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2.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25.xml" ContentType="application/vnd.openxmlformats-officedocument.presentationml.slide+xml"/>
  <Override PartName="/ppt/slides/slide27.xml" ContentType="application/vnd.openxmlformats-officedocument.presentationml.slide+xml"/>
  <Override PartName="/ppt/slides/slide37.xml" ContentType="application/vnd.openxmlformats-officedocument.presentationml.slide+xml"/>
  <Override PartName="/ppt/slides/slide26.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36.xml" ContentType="application/vnd.openxmlformats-officedocument.presentationml.slide+xml"/>
  <Override PartName="/ppt/slides/slide38.xml" ContentType="application/vnd.openxmlformats-officedocument.presentationml.slide+xml"/>
  <Override PartName="/ppt/slides/slide34.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5.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3.xml" ContentType="application/vnd.openxmlformats-officedocument.presentationml.slide+xml"/>
  <Override PartName="/ppt/notesSlides/notesSlide36.xml" ContentType="application/vnd.openxmlformats-officedocument.presentationml.notesSlide+xml"/>
  <Override PartName="/ppt/slideMasters/slideMaster1.xml" ContentType="application/vnd.openxmlformats-officedocument.presentationml.slideMaster+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37.xml" ContentType="application/vnd.openxmlformats-officedocument.presentationml.notesSlide+xml"/>
  <Override PartName="/ppt/notesSlides/notesSlide35.xml" ContentType="application/vnd.openxmlformats-officedocument.presentationml.notesSlide+xml"/>
  <Override PartName="/ppt/notesSlides/notesSlide38.xml" ContentType="application/vnd.openxmlformats-officedocument.presentationml.notesSlide+xml"/>
  <Override PartName="/ppt/notesSlides/notesSlide34.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3.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6.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1.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23.xml" ContentType="application/vnd.openxmlformats-officedocument.presentationml.notes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notesSlides/notesSlide32.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33.xml" ContentType="application/vnd.openxmlformats-officedocument.presentationml.notesSlide+xml"/>
  <Override PartName="/ppt/notesSlides/notesSlide31.xml" ContentType="application/vnd.openxmlformats-officedocument.presentationml.notesSlide+xml"/>
  <Override PartName="/ppt/notesSlides/notesSlide24.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8.xml" ContentType="application/vnd.openxmlformats-officedocument.presentationml.notesSlide+xml"/>
  <Override PartName="/ppt/notesSlides/notesSlide30.xml" ContentType="application/vnd.openxmlformats-officedocument.presentationml.notesSlid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44"/>
  </p:notesMasterIdLst>
  <p:handoutMasterIdLst>
    <p:handoutMasterId r:id="rId45"/>
  </p:handoutMasterIdLst>
  <p:sldIdLst>
    <p:sldId id="265" r:id="rId2"/>
    <p:sldId id="317" r:id="rId3"/>
    <p:sldId id="495" r:id="rId4"/>
    <p:sldId id="494" r:id="rId5"/>
    <p:sldId id="496" r:id="rId6"/>
    <p:sldId id="410" r:id="rId7"/>
    <p:sldId id="411" r:id="rId8"/>
    <p:sldId id="412" r:id="rId9"/>
    <p:sldId id="413" r:id="rId10"/>
    <p:sldId id="414" r:id="rId11"/>
    <p:sldId id="415" r:id="rId12"/>
    <p:sldId id="393" r:id="rId13"/>
    <p:sldId id="394" r:id="rId14"/>
    <p:sldId id="392" r:id="rId15"/>
    <p:sldId id="395" r:id="rId16"/>
    <p:sldId id="384" r:id="rId17"/>
    <p:sldId id="385" r:id="rId18"/>
    <p:sldId id="350" r:id="rId19"/>
    <p:sldId id="387" r:id="rId20"/>
    <p:sldId id="388" r:id="rId21"/>
    <p:sldId id="389" r:id="rId22"/>
    <p:sldId id="390" r:id="rId23"/>
    <p:sldId id="391" r:id="rId24"/>
    <p:sldId id="396" r:id="rId25"/>
    <p:sldId id="397" r:id="rId26"/>
    <p:sldId id="400" r:id="rId27"/>
    <p:sldId id="404" r:id="rId28"/>
    <p:sldId id="401" r:id="rId29"/>
    <p:sldId id="405" r:id="rId30"/>
    <p:sldId id="402" r:id="rId31"/>
    <p:sldId id="406" r:id="rId32"/>
    <p:sldId id="417" r:id="rId33"/>
    <p:sldId id="426" r:id="rId34"/>
    <p:sldId id="419" r:id="rId35"/>
    <p:sldId id="427" r:id="rId36"/>
    <p:sldId id="423" r:id="rId37"/>
    <p:sldId id="428" r:id="rId38"/>
    <p:sldId id="430" r:id="rId39"/>
    <p:sldId id="432" r:id="rId40"/>
    <p:sldId id="425" r:id="rId41"/>
    <p:sldId id="433" r:id="rId42"/>
    <p:sldId id="498" r:id="rId43"/>
  </p:sldIdLst>
  <p:sldSz cx="6858000" cy="9144000" type="screen4x3"/>
  <p:notesSz cx="7010400" cy="9296400"/>
  <p:defaultTextStyle>
    <a:defPPr>
      <a:defRPr lang="en-US"/>
    </a:defPPr>
    <a:lvl1pPr algn="l" rtl="0" eaLnBrk="0" fontAlgn="base" hangingPunct="0">
      <a:spcBef>
        <a:spcPct val="0"/>
      </a:spcBef>
      <a:spcAft>
        <a:spcPct val="0"/>
      </a:spcAft>
      <a:defRPr sz="1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400" kern="1200">
        <a:solidFill>
          <a:schemeClr val="tx1"/>
        </a:solidFill>
        <a:latin typeface="Times New Roman" panose="02020603050405020304" pitchFamily="18" charset="0"/>
        <a:ea typeface="+mn-ea"/>
        <a:cs typeface="+mn-cs"/>
      </a:defRPr>
    </a:lvl5pPr>
    <a:lvl6pPr marL="2286000" algn="l" defTabSz="914400" rtl="0" eaLnBrk="1" latinLnBrk="0" hangingPunct="1">
      <a:defRPr sz="1400" kern="1200">
        <a:solidFill>
          <a:schemeClr val="tx1"/>
        </a:solidFill>
        <a:latin typeface="Times New Roman" panose="02020603050405020304" pitchFamily="18" charset="0"/>
        <a:ea typeface="+mn-ea"/>
        <a:cs typeface="+mn-cs"/>
      </a:defRPr>
    </a:lvl6pPr>
    <a:lvl7pPr marL="2743200" algn="l" defTabSz="914400" rtl="0" eaLnBrk="1" latinLnBrk="0" hangingPunct="1">
      <a:defRPr sz="1400" kern="1200">
        <a:solidFill>
          <a:schemeClr val="tx1"/>
        </a:solidFill>
        <a:latin typeface="Times New Roman" panose="02020603050405020304" pitchFamily="18" charset="0"/>
        <a:ea typeface="+mn-ea"/>
        <a:cs typeface="+mn-cs"/>
      </a:defRPr>
    </a:lvl7pPr>
    <a:lvl8pPr marL="3200400" algn="l" defTabSz="914400" rtl="0" eaLnBrk="1" latinLnBrk="0" hangingPunct="1">
      <a:defRPr sz="1400" kern="1200">
        <a:solidFill>
          <a:schemeClr val="tx1"/>
        </a:solidFill>
        <a:latin typeface="Times New Roman" panose="02020603050405020304" pitchFamily="18" charset="0"/>
        <a:ea typeface="+mn-ea"/>
        <a:cs typeface="+mn-cs"/>
      </a:defRPr>
    </a:lvl8pPr>
    <a:lvl9pPr marL="3657600" algn="l" defTabSz="914400" rtl="0" eaLnBrk="1" latinLnBrk="0" hangingPunct="1">
      <a:defRPr sz="1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FF"/>
    <a:srgbClr val="FF9999"/>
    <a:srgbClr val="FF6600"/>
    <a:srgbClr val="FF33CC"/>
    <a:srgbClr val="F70724"/>
    <a:srgbClr val="FF0000"/>
    <a:srgbClr val="FA586B"/>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46" autoAdjust="0"/>
    <p:restoredTop sz="90964" autoAdjust="0"/>
  </p:normalViewPr>
  <p:slideViewPr>
    <p:cSldViewPr>
      <p:cViewPr varScale="1">
        <p:scale>
          <a:sx n="63" d="100"/>
          <a:sy n="63" d="100"/>
        </p:scale>
        <p:origin x="2604" y="54"/>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79" d="100"/>
          <a:sy n="79" d="100"/>
        </p:scale>
        <p:origin x="-3210"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5B0A5616-480E-480A-A134-3A51FA258D43}"/>
              </a:ext>
            </a:extLst>
          </p:cNvPr>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57" tIns="46429" rIns="92857" bIns="46429" numCol="1" anchor="t" anchorCtr="0" compatLnSpc="1">
            <a:prstTxWarp prst="textNoShape">
              <a:avLst/>
            </a:prstTxWarp>
          </a:bodyPr>
          <a:lstStyle>
            <a:lvl1pPr eaLnBrk="0" hangingPunct="0">
              <a:defRPr sz="1200"/>
            </a:lvl1pPr>
          </a:lstStyle>
          <a:p>
            <a:pPr>
              <a:defRPr/>
            </a:pPr>
            <a:endParaRPr lang="en-US"/>
          </a:p>
        </p:txBody>
      </p:sp>
      <p:sp>
        <p:nvSpPr>
          <p:cNvPr id="10243" name="Rectangle 3">
            <a:extLst>
              <a:ext uri="{FF2B5EF4-FFF2-40B4-BE49-F238E27FC236}">
                <a16:creationId xmlns:a16="http://schemas.microsoft.com/office/drawing/2014/main" id="{3D388E2E-62F5-40B1-987C-CC1C560D2429}"/>
              </a:ext>
            </a:extLst>
          </p:cNvPr>
          <p:cNvSpPr>
            <a:spLocks noGrp="1" noChangeArrowheads="1"/>
          </p:cNvSpPr>
          <p:nvPr>
            <p:ph type="dt" sz="quarter" idx="1"/>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57" tIns="46429" rIns="92857" bIns="46429" numCol="1" anchor="t" anchorCtr="0" compatLnSpc="1">
            <a:prstTxWarp prst="textNoShape">
              <a:avLst/>
            </a:prstTxWarp>
          </a:bodyPr>
          <a:lstStyle>
            <a:lvl1pPr algn="r" eaLnBrk="0" hangingPunct="0">
              <a:defRPr sz="1200"/>
            </a:lvl1pPr>
          </a:lstStyle>
          <a:p>
            <a:pPr>
              <a:defRPr/>
            </a:pPr>
            <a:endParaRPr lang="en-US"/>
          </a:p>
        </p:txBody>
      </p:sp>
      <p:sp>
        <p:nvSpPr>
          <p:cNvPr id="10244" name="Rectangle 4">
            <a:extLst>
              <a:ext uri="{FF2B5EF4-FFF2-40B4-BE49-F238E27FC236}">
                <a16:creationId xmlns:a16="http://schemas.microsoft.com/office/drawing/2014/main" id="{96B69AD6-0891-4265-AAC6-6104F32C51C7}"/>
              </a:ext>
            </a:extLst>
          </p:cNvPr>
          <p:cNvSpPr>
            <a:spLocks noGrp="1" noChangeArrowheads="1"/>
          </p:cNvSpPr>
          <p:nvPr>
            <p:ph type="ftr" sz="quarter" idx="2"/>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57" tIns="46429" rIns="92857" bIns="46429" numCol="1" anchor="b" anchorCtr="0" compatLnSpc="1">
            <a:prstTxWarp prst="textNoShape">
              <a:avLst/>
            </a:prstTxWarp>
          </a:bodyPr>
          <a:lstStyle>
            <a:lvl1pPr eaLnBrk="0" hangingPunct="0">
              <a:defRPr sz="1200"/>
            </a:lvl1pPr>
          </a:lstStyle>
          <a:p>
            <a:pPr>
              <a:defRPr/>
            </a:pPr>
            <a:endParaRPr lang="en-US"/>
          </a:p>
        </p:txBody>
      </p:sp>
      <p:sp>
        <p:nvSpPr>
          <p:cNvPr id="10245" name="Rectangle 5">
            <a:extLst>
              <a:ext uri="{FF2B5EF4-FFF2-40B4-BE49-F238E27FC236}">
                <a16:creationId xmlns:a16="http://schemas.microsoft.com/office/drawing/2014/main" id="{B6FC7387-80B7-4AAA-A3AE-E284E21CA0AD}"/>
              </a:ext>
            </a:extLst>
          </p:cNvPr>
          <p:cNvSpPr>
            <a:spLocks noGrp="1" noChangeArrowheads="1"/>
          </p:cNvSpPr>
          <p:nvPr>
            <p:ph type="sldNum" sz="quarter" idx="3"/>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57" tIns="46429" rIns="92857" bIns="46429" numCol="1" anchor="b" anchorCtr="0" compatLnSpc="1">
            <a:prstTxWarp prst="textNoShape">
              <a:avLst/>
            </a:prstTxWarp>
          </a:bodyPr>
          <a:lstStyle>
            <a:lvl1pPr algn="r" eaLnBrk="0" hangingPunct="0">
              <a:defRPr sz="1200"/>
            </a:lvl1pPr>
          </a:lstStyle>
          <a:p>
            <a:pPr>
              <a:defRPr/>
            </a:pPr>
            <a:fld id="{770FC15E-081C-429B-A2CA-542628AC0F1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457BC64E-4EB5-4F7A-94C7-2DDD47508337}"/>
              </a:ext>
            </a:extLst>
          </p:cNvPr>
          <p:cNvSpPr>
            <a:spLocks noGrp="1" noChangeArrowheads="1"/>
          </p:cNvSpPr>
          <p:nvPr>
            <p:ph type="hdr" sz="quarter"/>
          </p:nvPr>
        </p:nvSpPr>
        <p:spPr bwMode="auto">
          <a:xfrm>
            <a:off x="0" y="0"/>
            <a:ext cx="3038475"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57" tIns="46429" rIns="92857" bIns="46429" numCol="1" anchor="t" anchorCtr="0" compatLnSpc="1">
            <a:prstTxWarp prst="textNoShape">
              <a:avLst/>
            </a:prstTxWarp>
          </a:bodyPr>
          <a:lstStyle>
            <a:lvl1pPr eaLnBrk="0" hangingPunct="0">
              <a:defRPr sz="1200"/>
            </a:lvl1pPr>
          </a:lstStyle>
          <a:p>
            <a:pPr>
              <a:defRPr/>
            </a:pPr>
            <a:endParaRPr lang="en-US"/>
          </a:p>
        </p:txBody>
      </p:sp>
      <p:sp>
        <p:nvSpPr>
          <p:cNvPr id="15363" name="Rectangle 3">
            <a:extLst>
              <a:ext uri="{FF2B5EF4-FFF2-40B4-BE49-F238E27FC236}">
                <a16:creationId xmlns:a16="http://schemas.microsoft.com/office/drawing/2014/main" id="{9AEE29B8-C9F5-4573-8B8E-496A5C0B53B9}"/>
              </a:ext>
            </a:extLst>
          </p:cNvPr>
          <p:cNvSpPr>
            <a:spLocks noGrp="1" noChangeArrowheads="1"/>
          </p:cNvSpPr>
          <p:nvPr>
            <p:ph type="dt" idx="1"/>
          </p:nvPr>
        </p:nvSpPr>
        <p:spPr bwMode="auto">
          <a:xfrm>
            <a:off x="3971925" y="0"/>
            <a:ext cx="3038475"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57" tIns="46429" rIns="92857" bIns="46429" numCol="1" anchor="t" anchorCtr="0" compatLnSpc="1">
            <a:prstTxWarp prst="textNoShape">
              <a:avLst/>
            </a:prstTxWarp>
          </a:bodyPr>
          <a:lstStyle>
            <a:lvl1pPr algn="r" eaLnBrk="0" hangingPunct="0">
              <a:defRPr sz="1200"/>
            </a:lvl1pPr>
          </a:lstStyle>
          <a:p>
            <a:pPr>
              <a:defRPr/>
            </a:pPr>
            <a:endParaRPr lang="en-US"/>
          </a:p>
        </p:txBody>
      </p:sp>
      <p:sp>
        <p:nvSpPr>
          <p:cNvPr id="2052" name="Rectangle 4">
            <a:extLst>
              <a:ext uri="{FF2B5EF4-FFF2-40B4-BE49-F238E27FC236}">
                <a16:creationId xmlns:a16="http://schemas.microsoft.com/office/drawing/2014/main" id="{D8D26707-758B-40A7-8FD9-3E5669135038}"/>
              </a:ext>
            </a:extLst>
          </p:cNvPr>
          <p:cNvSpPr>
            <a:spLocks noGrp="1" noRot="1" noChangeAspect="1" noChangeArrowheads="1" noTextEdit="1"/>
          </p:cNvSpPr>
          <p:nvPr>
            <p:ph type="sldImg" idx="2"/>
          </p:nvPr>
        </p:nvSpPr>
        <p:spPr bwMode="auto">
          <a:xfrm>
            <a:off x="2189163" y="703263"/>
            <a:ext cx="2632075" cy="35083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365" name="Rectangle 5">
            <a:extLst>
              <a:ext uri="{FF2B5EF4-FFF2-40B4-BE49-F238E27FC236}">
                <a16:creationId xmlns:a16="http://schemas.microsoft.com/office/drawing/2014/main" id="{D0A95286-B2AC-4D4A-A764-3AA81BB0914E}"/>
              </a:ext>
            </a:extLst>
          </p:cNvPr>
          <p:cNvSpPr>
            <a:spLocks noGrp="1" noChangeArrowheads="1"/>
          </p:cNvSpPr>
          <p:nvPr>
            <p:ph type="body" sz="quarter" idx="3"/>
          </p:nvPr>
        </p:nvSpPr>
        <p:spPr bwMode="auto">
          <a:xfrm>
            <a:off x="935038" y="4445000"/>
            <a:ext cx="5140325" cy="413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57" tIns="46429" rIns="92857" bIns="46429"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5366" name="Rectangle 6">
            <a:extLst>
              <a:ext uri="{FF2B5EF4-FFF2-40B4-BE49-F238E27FC236}">
                <a16:creationId xmlns:a16="http://schemas.microsoft.com/office/drawing/2014/main" id="{33130EDA-E14C-4B53-9A25-123922BDCB5B}"/>
              </a:ext>
            </a:extLst>
          </p:cNvPr>
          <p:cNvSpPr>
            <a:spLocks noGrp="1" noChangeArrowheads="1"/>
          </p:cNvSpPr>
          <p:nvPr>
            <p:ph type="ftr" sz="quarter" idx="4"/>
          </p:nvPr>
        </p:nvSpPr>
        <p:spPr bwMode="auto">
          <a:xfrm>
            <a:off x="0" y="8812213"/>
            <a:ext cx="3038475" cy="46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57" tIns="46429" rIns="92857" bIns="46429" numCol="1" anchor="b" anchorCtr="0" compatLnSpc="1">
            <a:prstTxWarp prst="textNoShape">
              <a:avLst/>
            </a:prstTxWarp>
          </a:bodyPr>
          <a:lstStyle>
            <a:lvl1pPr eaLnBrk="0" hangingPunct="0">
              <a:defRPr sz="1200"/>
            </a:lvl1pPr>
          </a:lstStyle>
          <a:p>
            <a:pPr>
              <a:defRPr/>
            </a:pPr>
            <a:endParaRPr lang="en-US"/>
          </a:p>
        </p:txBody>
      </p:sp>
      <p:sp>
        <p:nvSpPr>
          <p:cNvPr id="15367" name="Rectangle 7">
            <a:extLst>
              <a:ext uri="{FF2B5EF4-FFF2-40B4-BE49-F238E27FC236}">
                <a16:creationId xmlns:a16="http://schemas.microsoft.com/office/drawing/2014/main" id="{8DBCE4D3-0B20-487A-AC29-C51D00BE6987}"/>
              </a:ext>
            </a:extLst>
          </p:cNvPr>
          <p:cNvSpPr>
            <a:spLocks noGrp="1" noChangeArrowheads="1"/>
          </p:cNvSpPr>
          <p:nvPr>
            <p:ph type="sldNum" sz="quarter" idx="5"/>
          </p:nvPr>
        </p:nvSpPr>
        <p:spPr bwMode="auto">
          <a:xfrm>
            <a:off x="3971925" y="8812213"/>
            <a:ext cx="3038475" cy="46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57" tIns="46429" rIns="92857" bIns="46429" numCol="1" anchor="b" anchorCtr="0" compatLnSpc="1">
            <a:prstTxWarp prst="textNoShape">
              <a:avLst/>
            </a:prstTxWarp>
          </a:bodyPr>
          <a:lstStyle>
            <a:lvl1pPr algn="r" eaLnBrk="0" hangingPunct="0">
              <a:defRPr sz="1200"/>
            </a:lvl1pPr>
          </a:lstStyle>
          <a:p>
            <a:pPr>
              <a:defRPr/>
            </a:pPr>
            <a:fld id="{412846EE-C053-4654-BB19-D4DBBE3213D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1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677266C6-765C-4B83-AD22-420DED2A8365}"/>
              </a:ext>
            </a:extLst>
          </p:cNvPr>
          <p:cNvSpPr>
            <a:spLocks noGrp="1" noChangeArrowheads="1"/>
          </p:cNvSpPr>
          <p:nvPr>
            <p:ph type="sldNum" sz="quarter" idx="5"/>
          </p:nvPr>
        </p:nvSpPr>
        <p:spPr>
          <a:noFill/>
        </p:spPr>
        <p:txBody>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fld id="{C3F2CF1D-F4C5-44CF-92AC-5EDF1A6457FB}" type="slidenum">
              <a:rPr lang="en-US" altLang="en-US" sz="1200" smtClean="0"/>
              <a:pPr/>
              <a:t>1</a:t>
            </a:fld>
            <a:endParaRPr lang="en-US" altLang="en-US" sz="1200"/>
          </a:p>
        </p:txBody>
      </p:sp>
      <p:sp>
        <p:nvSpPr>
          <p:cNvPr id="5123" name="Rectangle 2050">
            <a:extLst>
              <a:ext uri="{FF2B5EF4-FFF2-40B4-BE49-F238E27FC236}">
                <a16:creationId xmlns:a16="http://schemas.microsoft.com/office/drawing/2014/main" id="{9256CA47-03FA-4586-9C84-5B6D02CBE8FC}"/>
              </a:ext>
            </a:extLst>
          </p:cNvPr>
          <p:cNvSpPr>
            <a:spLocks noGrp="1" noChangeArrowheads="1"/>
          </p:cNvSpPr>
          <p:nvPr>
            <p:ph type="body" idx="1"/>
          </p:nvPr>
        </p:nvSpPr>
        <p:spPr>
          <a:xfrm>
            <a:off x="914400" y="4368800"/>
            <a:ext cx="5029200" cy="414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s-ES_tradnl" altLang="en-US"/>
          </a:p>
        </p:txBody>
      </p:sp>
      <p:sp>
        <p:nvSpPr>
          <p:cNvPr id="5124" name="Rectangle 2051">
            <a:extLst>
              <a:ext uri="{FF2B5EF4-FFF2-40B4-BE49-F238E27FC236}">
                <a16:creationId xmlns:a16="http://schemas.microsoft.com/office/drawing/2014/main" id="{D1B28688-BE29-4A53-8159-ACA09784A359}"/>
              </a:ext>
            </a:extLst>
          </p:cNvPr>
          <p:cNvSpPr>
            <a:spLocks noGrp="1" noRot="1" noChangeAspect="1" noChangeArrowheads="1" noTextEdit="1"/>
          </p:cNvSpPr>
          <p:nvPr>
            <p:ph type="sldImg"/>
          </p:nvPr>
        </p:nvSpPr>
        <p:spPr>
          <a:xfrm>
            <a:off x="1714500" y="130175"/>
            <a:ext cx="3430588" cy="4573588"/>
          </a:xfrm>
          <a:noFill/>
          <a:ln w="12700" cap="flat">
            <a:solidFill>
              <a:schemeClr val="tx1"/>
            </a:solid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5EC6F36E-D2F2-4A2A-AD80-B176DC4F515A}"/>
              </a:ext>
            </a:extLst>
          </p:cNvPr>
          <p:cNvSpPr>
            <a:spLocks noGrp="1" noRot="1" noChangeAspect="1" noChangeArrowheads="1" noTextEdit="1"/>
          </p:cNvSpPr>
          <p:nvPr>
            <p:ph type="sldImg"/>
          </p:nvPr>
        </p:nvSpPr>
        <p:spPr>
          <a:ln/>
        </p:spPr>
      </p:sp>
      <p:sp>
        <p:nvSpPr>
          <p:cNvPr id="25603" name="Notes Placeholder 2">
            <a:extLst>
              <a:ext uri="{FF2B5EF4-FFF2-40B4-BE49-F238E27FC236}">
                <a16:creationId xmlns:a16="http://schemas.microsoft.com/office/drawing/2014/main" id="{4971B47A-3880-40E6-9EA0-6225D8527EB6}"/>
              </a:ext>
            </a:extLst>
          </p:cNvPr>
          <p:cNvSpPr>
            <a:spLocks noGrp="1" noChangeArrowheads="1"/>
          </p:cNvSpPr>
          <p:nvPr>
            <p:ph type="body" idx="1"/>
          </p:nvPr>
        </p:nvSpPr>
        <p:spPr>
          <a:noFill/>
        </p:spPr>
        <p:txBody>
          <a:bodyPr/>
          <a:lstStyle/>
          <a:p>
            <a:endParaRPr lang="en-US" altLang="en-US"/>
          </a:p>
        </p:txBody>
      </p:sp>
      <p:sp>
        <p:nvSpPr>
          <p:cNvPr id="25604" name="Slide Number Placeholder 3">
            <a:extLst>
              <a:ext uri="{FF2B5EF4-FFF2-40B4-BE49-F238E27FC236}">
                <a16:creationId xmlns:a16="http://schemas.microsoft.com/office/drawing/2014/main" id="{4A1E3353-7939-4839-A0A9-3DF2874E2595}"/>
              </a:ext>
            </a:extLst>
          </p:cNvPr>
          <p:cNvSpPr>
            <a:spLocks noGrp="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1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9pPr>
          </a:lstStyle>
          <a:p>
            <a:pPr>
              <a:spcBef>
                <a:spcPct val="0"/>
              </a:spcBef>
            </a:pPr>
            <a:fld id="{44CFC3D3-DDCD-4170-8BE6-DD96C5AECC7B}" type="slidenum">
              <a:rPr lang="en-US" altLang="en-US" smtClean="0"/>
              <a:pPr>
                <a:spcBef>
                  <a:spcPct val="0"/>
                </a:spcBef>
              </a:pPr>
              <a:t>12</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EB599B64-8B16-47C0-9485-29E091260FDB}"/>
              </a:ext>
            </a:extLst>
          </p:cNvPr>
          <p:cNvSpPr>
            <a:spLocks noGrp="1" noRot="1" noChangeAspect="1" noChangeArrowheads="1" noTextEdit="1"/>
          </p:cNvSpPr>
          <p:nvPr>
            <p:ph type="sldImg"/>
          </p:nvPr>
        </p:nvSpPr>
        <p:spPr>
          <a:ln/>
        </p:spPr>
      </p:sp>
      <p:sp>
        <p:nvSpPr>
          <p:cNvPr id="27651" name="Notes Placeholder 2">
            <a:extLst>
              <a:ext uri="{FF2B5EF4-FFF2-40B4-BE49-F238E27FC236}">
                <a16:creationId xmlns:a16="http://schemas.microsoft.com/office/drawing/2014/main" id="{4FF3CB83-B099-4B2B-8855-53E85DB9AA38}"/>
              </a:ext>
            </a:extLst>
          </p:cNvPr>
          <p:cNvSpPr>
            <a:spLocks noGrp="1" noChangeArrowheads="1"/>
          </p:cNvSpPr>
          <p:nvPr>
            <p:ph type="body" idx="1"/>
          </p:nvPr>
        </p:nvSpPr>
        <p:spPr>
          <a:noFill/>
        </p:spPr>
        <p:txBody>
          <a:bodyPr/>
          <a:lstStyle/>
          <a:p>
            <a:endParaRPr lang="en-US" altLang="en-US"/>
          </a:p>
        </p:txBody>
      </p:sp>
      <p:sp>
        <p:nvSpPr>
          <p:cNvPr id="27652" name="Slide Number Placeholder 3">
            <a:extLst>
              <a:ext uri="{FF2B5EF4-FFF2-40B4-BE49-F238E27FC236}">
                <a16:creationId xmlns:a16="http://schemas.microsoft.com/office/drawing/2014/main" id="{762DC593-C3CF-4BA8-B6E8-FE9EA9D297AE}"/>
              </a:ext>
            </a:extLst>
          </p:cNvPr>
          <p:cNvSpPr>
            <a:spLocks noGrp="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1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9pPr>
          </a:lstStyle>
          <a:p>
            <a:pPr>
              <a:spcBef>
                <a:spcPct val="0"/>
              </a:spcBef>
            </a:pPr>
            <a:fld id="{ECC49D2F-8E4A-45B3-8E4B-BAFD5D9A5912}" type="slidenum">
              <a:rPr lang="en-US" altLang="en-US" smtClean="0"/>
              <a:pPr>
                <a:spcBef>
                  <a:spcPct val="0"/>
                </a:spcBef>
              </a:pPr>
              <a:t>13</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9A8EB118-AFDE-4F13-B4FA-73E063E0B61D}"/>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6DAB849D-1AF1-4F4B-B6C2-1B82F75C9126}"/>
              </a:ext>
            </a:extLst>
          </p:cNvPr>
          <p:cNvSpPr>
            <a:spLocks noGrp="1" noChangeArrowheads="1"/>
          </p:cNvSpPr>
          <p:nvPr>
            <p:ph type="body" idx="1"/>
          </p:nvPr>
        </p:nvSpPr>
        <p:spPr>
          <a:noFill/>
        </p:spPr>
        <p:txBody>
          <a:bodyPr/>
          <a:lstStyle/>
          <a:p>
            <a:endParaRPr lang="en-US" altLang="en-US"/>
          </a:p>
        </p:txBody>
      </p:sp>
      <p:sp>
        <p:nvSpPr>
          <p:cNvPr id="29700" name="Slide Number Placeholder 3">
            <a:extLst>
              <a:ext uri="{FF2B5EF4-FFF2-40B4-BE49-F238E27FC236}">
                <a16:creationId xmlns:a16="http://schemas.microsoft.com/office/drawing/2014/main" id="{933A0C8A-4D4D-473A-A976-5E44ED8A1F31}"/>
              </a:ext>
            </a:extLst>
          </p:cNvPr>
          <p:cNvSpPr>
            <a:spLocks noGrp="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1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9pPr>
          </a:lstStyle>
          <a:p>
            <a:pPr>
              <a:spcBef>
                <a:spcPct val="0"/>
              </a:spcBef>
            </a:pPr>
            <a:fld id="{941165FC-0C3B-4391-BA26-CD71A97FBB45}" type="slidenum">
              <a:rPr lang="en-US" altLang="en-US" smtClean="0"/>
              <a:pPr>
                <a:spcBef>
                  <a:spcPct val="0"/>
                </a:spcBef>
              </a:pPr>
              <a:t>14</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D9722395-8976-4A2B-B5BF-71A244A151FC}"/>
              </a:ext>
            </a:extLst>
          </p:cNvPr>
          <p:cNvSpPr>
            <a:spLocks noGrp="1" noRot="1" noChangeAspect="1" noChangeArrowheads="1" noTextEdit="1"/>
          </p:cNvSpPr>
          <p:nvPr>
            <p:ph type="sldImg"/>
          </p:nvPr>
        </p:nvSpPr>
        <p:spPr>
          <a:ln/>
        </p:spPr>
      </p:sp>
      <p:sp>
        <p:nvSpPr>
          <p:cNvPr id="31747" name="Notes Placeholder 2">
            <a:extLst>
              <a:ext uri="{FF2B5EF4-FFF2-40B4-BE49-F238E27FC236}">
                <a16:creationId xmlns:a16="http://schemas.microsoft.com/office/drawing/2014/main" id="{89F20EB7-FED3-4098-A82A-D7376B497D5A}"/>
              </a:ext>
            </a:extLst>
          </p:cNvPr>
          <p:cNvSpPr>
            <a:spLocks noGrp="1" noChangeArrowheads="1"/>
          </p:cNvSpPr>
          <p:nvPr>
            <p:ph type="body" idx="1"/>
          </p:nvPr>
        </p:nvSpPr>
        <p:spPr>
          <a:noFill/>
        </p:spPr>
        <p:txBody>
          <a:bodyPr/>
          <a:lstStyle/>
          <a:p>
            <a:endParaRPr lang="en-US" altLang="en-US"/>
          </a:p>
        </p:txBody>
      </p:sp>
      <p:sp>
        <p:nvSpPr>
          <p:cNvPr id="31748" name="Slide Number Placeholder 3">
            <a:extLst>
              <a:ext uri="{FF2B5EF4-FFF2-40B4-BE49-F238E27FC236}">
                <a16:creationId xmlns:a16="http://schemas.microsoft.com/office/drawing/2014/main" id="{13E17DDC-6925-4600-99D0-1FEC485ACE10}"/>
              </a:ext>
            </a:extLst>
          </p:cNvPr>
          <p:cNvSpPr>
            <a:spLocks noGrp="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1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9pPr>
          </a:lstStyle>
          <a:p>
            <a:pPr>
              <a:spcBef>
                <a:spcPct val="0"/>
              </a:spcBef>
            </a:pPr>
            <a:fld id="{762C7DCB-8C00-4333-A24D-44E9E98DBAF4}" type="slidenum">
              <a:rPr lang="en-US" altLang="en-US" smtClean="0"/>
              <a:pPr>
                <a:spcBef>
                  <a:spcPct val="0"/>
                </a:spcBef>
              </a:pPr>
              <a:t>15</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542035C3-0CC7-4E28-8776-5D44BCD0F66C}"/>
              </a:ext>
            </a:extLst>
          </p:cNvPr>
          <p:cNvSpPr>
            <a:spLocks noGrp="1" noRot="1" noChangeAspect="1" noChangeArrowheads="1" noTextEdit="1"/>
          </p:cNvSpPr>
          <p:nvPr>
            <p:ph type="sldImg"/>
          </p:nvPr>
        </p:nvSpPr>
        <p:spPr>
          <a:ln/>
        </p:spPr>
      </p:sp>
      <p:sp>
        <p:nvSpPr>
          <p:cNvPr id="33795" name="Notes Placeholder 2">
            <a:extLst>
              <a:ext uri="{FF2B5EF4-FFF2-40B4-BE49-F238E27FC236}">
                <a16:creationId xmlns:a16="http://schemas.microsoft.com/office/drawing/2014/main" id="{A257BCA3-73FB-4F39-9D05-114CB10435CF}"/>
              </a:ext>
            </a:extLst>
          </p:cNvPr>
          <p:cNvSpPr>
            <a:spLocks noGrp="1" noChangeArrowheads="1"/>
          </p:cNvSpPr>
          <p:nvPr>
            <p:ph type="body" idx="1"/>
          </p:nvPr>
        </p:nvSpPr>
        <p:spPr>
          <a:noFill/>
        </p:spPr>
        <p:txBody>
          <a:bodyPr/>
          <a:lstStyle/>
          <a:p>
            <a:endParaRPr lang="en-US" altLang="en-US"/>
          </a:p>
        </p:txBody>
      </p:sp>
      <p:sp>
        <p:nvSpPr>
          <p:cNvPr id="33796" name="Slide Number Placeholder 3">
            <a:extLst>
              <a:ext uri="{FF2B5EF4-FFF2-40B4-BE49-F238E27FC236}">
                <a16:creationId xmlns:a16="http://schemas.microsoft.com/office/drawing/2014/main" id="{5D354A64-D5F3-481B-B4C8-31080CFC2AF3}"/>
              </a:ext>
            </a:extLst>
          </p:cNvPr>
          <p:cNvSpPr>
            <a:spLocks noGrp="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1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9pPr>
          </a:lstStyle>
          <a:p>
            <a:pPr>
              <a:spcBef>
                <a:spcPct val="0"/>
              </a:spcBef>
            </a:pPr>
            <a:fld id="{D6AF6A37-6F10-4631-B15E-C20654195152}" type="slidenum">
              <a:rPr lang="en-US" altLang="en-US" smtClean="0"/>
              <a:pPr>
                <a:spcBef>
                  <a:spcPct val="0"/>
                </a:spcBef>
              </a:pPr>
              <a:t>16</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4962B978-5295-4B47-A952-B9EB593C6044}"/>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16DCA367-2CC9-4010-A9C5-769685B6646A}"/>
              </a:ext>
            </a:extLst>
          </p:cNvPr>
          <p:cNvSpPr>
            <a:spLocks noGrp="1" noChangeArrowheads="1"/>
          </p:cNvSpPr>
          <p:nvPr>
            <p:ph type="body" idx="1"/>
          </p:nvPr>
        </p:nvSpPr>
        <p:spPr>
          <a:noFill/>
        </p:spPr>
        <p:txBody>
          <a:bodyPr/>
          <a:lstStyle/>
          <a:p>
            <a:endParaRPr lang="en-US" altLang="en-US"/>
          </a:p>
        </p:txBody>
      </p:sp>
      <p:sp>
        <p:nvSpPr>
          <p:cNvPr id="35844" name="Slide Number Placeholder 3">
            <a:extLst>
              <a:ext uri="{FF2B5EF4-FFF2-40B4-BE49-F238E27FC236}">
                <a16:creationId xmlns:a16="http://schemas.microsoft.com/office/drawing/2014/main" id="{BF86D85E-D49A-4CC3-ACA8-E531E7B37277}"/>
              </a:ext>
            </a:extLst>
          </p:cNvPr>
          <p:cNvSpPr>
            <a:spLocks noGrp="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1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9pPr>
          </a:lstStyle>
          <a:p>
            <a:pPr>
              <a:spcBef>
                <a:spcPct val="0"/>
              </a:spcBef>
            </a:pPr>
            <a:fld id="{DA501880-EA3A-43F3-B811-43A07B3EF458}" type="slidenum">
              <a:rPr lang="en-US" altLang="en-US" smtClean="0"/>
              <a:pPr>
                <a:spcBef>
                  <a:spcPct val="0"/>
                </a:spcBef>
              </a:pPr>
              <a:t>17</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D98EA48B-1240-48CC-AF49-E8E495F276EA}"/>
              </a:ext>
            </a:extLst>
          </p:cNvPr>
          <p:cNvSpPr>
            <a:spLocks noGrp="1" noRot="1" noChangeAspect="1" noChangeArrowheads="1" noTextEdit="1"/>
          </p:cNvSpPr>
          <p:nvPr>
            <p:ph type="sldImg"/>
          </p:nvPr>
        </p:nvSpPr>
        <p:spPr>
          <a:ln/>
        </p:spPr>
      </p:sp>
      <p:sp>
        <p:nvSpPr>
          <p:cNvPr id="37891" name="Notes Placeholder 2">
            <a:extLst>
              <a:ext uri="{FF2B5EF4-FFF2-40B4-BE49-F238E27FC236}">
                <a16:creationId xmlns:a16="http://schemas.microsoft.com/office/drawing/2014/main" id="{B4F531E9-8C6D-4F26-9C7F-BD4F4241C94A}"/>
              </a:ext>
            </a:extLst>
          </p:cNvPr>
          <p:cNvSpPr>
            <a:spLocks noGrp="1" noChangeArrowheads="1"/>
          </p:cNvSpPr>
          <p:nvPr>
            <p:ph type="body" idx="1"/>
          </p:nvPr>
        </p:nvSpPr>
        <p:spPr>
          <a:noFill/>
        </p:spPr>
        <p:txBody>
          <a:bodyPr/>
          <a:lstStyle/>
          <a:p>
            <a:endParaRPr lang="en-US" altLang="en-US"/>
          </a:p>
        </p:txBody>
      </p:sp>
      <p:sp>
        <p:nvSpPr>
          <p:cNvPr id="37892" name="Slide Number Placeholder 3">
            <a:extLst>
              <a:ext uri="{FF2B5EF4-FFF2-40B4-BE49-F238E27FC236}">
                <a16:creationId xmlns:a16="http://schemas.microsoft.com/office/drawing/2014/main" id="{CCBC2D2D-9AC5-4D81-BF8B-44CCA17636A7}"/>
              </a:ext>
            </a:extLst>
          </p:cNvPr>
          <p:cNvSpPr>
            <a:spLocks noGrp="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1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9pPr>
          </a:lstStyle>
          <a:p>
            <a:pPr>
              <a:spcBef>
                <a:spcPct val="0"/>
              </a:spcBef>
            </a:pPr>
            <a:fld id="{9358B8E6-388A-4663-BA91-A50533EECFCA}" type="slidenum">
              <a:rPr lang="en-US" altLang="en-US" smtClean="0"/>
              <a:pPr>
                <a:spcBef>
                  <a:spcPct val="0"/>
                </a:spcBef>
              </a:pPr>
              <a:t>18</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C1E75ECD-F3BA-4EFF-B93A-9DA61DCDC933}"/>
              </a:ext>
            </a:extLst>
          </p:cNvPr>
          <p:cNvSpPr>
            <a:spLocks noGrp="1" noRot="1" noChangeAspect="1" noChangeArrowheads="1" noTextEdit="1"/>
          </p:cNvSpPr>
          <p:nvPr>
            <p:ph type="sldImg"/>
          </p:nvPr>
        </p:nvSpPr>
        <p:spPr>
          <a:ln/>
        </p:spPr>
      </p:sp>
      <p:sp>
        <p:nvSpPr>
          <p:cNvPr id="39939" name="Notes Placeholder 2">
            <a:extLst>
              <a:ext uri="{FF2B5EF4-FFF2-40B4-BE49-F238E27FC236}">
                <a16:creationId xmlns:a16="http://schemas.microsoft.com/office/drawing/2014/main" id="{F6163B0A-F4BE-4CCE-A241-BD0FB683AD06}"/>
              </a:ext>
            </a:extLst>
          </p:cNvPr>
          <p:cNvSpPr>
            <a:spLocks noGrp="1" noChangeArrowheads="1"/>
          </p:cNvSpPr>
          <p:nvPr>
            <p:ph type="body" idx="1"/>
          </p:nvPr>
        </p:nvSpPr>
        <p:spPr>
          <a:noFill/>
        </p:spPr>
        <p:txBody>
          <a:bodyPr/>
          <a:lstStyle/>
          <a:p>
            <a:endParaRPr lang="en-US" altLang="en-US"/>
          </a:p>
        </p:txBody>
      </p:sp>
      <p:sp>
        <p:nvSpPr>
          <p:cNvPr id="39940" name="Slide Number Placeholder 3">
            <a:extLst>
              <a:ext uri="{FF2B5EF4-FFF2-40B4-BE49-F238E27FC236}">
                <a16:creationId xmlns:a16="http://schemas.microsoft.com/office/drawing/2014/main" id="{68A2A5E0-84E7-42EE-9805-5C3564C9DA2A}"/>
              </a:ext>
            </a:extLst>
          </p:cNvPr>
          <p:cNvSpPr>
            <a:spLocks noGrp="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1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9pPr>
          </a:lstStyle>
          <a:p>
            <a:pPr>
              <a:spcBef>
                <a:spcPct val="0"/>
              </a:spcBef>
            </a:pPr>
            <a:fld id="{73C19746-2D62-46C6-8701-1AFCC9EBB2FB}" type="slidenum">
              <a:rPr lang="en-US" altLang="en-US" smtClean="0"/>
              <a:pPr>
                <a:spcBef>
                  <a:spcPct val="0"/>
                </a:spcBef>
              </a:pPr>
              <a:t>19</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BA89AFBB-0B05-4BD0-8D56-9DDA61F0F540}"/>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8094907B-44C7-4F29-B21C-8E11751AC33D}"/>
              </a:ext>
            </a:extLst>
          </p:cNvPr>
          <p:cNvSpPr>
            <a:spLocks noGrp="1" noChangeArrowheads="1"/>
          </p:cNvSpPr>
          <p:nvPr>
            <p:ph type="body" idx="1"/>
          </p:nvPr>
        </p:nvSpPr>
        <p:spPr>
          <a:noFill/>
        </p:spPr>
        <p:txBody>
          <a:bodyPr/>
          <a:lstStyle/>
          <a:p>
            <a:endParaRPr lang="en-US" altLang="en-US"/>
          </a:p>
        </p:txBody>
      </p:sp>
      <p:sp>
        <p:nvSpPr>
          <p:cNvPr id="41988" name="Slide Number Placeholder 3">
            <a:extLst>
              <a:ext uri="{FF2B5EF4-FFF2-40B4-BE49-F238E27FC236}">
                <a16:creationId xmlns:a16="http://schemas.microsoft.com/office/drawing/2014/main" id="{853DCA49-9749-4AC3-9554-F0F58D0C080F}"/>
              </a:ext>
            </a:extLst>
          </p:cNvPr>
          <p:cNvSpPr>
            <a:spLocks noGrp="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1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9pPr>
          </a:lstStyle>
          <a:p>
            <a:pPr>
              <a:spcBef>
                <a:spcPct val="0"/>
              </a:spcBef>
            </a:pPr>
            <a:fld id="{56C290AF-A53C-4D51-BF0E-7754DA18A2A8}" type="slidenum">
              <a:rPr lang="en-US" altLang="en-US" smtClean="0"/>
              <a:pPr>
                <a:spcBef>
                  <a:spcPct val="0"/>
                </a:spcBef>
              </a:pPr>
              <a:t>20</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D6334C73-4AFC-433D-949E-3F23F5B4DCEF}"/>
              </a:ext>
            </a:extLst>
          </p:cNvPr>
          <p:cNvSpPr>
            <a:spLocks noGrp="1" noRot="1" noChangeAspect="1" noChangeArrowheads="1" noTextEdit="1"/>
          </p:cNvSpPr>
          <p:nvPr>
            <p:ph type="sldImg"/>
          </p:nvPr>
        </p:nvSpPr>
        <p:spPr>
          <a:ln/>
        </p:spPr>
      </p:sp>
      <p:sp>
        <p:nvSpPr>
          <p:cNvPr id="44035" name="Notes Placeholder 2">
            <a:extLst>
              <a:ext uri="{FF2B5EF4-FFF2-40B4-BE49-F238E27FC236}">
                <a16:creationId xmlns:a16="http://schemas.microsoft.com/office/drawing/2014/main" id="{FA0008D8-B0CE-4FA5-9FD7-01C961F81F77}"/>
              </a:ext>
            </a:extLst>
          </p:cNvPr>
          <p:cNvSpPr>
            <a:spLocks noGrp="1" noChangeArrowheads="1"/>
          </p:cNvSpPr>
          <p:nvPr>
            <p:ph type="body" idx="1"/>
          </p:nvPr>
        </p:nvSpPr>
        <p:spPr>
          <a:noFill/>
        </p:spPr>
        <p:txBody>
          <a:bodyPr/>
          <a:lstStyle/>
          <a:p>
            <a:endParaRPr lang="en-US" altLang="en-US"/>
          </a:p>
        </p:txBody>
      </p:sp>
      <p:sp>
        <p:nvSpPr>
          <p:cNvPr id="44036" name="Slide Number Placeholder 3">
            <a:extLst>
              <a:ext uri="{FF2B5EF4-FFF2-40B4-BE49-F238E27FC236}">
                <a16:creationId xmlns:a16="http://schemas.microsoft.com/office/drawing/2014/main" id="{4E4A424B-92FB-425B-8713-FEB5F2535DC9}"/>
              </a:ext>
            </a:extLst>
          </p:cNvPr>
          <p:cNvSpPr>
            <a:spLocks noGrp="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1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9pPr>
          </a:lstStyle>
          <a:p>
            <a:pPr>
              <a:spcBef>
                <a:spcPct val="0"/>
              </a:spcBef>
            </a:pPr>
            <a:fld id="{D8D13F44-F2B3-404D-BAA0-CC1F67203C21}" type="slidenum">
              <a:rPr lang="en-US" altLang="en-US" smtClean="0"/>
              <a:pPr>
                <a:spcBef>
                  <a:spcPct val="0"/>
                </a:spcBef>
              </a:pPr>
              <a:t>21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A546E9FD-7517-4C8B-AE7E-81DD79FE7536}"/>
              </a:ext>
            </a:extLst>
          </p:cNvPr>
          <p:cNvSpPr>
            <a:spLocks noGrp="1" noChangeArrowheads="1"/>
          </p:cNvSpPr>
          <p:nvPr>
            <p:ph type="sldNum" sz="quarter" idx="5"/>
          </p:nvPr>
        </p:nvSpPr>
        <p:spPr>
          <a:noFill/>
        </p:spPr>
        <p:txBody>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fld id="{FE446EE1-3728-4ECD-800F-FA69FEE51C17}" type="slidenum">
              <a:rPr lang="en-US" altLang="en-US" sz="1200" smtClean="0"/>
              <a:pPr/>
              <a:t>2</a:t>
            </a:fld>
            <a:endParaRPr lang="en-US" altLang="en-US" sz="1200"/>
          </a:p>
        </p:txBody>
      </p:sp>
      <p:sp>
        <p:nvSpPr>
          <p:cNvPr id="7171" name="Rectangle 2050">
            <a:extLst>
              <a:ext uri="{FF2B5EF4-FFF2-40B4-BE49-F238E27FC236}">
                <a16:creationId xmlns:a16="http://schemas.microsoft.com/office/drawing/2014/main" id="{9BB8322A-7BF5-450B-8244-DC7DF2A8C6DB}"/>
              </a:ext>
            </a:extLst>
          </p:cNvPr>
          <p:cNvSpPr>
            <a:spLocks noGrp="1" noRot="1" noChangeAspect="1" noChangeArrowheads="1" noTextEdit="1"/>
          </p:cNvSpPr>
          <p:nvPr>
            <p:ph type="sldImg"/>
          </p:nvPr>
        </p:nvSpPr>
        <p:spPr>
          <a:xfrm>
            <a:off x="2397125" y="1128713"/>
            <a:ext cx="1951038" cy="2601912"/>
          </a:xfrm>
          <a:ln w="12700" cap="flat">
            <a:solidFill>
              <a:schemeClr val="tx1"/>
            </a:solidFill>
          </a:ln>
        </p:spPr>
      </p:sp>
      <p:sp>
        <p:nvSpPr>
          <p:cNvPr id="7172" name="Rectangle 2051">
            <a:extLst>
              <a:ext uri="{FF2B5EF4-FFF2-40B4-BE49-F238E27FC236}">
                <a16:creationId xmlns:a16="http://schemas.microsoft.com/office/drawing/2014/main" id="{E72F5BF0-1E3A-42BB-A1F2-F2C8F67A6B41}"/>
              </a:ext>
            </a:extLst>
          </p:cNvPr>
          <p:cNvSpPr>
            <a:spLocks noGrp="1" noChangeArrowheads="1"/>
          </p:cNvSpPr>
          <p:nvPr>
            <p:ph type="body" idx="1"/>
          </p:nvPr>
        </p:nvSpPr>
        <p:spPr>
          <a:xfrm>
            <a:off x="914400" y="4370388"/>
            <a:ext cx="5029200" cy="4138612"/>
          </a:xfrm>
          <a:noFill/>
          <a:extLst>
            <a:ext uri="{91240B29-F687-4F45-9708-019B960494DF}">
              <a14:hiddenLine xmlns:a14="http://schemas.microsoft.com/office/drawing/2010/main" w="12700">
                <a:solidFill>
                  <a:schemeClr val="tx1"/>
                </a:solidFill>
                <a:miter lim="800000"/>
                <a:headEnd/>
                <a:tailEnd/>
              </a14:hiddenLine>
            </a:ext>
          </a:extLst>
        </p:spPr>
        <p:txBody>
          <a:bodyPr lIns="90474" tIns="44443" rIns="90474" bIns="44443"/>
          <a:lstStyle/>
          <a:p>
            <a:endParaRPr lang="es-ES_tradnl"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2733EE62-07E1-41FD-8F05-A24B5496DA12}"/>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013A73F2-7B82-4D21-978C-863F90AFF7D2}"/>
              </a:ext>
            </a:extLst>
          </p:cNvPr>
          <p:cNvSpPr>
            <a:spLocks noGrp="1" noChangeArrowheads="1"/>
          </p:cNvSpPr>
          <p:nvPr>
            <p:ph type="body" idx="1"/>
          </p:nvPr>
        </p:nvSpPr>
        <p:spPr>
          <a:noFill/>
        </p:spPr>
        <p:txBody>
          <a:bodyPr/>
          <a:lstStyle/>
          <a:p>
            <a:endParaRPr lang="en-US" altLang="en-US"/>
          </a:p>
        </p:txBody>
      </p:sp>
      <p:sp>
        <p:nvSpPr>
          <p:cNvPr id="46084" name="Slide Number Placeholder 3">
            <a:extLst>
              <a:ext uri="{FF2B5EF4-FFF2-40B4-BE49-F238E27FC236}">
                <a16:creationId xmlns:a16="http://schemas.microsoft.com/office/drawing/2014/main" id="{78C3BBF3-F602-4065-BB63-EBFA5BA31112}"/>
              </a:ext>
            </a:extLst>
          </p:cNvPr>
          <p:cNvSpPr>
            <a:spLocks noGrp="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1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9pPr>
          </a:lstStyle>
          <a:p>
            <a:pPr>
              <a:spcBef>
                <a:spcPct val="0"/>
              </a:spcBef>
            </a:pPr>
            <a:fld id="{6179417E-B09C-4035-B48C-9C238072D7FF}" type="slidenum">
              <a:rPr lang="en-US" altLang="en-US" smtClean="0"/>
              <a:pPr>
                <a:spcBef>
                  <a:spcPct val="0"/>
                </a:spcBef>
              </a:pPr>
              <a:t>22</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83A8F7BD-69A1-4A2E-B962-440DB052FA01}"/>
              </a:ext>
            </a:extLst>
          </p:cNvPr>
          <p:cNvSpPr>
            <a:spLocks noGrp="1" noRot="1" noChangeAspect="1" noChangeArrowheads="1" noTextEdit="1"/>
          </p:cNvSpPr>
          <p:nvPr>
            <p:ph type="sldImg"/>
          </p:nvPr>
        </p:nvSpPr>
        <p:spPr>
          <a:ln/>
        </p:spPr>
      </p:sp>
      <p:sp>
        <p:nvSpPr>
          <p:cNvPr id="48131" name="Notes Placeholder 2">
            <a:extLst>
              <a:ext uri="{FF2B5EF4-FFF2-40B4-BE49-F238E27FC236}">
                <a16:creationId xmlns:a16="http://schemas.microsoft.com/office/drawing/2014/main" id="{5852A35E-FAD5-4D11-96E3-12C6391601F0}"/>
              </a:ext>
            </a:extLst>
          </p:cNvPr>
          <p:cNvSpPr>
            <a:spLocks noGrp="1" noChangeArrowheads="1"/>
          </p:cNvSpPr>
          <p:nvPr>
            <p:ph type="body" idx="1"/>
          </p:nvPr>
        </p:nvSpPr>
        <p:spPr>
          <a:noFill/>
        </p:spPr>
        <p:txBody>
          <a:bodyPr/>
          <a:lstStyle/>
          <a:p>
            <a:endParaRPr lang="en-US" altLang="en-US"/>
          </a:p>
        </p:txBody>
      </p:sp>
      <p:sp>
        <p:nvSpPr>
          <p:cNvPr id="48132" name="Slide Number Placeholder 3">
            <a:extLst>
              <a:ext uri="{FF2B5EF4-FFF2-40B4-BE49-F238E27FC236}">
                <a16:creationId xmlns:a16="http://schemas.microsoft.com/office/drawing/2014/main" id="{DD6A1A17-71F0-4DF1-B42B-700E24E70A1C}"/>
              </a:ext>
            </a:extLst>
          </p:cNvPr>
          <p:cNvSpPr>
            <a:spLocks noGrp="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1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9pPr>
          </a:lstStyle>
          <a:p>
            <a:pPr>
              <a:spcBef>
                <a:spcPct val="0"/>
              </a:spcBef>
            </a:pPr>
            <a:fld id="{E48C6D2A-562A-478D-81A5-DEB00589CC25}" type="slidenum">
              <a:rPr lang="en-US" altLang="en-US" smtClean="0"/>
              <a:pPr>
                <a:spcBef>
                  <a:spcPct val="0"/>
                </a:spcBef>
              </a:pPr>
              <a:t>23</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CAC2EEE5-99CB-4E4D-B189-17522CD6E17F}"/>
              </a:ext>
            </a:extLst>
          </p:cNvPr>
          <p:cNvSpPr>
            <a:spLocks noGrp="1" noRot="1" noChangeAspect="1" noChangeArrowheads="1" noTextEdit="1"/>
          </p:cNvSpPr>
          <p:nvPr>
            <p:ph type="sldImg"/>
          </p:nvPr>
        </p:nvSpPr>
        <p:spPr>
          <a:ln/>
        </p:spPr>
      </p:sp>
      <p:sp>
        <p:nvSpPr>
          <p:cNvPr id="50179" name="Notes Placeholder 2">
            <a:extLst>
              <a:ext uri="{FF2B5EF4-FFF2-40B4-BE49-F238E27FC236}">
                <a16:creationId xmlns:a16="http://schemas.microsoft.com/office/drawing/2014/main" id="{6479C6E3-B51C-42C0-AB69-45B590F103B2}"/>
              </a:ext>
            </a:extLst>
          </p:cNvPr>
          <p:cNvSpPr>
            <a:spLocks noGrp="1" noChangeArrowheads="1"/>
          </p:cNvSpPr>
          <p:nvPr>
            <p:ph type="body" idx="1"/>
          </p:nvPr>
        </p:nvSpPr>
        <p:spPr>
          <a:noFill/>
        </p:spPr>
        <p:txBody>
          <a:bodyPr/>
          <a:lstStyle/>
          <a:p>
            <a:endParaRPr lang="en-US" altLang="en-US"/>
          </a:p>
        </p:txBody>
      </p:sp>
      <p:sp>
        <p:nvSpPr>
          <p:cNvPr id="50180" name="Slide Number Placeholder 3">
            <a:extLst>
              <a:ext uri="{FF2B5EF4-FFF2-40B4-BE49-F238E27FC236}">
                <a16:creationId xmlns:a16="http://schemas.microsoft.com/office/drawing/2014/main" id="{A9CABCA1-2542-4BD3-873A-09FADF617D79}"/>
              </a:ext>
            </a:extLst>
          </p:cNvPr>
          <p:cNvSpPr>
            <a:spLocks noGrp="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1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9pPr>
          </a:lstStyle>
          <a:p>
            <a:pPr>
              <a:spcBef>
                <a:spcPct val="0"/>
              </a:spcBef>
            </a:pPr>
            <a:fld id="{F7C7C503-A2BB-4457-9990-021C50554899}" type="slidenum">
              <a:rPr lang="en-US" altLang="en-US" smtClean="0"/>
              <a:pPr>
                <a:spcBef>
                  <a:spcPct val="0"/>
                </a:spcBef>
              </a:pPr>
              <a:t>24</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9AE03AF4-1093-4EA6-A56D-22F8F2A6CD9A}"/>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C5BB203B-C58B-46B8-981F-58BB1C668094}"/>
              </a:ext>
            </a:extLst>
          </p:cNvPr>
          <p:cNvSpPr>
            <a:spLocks noGrp="1" noChangeArrowheads="1"/>
          </p:cNvSpPr>
          <p:nvPr>
            <p:ph type="body" idx="1"/>
          </p:nvPr>
        </p:nvSpPr>
        <p:spPr>
          <a:noFill/>
        </p:spPr>
        <p:txBody>
          <a:bodyPr/>
          <a:lstStyle/>
          <a:p>
            <a:endParaRPr lang="en-US" altLang="en-US"/>
          </a:p>
        </p:txBody>
      </p:sp>
      <p:sp>
        <p:nvSpPr>
          <p:cNvPr id="52228" name="Slide Number Placeholder 3">
            <a:extLst>
              <a:ext uri="{FF2B5EF4-FFF2-40B4-BE49-F238E27FC236}">
                <a16:creationId xmlns:a16="http://schemas.microsoft.com/office/drawing/2014/main" id="{48D6944D-522D-4257-955F-04802F26B789}"/>
              </a:ext>
            </a:extLst>
          </p:cNvPr>
          <p:cNvSpPr>
            <a:spLocks noGrp="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1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9pPr>
          </a:lstStyle>
          <a:p>
            <a:pPr>
              <a:spcBef>
                <a:spcPct val="0"/>
              </a:spcBef>
            </a:pPr>
            <a:fld id="{D40C3FC0-1310-45F1-91D1-4F4D4EE24E4D}" type="slidenum">
              <a:rPr lang="en-US" altLang="en-US" smtClean="0"/>
              <a:pPr>
                <a:spcBef>
                  <a:spcPct val="0"/>
                </a:spcBef>
              </a:pPr>
              <a:t>25</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FA1D180E-8835-45F7-8271-18063B16B931}"/>
              </a:ext>
            </a:extLst>
          </p:cNvPr>
          <p:cNvSpPr>
            <a:spLocks noGrp="1" noRot="1" noChangeAspect="1" noChangeArrowheads="1" noTextEdit="1"/>
          </p:cNvSpPr>
          <p:nvPr>
            <p:ph type="sldImg"/>
          </p:nvPr>
        </p:nvSpPr>
        <p:spPr>
          <a:ln/>
        </p:spPr>
      </p:sp>
      <p:sp>
        <p:nvSpPr>
          <p:cNvPr id="54275" name="Notes Placeholder 2">
            <a:extLst>
              <a:ext uri="{FF2B5EF4-FFF2-40B4-BE49-F238E27FC236}">
                <a16:creationId xmlns:a16="http://schemas.microsoft.com/office/drawing/2014/main" id="{3D7D5CF7-D779-4506-A63C-1E55B3501532}"/>
              </a:ext>
            </a:extLst>
          </p:cNvPr>
          <p:cNvSpPr>
            <a:spLocks noGrp="1" noChangeArrowheads="1"/>
          </p:cNvSpPr>
          <p:nvPr>
            <p:ph type="body" idx="1"/>
          </p:nvPr>
        </p:nvSpPr>
        <p:spPr>
          <a:noFill/>
        </p:spPr>
        <p:txBody>
          <a:bodyPr/>
          <a:lstStyle/>
          <a:p>
            <a:pPr defTabSz="919163"/>
            <a:endParaRPr lang="en-US" altLang="en-US"/>
          </a:p>
        </p:txBody>
      </p:sp>
      <p:sp>
        <p:nvSpPr>
          <p:cNvPr id="54276" name="Slide Number Placeholder 3">
            <a:extLst>
              <a:ext uri="{FF2B5EF4-FFF2-40B4-BE49-F238E27FC236}">
                <a16:creationId xmlns:a16="http://schemas.microsoft.com/office/drawing/2014/main" id="{32AD3A4E-4E18-4A26-AF67-629E51479FD2}"/>
              </a:ext>
            </a:extLst>
          </p:cNvPr>
          <p:cNvSpPr>
            <a:spLocks noGrp="1"/>
          </p:cNvSpPr>
          <p:nvPr>
            <p:ph type="sldNum" sz="quarter" idx="5"/>
          </p:nvPr>
        </p:nvSpPr>
        <p:spPr>
          <a:xfrm>
            <a:off x="6157913" y="8782050"/>
            <a:ext cx="814387" cy="465138"/>
          </a:xfrm>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1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9pPr>
          </a:lstStyle>
          <a:p>
            <a:pPr algn="ctr">
              <a:spcBef>
                <a:spcPct val="0"/>
              </a:spcBef>
            </a:pPr>
            <a:fld id="{44F4F673-DB61-43BF-BCC9-6E199D314512}" type="slidenum">
              <a:rPr lang="en-US" altLang="en-US" sz="1500" b="1" smtClean="0"/>
              <a:pPr algn="ctr">
                <a:spcBef>
                  <a:spcPct val="0"/>
                </a:spcBef>
              </a:pPr>
              <a:t>26</a:t>
            </a:fld>
            <a:endParaRPr lang="en-US" altLang="en-US" sz="1500" b="1"/>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89A7E86E-AA5E-4E3B-A715-89B34646AF91}"/>
              </a:ext>
            </a:extLst>
          </p:cNvPr>
          <p:cNvSpPr>
            <a:spLocks noGrp="1" noRot="1" noChangeAspect="1" noChangeArrowheads="1" noTextEdit="1"/>
          </p:cNvSpPr>
          <p:nvPr>
            <p:ph type="sldImg"/>
          </p:nvPr>
        </p:nvSpPr>
        <p:spPr>
          <a:ln/>
        </p:spPr>
      </p:sp>
      <p:sp>
        <p:nvSpPr>
          <p:cNvPr id="56323" name="Notes Placeholder 2">
            <a:extLst>
              <a:ext uri="{FF2B5EF4-FFF2-40B4-BE49-F238E27FC236}">
                <a16:creationId xmlns:a16="http://schemas.microsoft.com/office/drawing/2014/main" id="{60868884-D4B3-4EF6-8D99-B4CED0DF75B9}"/>
              </a:ext>
            </a:extLst>
          </p:cNvPr>
          <p:cNvSpPr>
            <a:spLocks noGrp="1" noChangeArrowheads="1"/>
          </p:cNvSpPr>
          <p:nvPr>
            <p:ph type="body" idx="1"/>
          </p:nvPr>
        </p:nvSpPr>
        <p:spPr>
          <a:noFill/>
        </p:spPr>
        <p:txBody>
          <a:bodyPr/>
          <a:lstStyle/>
          <a:p>
            <a:pPr defTabSz="919163"/>
            <a:endParaRPr lang="en-US" altLang="en-US"/>
          </a:p>
        </p:txBody>
      </p:sp>
      <p:sp>
        <p:nvSpPr>
          <p:cNvPr id="56324" name="Slide Number Placeholder 3">
            <a:extLst>
              <a:ext uri="{FF2B5EF4-FFF2-40B4-BE49-F238E27FC236}">
                <a16:creationId xmlns:a16="http://schemas.microsoft.com/office/drawing/2014/main" id="{7DEAE154-C353-4216-B1FA-A3FE831E4287}"/>
              </a:ext>
            </a:extLst>
          </p:cNvPr>
          <p:cNvSpPr>
            <a:spLocks noGrp="1"/>
          </p:cNvSpPr>
          <p:nvPr>
            <p:ph type="sldNum" sz="quarter" idx="5"/>
          </p:nvPr>
        </p:nvSpPr>
        <p:spPr>
          <a:xfrm>
            <a:off x="6157913" y="8782050"/>
            <a:ext cx="814387" cy="465138"/>
          </a:xfrm>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1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9pPr>
          </a:lstStyle>
          <a:p>
            <a:pPr algn="ctr">
              <a:spcBef>
                <a:spcPct val="0"/>
              </a:spcBef>
            </a:pPr>
            <a:fld id="{79FF665E-57E2-49C8-9DDD-984B97E86163}" type="slidenum">
              <a:rPr lang="en-US" altLang="en-US" sz="1500" b="1" smtClean="0"/>
              <a:pPr algn="ctr">
                <a:spcBef>
                  <a:spcPct val="0"/>
                </a:spcBef>
              </a:pPr>
              <a:t>27</a:t>
            </a:fld>
            <a:endParaRPr lang="en-US" altLang="en-US" sz="1500" b="1"/>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48B97F20-7B75-495C-A784-AF0115AFA58C}"/>
              </a:ext>
            </a:extLst>
          </p:cNvPr>
          <p:cNvSpPr>
            <a:spLocks noGrp="1" noRot="1" noChangeAspect="1" noChangeArrowheads="1" noTextEdit="1"/>
          </p:cNvSpPr>
          <p:nvPr>
            <p:ph type="sldImg"/>
          </p:nvPr>
        </p:nvSpPr>
        <p:spPr>
          <a:ln/>
        </p:spPr>
      </p:sp>
      <p:sp>
        <p:nvSpPr>
          <p:cNvPr id="58371" name="Rectangle 3">
            <a:extLst>
              <a:ext uri="{FF2B5EF4-FFF2-40B4-BE49-F238E27FC236}">
                <a16:creationId xmlns:a16="http://schemas.microsoft.com/office/drawing/2014/main" id="{4E5F465E-8C60-4A29-A6E0-3919455FC14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9163"/>
            <a:endParaRPr lang="en-US" altLang="en-US"/>
          </a:p>
        </p:txBody>
      </p:sp>
      <p:sp>
        <p:nvSpPr>
          <p:cNvPr id="58372" name="Slide Number Placeholder 3">
            <a:extLst>
              <a:ext uri="{FF2B5EF4-FFF2-40B4-BE49-F238E27FC236}">
                <a16:creationId xmlns:a16="http://schemas.microsoft.com/office/drawing/2014/main" id="{7D19376F-0B59-48E0-9F2A-355096EAEA64}"/>
              </a:ext>
            </a:extLst>
          </p:cNvPr>
          <p:cNvSpPr>
            <a:spLocks noGrp="1"/>
          </p:cNvSpPr>
          <p:nvPr>
            <p:ph type="sldNum" sz="quarter" idx="5"/>
          </p:nvPr>
        </p:nvSpPr>
        <p:spPr>
          <a:xfrm>
            <a:off x="6157913" y="8782050"/>
            <a:ext cx="814387" cy="465138"/>
          </a:xfrm>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1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9pPr>
          </a:lstStyle>
          <a:p>
            <a:pPr algn="ctr">
              <a:spcBef>
                <a:spcPct val="0"/>
              </a:spcBef>
            </a:pPr>
            <a:fld id="{BC982928-AF56-4911-908F-65661C8EC6F0}" type="slidenum">
              <a:rPr lang="en-US" altLang="en-US" sz="1500" b="1" smtClean="0"/>
              <a:pPr algn="ctr">
                <a:spcBef>
                  <a:spcPct val="0"/>
                </a:spcBef>
              </a:pPr>
              <a:t>28</a:t>
            </a:fld>
            <a:endParaRPr lang="en-US" altLang="en-US" sz="1500" b="1"/>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0A62FC14-C404-4241-BB14-8566CA6F7B73}"/>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id="{C4484149-E7C2-4342-B9DC-2E80DE786D6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9163"/>
            <a:endParaRPr lang="en-US" altLang="en-US"/>
          </a:p>
        </p:txBody>
      </p:sp>
      <p:sp>
        <p:nvSpPr>
          <p:cNvPr id="60420" name="Slide Number Placeholder 3">
            <a:extLst>
              <a:ext uri="{FF2B5EF4-FFF2-40B4-BE49-F238E27FC236}">
                <a16:creationId xmlns:a16="http://schemas.microsoft.com/office/drawing/2014/main" id="{86DF8819-3A74-4F24-9B47-04F3A53277D6}"/>
              </a:ext>
            </a:extLst>
          </p:cNvPr>
          <p:cNvSpPr>
            <a:spLocks noGrp="1"/>
          </p:cNvSpPr>
          <p:nvPr>
            <p:ph type="sldNum" sz="quarter" idx="5"/>
          </p:nvPr>
        </p:nvSpPr>
        <p:spPr>
          <a:xfrm>
            <a:off x="6157913" y="8782050"/>
            <a:ext cx="814387" cy="465138"/>
          </a:xfrm>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1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9pPr>
          </a:lstStyle>
          <a:p>
            <a:pPr algn="ctr">
              <a:spcBef>
                <a:spcPct val="0"/>
              </a:spcBef>
            </a:pPr>
            <a:fld id="{ADC3B929-2357-4ACB-A382-7D25F6FB4893}" type="slidenum">
              <a:rPr lang="en-US" altLang="en-US" sz="1500" b="1" smtClean="0"/>
              <a:pPr algn="ctr">
                <a:spcBef>
                  <a:spcPct val="0"/>
                </a:spcBef>
              </a:pPr>
              <a:t>29</a:t>
            </a:fld>
            <a:endParaRPr lang="en-US" altLang="en-US" sz="1500" b="1"/>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109FBA66-AF99-45D2-ACA9-0339E7DA96D3}"/>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B0BF45C0-AE4F-44E3-BAF5-013F24CE883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7575"/>
            <a:endParaRPr lang="en-US" altLang="en-US"/>
          </a:p>
        </p:txBody>
      </p:sp>
      <p:sp>
        <p:nvSpPr>
          <p:cNvPr id="62468" name="Slide Number Placeholder 3">
            <a:extLst>
              <a:ext uri="{FF2B5EF4-FFF2-40B4-BE49-F238E27FC236}">
                <a16:creationId xmlns:a16="http://schemas.microsoft.com/office/drawing/2014/main" id="{3D1E5587-B90E-450A-8A13-02B071F01D81}"/>
              </a:ext>
            </a:extLst>
          </p:cNvPr>
          <p:cNvSpPr>
            <a:spLocks noGrp="1"/>
          </p:cNvSpPr>
          <p:nvPr>
            <p:ph type="sldNum" sz="quarter" idx="5"/>
          </p:nvPr>
        </p:nvSpPr>
        <p:spPr>
          <a:xfrm>
            <a:off x="6157913" y="8782050"/>
            <a:ext cx="814387" cy="465138"/>
          </a:xfrm>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1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9pPr>
          </a:lstStyle>
          <a:p>
            <a:pPr algn="ctr">
              <a:spcBef>
                <a:spcPct val="0"/>
              </a:spcBef>
            </a:pPr>
            <a:fld id="{0FB7A9D3-CDD9-42E7-913D-FC6E229759E5}" type="slidenum">
              <a:rPr lang="en-US" altLang="en-US" sz="1500" b="1" smtClean="0"/>
              <a:pPr algn="ctr">
                <a:spcBef>
                  <a:spcPct val="0"/>
                </a:spcBef>
              </a:pPr>
              <a:t>30</a:t>
            </a:fld>
            <a:endParaRPr lang="en-US" altLang="en-US" sz="1500" b="1"/>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958615E3-86EA-4A3C-89E4-54C185C3DD43}"/>
              </a:ext>
            </a:extLst>
          </p:cNvPr>
          <p:cNvSpPr>
            <a:spLocks noGrp="1" noRot="1" noChangeAspect="1" noChangeArrowheads="1" noTextEdit="1"/>
          </p:cNvSpPr>
          <p:nvPr>
            <p:ph type="sldImg"/>
          </p:nvPr>
        </p:nvSpPr>
        <p:spPr>
          <a:ln/>
        </p:spPr>
      </p:sp>
      <p:sp>
        <p:nvSpPr>
          <p:cNvPr id="64515" name="Rectangle 3">
            <a:extLst>
              <a:ext uri="{FF2B5EF4-FFF2-40B4-BE49-F238E27FC236}">
                <a16:creationId xmlns:a16="http://schemas.microsoft.com/office/drawing/2014/main" id="{01A13FAE-7002-4F9D-8710-4073651AB63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7575"/>
            <a:endParaRPr lang="en-US" altLang="en-US"/>
          </a:p>
        </p:txBody>
      </p:sp>
      <p:sp>
        <p:nvSpPr>
          <p:cNvPr id="64516" name="Slide Number Placeholder 3">
            <a:extLst>
              <a:ext uri="{FF2B5EF4-FFF2-40B4-BE49-F238E27FC236}">
                <a16:creationId xmlns:a16="http://schemas.microsoft.com/office/drawing/2014/main" id="{A9832315-3AD1-4158-9A55-1E8973FEF48E}"/>
              </a:ext>
            </a:extLst>
          </p:cNvPr>
          <p:cNvSpPr>
            <a:spLocks noGrp="1"/>
          </p:cNvSpPr>
          <p:nvPr>
            <p:ph type="sldNum" sz="quarter" idx="5"/>
          </p:nvPr>
        </p:nvSpPr>
        <p:spPr>
          <a:xfrm>
            <a:off x="6157913" y="8782050"/>
            <a:ext cx="814387" cy="465138"/>
          </a:xfrm>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1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9pPr>
          </a:lstStyle>
          <a:p>
            <a:pPr algn="ctr">
              <a:spcBef>
                <a:spcPct val="0"/>
              </a:spcBef>
            </a:pPr>
            <a:fld id="{39309D2E-6C4A-47BA-9983-96A84B64378C}" type="slidenum">
              <a:rPr lang="en-US" altLang="en-US" sz="1500" b="1" smtClean="0"/>
              <a:pPr algn="ctr">
                <a:spcBef>
                  <a:spcPct val="0"/>
                </a:spcBef>
              </a:pPr>
              <a:t>31</a:t>
            </a:fld>
            <a:endParaRPr lang="en-US" altLang="en-US" sz="1500" b="1"/>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8583FB4F-27C3-4C11-9BCB-2A2E60434290}"/>
              </a:ext>
            </a:extLst>
          </p:cNvPr>
          <p:cNvSpPr>
            <a:spLocks noGrp="1" noChangeArrowheads="1"/>
          </p:cNvSpPr>
          <p:nvPr>
            <p:ph type="sldNum" sz="quarter" idx="5"/>
          </p:nvPr>
        </p:nvSpPr>
        <p:spPr>
          <a:noFill/>
        </p:spPr>
        <p:txBody>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fld id="{5FE49433-9BF5-447E-842F-38951BD201AD}" type="slidenum">
              <a:rPr lang="en-US" altLang="en-US" sz="1200" smtClean="0"/>
              <a:pPr/>
              <a:t>3</a:t>
            </a:fld>
            <a:endParaRPr lang="en-US" altLang="en-US" sz="1200"/>
          </a:p>
        </p:txBody>
      </p:sp>
      <p:sp>
        <p:nvSpPr>
          <p:cNvPr id="9219" name="Rectangle 1026">
            <a:extLst>
              <a:ext uri="{FF2B5EF4-FFF2-40B4-BE49-F238E27FC236}">
                <a16:creationId xmlns:a16="http://schemas.microsoft.com/office/drawing/2014/main" id="{20C3398D-91C8-40AE-B5C7-01590BF41ED9}"/>
              </a:ext>
            </a:extLst>
          </p:cNvPr>
          <p:cNvSpPr>
            <a:spLocks noGrp="1" noRot="1" noChangeAspect="1" noChangeArrowheads="1" noTextEdit="1"/>
          </p:cNvSpPr>
          <p:nvPr>
            <p:ph type="sldImg"/>
          </p:nvPr>
        </p:nvSpPr>
        <p:spPr>
          <a:xfrm>
            <a:off x="2397125" y="1128713"/>
            <a:ext cx="1951038" cy="2601912"/>
          </a:xfrm>
          <a:ln w="12700" cap="flat">
            <a:solidFill>
              <a:schemeClr val="tx1"/>
            </a:solidFill>
          </a:ln>
        </p:spPr>
      </p:sp>
      <p:sp>
        <p:nvSpPr>
          <p:cNvPr id="9220" name="Rectangle 1027">
            <a:extLst>
              <a:ext uri="{FF2B5EF4-FFF2-40B4-BE49-F238E27FC236}">
                <a16:creationId xmlns:a16="http://schemas.microsoft.com/office/drawing/2014/main" id="{89BB09C1-459D-420A-8696-DFA5EEF161E2}"/>
              </a:ext>
            </a:extLst>
          </p:cNvPr>
          <p:cNvSpPr>
            <a:spLocks noGrp="1" noChangeArrowheads="1"/>
          </p:cNvSpPr>
          <p:nvPr>
            <p:ph type="body" idx="1"/>
          </p:nvPr>
        </p:nvSpPr>
        <p:spPr>
          <a:xfrm>
            <a:off x="914400" y="4370388"/>
            <a:ext cx="5029200" cy="4138612"/>
          </a:xfrm>
          <a:noFill/>
          <a:extLst>
            <a:ext uri="{91240B29-F687-4F45-9708-019B960494DF}">
              <a14:hiddenLine xmlns:a14="http://schemas.microsoft.com/office/drawing/2010/main" w="12700">
                <a:solidFill>
                  <a:schemeClr val="tx1"/>
                </a:solidFill>
                <a:miter lim="800000"/>
                <a:headEnd/>
                <a:tailEnd/>
              </a14:hiddenLine>
            </a:ext>
          </a:extLst>
        </p:spPr>
        <p:txBody>
          <a:bodyPr lIns="90474" tIns="44443" rIns="90474" bIns="44443"/>
          <a:lstStyle/>
          <a:p>
            <a:endParaRPr lang="es-ES_tradnl"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14799F0B-F623-408E-8FF3-914C76D70560}"/>
              </a:ext>
            </a:extLst>
          </p:cNvPr>
          <p:cNvSpPr>
            <a:spLocks noGrp="1" noRot="1" noChangeAspect="1" noChangeArrowheads="1" noTextEdit="1"/>
          </p:cNvSpPr>
          <p:nvPr>
            <p:ph type="sldImg"/>
          </p:nvPr>
        </p:nvSpPr>
        <p:spPr>
          <a:xfrm>
            <a:off x="1828800" y="233363"/>
            <a:ext cx="3043238" cy="4059237"/>
          </a:xfrm>
          <a:ln/>
        </p:spPr>
      </p:sp>
      <p:sp>
        <p:nvSpPr>
          <p:cNvPr id="66563" name="Rectangle 3">
            <a:extLst>
              <a:ext uri="{FF2B5EF4-FFF2-40B4-BE49-F238E27FC236}">
                <a16:creationId xmlns:a16="http://schemas.microsoft.com/office/drawing/2014/main" id="{BE7EFC99-CD16-403D-8545-2E9BB5B636A4}"/>
              </a:ext>
            </a:extLst>
          </p:cNvPr>
          <p:cNvSpPr>
            <a:spLocks noGrp="1" noChangeArrowheads="1"/>
          </p:cNvSpPr>
          <p:nvPr>
            <p:ph type="body" idx="1"/>
          </p:nvPr>
        </p:nvSpPr>
        <p:spPr>
          <a:xfrm>
            <a:off x="935038" y="4584700"/>
            <a:ext cx="5140325" cy="3789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77" tIns="45035" rIns="91677" bIns="45035"/>
          <a:lstStyle/>
          <a:p>
            <a:pPr eaLnBrk="1" hangingPunct="1">
              <a:spcBef>
                <a:spcPct val="0"/>
              </a:spcBef>
            </a:pPr>
            <a:endParaRPr lang="en-US" altLang="en-US"/>
          </a:p>
        </p:txBody>
      </p:sp>
      <p:sp>
        <p:nvSpPr>
          <p:cNvPr id="66564" name="Slide Number Placeholder 3">
            <a:extLst>
              <a:ext uri="{FF2B5EF4-FFF2-40B4-BE49-F238E27FC236}">
                <a16:creationId xmlns:a16="http://schemas.microsoft.com/office/drawing/2014/main" id="{58B573E9-994D-452A-86ED-34E318497BBC}"/>
              </a:ext>
            </a:extLst>
          </p:cNvPr>
          <p:cNvSpPr>
            <a:spLocks noGrp="1"/>
          </p:cNvSpPr>
          <p:nvPr>
            <p:ph type="sldNum" sz="quarter" idx="5"/>
          </p:nvPr>
        </p:nvSpPr>
        <p:spPr>
          <a:xfrm>
            <a:off x="6157913" y="8782050"/>
            <a:ext cx="815975" cy="465138"/>
          </a:xfrm>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1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9pPr>
          </a:lstStyle>
          <a:p>
            <a:pPr algn="ctr">
              <a:spcBef>
                <a:spcPct val="0"/>
              </a:spcBef>
            </a:pPr>
            <a:fld id="{D0F00F87-25DE-41F3-905E-7F450C1F5D57}" type="slidenum">
              <a:rPr lang="en-US" altLang="en-US" sz="1500" b="1" smtClean="0"/>
              <a:pPr algn="ctr">
                <a:spcBef>
                  <a:spcPct val="0"/>
                </a:spcBef>
              </a:pPr>
              <a:t>32</a:t>
            </a:fld>
            <a:endParaRPr lang="en-US" altLang="en-US" sz="1500" b="1"/>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169890F5-49FC-4368-A58E-17E5576E61C8}"/>
              </a:ext>
            </a:extLst>
          </p:cNvPr>
          <p:cNvSpPr>
            <a:spLocks noGrp="1" noRot="1" noChangeAspect="1" noChangeArrowheads="1" noTextEdit="1"/>
          </p:cNvSpPr>
          <p:nvPr>
            <p:ph type="sldImg"/>
          </p:nvPr>
        </p:nvSpPr>
        <p:spPr>
          <a:xfrm>
            <a:off x="1828800" y="233363"/>
            <a:ext cx="3043238" cy="4059237"/>
          </a:xfrm>
          <a:ln/>
        </p:spPr>
      </p:sp>
      <p:sp>
        <p:nvSpPr>
          <p:cNvPr id="68611" name="Rectangle 3">
            <a:extLst>
              <a:ext uri="{FF2B5EF4-FFF2-40B4-BE49-F238E27FC236}">
                <a16:creationId xmlns:a16="http://schemas.microsoft.com/office/drawing/2014/main" id="{D63A658E-A463-42A8-8E96-76FA09E4A08E}"/>
              </a:ext>
            </a:extLst>
          </p:cNvPr>
          <p:cNvSpPr>
            <a:spLocks noGrp="1" noChangeArrowheads="1"/>
          </p:cNvSpPr>
          <p:nvPr>
            <p:ph type="body" idx="1"/>
          </p:nvPr>
        </p:nvSpPr>
        <p:spPr>
          <a:xfrm>
            <a:off x="935038" y="4584700"/>
            <a:ext cx="5140325" cy="3789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77" tIns="45035" rIns="91677" bIns="45035"/>
          <a:lstStyle/>
          <a:p>
            <a:pPr eaLnBrk="1" hangingPunct="1">
              <a:spcBef>
                <a:spcPct val="0"/>
              </a:spcBef>
            </a:pPr>
            <a:endParaRPr lang="en-US" altLang="en-US"/>
          </a:p>
        </p:txBody>
      </p:sp>
      <p:sp>
        <p:nvSpPr>
          <p:cNvPr id="68612" name="Slide Number Placeholder 3">
            <a:extLst>
              <a:ext uri="{FF2B5EF4-FFF2-40B4-BE49-F238E27FC236}">
                <a16:creationId xmlns:a16="http://schemas.microsoft.com/office/drawing/2014/main" id="{380ACF8D-4351-45D9-A476-293CC48C4186}"/>
              </a:ext>
            </a:extLst>
          </p:cNvPr>
          <p:cNvSpPr>
            <a:spLocks noGrp="1"/>
          </p:cNvSpPr>
          <p:nvPr>
            <p:ph type="sldNum" sz="quarter" idx="5"/>
          </p:nvPr>
        </p:nvSpPr>
        <p:spPr>
          <a:xfrm>
            <a:off x="6157913" y="8782050"/>
            <a:ext cx="815975" cy="465138"/>
          </a:xfrm>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1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9pPr>
          </a:lstStyle>
          <a:p>
            <a:pPr algn="ctr">
              <a:spcBef>
                <a:spcPct val="0"/>
              </a:spcBef>
            </a:pPr>
            <a:fld id="{7236745B-E3CA-43C9-B98B-758D5FB86678}" type="slidenum">
              <a:rPr lang="en-US" altLang="en-US" sz="1500" b="1" smtClean="0"/>
              <a:pPr algn="ctr">
                <a:spcBef>
                  <a:spcPct val="0"/>
                </a:spcBef>
              </a:pPr>
              <a:t>33</a:t>
            </a:fld>
            <a:endParaRPr lang="en-US" altLang="en-US" sz="1500" b="1"/>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91BBB0D0-96A6-4FE6-BA58-D89490E23A4E}"/>
              </a:ext>
            </a:extLst>
          </p:cNvPr>
          <p:cNvSpPr>
            <a:spLocks noGrp="1" noRot="1" noChangeAspect="1" noChangeArrowheads="1" noTextEdit="1"/>
          </p:cNvSpPr>
          <p:nvPr>
            <p:ph type="sldImg"/>
          </p:nvPr>
        </p:nvSpPr>
        <p:spPr>
          <a:ln/>
        </p:spPr>
      </p:sp>
      <p:sp>
        <p:nvSpPr>
          <p:cNvPr id="70659" name="Rectangle 3">
            <a:extLst>
              <a:ext uri="{FF2B5EF4-FFF2-40B4-BE49-F238E27FC236}">
                <a16:creationId xmlns:a16="http://schemas.microsoft.com/office/drawing/2014/main" id="{7AB67585-70ED-4E33-B647-DF571575124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70660" name="Slide Number Placeholder 3">
            <a:extLst>
              <a:ext uri="{FF2B5EF4-FFF2-40B4-BE49-F238E27FC236}">
                <a16:creationId xmlns:a16="http://schemas.microsoft.com/office/drawing/2014/main" id="{34F82641-088C-4B92-B92E-AB121AD0ADE2}"/>
              </a:ext>
            </a:extLst>
          </p:cNvPr>
          <p:cNvSpPr>
            <a:spLocks noGrp="1"/>
          </p:cNvSpPr>
          <p:nvPr>
            <p:ph type="sldNum" sz="quarter" idx="5"/>
          </p:nvPr>
        </p:nvSpPr>
        <p:spPr>
          <a:xfrm>
            <a:off x="6157913" y="8782050"/>
            <a:ext cx="815975" cy="465138"/>
          </a:xfrm>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1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9pPr>
          </a:lstStyle>
          <a:p>
            <a:pPr algn="ctr">
              <a:spcBef>
                <a:spcPct val="0"/>
              </a:spcBef>
            </a:pPr>
            <a:fld id="{17AEA1CC-DA82-4350-9A28-3ED6B7CF905C}" type="slidenum">
              <a:rPr lang="en-US" altLang="en-US" sz="1500" b="1" smtClean="0"/>
              <a:pPr algn="ctr">
                <a:spcBef>
                  <a:spcPct val="0"/>
                </a:spcBef>
              </a:pPr>
              <a:t>34</a:t>
            </a:fld>
            <a:endParaRPr lang="en-US" altLang="en-US" sz="1500" b="1"/>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D1B89C15-21F6-4007-A9B2-5B2BE089D460}"/>
              </a:ext>
            </a:extLst>
          </p:cNvPr>
          <p:cNvSpPr>
            <a:spLocks noGrp="1" noRot="1" noChangeAspect="1" noChangeArrowheads="1" noTextEdit="1"/>
          </p:cNvSpPr>
          <p:nvPr>
            <p:ph type="sldImg"/>
          </p:nvPr>
        </p:nvSpPr>
        <p:spPr>
          <a:ln/>
        </p:spPr>
      </p:sp>
      <p:sp>
        <p:nvSpPr>
          <p:cNvPr id="72707" name="Rectangle 3">
            <a:extLst>
              <a:ext uri="{FF2B5EF4-FFF2-40B4-BE49-F238E27FC236}">
                <a16:creationId xmlns:a16="http://schemas.microsoft.com/office/drawing/2014/main" id="{F6566A49-7678-425E-987F-4C873E6500E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72708" name="Slide Number Placeholder 3">
            <a:extLst>
              <a:ext uri="{FF2B5EF4-FFF2-40B4-BE49-F238E27FC236}">
                <a16:creationId xmlns:a16="http://schemas.microsoft.com/office/drawing/2014/main" id="{136B5E01-F765-49D5-9F3B-A1889FA997D1}"/>
              </a:ext>
            </a:extLst>
          </p:cNvPr>
          <p:cNvSpPr>
            <a:spLocks noGrp="1"/>
          </p:cNvSpPr>
          <p:nvPr>
            <p:ph type="sldNum" sz="quarter" idx="5"/>
          </p:nvPr>
        </p:nvSpPr>
        <p:spPr>
          <a:xfrm>
            <a:off x="6157913" y="8782050"/>
            <a:ext cx="815975" cy="465138"/>
          </a:xfrm>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1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9pPr>
          </a:lstStyle>
          <a:p>
            <a:pPr algn="ctr">
              <a:spcBef>
                <a:spcPct val="0"/>
              </a:spcBef>
            </a:pPr>
            <a:fld id="{CB12C300-E409-4BE5-B975-AB206DB7FDA4}" type="slidenum">
              <a:rPr lang="en-US" altLang="en-US" sz="1500" b="1" smtClean="0"/>
              <a:pPr algn="ctr">
                <a:spcBef>
                  <a:spcPct val="0"/>
                </a:spcBef>
              </a:pPr>
              <a:t>35</a:t>
            </a:fld>
            <a:endParaRPr lang="en-US" altLang="en-US" sz="1500" b="1"/>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E568B89E-044B-4726-89CF-62A2AE153006}"/>
              </a:ext>
            </a:extLst>
          </p:cNvPr>
          <p:cNvSpPr>
            <a:spLocks noGrp="1" noRot="1" noChangeAspect="1" noChangeArrowheads="1" noTextEdit="1"/>
          </p:cNvSpPr>
          <p:nvPr>
            <p:ph type="sldImg"/>
          </p:nvPr>
        </p:nvSpPr>
        <p:spPr>
          <a:ln/>
        </p:spPr>
      </p:sp>
      <p:sp>
        <p:nvSpPr>
          <p:cNvPr id="74755" name="Rectangle 3">
            <a:extLst>
              <a:ext uri="{FF2B5EF4-FFF2-40B4-BE49-F238E27FC236}">
                <a16:creationId xmlns:a16="http://schemas.microsoft.com/office/drawing/2014/main" id="{CFB08194-A49C-4860-A821-35F10CEC6BE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4875" eaLnBrk="1" hangingPunct="1">
              <a:spcBef>
                <a:spcPct val="0"/>
              </a:spcBef>
            </a:pPr>
            <a:endParaRPr lang="en-US" altLang="en-US"/>
          </a:p>
        </p:txBody>
      </p:sp>
      <p:sp>
        <p:nvSpPr>
          <p:cNvPr id="74756" name="Slide Number Placeholder 3">
            <a:extLst>
              <a:ext uri="{FF2B5EF4-FFF2-40B4-BE49-F238E27FC236}">
                <a16:creationId xmlns:a16="http://schemas.microsoft.com/office/drawing/2014/main" id="{1E8A7199-1276-4498-9C1F-8B1E06D3EE39}"/>
              </a:ext>
            </a:extLst>
          </p:cNvPr>
          <p:cNvSpPr>
            <a:spLocks noGrp="1"/>
          </p:cNvSpPr>
          <p:nvPr>
            <p:ph type="sldNum" sz="quarter" idx="5"/>
          </p:nvPr>
        </p:nvSpPr>
        <p:spPr>
          <a:xfrm>
            <a:off x="6157913" y="8782050"/>
            <a:ext cx="815975" cy="465138"/>
          </a:xfrm>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1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9pPr>
          </a:lstStyle>
          <a:p>
            <a:pPr algn="ctr">
              <a:spcBef>
                <a:spcPct val="0"/>
              </a:spcBef>
            </a:pPr>
            <a:fld id="{95D57C87-8F5F-4979-905F-0541028EAEE4}" type="slidenum">
              <a:rPr lang="en-US" altLang="en-US" sz="1500" b="1" smtClean="0"/>
              <a:pPr algn="ctr">
                <a:spcBef>
                  <a:spcPct val="0"/>
                </a:spcBef>
              </a:pPr>
              <a:t>36</a:t>
            </a:fld>
            <a:endParaRPr lang="en-US" altLang="en-US" sz="1500" b="1"/>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62B4C065-A5B8-4FBA-8534-6DE8E14BDFE5}"/>
              </a:ext>
            </a:extLst>
          </p:cNvPr>
          <p:cNvSpPr>
            <a:spLocks noGrp="1" noRot="1" noChangeAspect="1" noChangeArrowheads="1" noTextEdit="1"/>
          </p:cNvSpPr>
          <p:nvPr>
            <p:ph type="sldImg"/>
          </p:nvPr>
        </p:nvSpPr>
        <p:spPr>
          <a:ln/>
        </p:spPr>
      </p:sp>
      <p:sp>
        <p:nvSpPr>
          <p:cNvPr id="76803" name="Rectangle 3">
            <a:extLst>
              <a:ext uri="{FF2B5EF4-FFF2-40B4-BE49-F238E27FC236}">
                <a16:creationId xmlns:a16="http://schemas.microsoft.com/office/drawing/2014/main" id="{6254DE5D-4743-4709-A24D-D96EA3AB3FE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4875" eaLnBrk="1" hangingPunct="1">
              <a:spcBef>
                <a:spcPct val="0"/>
              </a:spcBef>
            </a:pPr>
            <a:endParaRPr lang="en-US" altLang="en-US"/>
          </a:p>
        </p:txBody>
      </p:sp>
      <p:sp>
        <p:nvSpPr>
          <p:cNvPr id="76804" name="Slide Number Placeholder 3">
            <a:extLst>
              <a:ext uri="{FF2B5EF4-FFF2-40B4-BE49-F238E27FC236}">
                <a16:creationId xmlns:a16="http://schemas.microsoft.com/office/drawing/2014/main" id="{654F0506-4465-4D9E-9365-DF6E5B821A53}"/>
              </a:ext>
            </a:extLst>
          </p:cNvPr>
          <p:cNvSpPr>
            <a:spLocks noGrp="1"/>
          </p:cNvSpPr>
          <p:nvPr>
            <p:ph type="sldNum" sz="quarter" idx="5"/>
          </p:nvPr>
        </p:nvSpPr>
        <p:spPr>
          <a:xfrm>
            <a:off x="6157913" y="8782050"/>
            <a:ext cx="815975" cy="465138"/>
          </a:xfrm>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1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9pPr>
          </a:lstStyle>
          <a:p>
            <a:pPr algn="ctr">
              <a:spcBef>
                <a:spcPct val="0"/>
              </a:spcBef>
            </a:pPr>
            <a:fld id="{C0B51AC9-2351-4DE5-AB07-1104BD430C24}" type="slidenum">
              <a:rPr lang="en-US" altLang="en-US" sz="1500" b="1" smtClean="0"/>
              <a:pPr algn="ctr">
                <a:spcBef>
                  <a:spcPct val="0"/>
                </a:spcBef>
              </a:pPr>
              <a:t>37</a:t>
            </a:fld>
            <a:endParaRPr lang="en-US" altLang="en-US" sz="1500" b="1"/>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65BB18F5-46E3-4ABD-96A6-3AF2D0C0DDAA}"/>
              </a:ext>
            </a:extLst>
          </p:cNvPr>
          <p:cNvSpPr>
            <a:spLocks noGrp="1" noRot="1" noChangeAspect="1" noChangeArrowheads="1" noTextEdit="1"/>
          </p:cNvSpPr>
          <p:nvPr>
            <p:ph type="sldImg"/>
          </p:nvPr>
        </p:nvSpPr>
        <p:spPr>
          <a:ln/>
        </p:spPr>
      </p:sp>
      <p:sp>
        <p:nvSpPr>
          <p:cNvPr id="78851" name="Rectangle 3">
            <a:extLst>
              <a:ext uri="{FF2B5EF4-FFF2-40B4-BE49-F238E27FC236}">
                <a16:creationId xmlns:a16="http://schemas.microsoft.com/office/drawing/2014/main" id="{61D7A5C3-6285-48A0-8F88-855489B67C1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59793A6C-1618-41C0-8EBC-164693CC1E05}"/>
              </a:ext>
            </a:extLst>
          </p:cNvPr>
          <p:cNvSpPr>
            <a:spLocks noGrp="1" noRot="1" noChangeAspect="1" noChangeArrowheads="1" noTextEdit="1"/>
          </p:cNvSpPr>
          <p:nvPr>
            <p:ph type="sldImg"/>
          </p:nvPr>
        </p:nvSpPr>
        <p:spPr>
          <a:ln/>
        </p:spPr>
      </p:sp>
      <p:sp>
        <p:nvSpPr>
          <p:cNvPr id="80899" name="Rectangle 3">
            <a:extLst>
              <a:ext uri="{FF2B5EF4-FFF2-40B4-BE49-F238E27FC236}">
                <a16:creationId xmlns:a16="http://schemas.microsoft.com/office/drawing/2014/main" id="{3B4FC07F-FE66-49D7-8DD0-16E097C6A49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0C4FA4A0-CD7E-4AA5-BE96-2F7FA99E924E}"/>
              </a:ext>
            </a:extLst>
          </p:cNvPr>
          <p:cNvSpPr>
            <a:spLocks noGrp="1" noRot="1" noChangeAspect="1" noChangeArrowheads="1" noTextEdit="1"/>
          </p:cNvSpPr>
          <p:nvPr>
            <p:ph type="sldImg"/>
          </p:nvPr>
        </p:nvSpPr>
        <p:spPr>
          <a:ln/>
        </p:spPr>
      </p:sp>
      <p:sp>
        <p:nvSpPr>
          <p:cNvPr id="82947" name="Rectangle 3">
            <a:extLst>
              <a:ext uri="{FF2B5EF4-FFF2-40B4-BE49-F238E27FC236}">
                <a16:creationId xmlns:a16="http://schemas.microsoft.com/office/drawing/2014/main" id="{36184697-D7E7-4854-AD46-DA0B8B98C74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4875" eaLnBrk="1" hangingPunct="1">
              <a:spcBef>
                <a:spcPct val="0"/>
              </a:spcBef>
            </a:pPr>
            <a:endParaRPr lang="en-US" altLang="en-US"/>
          </a:p>
        </p:txBody>
      </p:sp>
      <p:sp>
        <p:nvSpPr>
          <p:cNvPr id="82948" name="Slide Number Placeholder 3">
            <a:extLst>
              <a:ext uri="{FF2B5EF4-FFF2-40B4-BE49-F238E27FC236}">
                <a16:creationId xmlns:a16="http://schemas.microsoft.com/office/drawing/2014/main" id="{7706B22E-6846-40FE-9792-16C17433200D}"/>
              </a:ext>
            </a:extLst>
          </p:cNvPr>
          <p:cNvSpPr>
            <a:spLocks noGrp="1"/>
          </p:cNvSpPr>
          <p:nvPr>
            <p:ph type="sldNum" sz="quarter" idx="5"/>
          </p:nvPr>
        </p:nvSpPr>
        <p:spPr>
          <a:xfrm>
            <a:off x="6157913" y="8782050"/>
            <a:ext cx="815975" cy="465138"/>
          </a:xfrm>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1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9pPr>
          </a:lstStyle>
          <a:p>
            <a:pPr algn="ctr">
              <a:spcBef>
                <a:spcPct val="0"/>
              </a:spcBef>
            </a:pPr>
            <a:fld id="{791E03D2-B123-498C-A21C-280D1C80E0FF}" type="slidenum">
              <a:rPr lang="en-US" altLang="en-US" sz="1500" b="1" smtClean="0"/>
              <a:pPr algn="ctr">
                <a:spcBef>
                  <a:spcPct val="0"/>
                </a:spcBef>
              </a:pPr>
              <a:t>40</a:t>
            </a:fld>
            <a:endParaRPr lang="en-US" altLang="en-US" sz="1500" b="1"/>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0E5AA1DC-7686-4839-9180-34D8DF4DF992}"/>
              </a:ext>
            </a:extLst>
          </p:cNvPr>
          <p:cNvSpPr>
            <a:spLocks noGrp="1" noRot="1" noChangeAspect="1" noChangeArrowheads="1" noTextEdit="1"/>
          </p:cNvSpPr>
          <p:nvPr>
            <p:ph type="sldImg"/>
          </p:nvPr>
        </p:nvSpPr>
        <p:spPr>
          <a:ln/>
        </p:spPr>
      </p:sp>
      <p:sp>
        <p:nvSpPr>
          <p:cNvPr id="84995" name="Rectangle 3">
            <a:extLst>
              <a:ext uri="{FF2B5EF4-FFF2-40B4-BE49-F238E27FC236}">
                <a16:creationId xmlns:a16="http://schemas.microsoft.com/office/drawing/2014/main" id="{ED298C68-5D84-4BE8-8D16-DFCC2A34D0F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4875" eaLnBrk="1" hangingPunct="1">
              <a:spcBef>
                <a:spcPct val="0"/>
              </a:spcBef>
            </a:pPr>
            <a:endParaRPr lang="en-US" altLang="en-US"/>
          </a:p>
        </p:txBody>
      </p:sp>
      <p:sp>
        <p:nvSpPr>
          <p:cNvPr id="84996" name="Slide Number Placeholder 3">
            <a:extLst>
              <a:ext uri="{FF2B5EF4-FFF2-40B4-BE49-F238E27FC236}">
                <a16:creationId xmlns:a16="http://schemas.microsoft.com/office/drawing/2014/main" id="{7070AB27-AB2A-4392-B3A5-51C1705145D1}"/>
              </a:ext>
            </a:extLst>
          </p:cNvPr>
          <p:cNvSpPr>
            <a:spLocks noGrp="1"/>
          </p:cNvSpPr>
          <p:nvPr>
            <p:ph type="sldNum" sz="quarter" idx="5"/>
          </p:nvPr>
        </p:nvSpPr>
        <p:spPr>
          <a:xfrm>
            <a:off x="6157913" y="8782050"/>
            <a:ext cx="815975" cy="465138"/>
          </a:xfrm>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1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9pPr>
          </a:lstStyle>
          <a:p>
            <a:pPr algn="ctr">
              <a:spcBef>
                <a:spcPct val="0"/>
              </a:spcBef>
            </a:pPr>
            <a:fld id="{EDDDB618-6020-4E62-A933-359C00B0F827}" type="slidenum">
              <a:rPr lang="en-US" altLang="en-US" sz="1500" b="1" smtClean="0"/>
              <a:pPr algn="ctr">
                <a:spcBef>
                  <a:spcPct val="0"/>
                </a:spcBef>
              </a:pPr>
              <a:t>41</a:t>
            </a:fld>
            <a:endParaRPr lang="en-US" altLang="en-US" sz="1500" b="1"/>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28E58CA2-4EA4-478E-B681-5F8219691B71}"/>
              </a:ext>
            </a:extLst>
          </p:cNvPr>
          <p:cNvSpPr>
            <a:spLocks noGrp="1" noRot="1" noChangeAspect="1" noChangeArrowheads="1" noTextEdit="1"/>
          </p:cNvSpPr>
          <p:nvPr>
            <p:ph type="sldImg"/>
          </p:nvPr>
        </p:nvSpPr>
        <p:spPr>
          <a:ln/>
        </p:spPr>
      </p:sp>
      <p:sp>
        <p:nvSpPr>
          <p:cNvPr id="13315" name="Notes Placeholder 2">
            <a:extLst>
              <a:ext uri="{FF2B5EF4-FFF2-40B4-BE49-F238E27FC236}">
                <a16:creationId xmlns:a16="http://schemas.microsoft.com/office/drawing/2014/main" id="{F3625CCD-F6E3-44D7-82CE-7DD0F4CF0CED}"/>
              </a:ext>
            </a:extLst>
          </p:cNvPr>
          <p:cNvSpPr>
            <a:spLocks noGrp="1" noChangeArrowheads="1"/>
          </p:cNvSpPr>
          <p:nvPr>
            <p:ph type="body" idx="1"/>
          </p:nvPr>
        </p:nvSpPr>
        <p:spPr>
          <a:noFill/>
        </p:spPr>
        <p:txBody>
          <a:bodyPr/>
          <a:lstStyle/>
          <a:p>
            <a:endParaRPr lang="en-US" altLang="en-US"/>
          </a:p>
        </p:txBody>
      </p:sp>
      <p:sp>
        <p:nvSpPr>
          <p:cNvPr id="13316" name="Slide Number Placeholder 3">
            <a:extLst>
              <a:ext uri="{FF2B5EF4-FFF2-40B4-BE49-F238E27FC236}">
                <a16:creationId xmlns:a16="http://schemas.microsoft.com/office/drawing/2014/main" id="{3DEE5A1F-4CF1-4796-946F-9509DEA99A4C}"/>
              </a:ext>
            </a:extLst>
          </p:cNvPr>
          <p:cNvSpPr>
            <a:spLocks noGrp="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1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9pPr>
          </a:lstStyle>
          <a:p>
            <a:pPr>
              <a:spcBef>
                <a:spcPct val="0"/>
              </a:spcBef>
            </a:pPr>
            <a:fld id="{D80D520B-964D-4AEA-82E2-CA6EABD84BB4}" type="slidenum">
              <a:rPr lang="en-US" altLang="en-US" smtClean="0"/>
              <a:pPr>
                <a:spcBef>
                  <a:spcPct val="0"/>
                </a:spcBef>
              </a:pPr>
              <a:t>6</a:t>
            </a:fld>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33C8E086-1AE4-42F4-885E-C1EC3D691A5A}"/>
              </a:ext>
            </a:extLst>
          </p:cNvPr>
          <p:cNvSpPr>
            <a:spLocks noGrp="1" noChangeArrowheads="1"/>
          </p:cNvSpPr>
          <p:nvPr>
            <p:ph type="sldNum" sz="quarter" idx="5"/>
          </p:nvPr>
        </p:nvSpPr>
        <p:spPr>
          <a:noFill/>
        </p:spPr>
        <p:txBody>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fld id="{72FC33AA-47A7-4325-BD87-ACBB9AD9B69A}" type="slidenum">
              <a:rPr lang="en-US" altLang="en-US" sz="1200" smtClean="0"/>
              <a:pPr/>
              <a:t>42</a:t>
            </a:fld>
            <a:endParaRPr lang="en-US" altLang="en-US" sz="1200"/>
          </a:p>
        </p:txBody>
      </p:sp>
      <p:sp>
        <p:nvSpPr>
          <p:cNvPr id="87043" name="Rectangle 2">
            <a:extLst>
              <a:ext uri="{FF2B5EF4-FFF2-40B4-BE49-F238E27FC236}">
                <a16:creationId xmlns:a16="http://schemas.microsoft.com/office/drawing/2014/main" id="{CF86B35A-FA49-4C84-BA2A-BD00887D5575}"/>
              </a:ext>
            </a:extLst>
          </p:cNvPr>
          <p:cNvSpPr>
            <a:spLocks noGrp="1" noRot="1" noChangeAspect="1" noChangeArrowheads="1" noTextEdit="1"/>
          </p:cNvSpPr>
          <p:nvPr>
            <p:ph type="sldImg"/>
          </p:nvPr>
        </p:nvSpPr>
        <p:spPr>
          <a:xfrm>
            <a:off x="1716088" y="125413"/>
            <a:ext cx="3433762" cy="4578350"/>
          </a:xfrm>
          <a:solidFill>
            <a:srgbClr val="FFFFFF"/>
          </a:solidFill>
          <a:ln/>
        </p:spPr>
      </p:sp>
      <p:sp>
        <p:nvSpPr>
          <p:cNvPr id="87044" name="Rectangle 3">
            <a:extLst>
              <a:ext uri="{FF2B5EF4-FFF2-40B4-BE49-F238E27FC236}">
                <a16:creationId xmlns:a16="http://schemas.microsoft.com/office/drawing/2014/main" id="{59E2E734-FF4A-431B-99CE-0527482E3C2F}"/>
              </a:ext>
            </a:extLst>
          </p:cNvPr>
          <p:cNvSpPr>
            <a:spLocks noGrp="1" noChangeArrowheads="1"/>
          </p:cNvSpPr>
          <p:nvPr>
            <p:ph type="body" idx="1"/>
          </p:nvPr>
        </p:nvSpPr>
        <p:spPr>
          <a:xfrm>
            <a:off x="912813" y="4368800"/>
            <a:ext cx="5032375" cy="4140200"/>
          </a:xfrm>
          <a:solidFill>
            <a:srgbClr val="FFFFFF"/>
          </a:solidFill>
          <a:ln>
            <a:solidFill>
              <a:srgbClr val="000000"/>
            </a:solidFill>
            <a:miter lim="800000"/>
            <a:headEnd/>
            <a:tailEnd/>
          </a:ln>
        </p:spPr>
        <p:txBody>
          <a:bodyPr lIns="91436" tIns="45719" rIns="91436" bIns="45719"/>
          <a:lstStyle/>
          <a:p>
            <a:endParaRPr lang="es-ES_tradnl"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4F715292-1472-4646-9FB5-C4A9C52FC752}"/>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2A7AF3CC-8877-45D9-A402-99DA660E84DA}"/>
              </a:ext>
            </a:extLst>
          </p:cNvPr>
          <p:cNvSpPr>
            <a:spLocks noGrp="1" noChangeArrowheads="1"/>
          </p:cNvSpPr>
          <p:nvPr>
            <p:ph type="body" idx="1"/>
          </p:nvPr>
        </p:nvSpPr>
        <p:spPr>
          <a:noFill/>
        </p:spPr>
        <p:txBody>
          <a:bodyPr/>
          <a:lstStyle/>
          <a:p>
            <a:endParaRPr lang="en-US" altLang="en-US"/>
          </a:p>
        </p:txBody>
      </p:sp>
      <p:sp>
        <p:nvSpPr>
          <p:cNvPr id="15364" name="Slide Number Placeholder 3">
            <a:extLst>
              <a:ext uri="{FF2B5EF4-FFF2-40B4-BE49-F238E27FC236}">
                <a16:creationId xmlns:a16="http://schemas.microsoft.com/office/drawing/2014/main" id="{09D181E5-B4F9-42E7-AE5B-BC75B6AA7B6E}"/>
              </a:ext>
            </a:extLst>
          </p:cNvPr>
          <p:cNvSpPr>
            <a:spLocks noGrp="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1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9pPr>
          </a:lstStyle>
          <a:p>
            <a:pPr>
              <a:spcBef>
                <a:spcPct val="0"/>
              </a:spcBef>
            </a:pPr>
            <a:fld id="{8848B9DE-115D-4ED5-ABDE-833EF0CAF31C}" type="slidenum">
              <a:rPr lang="en-US" altLang="en-US" smtClean="0"/>
              <a:pPr>
                <a:spcBef>
                  <a:spcPct val="0"/>
                </a:spcBef>
              </a:pPr>
              <a:t>7</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EB3A47C4-4CB5-4322-A960-2181A073B10B}"/>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0F8C8186-D3A1-486F-8B78-9F0BA501A9B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7412" name="Slide Number Placeholder 3">
            <a:extLst>
              <a:ext uri="{FF2B5EF4-FFF2-40B4-BE49-F238E27FC236}">
                <a16:creationId xmlns:a16="http://schemas.microsoft.com/office/drawing/2014/main" id="{DFF17E7D-4148-4532-8E39-B138DD9C311E}"/>
              </a:ext>
            </a:extLst>
          </p:cNvPr>
          <p:cNvSpPr>
            <a:spLocks noGrp="1"/>
          </p:cNvSpPr>
          <p:nvPr>
            <p:ph type="sldNum" sz="quarter" idx="5"/>
          </p:nvPr>
        </p:nvSpPr>
        <p:spPr>
          <a:xfrm>
            <a:off x="6157913" y="8782050"/>
            <a:ext cx="815975" cy="465138"/>
          </a:xfrm>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1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9pPr>
          </a:lstStyle>
          <a:p>
            <a:pPr algn="ctr">
              <a:spcBef>
                <a:spcPct val="0"/>
              </a:spcBef>
            </a:pPr>
            <a:fld id="{112CF4B2-23C8-4FF6-8D68-894352885A74}" type="slidenum">
              <a:rPr lang="en-US" altLang="en-US" sz="1500" b="1" smtClean="0"/>
              <a:pPr algn="ctr">
                <a:spcBef>
                  <a:spcPct val="0"/>
                </a:spcBef>
              </a:pPr>
              <a:t>8</a:t>
            </a:fld>
            <a:endParaRPr lang="en-US" altLang="en-US" sz="1500" b="1"/>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7992A2AA-7B43-4ABC-A858-1851A89355BB}"/>
              </a:ext>
            </a:extLst>
          </p:cNvPr>
          <p:cNvSpPr>
            <a:spLocks noGrp="1" noRot="1" noChangeAspect="1" noChangeArrowheads="1" noTextEdit="1"/>
          </p:cNvSpPr>
          <p:nvPr>
            <p:ph type="sldImg"/>
          </p:nvPr>
        </p:nvSpPr>
        <p:spPr>
          <a:ln/>
        </p:spPr>
      </p:sp>
      <p:sp>
        <p:nvSpPr>
          <p:cNvPr id="19459" name="Rectangle 3">
            <a:extLst>
              <a:ext uri="{FF2B5EF4-FFF2-40B4-BE49-F238E27FC236}">
                <a16:creationId xmlns:a16="http://schemas.microsoft.com/office/drawing/2014/main" id="{554851A6-9144-4E40-A134-D9A8242FA50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9460" name="Slide Number Placeholder 3">
            <a:extLst>
              <a:ext uri="{FF2B5EF4-FFF2-40B4-BE49-F238E27FC236}">
                <a16:creationId xmlns:a16="http://schemas.microsoft.com/office/drawing/2014/main" id="{5E05B430-C7B9-4AE9-80B2-3B03CC0BF118}"/>
              </a:ext>
            </a:extLst>
          </p:cNvPr>
          <p:cNvSpPr>
            <a:spLocks noGrp="1"/>
          </p:cNvSpPr>
          <p:nvPr>
            <p:ph type="sldNum" sz="quarter" idx="5"/>
          </p:nvPr>
        </p:nvSpPr>
        <p:spPr>
          <a:xfrm>
            <a:off x="6157913" y="8782050"/>
            <a:ext cx="815975" cy="465138"/>
          </a:xfrm>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1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9pPr>
          </a:lstStyle>
          <a:p>
            <a:pPr algn="ctr">
              <a:spcBef>
                <a:spcPct val="0"/>
              </a:spcBef>
            </a:pPr>
            <a:fld id="{8D426962-EBCE-43B1-8174-EDA61FCBF498}" type="slidenum">
              <a:rPr lang="en-US" altLang="en-US" sz="1500" b="1" smtClean="0"/>
              <a:pPr algn="ctr">
                <a:spcBef>
                  <a:spcPct val="0"/>
                </a:spcBef>
              </a:pPr>
              <a:t>9</a:t>
            </a:fld>
            <a:endParaRPr lang="en-US" altLang="en-US" sz="1500" b="1"/>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B6D1A4E9-61FE-4684-BAC6-F75C7E624CE1}"/>
              </a:ext>
            </a:extLst>
          </p:cNvPr>
          <p:cNvSpPr>
            <a:spLocks noGrp="1" noRot="1" noChangeAspect="1" noChangeArrowheads="1" noTextEdit="1"/>
          </p:cNvSpPr>
          <p:nvPr>
            <p:ph type="sldImg"/>
          </p:nvPr>
        </p:nvSpPr>
        <p:spPr>
          <a:ln/>
        </p:spPr>
      </p:sp>
      <p:sp>
        <p:nvSpPr>
          <p:cNvPr id="21507" name="Notes Placeholder 2">
            <a:extLst>
              <a:ext uri="{FF2B5EF4-FFF2-40B4-BE49-F238E27FC236}">
                <a16:creationId xmlns:a16="http://schemas.microsoft.com/office/drawing/2014/main" id="{C0FB3CF5-8786-49DC-B679-8AC8F411CDD9}"/>
              </a:ext>
            </a:extLst>
          </p:cNvPr>
          <p:cNvSpPr>
            <a:spLocks noGrp="1" noChangeArrowheads="1"/>
          </p:cNvSpPr>
          <p:nvPr>
            <p:ph type="body" idx="1"/>
          </p:nvPr>
        </p:nvSpPr>
        <p:spPr>
          <a:noFill/>
        </p:spPr>
        <p:txBody>
          <a:bodyPr/>
          <a:lstStyle/>
          <a:p>
            <a:endParaRPr lang="en-US" altLang="en-US"/>
          </a:p>
        </p:txBody>
      </p:sp>
      <p:sp>
        <p:nvSpPr>
          <p:cNvPr id="21508" name="Slide Number Placeholder 3">
            <a:extLst>
              <a:ext uri="{FF2B5EF4-FFF2-40B4-BE49-F238E27FC236}">
                <a16:creationId xmlns:a16="http://schemas.microsoft.com/office/drawing/2014/main" id="{95562014-28D4-4C2D-87B8-37EA92822424}"/>
              </a:ext>
            </a:extLst>
          </p:cNvPr>
          <p:cNvSpPr>
            <a:spLocks noGrp="1"/>
          </p:cNvSpPr>
          <p:nvPr>
            <p:ph type="sldNum" sz="quarter" idx="5"/>
          </p:nvPr>
        </p:nvSpPr>
        <p:spPr>
          <a:xfrm>
            <a:off x="6157913" y="8782050"/>
            <a:ext cx="815975" cy="465138"/>
          </a:xfrm>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1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9pPr>
          </a:lstStyle>
          <a:p>
            <a:pPr algn="ctr">
              <a:spcBef>
                <a:spcPct val="0"/>
              </a:spcBef>
            </a:pPr>
            <a:fld id="{E1B6B546-1E58-45C4-AF58-78428B73482F}" type="slidenum">
              <a:rPr lang="en-US" altLang="en-US" sz="1500" b="1" smtClean="0"/>
              <a:pPr algn="ctr">
                <a:spcBef>
                  <a:spcPct val="0"/>
                </a:spcBef>
              </a:pPr>
              <a:t>10</a:t>
            </a:fld>
            <a:endParaRPr lang="en-US" altLang="en-US" sz="1500" b="1"/>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0A045783-9251-4B2B-929F-2D9883414887}"/>
              </a:ext>
            </a:extLst>
          </p:cNvPr>
          <p:cNvSpPr>
            <a:spLocks noGrp="1" noRot="1" noChangeAspect="1" noChangeArrowheads="1" noTextEdit="1"/>
          </p:cNvSpPr>
          <p:nvPr>
            <p:ph type="sldImg"/>
          </p:nvPr>
        </p:nvSpPr>
        <p:spPr>
          <a:ln/>
        </p:spPr>
      </p:sp>
      <p:sp>
        <p:nvSpPr>
          <p:cNvPr id="23555" name="Notes Placeholder 2">
            <a:extLst>
              <a:ext uri="{FF2B5EF4-FFF2-40B4-BE49-F238E27FC236}">
                <a16:creationId xmlns:a16="http://schemas.microsoft.com/office/drawing/2014/main" id="{6B94D396-C9C8-4808-8922-3D9B9227B2E7}"/>
              </a:ext>
            </a:extLst>
          </p:cNvPr>
          <p:cNvSpPr>
            <a:spLocks noGrp="1" noChangeArrowheads="1"/>
          </p:cNvSpPr>
          <p:nvPr>
            <p:ph type="body" idx="1"/>
          </p:nvPr>
        </p:nvSpPr>
        <p:spPr>
          <a:noFill/>
        </p:spPr>
        <p:txBody>
          <a:bodyPr/>
          <a:lstStyle/>
          <a:p>
            <a:endParaRPr lang="en-US" altLang="en-US"/>
          </a:p>
        </p:txBody>
      </p:sp>
      <p:sp>
        <p:nvSpPr>
          <p:cNvPr id="23556" name="Slide Number Placeholder 3">
            <a:extLst>
              <a:ext uri="{FF2B5EF4-FFF2-40B4-BE49-F238E27FC236}">
                <a16:creationId xmlns:a16="http://schemas.microsoft.com/office/drawing/2014/main" id="{5B83E043-3358-4F1D-8EB9-C5CB8479EA20}"/>
              </a:ext>
            </a:extLst>
          </p:cNvPr>
          <p:cNvSpPr>
            <a:spLocks noGrp="1"/>
          </p:cNvSpPr>
          <p:nvPr>
            <p:ph type="sldNum" sz="quarter" idx="5"/>
          </p:nvPr>
        </p:nvSpPr>
        <p:spPr>
          <a:xfrm>
            <a:off x="6157913" y="8782050"/>
            <a:ext cx="815975" cy="465138"/>
          </a:xfrm>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1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100">
                <a:solidFill>
                  <a:schemeClr val="tx1"/>
                </a:solidFill>
                <a:latin typeface="Times New Roman" panose="02020603050405020304" pitchFamily="18" charset="0"/>
                <a:cs typeface="Times New Roman" panose="02020603050405020304" pitchFamily="18" charset="0"/>
              </a:defRPr>
            </a:lvl9pPr>
          </a:lstStyle>
          <a:p>
            <a:pPr algn="ctr">
              <a:spcBef>
                <a:spcPct val="0"/>
              </a:spcBef>
            </a:pPr>
            <a:fld id="{35D2D7BA-C37E-4B1A-9369-1C5437AEE636}" type="slidenum">
              <a:rPr lang="en-US" altLang="en-US" sz="1500" b="1" smtClean="0"/>
              <a:pPr algn="ctr">
                <a:spcBef>
                  <a:spcPct val="0"/>
                </a:spcBef>
              </a:pPr>
              <a:t>11</a:t>
            </a:fld>
            <a:endParaRPr lang="en-US" altLang="en-US" sz="1500" b="1"/>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3605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3968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6147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38804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4693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60316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6">
            <a:extLst>
              <a:ext uri="{FF2B5EF4-FFF2-40B4-BE49-F238E27FC236}">
                <a16:creationId xmlns:a16="http://schemas.microsoft.com/office/drawing/2014/main" id="{8FE027C9-764A-4A42-994E-A71DAEB5B81A}"/>
              </a:ext>
            </a:extLst>
          </p:cNvPr>
          <p:cNvSpPr>
            <a:spLocks noChangeArrowheads="1"/>
          </p:cNvSpPr>
          <p:nvPr/>
        </p:nvSpPr>
        <p:spPr bwMode="auto">
          <a:xfrm>
            <a:off x="0" y="8913813"/>
            <a:ext cx="6858000" cy="244475"/>
          </a:xfrm>
          <a:prstGeom prst="rect">
            <a:avLst/>
          </a:prstGeom>
          <a:solidFill>
            <a:srgbClr val="67676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a:defRPr/>
            </a:pPr>
            <a:endParaRPr lang="en-US" altLang="en-US"/>
          </a:p>
        </p:txBody>
      </p:sp>
      <p:sp>
        <p:nvSpPr>
          <p:cNvPr id="1027" name="Rectangle 27">
            <a:extLst>
              <a:ext uri="{FF2B5EF4-FFF2-40B4-BE49-F238E27FC236}">
                <a16:creationId xmlns:a16="http://schemas.microsoft.com/office/drawing/2014/main" id="{F7CB3E9F-32FB-4CEC-88C1-ED0BD961F417}"/>
              </a:ext>
            </a:extLst>
          </p:cNvPr>
          <p:cNvSpPr>
            <a:spLocks noChangeArrowheads="1"/>
          </p:cNvSpPr>
          <p:nvPr/>
        </p:nvSpPr>
        <p:spPr bwMode="auto">
          <a:xfrm>
            <a:off x="3725863" y="8910638"/>
            <a:ext cx="31067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algn="r">
              <a:defRPr/>
            </a:pPr>
            <a:r>
              <a:rPr lang="es-ES_tradnl" altLang="en-US" sz="800" i="1" dirty="0">
                <a:solidFill>
                  <a:schemeClr val="bg1"/>
                </a:solidFill>
              </a:rPr>
              <a:t>Ú</a:t>
            </a:r>
            <a:r>
              <a:rPr lang="en-US" altLang="en-US" sz="800" i="1" dirty="0" err="1">
                <a:solidFill>
                  <a:schemeClr val="bg1"/>
                </a:solidFill>
              </a:rPr>
              <a:t>nicamente</a:t>
            </a:r>
            <a:r>
              <a:rPr lang="en-US" altLang="en-US" sz="800" i="1" dirty="0">
                <a:solidFill>
                  <a:schemeClr val="bg1"/>
                </a:solidFill>
              </a:rPr>
              <a:t> para adiestramiento</a:t>
            </a:r>
          </a:p>
          <a:p>
            <a:pPr algn="r">
              <a:defRPr/>
            </a:pPr>
            <a:r>
              <a:rPr lang="en-US" altLang="en-US" sz="800" i="1" dirty="0">
                <a:solidFill>
                  <a:schemeClr val="bg1"/>
                </a:solidFill>
              </a:rPr>
              <a:t>Oregon-OSH</a:t>
            </a:r>
            <a:r>
              <a:rPr lang="es-ES_tradnl" altLang="en-US" sz="800" i="1" dirty="0">
                <a:solidFill>
                  <a:schemeClr val="bg1"/>
                </a:solidFill>
              </a:rPr>
              <a:t>A - PESO COMUNICACION DE RIESGO/SGA</a:t>
            </a:r>
            <a:endParaRPr lang="en-US" altLang="en-US" sz="800" i="1" dirty="0">
              <a:solidFill>
                <a:schemeClr val="bg1"/>
              </a:solidFill>
            </a:endParaRPr>
          </a:p>
        </p:txBody>
      </p:sp>
      <p:sp>
        <p:nvSpPr>
          <p:cNvPr id="1028" name="Rectangle 28">
            <a:extLst>
              <a:ext uri="{FF2B5EF4-FFF2-40B4-BE49-F238E27FC236}">
                <a16:creationId xmlns:a16="http://schemas.microsoft.com/office/drawing/2014/main" id="{D05B0716-4BBF-44E7-A713-5645F18834EE}"/>
              </a:ext>
            </a:extLst>
          </p:cNvPr>
          <p:cNvSpPr>
            <a:spLocks noChangeArrowheads="1"/>
          </p:cNvSpPr>
          <p:nvPr/>
        </p:nvSpPr>
        <p:spPr bwMode="auto">
          <a:xfrm>
            <a:off x="20638" y="8910638"/>
            <a:ext cx="30575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a:defRPr/>
            </a:pPr>
            <a:r>
              <a:rPr lang="es-ES_tradnl" altLang="en-US" sz="800" i="1" dirty="0" err="1">
                <a:solidFill>
                  <a:schemeClr val="bg1"/>
                </a:solidFill>
              </a:rPr>
              <a:t>For</a:t>
            </a:r>
            <a:r>
              <a:rPr lang="es-ES_tradnl" altLang="en-US" sz="800" i="1" dirty="0">
                <a:solidFill>
                  <a:schemeClr val="bg1"/>
                </a:solidFill>
              </a:rPr>
              <a:t> training </a:t>
            </a:r>
            <a:r>
              <a:rPr lang="es-ES_tradnl" altLang="en-US" sz="800" i="1" dirty="0" err="1">
                <a:solidFill>
                  <a:schemeClr val="bg1"/>
                </a:solidFill>
              </a:rPr>
              <a:t>purposes</a:t>
            </a:r>
            <a:r>
              <a:rPr lang="es-ES_tradnl" altLang="en-US" sz="800" i="1" dirty="0">
                <a:solidFill>
                  <a:schemeClr val="bg1"/>
                </a:solidFill>
              </a:rPr>
              <a:t> </a:t>
            </a:r>
            <a:r>
              <a:rPr lang="es-ES_tradnl" altLang="en-US" sz="800" i="1" dirty="0" err="1">
                <a:solidFill>
                  <a:schemeClr val="bg1"/>
                </a:solidFill>
              </a:rPr>
              <a:t>only</a:t>
            </a:r>
            <a:endParaRPr lang="es-ES_tradnl" altLang="en-US" sz="800" i="1" dirty="0">
              <a:solidFill>
                <a:schemeClr val="bg1"/>
              </a:solidFill>
            </a:endParaRPr>
          </a:p>
          <a:p>
            <a:pPr>
              <a:defRPr/>
            </a:pPr>
            <a:r>
              <a:rPr lang="es-ES_tradnl" altLang="en-US" sz="800" i="1" dirty="0">
                <a:solidFill>
                  <a:schemeClr val="bg1"/>
                </a:solidFill>
              </a:rPr>
              <a:t>Oregon-OSHA PESO - HAZARD COMMUNICATION /GHS</a:t>
            </a:r>
            <a:endParaRPr lang="en-US" altLang="en-US" sz="800" i="1" dirty="0">
              <a:solidFill>
                <a:schemeClr val="bg1"/>
              </a:solidFill>
            </a:endParaRPr>
          </a:p>
        </p:txBody>
      </p:sp>
      <p:sp>
        <p:nvSpPr>
          <p:cNvPr id="1029" name="Rectangle 5">
            <a:extLst>
              <a:ext uri="{FF2B5EF4-FFF2-40B4-BE49-F238E27FC236}">
                <a16:creationId xmlns:a16="http://schemas.microsoft.com/office/drawing/2014/main" id="{BFCB6E66-C553-4387-844A-5DF7FB962B29}"/>
              </a:ext>
            </a:extLst>
          </p:cNvPr>
          <p:cNvSpPr>
            <a:spLocks noChangeArrowheads="1"/>
          </p:cNvSpPr>
          <p:nvPr/>
        </p:nvSpPr>
        <p:spPr bwMode="auto">
          <a:xfrm>
            <a:off x="3341688" y="8958263"/>
            <a:ext cx="179387" cy="16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20738" eaLnBrk="0" hangingPunct="0">
              <a:defRPr sz="1400">
                <a:solidFill>
                  <a:schemeClr val="tx1"/>
                </a:solidFill>
                <a:latin typeface="Times New Roman" panose="02020603050405020304" pitchFamily="18" charset="0"/>
              </a:defRPr>
            </a:lvl1pPr>
            <a:lvl2pPr marL="742950" indent="-285750" defTabSz="820738" eaLnBrk="0" hangingPunct="0">
              <a:defRPr sz="1400">
                <a:solidFill>
                  <a:schemeClr val="tx1"/>
                </a:solidFill>
                <a:latin typeface="Times New Roman" panose="02020603050405020304" pitchFamily="18" charset="0"/>
              </a:defRPr>
            </a:lvl2pPr>
            <a:lvl3pPr marL="1143000" indent="-228600" defTabSz="820738" eaLnBrk="0" hangingPunct="0">
              <a:defRPr sz="1400">
                <a:solidFill>
                  <a:schemeClr val="tx1"/>
                </a:solidFill>
                <a:latin typeface="Times New Roman" panose="02020603050405020304" pitchFamily="18" charset="0"/>
              </a:defRPr>
            </a:lvl3pPr>
            <a:lvl4pPr marL="1600200" indent="-228600" defTabSz="820738" eaLnBrk="0" hangingPunct="0">
              <a:defRPr sz="1400">
                <a:solidFill>
                  <a:schemeClr val="tx1"/>
                </a:solidFill>
                <a:latin typeface="Times New Roman" panose="02020603050405020304" pitchFamily="18" charset="0"/>
              </a:defRPr>
            </a:lvl4pPr>
            <a:lvl5pPr marL="2057400" indent="-228600" defTabSz="820738" eaLnBrk="0" hangingPunct="0">
              <a:defRPr sz="1400">
                <a:solidFill>
                  <a:schemeClr val="tx1"/>
                </a:solidFill>
                <a:latin typeface="Times New Roman" panose="02020603050405020304" pitchFamily="18" charset="0"/>
              </a:defRPr>
            </a:lvl5pPr>
            <a:lvl6pPr marL="2514600" indent="-228600" defTabSz="820738"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defTabSz="820738"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defTabSz="820738"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defTabSz="820738" eaLnBrk="0" fontAlgn="base" hangingPunct="0">
              <a:spcBef>
                <a:spcPct val="0"/>
              </a:spcBef>
              <a:spcAft>
                <a:spcPct val="0"/>
              </a:spcAft>
              <a:defRPr sz="1400">
                <a:solidFill>
                  <a:schemeClr val="tx1"/>
                </a:solidFill>
                <a:latin typeface="Times New Roman" panose="02020603050405020304" pitchFamily="18" charset="0"/>
              </a:defRPr>
            </a:lvl9pPr>
          </a:lstStyle>
          <a:p>
            <a:pPr>
              <a:lnSpc>
                <a:spcPct val="90000"/>
              </a:lnSpc>
              <a:defRPr/>
            </a:pPr>
            <a:fld id="{181539E3-86B0-4A2E-8161-3B46B39CF257}" type="slidenum">
              <a:rPr lang="en-US" altLang="en-US" sz="1200" smtClean="0">
                <a:solidFill>
                  <a:schemeClr val="bg1"/>
                </a:solidFill>
              </a:rPr>
              <a:pPr>
                <a:lnSpc>
                  <a:spcPct val="90000"/>
                </a:lnSpc>
                <a:defRPr/>
              </a:pPr>
              <a:t>‹#›</a:t>
            </a:fld>
            <a:endParaRPr lang="en-US" altLang="en-US" sz="12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wmf"/><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wmf"/><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emf"/></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emf"/></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3.jpeg"/><Relationship Id="rId7" Type="http://schemas.openxmlformats.org/officeDocument/2006/relationships/image" Target="../media/image28.png"/><Relationship Id="rId12"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3.jpeg"/><Relationship Id="rId7" Type="http://schemas.openxmlformats.org/officeDocument/2006/relationships/image" Target="../media/image28.png"/><Relationship Id="rId12"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xml"/><Relationship Id="rId7" Type="http://schemas.openxmlformats.org/officeDocument/2006/relationships/image" Target="../media/image5.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31.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31.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3.xml"/><Relationship Id="rId7" Type="http://schemas.openxmlformats.org/officeDocument/2006/relationships/image" Target="../media/image5.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4.wmf"/><Relationship Id="rId4" Type="http://schemas.openxmlformats.org/officeDocument/2006/relationships/oleObject" Target="../embeddings/oleObject4.bin"/></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1" descr="C:\WINDOWS\Desktop\PESO logo2c.jpg">
            <a:extLst>
              <a:ext uri="{FF2B5EF4-FFF2-40B4-BE49-F238E27FC236}">
                <a16:creationId xmlns:a16="http://schemas.microsoft.com/office/drawing/2014/main" id="{2FDAB7D4-D045-4DED-85C2-927571D92F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0300" y="207963"/>
            <a:ext cx="1627188"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10">
            <a:extLst>
              <a:ext uri="{FF2B5EF4-FFF2-40B4-BE49-F238E27FC236}">
                <a16:creationId xmlns:a16="http://schemas.microsoft.com/office/drawing/2014/main" id="{31E579EC-0DB8-491E-B3A2-7C90CB43EC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 y="206375"/>
            <a:ext cx="1895475"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2">
            <a:extLst>
              <a:ext uri="{FF2B5EF4-FFF2-40B4-BE49-F238E27FC236}">
                <a16:creationId xmlns:a16="http://schemas.microsoft.com/office/drawing/2014/main" id="{34A98CA2-8405-4866-B123-7EB00583F889}"/>
              </a:ext>
            </a:extLst>
          </p:cNvPr>
          <p:cNvSpPr>
            <a:spLocks noChangeArrowheads="1"/>
          </p:cNvSpPr>
          <p:nvPr/>
        </p:nvSpPr>
        <p:spPr bwMode="auto">
          <a:xfrm>
            <a:off x="3429000" y="1709738"/>
            <a:ext cx="3252788" cy="119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lnSpc>
                <a:spcPct val="85000"/>
              </a:lnSpc>
            </a:pPr>
            <a:r>
              <a:rPr lang="es-ES_tradnl" altLang="en-US" sz="2800" b="1" dirty="0"/>
              <a:t>Comunicación de Riesgo</a:t>
            </a:r>
          </a:p>
          <a:p>
            <a:pPr algn="ctr">
              <a:lnSpc>
                <a:spcPct val="85000"/>
              </a:lnSpc>
            </a:pPr>
            <a:r>
              <a:rPr lang="es-ES_tradnl" altLang="en-US" sz="2800" b="1" dirty="0"/>
              <a:t>Alineada con SGA</a:t>
            </a:r>
            <a:endParaRPr lang="en-US" altLang="en-US" sz="2800" b="1" dirty="0"/>
          </a:p>
        </p:txBody>
      </p:sp>
      <p:sp>
        <p:nvSpPr>
          <p:cNvPr id="4101" name="Rectangle 21">
            <a:extLst>
              <a:ext uri="{FF2B5EF4-FFF2-40B4-BE49-F238E27FC236}">
                <a16:creationId xmlns:a16="http://schemas.microsoft.com/office/drawing/2014/main" id="{E72B14E5-9BC4-49E5-9A17-6A8E55EDB9C4}"/>
              </a:ext>
            </a:extLst>
          </p:cNvPr>
          <p:cNvSpPr>
            <a:spLocks noChangeArrowheads="1"/>
          </p:cNvSpPr>
          <p:nvPr/>
        </p:nvSpPr>
        <p:spPr bwMode="auto">
          <a:xfrm>
            <a:off x="184150" y="1600200"/>
            <a:ext cx="6457950" cy="653415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sz="2400"/>
          </a:p>
        </p:txBody>
      </p:sp>
      <p:sp>
        <p:nvSpPr>
          <p:cNvPr id="4102" name="Text Box 500">
            <a:extLst>
              <a:ext uri="{FF2B5EF4-FFF2-40B4-BE49-F238E27FC236}">
                <a16:creationId xmlns:a16="http://schemas.microsoft.com/office/drawing/2014/main" id="{960C33C5-91DF-411A-9180-9432AD447819}"/>
              </a:ext>
            </a:extLst>
          </p:cNvPr>
          <p:cNvSpPr txBox="1">
            <a:spLocks noChangeArrowheads="1"/>
          </p:cNvSpPr>
          <p:nvPr/>
        </p:nvSpPr>
        <p:spPr bwMode="auto">
          <a:xfrm>
            <a:off x="3903663" y="7064375"/>
            <a:ext cx="2305050"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spcBef>
                <a:spcPct val="50000"/>
              </a:spcBef>
            </a:pPr>
            <a:r>
              <a:rPr lang="es-ES" altLang="en-US" b="1"/>
              <a:t>Un instructivo bilingüe para patrones con trabajadores hispanos</a:t>
            </a:r>
            <a:endParaRPr lang="es-ES" altLang="en-US"/>
          </a:p>
        </p:txBody>
      </p:sp>
      <p:sp>
        <p:nvSpPr>
          <p:cNvPr id="4103" name="Rectangle 2">
            <a:extLst>
              <a:ext uri="{FF2B5EF4-FFF2-40B4-BE49-F238E27FC236}">
                <a16:creationId xmlns:a16="http://schemas.microsoft.com/office/drawing/2014/main" id="{7B857E54-5B48-4BF5-AB07-717F0728454D}"/>
              </a:ext>
            </a:extLst>
          </p:cNvPr>
          <p:cNvSpPr>
            <a:spLocks noChangeArrowheads="1"/>
          </p:cNvSpPr>
          <p:nvPr/>
        </p:nvSpPr>
        <p:spPr bwMode="auto">
          <a:xfrm>
            <a:off x="219075" y="1709738"/>
            <a:ext cx="2981325" cy="119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lnSpc>
                <a:spcPct val="85000"/>
              </a:lnSpc>
            </a:pPr>
            <a:r>
              <a:rPr lang="en-US" altLang="en-US" sz="2800" b="1"/>
              <a:t>Hazard Communication</a:t>
            </a:r>
          </a:p>
          <a:p>
            <a:pPr algn="ctr">
              <a:lnSpc>
                <a:spcPct val="85000"/>
              </a:lnSpc>
            </a:pPr>
            <a:r>
              <a:rPr lang="en-US" altLang="en-US" sz="2800" b="1"/>
              <a:t>Aligned with GHS</a:t>
            </a:r>
          </a:p>
        </p:txBody>
      </p:sp>
      <p:sp>
        <p:nvSpPr>
          <p:cNvPr id="4104" name="Text Box 500">
            <a:extLst>
              <a:ext uri="{FF2B5EF4-FFF2-40B4-BE49-F238E27FC236}">
                <a16:creationId xmlns:a16="http://schemas.microsoft.com/office/drawing/2014/main" id="{0CFF81C3-5927-4F1E-B366-B68C8908E32B}"/>
              </a:ext>
            </a:extLst>
          </p:cNvPr>
          <p:cNvSpPr txBox="1">
            <a:spLocks noChangeArrowheads="1"/>
          </p:cNvSpPr>
          <p:nvPr/>
        </p:nvSpPr>
        <p:spPr bwMode="auto">
          <a:xfrm>
            <a:off x="422275" y="7064375"/>
            <a:ext cx="2116138"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spcBef>
                <a:spcPct val="50000"/>
              </a:spcBef>
            </a:pPr>
            <a:r>
              <a:rPr lang="en-US" altLang="en-US" b="1"/>
              <a:t>A bilingual training module for employers with Hispanic workers</a:t>
            </a:r>
          </a:p>
        </p:txBody>
      </p:sp>
      <p:pic>
        <p:nvPicPr>
          <p:cNvPr id="4105" name="Picture 1">
            <a:extLst>
              <a:ext uri="{FF2B5EF4-FFF2-40B4-BE49-F238E27FC236}">
                <a16:creationId xmlns:a16="http://schemas.microsoft.com/office/drawing/2014/main" id="{FEECCA63-63B1-49BB-A153-BFECCEC16DC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08150" y="3505200"/>
            <a:ext cx="3265488" cy="326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71">
            <a:extLst>
              <a:ext uri="{FF2B5EF4-FFF2-40B4-BE49-F238E27FC236}">
                <a16:creationId xmlns:a16="http://schemas.microsoft.com/office/drawing/2014/main" id="{62A6F434-503C-4883-8FCF-F5F6CBA815B9}"/>
              </a:ext>
            </a:extLst>
          </p:cNvPr>
          <p:cNvSpPr txBox="1">
            <a:spLocks noChangeArrowheads="1"/>
          </p:cNvSpPr>
          <p:nvPr/>
        </p:nvSpPr>
        <p:spPr bwMode="auto">
          <a:xfrm>
            <a:off x="187325" y="3675063"/>
            <a:ext cx="2003425"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eaLnBrk="1" hangingPunct="1"/>
            <a:r>
              <a:rPr lang="en-US" altLang="en-US" sz="1200" b="1"/>
              <a:t>Substance, or</a:t>
            </a:r>
          </a:p>
          <a:p>
            <a:pPr algn="ctr" eaLnBrk="1" hangingPunct="1"/>
            <a:r>
              <a:rPr lang="en-US" altLang="en-US" sz="1200" b="1"/>
              <a:t>mixture of substances</a:t>
            </a:r>
          </a:p>
          <a:p>
            <a:pPr algn="ctr" eaLnBrk="1" hangingPunct="1"/>
            <a:r>
              <a:rPr lang="en-US" altLang="en-US" sz="1200" b="1"/>
              <a:t>are classified and categorized by the manufacturer or importer</a:t>
            </a:r>
          </a:p>
        </p:txBody>
      </p:sp>
      <p:sp>
        <p:nvSpPr>
          <p:cNvPr id="20483" name="Text Box 71">
            <a:extLst>
              <a:ext uri="{FF2B5EF4-FFF2-40B4-BE49-F238E27FC236}">
                <a16:creationId xmlns:a16="http://schemas.microsoft.com/office/drawing/2014/main" id="{C1FA07F1-0374-4A1F-84AC-877788119B21}"/>
              </a:ext>
            </a:extLst>
          </p:cNvPr>
          <p:cNvSpPr txBox="1">
            <a:spLocks noChangeArrowheads="1"/>
          </p:cNvSpPr>
          <p:nvPr/>
        </p:nvSpPr>
        <p:spPr bwMode="auto">
          <a:xfrm>
            <a:off x="2473325" y="3860800"/>
            <a:ext cx="20320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eaLnBrk="1" hangingPunct="1"/>
            <a:r>
              <a:rPr lang="en-US" altLang="en-US" sz="1200" b="1"/>
              <a:t>Label and</a:t>
            </a:r>
          </a:p>
          <a:p>
            <a:pPr algn="ctr" eaLnBrk="1" hangingPunct="1"/>
            <a:r>
              <a:rPr lang="en-US" altLang="en-US" sz="1200" b="1"/>
              <a:t>Safety Data Sheet are developed</a:t>
            </a:r>
          </a:p>
        </p:txBody>
      </p:sp>
      <p:pic>
        <p:nvPicPr>
          <p:cNvPr id="20484" name="Picture 19">
            <a:extLst>
              <a:ext uri="{FF2B5EF4-FFF2-40B4-BE49-F238E27FC236}">
                <a16:creationId xmlns:a16="http://schemas.microsoft.com/office/drawing/2014/main" id="{F6AB1DF0-B1A6-40A9-B577-1998EED57A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9638" y="1890713"/>
            <a:ext cx="963612" cy="126841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485" name="Group 4">
            <a:extLst>
              <a:ext uri="{FF2B5EF4-FFF2-40B4-BE49-F238E27FC236}">
                <a16:creationId xmlns:a16="http://schemas.microsoft.com/office/drawing/2014/main" id="{BE6FEAD7-7A79-4D6E-9DA8-EAB217A99120}"/>
              </a:ext>
            </a:extLst>
          </p:cNvPr>
          <p:cNvGrpSpPr>
            <a:grpSpLocks/>
          </p:cNvGrpSpPr>
          <p:nvPr/>
        </p:nvGrpSpPr>
        <p:grpSpPr bwMode="auto">
          <a:xfrm>
            <a:off x="4956175" y="2114550"/>
            <a:ext cx="1630363" cy="1600200"/>
            <a:chOff x="4926546" y="5726014"/>
            <a:chExt cx="1605322" cy="1599478"/>
          </a:xfrm>
        </p:grpSpPr>
        <p:pic>
          <p:nvPicPr>
            <p:cNvPr id="20496" name="Picture 1029" descr="Training workshop">
              <a:extLst>
                <a:ext uri="{FF2B5EF4-FFF2-40B4-BE49-F238E27FC236}">
                  <a16:creationId xmlns:a16="http://schemas.microsoft.com/office/drawing/2014/main" id="{0B6067B3-7C6E-4C36-94D9-C5AB2BF3CDC4}"/>
                </a:ext>
              </a:extLst>
            </p:cNvPr>
            <p:cNvPicPr>
              <a:picLocks noChangeAspect="1" noChangeArrowheads="1"/>
            </p:cNvPicPr>
            <p:nvPr/>
          </p:nvPicPr>
          <p:blipFill>
            <a:blip r:embed="rId4">
              <a:lum bright="20000"/>
              <a:extLst>
                <a:ext uri="{28A0092B-C50C-407E-A947-70E740481C1C}">
                  <a14:useLocalDpi xmlns:a14="http://schemas.microsoft.com/office/drawing/2010/main" val="0"/>
                </a:ext>
              </a:extLst>
            </a:blip>
            <a:srcRect/>
            <a:stretch>
              <a:fillRect/>
            </a:stretch>
          </p:blipFill>
          <p:spPr bwMode="auto">
            <a:xfrm>
              <a:off x="4926546" y="6632813"/>
              <a:ext cx="900916" cy="692679"/>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497" name="Picture 1030" descr="Chemical Storage">
              <a:extLst>
                <a:ext uri="{FF2B5EF4-FFF2-40B4-BE49-F238E27FC236}">
                  <a16:creationId xmlns:a16="http://schemas.microsoft.com/office/drawing/2014/main" id="{F30AF4EA-C661-4B64-9857-372CCB55BFB1}"/>
                </a:ext>
              </a:extLst>
            </p:cNvPr>
            <p:cNvPicPr>
              <a:picLocks noChangeAspect="1" noChangeArrowheads="1"/>
            </p:cNvPicPr>
            <p:nvPr/>
          </p:nvPicPr>
          <p:blipFill>
            <a:blip r:embed="rId5">
              <a:lum contrast="20000"/>
              <a:extLst>
                <a:ext uri="{28A0092B-C50C-407E-A947-70E740481C1C}">
                  <a14:useLocalDpi xmlns:a14="http://schemas.microsoft.com/office/drawing/2010/main" val="0"/>
                </a:ext>
              </a:extLst>
            </a:blip>
            <a:srcRect/>
            <a:stretch>
              <a:fillRect/>
            </a:stretch>
          </p:blipFill>
          <p:spPr bwMode="auto">
            <a:xfrm>
              <a:off x="5507935" y="5726014"/>
              <a:ext cx="1023933" cy="1080619"/>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
        <p:nvSpPr>
          <p:cNvPr id="20486" name="Text Box 71">
            <a:extLst>
              <a:ext uri="{FF2B5EF4-FFF2-40B4-BE49-F238E27FC236}">
                <a16:creationId xmlns:a16="http://schemas.microsoft.com/office/drawing/2014/main" id="{1804A01D-9100-4A52-A063-D4DB8BD8CEE7}"/>
              </a:ext>
            </a:extLst>
          </p:cNvPr>
          <p:cNvSpPr txBox="1">
            <a:spLocks noChangeArrowheads="1"/>
          </p:cNvSpPr>
          <p:nvPr/>
        </p:nvSpPr>
        <p:spPr bwMode="auto">
          <a:xfrm>
            <a:off x="4833938" y="3938588"/>
            <a:ext cx="1728787"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eaLnBrk="1" hangingPunct="1"/>
            <a:r>
              <a:rPr lang="en-US" altLang="en-US" sz="1200" b="1"/>
              <a:t>Training</a:t>
            </a:r>
          </a:p>
          <a:p>
            <a:pPr algn="ctr" eaLnBrk="1" hangingPunct="1"/>
            <a:r>
              <a:rPr lang="en-US" altLang="en-US" sz="1200" b="1"/>
              <a:t>on safe use</a:t>
            </a:r>
          </a:p>
        </p:txBody>
      </p:sp>
      <p:cxnSp>
        <p:nvCxnSpPr>
          <p:cNvPr id="19" name="Straight Arrow Connector 18">
            <a:extLst>
              <a:ext uri="{FF2B5EF4-FFF2-40B4-BE49-F238E27FC236}">
                <a16:creationId xmlns:a16="http://schemas.microsoft.com/office/drawing/2014/main" id="{7B70C63C-38E7-4BBE-8794-30FC4E87750A}"/>
              </a:ext>
            </a:extLst>
          </p:cNvPr>
          <p:cNvCxnSpPr/>
          <p:nvPr/>
        </p:nvCxnSpPr>
        <p:spPr bwMode="auto">
          <a:xfrm>
            <a:off x="1878013" y="3190875"/>
            <a:ext cx="30956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AA717964-4BFC-4F5A-BD91-DB9B0906B0B4}"/>
              </a:ext>
            </a:extLst>
          </p:cNvPr>
          <p:cNvCxnSpPr/>
          <p:nvPr/>
        </p:nvCxnSpPr>
        <p:spPr bwMode="auto">
          <a:xfrm>
            <a:off x="4679950" y="2654300"/>
            <a:ext cx="307975"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EE0C4DB2-489D-4995-AFE0-46AA816D5792}"/>
              </a:ext>
            </a:extLst>
          </p:cNvPr>
          <p:cNvSpPr/>
          <p:nvPr/>
        </p:nvSpPr>
        <p:spPr bwMode="auto">
          <a:xfrm>
            <a:off x="187325" y="1600200"/>
            <a:ext cx="6526213" cy="31670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20490" name="Picture 23">
            <a:extLst>
              <a:ext uri="{FF2B5EF4-FFF2-40B4-BE49-F238E27FC236}">
                <a16:creationId xmlns:a16="http://schemas.microsoft.com/office/drawing/2014/main" id="{86B99FBD-8757-4CD3-8184-1F68F22579C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543175" y="2347913"/>
            <a:ext cx="74930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89" descr="Chemical Atoms">
            <a:extLst>
              <a:ext uri="{FF2B5EF4-FFF2-40B4-BE49-F238E27FC236}">
                <a16:creationId xmlns:a16="http://schemas.microsoft.com/office/drawing/2014/main" id="{AF8723D0-400C-42C4-BA12-91368B8D8D4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894385">
            <a:off x="398463" y="2187575"/>
            <a:ext cx="1468437"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2" name="TextBox 1">
            <a:extLst>
              <a:ext uri="{FF2B5EF4-FFF2-40B4-BE49-F238E27FC236}">
                <a16:creationId xmlns:a16="http://schemas.microsoft.com/office/drawing/2014/main" id="{35833AAF-2C8E-4CD3-B632-1B9C47C6883D}"/>
              </a:ext>
            </a:extLst>
          </p:cNvPr>
          <p:cNvSpPr txBox="1">
            <a:spLocks noChangeArrowheads="1"/>
          </p:cNvSpPr>
          <p:nvPr/>
        </p:nvSpPr>
        <p:spPr bwMode="auto">
          <a:xfrm>
            <a:off x="1498600" y="6629400"/>
            <a:ext cx="5207000" cy="1803400"/>
          </a:xfrm>
          <a:prstGeom prst="rect">
            <a:avLst/>
          </a:prstGeom>
          <a:noFill/>
          <a:ln w="9525">
            <a:solidFill>
              <a:srgbClr val="000000"/>
            </a:solidFill>
            <a:prstDash val="lg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US" altLang="en-US" b="1"/>
              <a:t>Something to know:</a:t>
            </a:r>
          </a:p>
          <a:p>
            <a:pPr eaLnBrk="1" hangingPunct="1"/>
            <a:endParaRPr lang="en-US" altLang="en-US" b="1"/>
          </a:p>
          <a:p>
            <a:pPr eaLnBrk="1" hangingPunct="1"/>
            <a:r>
              <a:rPr lang="en-US" altLang="en-US"/>
              <a:t>The employer shall ensure that </a:t>
            </a:r>
            <a:r>
              <a:rPr lang="en-US" altLang="en-US" u="sng"/>
              <a:t>workplace</a:t>
            </a:r>
            <a:r>
              <a:rPr lang="en-US" altLang="en-US"/>
              <a:t> labels or other forms of warning are legible, in </a:t>
            </a:r>
            <a:r>
              <a:rPr lang="en-US" altLang="en-US" b="1"/>
              <a:t>English</a:t>
            </a:r>
            <a:r>
              <a:rPr lang="en-US" altLang="en-US"/>
              <a:t>, and prominently displayed on the container, or readily available in the work area throughout each work shift. Employers having employees who speak </a:t>
            </a:r>
            <a:r>
              <a:rPr lang="en-US" altLang="en-US" b="1"/>
              <a:t>other languages</a:t>
            </a:r>
            <a:r>
              <a:rPr lang="en-US" altLang="en-US"/>
              <a:t> may add the information in their language to the material presented, as long as the information is presented in </a:t>
            </a:r>
            <a:r>
              <a:rPr lang="en-US" altLang="en-US" b="1"/>
              <a:t>English</a:t>
            </a:r>
            <a:r>
              <a:rPr lang="en-US" altLang="en-US"/>
              <a:t> as well. </a:t>
            </a:r>
          </a:p>
        </p:txBody>
      </p:sp>
      <p:pic>
        <p:nvPicPr>
          <p:cNvPr id="20493" name="Picture 12" descr="MC900441310[1]">
            <a:extLst>
              <a:ext uri="{FF2B5EF4-FFF2-40B4-BE49-F238E27FC236}">
                <a16:creationId xmlns:a16="http://schemas.microsoft.com/office/drawing/2014/main" id="{6586ED92-B4A9-444F-8196-1B2933317A4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263" y="6731000"/>
            <a:ext cx="1460500"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4" name="AutoShape 2">
            <a:extLst>
              <a:ext uri="{FF2B5EF4-FFF2-40B4-BE49-F238E27FC236}">
                <a16:creationId xmlns:a16="http://schemas.microsoft.com/office/drawing/2014/main" id="{D46F27BF-5776-443C-B220-AA84360A258E}"/>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20495" name="TextBox 20">
            <a:extLst>
              <a:ext uri="{FF2B5EF4-FFF2-40B4-BE49-F238E27FC236}">
                <a16:creationId xmlns:a16="http://schemas.microsoft.com/office/drawing/2014/main" id="{A1369AD5-F775-4991-94C2-1339BAFC8D2D}"/>
              </a:ext>
            </a:extLst>
          </p:cNvPr>
          <p:cNvSpPr txBox="1">
            <a:spLocks noChangeArrowheads="1"/>
          </p:cNvSpPr>
          <p:nvPr/>
        </p:nvSpPr>
        <p:spPr bwMode="auto">
          <a:xfrm>
            <a:off x="381000" y="533400"/>
            <a:ext cx="6324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US" altLang="en-US" sz="2400" b="1"/>
              <a:t>Classify &amp; Categorize chemicals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1">
            <a:extLst>
              <a:ext uri="{FF2B5EF4-FFF2-40B4-BE49-F238E27FC236}">
                <a16:creationId xmlns:a16="http://schemas.microsoft.com/office/drawing/2014/main" id="{8F18A385-F523-4F7D-AD1A-BE0A74157517}"/>
              </a:ext>
            </a:extLst>
          </p:cNvPr>
          <p:cNvGrpSpPr>
            <a:grpSpLocks/>
          </p:cNvGrpSpPr>
          <p:nvPr/>
        </p:nvGrpSpPr>
        <p:grpSpPr bwMode="auto">
          <a:xfrm>
            <a:off x="187325" y="1600200"/>
            <a:ext cx="6526213" cy="3167063"/>
            <a:chOff x="187325" y="2590800"/>
            <a:chExt cx="6526213" cy="3167062"/>
          </a:xfrm>
        </p:grpSpPr>
        <p:sp>
          <p:nvSpPr>
            <p:cNvPr id="22535" name="Text Box 71">
              <a:extLst>
                <a:ext uri="{FF2B5EF4-FFF2-40B4-BE49-F238E27FC236}">
                  <a16:creationId xmlns:a16="http://schemas.microsoft.com/office/drawing/2014/main" id="{873EAB9B-484C-4517-AF77-882F919958B8}"/>
                </a:ext>
              </a:extLst>
            </p:cNvPr>
            <p:cNvSpPr txBox="1">
              <a:spLocks noChangeArrowheads="1"/>
            </p:cNvSpPr>
            <p:nvPr/>
          </p:nvSpPr>
          <p:spPr bwMode="auto">
            <a:xfrm>
              <a:off x="187325" y="4774465"/>
              <a:ext cx="200346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eaLnBrk="1" hangingPunct="1"/>
              <a:r>
                <a:rPr lang="es-ES" altLang="en-US" sz="1200" b="1"/>
                <a:t>La substancia o mescla de substancias son clasificadas y categorizadas por el fabricante o importador</a:t>
              </a:r>
            </a:p>
          </p:txBody>
        </p:sp>
        <p:sp>
          <p:nvSpPr>
            <p:cNvPr id="22536" name="Text Box 71">
              <a:extLst>
                <a:ext uri="{FF2B5EF4-FFF2-40B4-BE49-F238E27FC236}">
                  <a16:creationId xmlns:a16="http://schemas.microsoft.com/office/drawing/2014/main" id="{9DF92238-3CF6-49C6-8904-58455227EEDB}"/>
                </a:ext>
              </a:extLst>
            </p:cNvPr>
            <p:cNvSpPr txBox="1">
              <a:spLocks noChangeArrowheads="1"/>
            </p:cNvSpPr>
            <p:nvPr/>
          </p:nvSpPr>
          <p:spPr bwMode="auto">
            <a:xfrm>
              <a:off x="2472920" y="4959108"/>
              <a:ext cx="203170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eaLnBrk="1" hangingPunct="1"/>
              <a:r>
                <a:rPr lang="es-ES" altLang="en-US" sz="1200" b="1"/>
                <a:t>Se desarrolla la Etiqueta y la Ficha de Datos de Seguridad</a:t>
              </a:r>
            </a:p>
          </p:txBody>
        </p:sp>
        <p:pic>
          <p:nvPicPr>
            <p:cNvPr id="22537" name="Picture 19">
              <a:extLst>
                <a:ext uri="{FF2B5EF4-FFF2-40B4-BE49-F238E27FC236}">
                  <a16:creationId xmlns:a16="http://schemas.microsoft.com/office/drawing/2014/main" id="{FB168864-87CB-4460-8292-F296C8D592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0431" y="2881493"/>
              <a:ext cx="963147" cy="126875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2538" name="Group 4">
              <a:extLst>
                <a:ext uri="{FF2B5EF4-FFF2-40B4-BE49-F238E27FC236}">
                  <a16:creationId xmlns:a16="http://schemas.microsoft.com/office/drawing/2014/main" id="{A3FB3417-634C-4354-BBA2-F58437275600}"/>
                </a:ext>
              </a:extLst>
            </p:cNvPr>
            <p:cNvGrpSpPr>
              <a:grpSpLocks/>
            </p:cNvGrpSpPr>
            <p:nvPr/>
          </p:nvGrpSpPr>
          <p:grpSpPr bwMode="auto">
            <a:xfrm>
              <a:off x="4955542" y="3105327"/>
              <a:ext cx="1630996" cy="1599280"/>
              <a:chOff x="4926546" y="5726014"/>
              <a:chExt cx="1605322" cy="1599478"/>
            </a:xfrm>
          </p:grpSpPr>
          <p:pic>
            <p:nvPicPr>
              <p:cNvPr id="22545" name="Picture 1029" descr="Training workshop">
                <a:extLst>
                  <a:ext uri="{FF2B5EF4-FFF2-40B4-BE49-F238E27FC236}">
                    <a16:creationId xmlns:a16="http://schemas.microsoft.com/office/drawing/2014/main" id="{78F66A05-3802-4F69-86C0-642B2B4B3017}"/>
                  </a:ext>
                </a:extLst>
              </p:cNvPr>
              <p:cNvPicPr>
                <a:picLocks noChangeAspect="1" noChangeArrowheads="1"/>
              </p:cNvPicPr>
              <p:nvPr/>
            </p:nvPicPr>
            <p:blipFill>
              <a:blip r:embed="rId4">
                <a:lum bright="20000"/>
                <a:extLst>
                  <a:ext uri="{28A0092B-C50C-407E-A947-70E740481C1C}">
                    <a14:useLocalDpi xmlns:a14="http://schemas.microsoft.com/office/drawing/2010/main" val="0"/>
                  </a:ext>
                </a:extLst>
              </a:blip>
              <a:srcRect/>
              <a:stretch>
                <a:fillRect/>
              </a:stretch>
            </p:blipFill>
            <p:spPr bwMode="auto">
              <a:xfrm>
                <a:off x="4926546" y="6632813"/>
                <a:ext cx="900916" cy="692679"/>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2546" name="Picture 1030" descr="Chemical Storage">
                <a:extLst>
                  <a:ext uri="{FF2B5EF4-FFF2-40B4-BE49-F238E27FC236}">
                    <a16:creationId xmlns:a16="http://schemas.microsoft.com/office/drawing/2014/main" id="{C2FE745D-AB23-4A25-957D-E7D8FA88FB83}"/>
                  </a:ext>
                </a:extLst>
              </p:cNvPr>
              <p:cNvPicPr>
                <a:picLocks noChangeAspect="1" noChangeArrowheads="1"/>
              </p:cNvPicPr>
              <p:nvPr/>
            </p:nvPicPr>
            <p:blipFill>
              <a:blip r:embed="rId5">
                <a:lum contrast="20000"/>
                <a:extLst>
                  <a:ext uri="{28A0092B-C50C-407E-A947-70E740481C1C}">
                    <a14:useLocalDpi xmlns:a14="http://schemas.microsoft.com/office/drawing/2010/main" val="0"/>
                  </a:ext>
                </a:extLst>
              </a:blip>
              <a:srcRect/>
              <a:stretch>
                <a:fillRect/>
              </a:stretch>
            </p:blipFill>
            <p:spPr bwMode="auto">
              <a:xfrm>
                <a:off x="5507935" y="5726014"/>
                <a:ext cx="1023933" cy="1080619"/>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
          <p:nvSpPr>
            <p:cNvPr id="22539" name="Text Box 71">
              <a:extLst>
                <a:ext uri="{FF2B5EF4-FFF2-40B4-BE49-F238E27FC236}">
                  <a16:creationId xmlns:a16="http://schemas.microsoft.com/office/drawing/2014/main" id="{A588EB71-99C1-4C94-B6C5-2667085076B9}"/>
                </a:ext>
              </a:extLst>
            </p:cNvPr>
            <p:cNvSpPr txBox="1">
              <a:spLocks noChangeArrowheads="1"/>
            </p:cNvSpPr>
            <p:nvPr/>
          </p:nvSpPr>
          <p:spPr bwMode="auto">
            <a:xfrm>
              <a:off x="4834443" y="5037748"/>
              <a:ext cx="172871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eaLnBrk="1" hangingPunct="1"/>
              <a:r>
                <a:rPr lang="es-ES" altLang="en-US" sz="1200" b="1"/>
                <a:t>Se capacita en prácticas de uso seguro</a:t>
              </a:r>
            </a:p>
          </p:txBody>
        </p:sp>
        <p:cxnSp>
          <p:nvCxnSpPr>
            <p:cNvPr id="31" name="Straight Arrow Connector 30">
              <a:extLst>
                <a:ext uri="{FF2B5EF4-FFF2-40B4-BE49-F238E27FC236}">
                  <a16:creationId xmlns:a16="http://schemas.microsoft.com/office/drawing/2014/main" id="{9F2ED102-507E-4A24-8D7B-326000966576}"/>
                </a:ext>
              </a:extLst>
            </p:cNvPr>
            <p:cNvCxnSpPr/>
            <p:nvPr/>
          </p:nvCxnSpPr>
          <p:spPr bwMode="auto">
            <a:xfrm>
              <a:off x="1878013" y="4181474"/>
              <a:ext cx="30956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9A2BA958-6AC7-4810-8BF8-D8E58544213E}"/>
                </a:ext>
              </a:extLst>
            </p:cNvPr>
            <p:cNvCxnSpPr/>
            <p:nvPr/>
          </p:nvCxnSpPr>
          <p:spPr bwMode="auto">
            <a:xfrm>
              <a:off x="4679950" y="3644900"/>
              <a:ext cx="307975"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22542" name="Picture 32">
              <a:extLst>
                <a:ext uri="{FF2B5EF4-FFF2-40B4-BE49-F238E27FC236}">
                  <a16:creationId xmlns:a16="http://schemas.microsoft.com/office/drawing/2014/main" id="{ED2EF74C-55DE-49E7-89C6-727813184D6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542446" y="3338975"/>
              <a:ext cx="749808" cy="123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3" name="Picture 89" descr="Chemical Atoms">
              <a:extLst>
                <a:ext uri="{FF2B5EF4-FFF2-40B4-BE49-F238E27FC236}">
                  <a16:creationId xmlns:a16="http://schemas.microsoft.com/office/drawing/2014/main" id="{25F66495-3453-44D7-8BDC-9E403A58730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894385">
              <a:off x="398931" y="3177642"/>
              <a:ext cx="1468695" cy="1305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ectangle 34">
              <a:extLst>
                <a:ext uri="{FF2B5EF4-FFF2-40B4-BE49-F238E27FC236}">
                  <a16:creationId xmlns:a16="http://schemas.microsoft.com/office/drawing/2014/main" id="{1A6D57B9-280A-4E17-A6D9-B348E438CAA0}"/>
                </a:ext>
              </a:extLst>
            </p:cNvPr>
            <p:cNvSpPr/>
            <p:nvPr/>
          </p:nvSpPr>
          <p:spPr bwMode="auto">
            <a:xfrm>
              <a:off x="187325" y="2590800"/>
              <a:ext cx="6526213" cy="31670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pic>
        <p:nvPicPr>
          <p:cNvPr id="22531" name="Picture 12" descr="MC900441310[1]">
            <a:extLst>
              <a:ext uri="{FF2B5EF4-FFF2-40B4-BE49-F238E27FC236}">
                <a16:creationId xmlns:a16="http://schemas.microsoft.com/office/drawing/2014/main" id="{EE2E426E-29FC-4C4D-B8C7-686CEEC8B97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263" y="6731000"/>
            <a:ext cx="1460500"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Box 1">
            <a:extLst>
              <a:ext uri="{FF2B5EF4-FFF2-40B4-BE49-F238E27FC236}">
                <a16:creationId xmlns:a16="http://schemas.microsoft.com/office/drawing/2014/main" id="{01AA5EB7-0B7A-46D6-BF13-DC9E4AE9A475}"/>
              </a:ext>
            </a:extLst>
          </p:cNvPr>
          <p:cNvSpPr txBox="1">
            <a:spLocks noChangeArrowheads="1"/>
          </p:cNvSpPr>
          <p:nvPr/>
        </p:nvSpPr>
        <p:spPr bwMode="auto">
          <a:xfrm>
            <a:off x="1498600" y="6629400"/>
            <a:ext cx="5207000" cy="2032000"/>
          </a:xfrm>
          <a:prstGeom prst="rect">
            <a:avLst/>
          </a:prstGeom>
          <a:noFill/>
          <a:ln w="9525">
            <a:solidFill>
              <a:srgbClr val="000000"/>
            </a:solidFill>
            <a:prstDash val="lg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s-ES" altLang="en-US" b="1"/>
              <a:t>Algo a saber:</a:t>
            </a:r>
          </a:p>
          <a:p>
            <a:pPr eaLnBrk="1" hangingPunct="1"/>
            <a:endParaRPr lang="es-ES" altLang="en-US" b="1"/>
          </a:p>
          <a:p>
            <a:pPr eaLnBrk="1" hangingPunct="1"/>
            <a:r>
              <a:rPr lang="es-ES" altLang="en-US"/>
              <a:t>El empleador se cerciorará que las etiquetas en los </a:t>
            </a:r>
            <a:r>
              <a:rPr lang="es-ES" altLang="en-US" u="sng"/>
              <a:t>lugares de trabajo </a:t>
            </a:r>
            <a:r>
              <a:rPr lang="es-ES" altLang="en-US"/>
              <a:t>u otras formas de advertencia sean legibles, en </a:t>
            </a:r>
            <a:r>
              <a:rPr lang="es-ES" altLang="en-US" b="1"/>
              <a:t>inglés</a:t>
            </a:r>
            <a:r>
              <a:rPr lang="es-ES" altLang="en-US"/>
              <a:t>, y claramente visible en el recipiente, o accesible directamente en el área de trabajo durante cada turno de trabajo.  Los empleadores con trabajadores que hablan </a:t>
            </a:r>
            <a:r>
              <a:rPr lang="es-ES" altLang="en-US" b="1"/>
              <a:t>otros idiomas </a:t>
            </a:r>
            <a:r>
              <a:rPr lang="es-ES" altLang="en-US"/>
              <a:t>pueden agregar la información en sus idiomas al material presentado siempre y cuando la información también se presente en </a:t>
            </a:r>
            <a:r>
              <a:rPr lang="es-ES" altLang="en-US" b="1"/>
              <a:t>inglés</a:t>
            </a:r>
            <a:r>
              <a:rPr lang="es-ES" altLang="en-US"/>
              <a:t>.</a:t>
            </a:r>
          </a:p>
        </p:txBody>
      </p:sp>
      <p:sp>
        <p:nvSpPr>
          <p:cNvPr id="22533" name="AutoShape 2">
            <a:extLst>
              <a:ext uri="{FF2B5EF4-FFF2-40B4-BE49-F238E27FC236}">
                <a16:creationId xmlns:a16="http://schemas.microsoft.com/office/drawing/2014/main" id="{C3297E20-476E-4E7C-8DFF-0F9979F71F88}"/>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22534" name="TextBox 19">
            <a:extLst>
              <a:ext uri="{FF2B5EF4-FFF2-40B4-BE49-F238E27FC236}">
                <a16:creationId xmlns:a16="http://schemas.microsoft.com/office/drawing/2014/main" id="{49A0CBAE-F077-4FF4-8067-623A95512E94}"/>
              </a:ext>
            </a:extLst>
          </p:cNvPr>
          <p:cNvSpPr txBox="1">
            <a:spLocks noChangeArrowheads="1"/>
          </p:cNvSpPr>
          <p:nvPr/>
        </p:nvSpPr>
        <p:spPr bwMode="auto">
          <a:xfrm>
            <a:off x="381000" y="533400"/>
            <a:ext cx="6324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US" altLang="en-US" sz="2400" b="1"/>
              <a:t>Clasificar y Categorizar productos químicos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1" descr="Label">
            <a:extLst>
              <a:ext uri="{FF2B5EF4-FFF2-40B4-BE49-F238E27FC236}">
                <a16:creationId xmlns:a16="http://schemas.microsoft.com/office/drawing/2014/main" id="{A747252F-A5D1-441D-84EF-7C7AA69632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243263"/>
            <a:ext cx="3600450" cy="280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Box 89">
            <a:extLst>
              <a:ext uri="{FF2B5EF4-FFF2-40B4-BE49-F238E27FC236}">
                <a16:creationId xmlns:a16="http://schemas.microsoft.com/office/drawing/2014/main" id="{6A701371-4721-4FDB-AB80-EB81F4F007B0}"/>
              </a:ext>
            </a:extLst>
          </p:cNvPr>
          <p:cNvSpPr txBox="1">
            <a:spLocks noChangeArrowheads="1"/>
          </p:cNvSpPr>
          <p:nvPr/>
        </p:nvSpPr>
        <p:spPr bwMode="auto">
          <a:xfrm>
            <a:off x="557213" y="6664325"/>
            <a:ext cx="18811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US" altLang="en-US" sz="2000" b="1"/>
              <a:t>Precautionary statements</a:t>
            </a:r>
          </a:p>
        </p:txBody>
      </p:sp>
      <p:sp>
        <p:nvSpPr>
          <p:cNvPr id="24580" name="TextBox 89">
            <a:extLst>
              <a:ext uri="{FF2B5EF4-FFF2-40B4-BE49-F238E27FC236}">
                <a16:creationId xmlns:a16="http://schemas.microsoft.com/office/drawing/2014/main" id="{5D9F141A-C0F3-47E3-AE8C-32F99093F2C0}"/>
              </a:ext>
            </a:extLst>
          </p:cNvPr>
          <p:cNvSpPr txBox="1">
            <a:spLocks noChangeArrowheads="1"/>
          </p:cNvSpPr>
          <p:nvPr/>
        </p:nvSpPr>
        <p:spPr bwMode="auto">
          <a:xfrm>
            <a:off x="104775" y="3902075"/>
            <a:ext cx="1546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US" altLang="en-US" sz="1800" b="1"/>
              <a:t>Supplier identification</a:t>
            </a:r>
          </a:p>
        </p:txBody>
      </p:sp>
      <p:sp>
        <p:nvSpPr>
          <p:cNvPr id="24581" name="AutoShape 2">
            <a:extLst>
              <a:ext uri="{FF2B5EF4-FFF2-40B4-BE49-F238E27FC236}">
                <a16:creationId xmlns:a16="http://schemas.microsoft.com/office/drawing/2014/main" id="{A06E4DCE-F374-4A2D-B9AA-F788D4086A67}"/>
              </a:ext>
            </a:extLst>
          </p:cNvPr>
          <p:cNvSpPr>
            <a:spLocks noChangeArrowheads="1"/>
          </p:cNvSpPr>
          <p:nvPr/>
        </p:nvSpPr>
        <p:spPr bwMode="auto">
          <a:xfrm>
            <a:off x="412750" y="939800"/>
            <a:ext cx="545465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24582" name="Text Box 292">
            <a:extLst>
              <a:ext uri="{FF2B5EF4-FFF2-40B4-BE49-F238E27FC236}">
                <a16:creationId xmlns:a16="http://schemas.microsoft.com/office/drawing/2014/main" id="{3300CE49-0E50-478F-AAAF-06CD8363EE3C}"/>
              </a:ext>
            </a:extLst>
          </p:cNvPr>
          <p:cNvSpPr txBox="1">
            <a:spLocks noChangeArrowheads="1"/>
          </p:cNvSpPr>
          <p:nvPr/>
        </p:nvSpPr>
        <p:spPr bwMode="auto">
          <a:xfrm>
            <a:off x="241300" y="520700"/>
            <a:ext cx="49879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800" b="1"/>
              <a:t>Labels shall have</a:t>
            </a:r>
          </a:p>
        </p:txBody>
      </p:sp>
      <p:sp>
        <p:nvSpPr>
          <p:cNvPr id="24583" name="TextBox 89">
            <a:extLst>
              <a:ext uri="{FF2B5EF4-FFF2-40B4-BE49-F238E27FC236}">
                <a16:creationId xmlns:a16="http://schemas.microsoft.com/office/drawing/2014/main" id="{A0AECEF5-38A7-499E-B000-A49C3C2660DC}"/>
              </a:ext>
            </a:extLst>
          </p:cNvPr>
          <p:cNvSpPr txBox="1">
            <a:spLocks noChangeArrowheads="1"/>
          </p:cNvSpPr>
          <p:nvPr/>
        </p:nvSpPr>
        <p:spPr bwMode="auto">
          <a:xfrm>
            <a:off x="646113" y="1784350"/>
            <a:ext cx="12969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US" altLang="en-US" sz="2000" b="1"/>
              <a:t>Product identifier</a:t>
            </a:r>
          </a:p>
        </p:txBody>
      </p:sp>
      <p:grpSp>
        <p:nvGrpSpPr>
          <p:cNvPr id="24584" name="Group 11">
            <a:extLst>
              <a:ext uri="{FF2B5EF4-FFF2-40B4-BE49-F238E27FC236}">
                <a16:creationId xmlns:a16="http://schemas.microsoft.com/office/drawing/2014/main" id="{9AFF8131-17A5-4253-9155-4FA39CFEDE87}"/>
              </a:ext>
            </a:extLst>
          </p:cNvPr>
          <p:cNvGrpSpPr>
            <a:grpSpLocks/>
          </p:cNvGrpSpPr>
          <p:nvPr/>
        </p:nvGrpSpPr>
        <p:grpSpPr bwMode="auto">
          <a:xfrm>
            <a:off x="5410200" y="230188"/>
            <a:ext cx="1227138" cy="1198562"/>
            <a:chOff x="2886075" y="928687"/>
            <a:chExt cx="2608263" cy="2049463"/>
          </a:xfrm>
        </p:grpSpPr>
        <p:pic>
          <p:nvPicPr>
            <p:cNvPr id="24602" name="Picture 6">
              <a:extLst>
                <a:ext uri="{FF2B5EF4-FFF2-40B4-BE49-F238E27FC236}">
                  <a16:creationId xmlns:a16="http://schemas.microsoft.com/office/drawing/2014/main" id="{42177C02-DFC7-4563-B11D-374E84F085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6075" y="928687"/>
              <a:ext cx="2608263" cy="2049463"/>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603" name="Picture 13">
              <a:extLst>
                <a:ext uri="{FF2B5EF4-FFF2-40B4-BE49-F238E27FC236}">
                  <a16:creationId xmlns:a16="http://schemas.microsoft.com/office/drawing/2014/main" id="{3AE7BDD4-F7CB-4C5D-A8A3-5ACEEC2A7CA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87602" y="1688039"/>
              <a:ext cx="830078" cy="785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585" name="TextBox 89">
            <a:extLst>
              <a:ext uri="{FF2B5EF4-FFF2-40B4-BE49-F238E27FC236}">
                <a16:creationId xmlns:a16="http://schemas.microsoft.com/office/drawing/2014/main" id="{8680AD23-54C4-4EBA-A1C3-7E17FAD218D1}"/>
              </a:ext>
            </a:extLst>
          </p:cNvPr>
          <p:cNvSpPr txBox="1">
            <a:spLocks noChangeArrowheads="1"/>
          </p:cNvSpPr>
          <p:nvPr/>
        </p:nvSpPr>
        <p:spPr bwMode="auto">
          <a:xfrm>
            <a:off x="4864100" y="1844675"/>
            <a:ext cx="1460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US" altLang="en-US" sz="2000" b="1"/>
              <a:t>Pictograms</a:t>
            </a:r>
          </a:p>
        </p:txBody>
      </p:sp>
      <p:sp>
        <p:nvSpPr>
          <p:cNvPr id="24586" name="Oval 13">
            <a:extLst>
              <a:ext uri="{FF2B5EF4-FFF2-40B4-BE49-F238E27FC236}">
                <a16:creationId xmlns:a16="http://schemas.microsoft.com/office/drawing/2014/main" id="{AAC58155-D5BA-4188-BBEC-D18AD4200907}"/>
              </a:ext>
            </a:extLst>
          </p:cNvPr>
          <p:cNvSpPr>
            <a:spLocks noChangeArrowheads="1"/>
          </p:cNvSpPr>
          <p:nvPr/>
        </p:nvSpPr>
        <p:spPr bwMode="auto">
          <a:xfrm>
            <a:off x="3543300" y="5162550"/>
            <a:ext cx="114300" cy="114300"/>
          </a:xfrm>
          <a:prstGeom prst="ellipse">
            <a:avLst/>
          </a:prstGeom>
          <a:solidFill>
            <a:srgbClr val="CCCC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24587" name="Oval 14">
            <a:extLst>
              <a:ext uri="{FF2B5EF4-FFF2-40B4-BE49-F238E27FC236}">
                <a16:creationId xmlns:a16="http://schemas.microsoft.com/office/drawing/2014/main" id="{2C6C8916-6C70-4F9F-A76F-B465EEFC81F2}"/>
              </a:ext>
            </a:extLst>
          </p:cNvPr>
          <p:cNvSpPr>
            <a:spLocks noChangeArrowheads="1"/>
          </p:cNvSpPr>
          <p:nvPr/>
        </p:nvSpPr>
        <p:spPr bwMode="auto">
          <a:xfrm>
            <a:off x="3043238" y="4005263"/>
            <a:ext cx="114300" cy="114300"/>
          </a:xfrm>
          <a:prstGeom prst="ellipse">
            <a:avLst/>
          </a:prstGeom>
          <a:solidFill>
            <a:srgbClr val="CCCC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24588" name="Oval 15">
            <a:extLst>
              <a:ext uri="{FF2B5EF4-FFF2-40B4-BE49-F238E27FC236}">
                <a16:creationId xmlns:a16="http://schemas.microsoft.com/office/drawing/2014/main" id="{EA124B65-AE3B-4A44-BF86-1A52569E6FBD}"/>
              </a:ext>
            </a:extLst>
          </p:cNvPr>
          <p:cNvSpPr>
            <a:spLocks noChangeArrowheads="1"/>
          </p:cNvSpPr>
          <p:nvPr/>
        </p:nvSpPr>
        <p:spPr bwMode="auto">
          <a:xfrm>
            <a:off x="2789238" y="3375025"/>
            <a:ext cx="114300" cy="114300"/>
          </a:xfrm>
          <a:prstGeom prst="ellipse">
            <a:avLst/>
          </a:prstGeom>
          <a:solidFill>
            <a:srgbClr val="CCCC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24589" name="Oval 18">
            <a:extLst>
              <a:ext uri="{FF2B5EF4-FFF2-40B4-BE49-F238E27FC236}">
                <a16:creationId xmlns:a16="http://schemas.microsoft.com/office/drawing/2014/main" id="{3589C10A-E780-42EF-9C3E-12BB0828E4F7}"/>
              </a:ext>
            </a:extLst>
          </p:cNvPr>
          <p:cNvSpPr>
            <a:spLocks noChangeArrowheads="1"/>
          </p:cNvSpPr>
          <p:nvPr/>
        </p:nvSpPr>
        <p:spPr bwMode="auto">
          <a:xfrm>
            <a:off x="5295900" y="4679950"/>
            <a:ext cx="114300" cy="114300"/>
          </a:xfrm>
          <a:prstGeom prst="ellipse">
            <a:avLst/>
          </a:prstGeom>
          <a:solidFill>
            <a:srgbClr val="CCCC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24590" name="Oval 20">
            <a:extLst>
              <a:ext uri="{FF2B5EF4-FFF2-40B4-BE49-F238E27FC236}">
                <a16:creationId xmlns:a16="http://schemas.microsoft.com/office/drawing/2014/main" id="{C4198791-6E42-4270-828A-1D2C8348AC1E}"/>
              </a:ext>
            </a:extLst>
          </p:cNvPr>
          <p:cNvSpPr>
            <a:spLocks noChangeArrowheads="1"/>
          </p:cNvSpPr>
          <p:nvPr/>
        </p:nvSpPr>
        <p:spPr bwMode="auto">
          <a:xfrm>
            <a:off x="4821238" y="4235450"/>
            <a:ext cx="114300" cy="114300"/>
          </a:xfrm>
          <a:prstGeom prst="ellipse">
            <a:avLst/>
          </a:prstGeom>
          <a:solidFill>
            <a:srgbClr val="CCCC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cxnSp>
        <p:nvCxnSpPr>
          <p:cNvPr id="24591" name="Elbow Connector 47">
            <a:extLst>
              <a:ext uri="{FF2B5EF4-FFF2-40B4-BE49-F238E27FC236}">
                <a16:creationId xmlns:a16="http://schemas.microsoft.com/office/drawing/2014/main" id="{AB3CB964-C733-422B-A052-8DB7B0303195}"/>
              </a:ext>
            </a:extLst>
          </p:cNvPr>
          <p:cNvCxnSpPr>
            <a:cxnSpLocks noChangeShapeType="1"/>
            <a:stCxn id="24595" idx="0"/>
            <a:endCxn id="24589" idx="6"/>
          </p:cNvCxnSpPr>
          <p:nvPr/>
        </p:nvCxnSpPr>
        <p:spPr bwMode="auto">
          <a:xfrm rot="16200000" flipV="1">
            <a:off x="4535487" y="5611813"/>
            <a:ext cx="1927225" cy="177800"/>
          </a:xfrm>
          <a:prstGeom prst="bentConnector2">
            <a:avLst/>
          </a:prstGeom>
          <a:noFill/>
          <a:ln w="9525" algn="ctr">
            <a:solidFill>
              <a:schemeClr val="tx1"/>
            </a:solidFill>
            <a:round/>
            <a:headEnd type="oval" w="med" len="med"/>
            <a:tailEnd type="arrow"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592" name="Elbow Connector 66">
            <a:extLst>
              <a:ext uri="{FF2B5EF4-FFF2-40B4-BE49-F238E27FC236}">
                <a16:creationId xmlns:a16="http://schemas.microsoft.com/office/drawing/2014/main" id="{1AD1B109-CD99-4B3A-8163-CC74860B04D4}"/>
              </a:ext>
            </a:extLst>
          </p:cNvPr>
          <p:cNvCxnSpPr>
            <a:cxnSpLocks noChangeShapeType="1"/>
            <a:stCxn id="24579" idx="3"/>
            <a:endCxn id="24586" idx="3"/>
          </p:cNvCxnSpPr>
          <p:nvPr/>
        </p:nvCxnSpPr>
        <p:spPr bwMode="auto">
          <a:xfrm flipV="1">
            <a:off x="2438400" y="5259388"/>
            <a:ext cx="1122363" cy="1758950"/>
          </a:xfrm>
          <a:prstGeom prst="bentConnector2">
            <a:avLst/>
          </a:prstGeom>
          <a:noFill/>
          <a:ln w="9525" algn="ctr">
            <a:solidFill>
              <a:schemeClr val="tx1"/>
            </a:solidFill>
            <a:round/>
            <a:headEnd type="oval" w="med" len="med"/>
            <a:tailEnd type="arrow"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593" name="Oval 86">
            <a:extLst>
              <a:ext uri="{FF2B5EF4-FFF2-40B4-BE49-F238E27FC236}">
                <a16:creationId xmlns:a16="http://schemas.microsoft.com/office/drawing/2014/main" id="{E755AA34-CA90-4EF7-A89F-190725311330}"/>
              </a:ext>
            </a:extLst>
          </p:cNvPr>
          <p:cNvSpPr>
            <a:spLocks noChangeArrowheads="1"/>
          </p:cNvSpPr>
          <p:nvPr/>
        </p:nvSpPr>
        <p:spPr bwMode="auto">
          <a:xfrm>
            <a:off x="4806950" y="3371850"/>
            <a:ext cx="114300" cy="114300"/>
          </a:xfrm>
          <a:prstGeom prst="ellipse">
            <a:avLst/>
          </a:prstGeom>
          <a:solidFill>
            <a:srgbClr val="CCCC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24594" name="TextBox 89">
            <a:extLst>
              <a:ext uri="{FF2B5EF4-FFF2-40B4-BE49-F238E27FC236}">
                <a16:creationId xmlns:a16="http://schemas.microsoft.com/office/drawing/2014/main" id="{00EBFE40-0E3A-42D6-BFD3-B252CB036855}"/>
              </a:ext>
            </a:extLst>
          </p:cNvPr>
          <p:cNvSpPr txBox="1">
            <a:spLocks noChangeArrowheads="1"/>
          </p:cNvSpPr>
          <p:nvPr/>
        </p:nvSpPr>
        <p:spPr bwMode="auto">
          <a:xfrm>
            <a:off x="5751513" y="3886200"/>
            <a:ext cx="10096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US" altLang="en-US" sz="2000" b="1"/>
              <a:t>Signal word</a:t>
            </a:r>
          </a:p>
        </p:txBody>
      </p:sp>
      <p:sp>
        <p:nvSpPr>
          <p:cNvPr id="24595" name="TextBox 89">
            <a:extLst>
              <a:ext uri="{FF2B5EF4-FFF2-40B4-BE49-F238E27FC236}">
                <a16:creationId xmlns:a16="http://schemas.microsoft.com/office/drawing/2014/main" id="{394009AB-0B6E-4D0E-A00E-623F0081739F}"/>
              </a:ext>
            </a:extLst>
          </p:cNvPr>
          <p:cNvSpPr txBox="1">
            <a:spLocks noChangeArrowheads="1"/>
          </p:cNvSpPr>
          <p:nvPr/>
        </p:nvSpPr>
        <p:spPr bwMode="auto">
          <a:xfrm>
            <a:off x="4864100" y="6664325"/>
            <a:ext cx="14462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US" altLang="en-US" sz="2000" b="1"/>
              <a:t>Hazard statements</a:t>
            </a:r>
          </a:p>
        </p:txBody>
      </p:sp>
      <p:cxnSp>
        <p:nvCxnSpPr>
          <p:cNvPr id="24596" name="Elbow Connector 118">
            <a:extLst>
              <a:ext uri="{FF2B5EF4-FFF2-40B4-BE49-F238E27FC236}">
                <a16:creationId xmlns:a16="http://schemas.microsoft.com/office/drawing/2014/main" id="{92A5A412-B3FD-42F3-8670-3AD606F352D4}"/>
              </a:ext>
            </a:extLst>
          </p:cNvPr>
          <p:cNvCxnSpPr>
            <a:cxnSpLocks noChangeShapeType="1"/>
            <a:stCxn id="24585" idx="2"/>
            <a:endCxn id="24593" idx="0"/>
          </p:cNvCxnSpPr>
          <p:nvPr/>
        </p:nvCxnSpPr>
        <p:spPr bwMode="auto">
          <a:xfrm rot="5400000">
            <a:off x="4665662" y="2443163"/>
            <a:ext cx="1127125" cy="730250"/>
          </a:xfrm>
          <a:prstGeom prst="bentConnector3">
            <a:avLst>
              <a:gd name="adj1" fmla="val 50000"/>
            </a:avLst>
          </a:prstGeom>
          <a:noFill/>
          <a:ln w="9525" algn="ctr">
            <a:solidFill>
              <a:schemeClr val="tx1"/>
            </a:solidFill>
            <a:round/>
            <a:headEnd type="oval" w="med" len="med"/>
            <a:tailEnd type="arrow"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597" name="Elbow Connector 95">
            <a:extLst>
              <a:ext uri="{FF2B5EF4-FFF2-40B4-BE49-F238E27FC236}">
                <a16:creationId xmlns:a16="http://schemas.microsoft.com/office/drawing/2014/main" id="{ACC881B7-15EB-43C5-BAD8-BE31AE620595}"/>
              </a:ext>
            </a:extLst>
          </p:cNvPr>
          <p:cNvCxnSpPr>
            <a:cxnSpLocks noChangeShapeType="1"/>
            <a:stCxn id="24580" idx="3"/>
            <a:endCxn id="24587" idx="4"/>
          </p:cNvCxnSpPr>
          <p:nvPr/>
        </p:nvCxnSpPr>
        <p:spPr bwMode="auto">
          <a:xfrm flipV="1">
            <a:off x="1651000" y="4119563"/>
            <a:ext cx="1449388" cy="104775"/>
          </a:xfrm>
          <a:prstGeom prst="bentConnector2">
            <a:avLst/>
          </a:prstGeom>
          <a:noFill/>
          <a:ln w="9525" algn="ctr">
            <a:solidFill>
              <a:schemeClr val="tx1"/>
            </a:solidFill>
            <a:round/>
            <a:headEnd type="oval" w="med" len="med"/>
            <a:tailEnd type="arrow"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598" name="Elbow Connector 153">
            <a:extLst>
              <a:ext uri="{FF2B5EF4-FFF2-40B4-BE49-F238E27FC236}">
                <a16:creationId xmlns:a16="http://schemas.microsoft.com/office/drawing/2014/main" id="{3A44B657-96C9-4A6A-A04C-0C67EE6CA451}"/>
              </a:ext>
            </a:extLst>
          </p:cNvPr>
          <p:cNvCxnSpPr>
            <a:cxnSpLocks noChangeShapeType="1"/>
            <a:stCxn id="24594" idx="1"/>
            <a:endCxn id="24590" idx="6"/>
          </p:cNvCxnSpPr>
          <p:nvPr/>
        </p:nvCxnSpPr>
        <p:spPr bwMode="auto">
          <a:xfrm rot="10800000" flipV="1">
            <a:off x="4935538" y="4240213"/>
            <a:ext cx="815975" cy="52387"/>
          </a:xfrm>
          <a:prstGeom prst="bentConnector3">
            <a:avLst>
              <a:gd name="adj1" fmla="val 28505"/>
            </a:avLst>
          </a:prstGeom>
          <a:noFill/>
          <a:ln w="9525" algn="ctr">
            <a:solidFill>
              <a:schemeClr val="tx1"/>
            </a:solidFill>
            <a:round/>
            <a:headEnd type="oval" w="med" len="med"/>
            <a:tailEnd type="arrow"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599" name="Elbow Connector 131">
            <a:extLst>
              <a:ext uri="{FF2B5EF4-FFF2-40B4-BE49-F238E27FC236}">
                <a16:creationId xmlns:a16="http://schemas.microsoft.com/office/drawing/2014/main" id="{C6B85679-61E0-4EAF-A67C-C311B1E0F73B}"/>
              </a:ext>
            </a:extLst>
          </p:cNvPr>
          <p:cNvCxnSpPr>
            <a:cxnSpLocks noChangeShapeType="1"/>
            <a:stCxn id="24583" idx="3"/>
            <a:endCxn id="24588" idx="0"/>
          </p:cNvCxnSpPr>
          <p:nvPr/>
        </p:nvCxnSpPr>
        <p:spPr bwMode="auto">
          <a:xfrm>
            <a:off x="1943100" y="2138363"/>
            <a:ext cx="903288" cy="1236662"/>
          </a:xfrm>
          <a:prstGeom prst="bentConnector2">
            <a:avLst/>
          </a:prstGeom>
          <a:noFill/>
          <a:ln w="9525" algn="ctr">
            <a:solidFill>
              <a:schemeClr val="tx1"/>
            </a:solidFill>
            <a:round/>
            <a:headEnd type="oval"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600" name="TextBox 89">
            <a:extLst>
              <a:ext uri="{FF2B5EF4-FFF2-40B4-BE49-F238E27FC236}">
                <a16:creationId xmlns:a16="http://schemas.microsoft.com/office/drawing/2014/main" id="{C60C0C35-3353-4BC5-8DF8-DD9EB122AFB4}"/>
              </a:ext>
            </a:extLst>
          </p:cNvPr>
          <p:cNvSpPr txBox="1">
            <a:spLocks noChangeArrowheads="1"/>
          </p:cNvSpPr>
          <p:nvPr/>
        </p:nvSpPr>
        <p:spPr bwMode="auto">
          <a:xfrm>
            <a:off x="1643063" y="7802563"/>
            <a:ext cx="4900612"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US" altLang="en-US" b="1"/>
              <a:t>Actual labels will be different from the one shown here.  However, the Signal word, Precautionary statements, and Pictogram(s) must be located together on the label.</a:t>
            </a:r>
          </a:p>
        </p:txBody>
      </p:sp>
      <p:pic>
        <p:nvPicPr>
          <p:cNvPr id="24601" name="Picture 26" descr="C:\Documents and Settings\schwabtl\Local Settings\Temporary Internet Files\Content.IE5\U2XVGUIK\MC900441310[1].png">
            <a:extLst>
              <a:ext uri="{FF2B5EF4-FFF2-40B4-BE49-F238E27FC236}">
                <a16:creationId xmlns:a16="http://schemas.microsoft.com/office/drawing/2014/main" id="{1109A6F3-40A1-4F3E-9B35-6A672692CB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4738" y="7543800"/>
            <a:ext cx="677862"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6">
            <a:extLst>
              <a:ext uri="{FF2B5EF4-FFF2-40B4-BE49-F238E27FC236}">
                <a16:creationId xmlns:a16="http://schemas.microsoft.com/office/drawing/2014/main" id="{ED5502FF-89F0-4F88-A088-92FAEBA2DE0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8138" y="3240088"/>
            <a:ext cx="3341687"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Box 89">
            <a:extLst>
              <a:ext uri="{FF2B5EF4-FFF2-40B4-BE49-F238E27FC236}">
                <a16:creationId xmlns:a16="http://schemas.microsoft.com/office/drawing/2014/main" id="{FD7C8311-903D-41A8-825A-E4625DE25B7C}"/>
              </a:ext>
            </a:extLst>
          </p:cNvPr>
          <p:cNvSpPr txBox="1">
            <a:spLocks noChangeArrowheads="1"/>
          </p:cNvSpPr>
          <p:nvPr/>
        </p:nvSpPr>
        <p:spPr bwMode="auto">
          <a:xfrm>
            <a:off x="823913" y="6664325"/>
            <a:ext cx="15287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s-ES" altLang="en-US" sz="2000" b="1"/>
              <a:t>Consejos de prudencia</a:t>
            </a:r>
          </a:p>
        </p:txBody>
      </p:sp>
      <p:sp>
        <p:nvSpPr>
          <p:cNvPr id="26628" name="TextBox 89">
            <a:extLst>
              <a:ext uri="{FF2B5EF4-FFF2-40B4-BE49-F238E27FC236}">
                <a16:creationId xmlns:a16="http://schemas.microsoft.com/office/drawing/2014/main" id="{16CD734A-2C88-435C-AF74-8C2E87B95CEE}"/>
              </a:ext>
            </a:extLst>
          </p:cNvPr>
          <p:cNvSpPr txBox="1">
            <a:spLocks noChangeArrowheads="1"/>
          </p:cNvSpPr>
          <p:nvPr/>
        </p:nvSpPr>
        <p:spPr bwMode="auto">
          <a:xfrm>
            <a:off x="85725" y="3770313"/>
            <a:ext cx="1476375"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US" altLang="en-US" sz="1700" b="1"/>
              <a:t>Identificación </a:t>
            </a:r>
            <a:r>
              <a:rPr lang="en-US" altLang="en-US" sz="1600" b="1"/>
              <a:t>del proveedor</a:t>
            </a:r>
          </a:p>
        </p:txBody>
      </p:sp>
      <p:sp>
        <p:nvSpPr>
          <p:cNvPr id="26629" name="AutoShape 2">
            <a:extLst>
              <a:ext uri="{FF2B5EF4-FFF2-40B4-BE49-F238E27FC236}">
                <a16:creationId xmlns:a16="http://schemas.microsoft.com/office/drawing/2014/main" id="{BCCCDC12-EBB3-4CA0-B962-B37D69FEC595}"/>
              </a:ext>
            </a:extLst>
          </p:cNvPr>
          <p:cNvSpPr>
            <a:spLocks noChangeArrowheads="1"/>
          </p:cNvSpPr>
          <p:nvPr/>
        </p:nvSpPr>
        <p:spPr bwMode="auto">
          <a:xfrm>
            <a:off x="412750" y="939800"/>
            <a:ext cx="545465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26630" name="TextBox 89">
            <a:extLst>
              <a:ext uri="{FF2B5EF4-FFF2-40B4-BE49-F238E27FC236}">
                <a16:creationId xmlns:a16="http://schemas.microsoft.com/office/drawing/2014/main" id="{7A3308D2-3C47-46BD-B103-395A16E8FA4E}"/>
              </a:ext>
            </a:extLst>
          </p:cNvPr>
          <p:cNvSpPr txBox="1">
            <a:spLocks noChangeArrowheads="1"/>
          </p:cNvSpPr>
          <p:nvPr/>
        </p:nvSpPr>
        <p:spPr bwMode="auto">
          <a:xfrm>
            <a:off x="560388" y="1784350"/>
            <a:ext cx="17922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s-ES" altLang="en-US" sz="2000" b="1"/>
              <a:t>Identificación del producto</a:t>
            </a:r>
          </a:p>
        </p:txBody>
      </p:sp>
      <p:grpSp>
        <p:nvGrpSpPr>
          <p:cNvPr id="26631" name="Group 11">
            <a:extLst>
              <a:ext uri="{FF2B5EF4-FFF2-40B4-BE49-F238E27FC236}">
                <a16:creationId xmlns:a16="http://schemas.microsoft.com/office/drawing/2014/main" id="{C60E0E41-54C6-42B8-B0C7-8CDEFDC051DE}"/>
              </a:ext>
            </a:extLst>
          </p:cNvPr>
          <p:cNvGrpSpPr>
            <a:grpSpLocks/>
          </p:cNvGrpSpPr>
          <p:nvPr/>
        </p:nvGrpSpPr>
        <p:grpSpPr bwMode="auto">
          <a:xfrm>
            <a:off x="5410200" y="230188"/>
            <a:ext cx="1227138" cy="1198562"/>
            <a:chOff x="2886075" y="928687"/>
            <a:chExt cx="2608263" cy="2049463"/>
          </a:xfrm>
        </p:grpSpPr>
        <p:pic>
          <p:nvPicPr>
            <p:cNvPr id="26650" name="Picture 6">
              <a:extLst>
                <a:ext uri="{FF2B5EF4-FFF2-40B4-BE49-F238E27FC236}">
                  <a16:creationId xmlns:a16="http://schemas.microsoft.com/office/drawing/2014/main" id="{7FFA66B5-B5A8-42DF-A763-08AD3E9E6C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6075" y="928687"/>
              <a:ext cx="2608263" cy="2049463"/>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51" name="Picture 13">
              <a:extLst>
                <a:ext uri="{FF2B5EF4-FFF2-40B4-BE49-F238E27FC236}">
                  <a16:creationId xmlns:a16="http://schemas.microsoft.com/office/drawing/2014/main" id="{AD5B5070-6B42-426C-BBD1-B2731F206A9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87602" y="1688039"/>
              <a:ext cx="830078" cy="785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632" name="TextBox 89">
            <a:extLst>
              <a:ext uri="{FF2B5EF4-FFF2-40B4-BE49-F238E27FC236}">
                <a16:creationId xmlns:a16="http://schemas.microsoft.com/office/drawing/2014/main" id="{499E063B-A14B-414F-8DA7-37BDB67D9767}"/>
              </a:ext>
            </a:extLst>
          </p:cNvPr>
          <p:cNvSpPr txBox="1">
            <a:spLocks noChangeArrowheads="1"/>
          </p:cNvSpPr>
          <p:nvPr/>
        </p:nvSpPr>
        <p:spPr bwMode="auto">
          <a:xfrm>
            <a:off x="4778375" y="1844675"/>
            <a:ext cx="1612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US" altLang="en-US" sz="2000" b="1"/>
              <a:t>Pictogramas</a:t>
            </a:r>
          </a:p>
        </p:txBody>
      </p:sp>
      <p:sp>
        <p:nvSpPr>
          <p:cNvPr id="26633" name="Oval 13">
            <a:extLst>
              <a:ext uri="{FF2B5EF4-FFF2-40B4-BE49-F238E27FC236}">
                <a16:creationId xmlns:a16="http://schemas.microsoft.com/office/drawing/2014/main" id="{A3FDA1AD-5F07-4337-8B4A-B2BE1A06F6BE}"/>
              </a:ext>
            </a:extLst>
          </p:cNvPr>
          <p:cNvSpPr>
            <a:spLocks noChangeArrowheads="1"/>
          </p:cNvSpPr>
          <p:nvPr/>
        </p:nvSpPr>
        <p:spPr bwMode="auto">
          <a:xfrm>
            <a:off x="3254375" y="5145088"/>
            <a:ext cx="114300" cy="114300"/>
          </a:xfrm>
          <a:prstGeom prst="ellipse">
            <a:avLst/>
          </a:prstGeom>
          <a:solidFill>
            <a:srgbClr val="CCCC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26634" name="Oval 14">
            <a:extLst>
              <a:ext uri="{FF2B5EF4-FFF2-40B4-BE49-F238E27FC236}">
                <a16:creationId xmlns:a16="http://schemas.microsoft.com/office/drawing/2014/main" id="{0A1AA128-6FCB-48F4-910B-73E9D789D98D}"/>
              </a:ext>
            </a:extLst>
          </p:cNvPr>
          <p:cNvSpPr>
            <a:spLocks noChangeArrowheads="1"/>
          </p:cNvSpPr>
          <p:nvPr/>
        </p:nvSpPr>
        <p:spPr bwMode="auto">
          <a:xfrm>
            <a:off x="2765425" y="4005263"/>
            <a:ext cx="114300" cy="114300"/>
          </a:xfrm>
          <a:prstGeom prst="ellipse">
            <a:avLst/>
          </a:prstGeom>
          <a:solidFill>
            <a:srgbClr val="CCCC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26635" name="Oval 15">
            <a:extLst>
              <a:ext uri="{FF2B5EF4-FFF2-40B4-BE49-F238E27FC236}">
                <a16:creationId xmlns:a16="http://schemas.microsoft.com/office/drawing/2014/main" id="{32549238-68B7-4A9E-A264-8CC5043E5740}"/>
              </a:ext>
            </a:extLst>
          </p:cNvPr>
          <p:cNvSpPr>
            <a:spLocks noChangeArrowheads="1"/>
          </p:cNvSpPr>
          <p:nvPr/>
        </p:nvSpPr>
        <p:spPr bwMode="auto">
          <a:xfrm>
            <a:off x="2703513" y="3314700"/>
            <a:ext cx="114300" cy="114300"/>
          </a:xfrm>
          <a:prstGeom prst="ellipse">
            <a:avLst/>
          </a:prstGeom>
          <a:solidFill>
            <a:srgbClr val="CCCC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26636" name="Oval 18">
            <a:extLst>
              <a:ext uri="{FF2B5EF4-FFF2-40B4-BE49-F238E27FC236}">
                <a16:creationId xmlns:a16="http://schemas.microsoft.com/office/drawing/2014/main" id="{87C4A3C7-83BA-4202-9861-3D464088C0A8}"/>
              </a:ext>
            </a:extLst>
          </p:cNvPr>
          <p:cNvSpPr>
            <a:spLocks noChangeArrowheads="1"/>
          </p:cNvSpPr>
          <p:nvPr/>
        </p:nvSpPr>
        <p:spPr bwMode="auto">
          <a:xfrm>
            <a:off x="4792663" y="4824413"/>
            <a:ext cx="114300" cy="114300"/>
          </a:xfrm>
          <a:prstGeom prst="ellipse">
            <a:avLst/>
          </a:prstGeom>
          <a:solidFill>
            <a:srgbClr val="CCCC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26637" name="Oval 20">
            <a:extLst>
              <a:ext uri="{FF2B5EF4-FFF2-40B4-BE49-F238E27FC236}">
                <a16:creationId xmlns:a16="http://schemas.microsoft.com/office/drawing/2014/main" id="{AE0A6F39-FC4B-4322-9313-D95F6C1CC162}"/>
              </a:ext>
            </a:extLst>
          </p:cNvPr>
          <p:cNvSpPr>
            <a:spLocks noChangeArrowheads="1"/>
          </p:cNvSpPr>
          <p:nvPr/>
        </p:nvSpPr>
        <p:spPr bwMode="auto">
          <a:xfrm>
            <a:off x="4495800" y="4241800"/>
            <a:ext cx="114300" cy="114300"/>
          </a:xfrm>
          <a:prstGeom prst="ellipse">
            <a:avLst/>
          </a:prstGeom>
          <a:solidFill>
            <a:srgbClr val="CCCC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cxnSp>
        <p:nvCxnSpPr>
          <p:cNvPr id="26638" name="Elbow Connector 47">
            <a:extLst>
              <a:ext uri="{FF2B5EF4-FFF2-40B4-BE49-F238E27FC236}">
                <a16:creationId xmlns:a16="http://schemas.microsoft.com/office/drawing/2014/main" id="{47C612EA-D9AE-419E-AE39-E2036F661651}"/>
              </a:ext>
            </a:extLst>
          </p:cNvPr>
          <p:cNvCxnSpPr>
            <a:cxnSpLocks noChangeShapeType="1"/>
          </p:cNvCxnSpPr>
          <p:nvPr/>
        </p:nvCxnSpPr>
        <p:spPr bwMode="auto">
          <a:xfrm rot="16200000" flipV="1">
            <a:off x="4068762" y="5727701"/>
            <a:ext cx="1927225" cy="177800"/>
          </a:xfrm>
          <a:prstGeom prst="bentConnector2">
            <a:avLst/>
          </a:prstGeom>
          <a:noFill/>
          <a:ln w="9525" algn="ctr">
            <a:solidFill>
              <a:schemeClr val="tx1"/>
            </a:solidFill>
            <a:round/>
            <a:headEnd type="oval" w="med" len="med"/>
            <a:tailEnd type="arrow"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39" name="Elbow Connector 66">
            <a:extLst>
              <a:ext uri="{FF2B5EF4-FFF2-40B4-BE49-F238E27FC236}">
                <a16:creationId xmlns:a16="http://schemas.microsoft.com/office/drawing/2014/main" id="{A89A911F-FAFE-431B-965D-8EF5EC129B3A}"/>
              </a:ext>
            </a:extLst>
          </p:cNvPr>
          <p:cNvCxnSpPr>
            <a:cxnSpLocks noChangeShapeType="1"/>
            <a:stCxn id="26627" idx="3"/>
            <a:endCxn id="26633" idx="3"/>
          </p:cNvCxnSpPr>
          <p:nvPr/>
        </p:nvCxnSpPr>
        <p:spPr bwMode="auto">
          <a:xfrm flipV="1">
            <a:off x="2352675" y="5241925"/>
            <a:ext cx="919163" cy="1776413"/>
          </a:xfrm>
          <a:prstGeom prst="bentConnector2">
            <a:avLst/>
          </a:prstGeom>
          <a:noFill/>
          <a:ln w="9525" algn="ctr">
            <a:solidFill>
              <a:schemeClr val="tx1"/>
            </a:solidFill>
            <a:round/>
            <a:headEnd type="oval" w="med" len="med"/>
            <a:tailEnd type="arrow"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640" name="Oval 86">
            <a:extLst>
              <a:ext uri="{FF2B5EF4-FFF2-40B4-BE49-F238E27FC236}">
                <a16:creationId xmlns:a16="http://schemas.microsoft.com/office/drawing/2014/main" id="{E7850CC7-3D36-48D6-BA0C-312C7CAE2972}"/>
              </a:ext>
            </a:extLst>
          </p:cNvPr>
          <p:cNvSpPr>
            <a:spLocks noChangeArrowheads="1"/>
          </p:cNvSpPr>
          <p:nvPr/>
        </p:nvSpPr>
        <p:spPr bwMode="auto">
          <a:xfrm>
            <a:off x="4579938" y="3640138"/>
            <a:ext cx="114300" cy="114300"/>
          </a:xfrm>
          <a:prstGeom prst="ellipse">
            <a:avLst/>
          </a:prstGeom>
          <a:solidFill>
            <a:srgbClr val="CCCC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26641" name="TextBox 89">
            <a:extLst>
              <a:ext uri="{FF2B5EF4-FFF2-40B4-BE49-F238E27FC236}">
                <a16:creationId xmlns:a16="http://schemas.microsoft.com/office/drawing/2014/main" id="{336855E2-79F4-472C-8738-023DACC385E9}"/>
              </a:ext>
            </a:extLst>
          </p:cNvPr>
          <p:cNvSpPr txBox="1">
            <a:spLocks noChangeArrowheads="1"/>
          </p:cNvSpPr>
          <p:nvPr/>
        </p:nvSpPr>
        <p:spPr bwMode="auto">
          <a:xfrm>
            <a:off x="5410200" y="3886200"/>
            <a:ext cx="139065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US" altLang="en-US" sz="1900" b="1"/>
              <a:t>Palabra de advertencia</a:t>
            </a:r>
          </a:p>
        </p:txBody>
      </p:sp>
      <p:sp>
        <p:nvSpPr>
          <p:cNvPr id="26642" name="TextBox 89">
            <a:extLst>
              <a:ext uri="{FF2B5EF4-FFF2-40B4-BE49-F238E27FC236}">
                <a16:creationId xmlns:a16="http://schemas.microsoft.com/office/drawing/2014/main" id="{876CD63B-C931-4658-90C3-3F3966576A2D}"/>
              </a:ext>
            </a:extLst>
          </p:cNvPr>
          <p:cNvSpPr txBox="1">
            <a:spLocks noChangeArrowheads="1"/>
          </p:cNvSpPr>
          <p:nvPr/>
        </p:nvSpPr>
        <p:spPr bwMode="auto">
          <a:xfrm>
            <a:off x="4778375" y="6835775"/>
            <a:ext cx="16129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s-ES" altLang="en-US" sz="2000" b="1"/>
              <a:t>Indicaciones de peligro</a:t>
            </a:r>
          </a:p>
        </p:txBody>
      </p:sp>
      <p:cxnSp>
        <p:nvCxnSpPr>
          <p:cNvPr id="26643" name="Elbow Connector 118">
            <a:extLst>
              <a:ext uri="{FF2B5EF4-FFF2-40B4-BE49-F238E27FC236}">
                <a16:creationId xmlns:a16="http://schemas.microsoft.com/office/drawing/2014/main" id="{BAE5947E-0808-4AE8-B402-79A6174F1AE6}"/>
              </a:ext>
            </a:extLst>
          </p:cNvPr>
          <p:cNvCxnSpPr>
            <a:cxnSpLocks noChangeShapeType="1"/>
            <a:stCxn id="26632" idx="2"/>
            <a:endCxn id="26640" idx="0"/>
          </p:cNvCxnSpPr>
          <p:nvPr/>
        </p:nvCxnSpPr>
        <p:spPr bwMode="auto">
          <a:xfrm rot="5400000">
            <a:off x="4413250" y="2468563"/>
            <a:ext cx="1395413" cy="947737"/>
          </a:xfrm>
          <a:prstGeom prst="bentConnector3">
            <a:avLst>
              <a:gd name="adj1" fmla="val 50000"/>
            </a:avLst>
          </a:prstGeom>
          <a:noFill/>
          <a:ln w="9525" algn="ctr">
            <a:solidFill>
              <a:schemeClr val="tx1"/>
            </a:solidFill>
            <a:round/>
            <a:headEnd type="oval" w="med" len="med"/>
            <a:tailEnd type="arrow"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44" name="Elbow Connector 95">
            <a:extLst>
              <a:ext uri="{FF2B5EF4-FFF2-40B4-BE49-F238E27FC236}">
                <a16:creationId xmlns:a16="http://schemas.microsoft.com/office/drawing/2014/main" id="{451FDFC7-0F6C-424A-9832-31A88817BD8E}"/>
              </a:ext>
            </a:extLst>
          </p:cNvPr>
          <p:cNvCxnSpPr>
            <a:cxnSpLocks noChangeShapeType="1"/>
            <a:stCxn id="26628" idx="3"/>
            <a:endCxn id="26634" idx="4"/>
          </p:cNvCxnSpPr>
          <p:nvPr/>
        </p:nvCxnSpPr>
        <p:spPr bwMode="auto">
          <a:xfrm>
            <a:off x="1562100" y="4071938"/>
            <a:ext cx="1260475" cy="47625"/>
          </a:xfrm>
          <a:prstGeom prst="bentConnector4">
            <a:avLst>
              <a:gd name="adj1" fmla="val 47731"/>
              <a:gd name="adj2" fmla="val 572560"/>
            </a:avLst>
          </a:prstGeom>
          <a:noFill/>
          <a:ln w="9525" algn="ctr">
            <a:solidFill>
              <a:schemeClr val="tx1"/>
            </a:solidFill>
            <a:round/>
            <a:headEnd type="oval" w="med" len="med"/>
            <a:tailEnd type="arrow"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45" name="Elbow Connector 153">
            <a:extLst>
              <a:ext uri="{FF2B5EF4-FFF2-40B4-BE49-F238E27FC236}">
                <a16:creationId xmlns:a16="http://schemas.microsoft.com/office/drawing/2014/main" id="{45B1F05E-5F26-45E0-9E7E-CBA40358ED0A}"/>
              </a:ext>
            </a:extLst>
          </p:cNvPr>
          <p:cNvCxnSpPr>
            <a:cxnSpLocks noChangeShapeType="1"/>
            <a:stCxn id="26641" idx="1"/>
            <a:endCxn id="26637" idx="6"/>
          </p:cNvCxnSpPr>
          <p:nvPr/>
        </p:nvCxnSpPr>
        <p:spPr bwMode="auto">
          <a:xfrm rot="10800000" flipV="1">
            <a:off x="4610100" y="4224338"/>
            <a:ext cx="800100" cy="74612"/>
          </a:xfrm>
          <a:prstGeom prst="bentConnector3">
            <a:avLst>
              <a:gd name="adj1" fmla="val 50000"/>
            </a:avLst>
          </a:prstGeom>
          <a:noFill/>
          <a:ln w="9525" algn="ctr">
            <a:solidFill>
              <a:schemeClr val="tx1"/>
            </a:solidFill>
            <a:round/>
            <a:headEnd type="oval" w="med" len="med"/>
            <a:tailEnd type="arrow"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46" name="Elbow Connector 131">
            <a:extLst>
              <a:ext uri="{FF2B5EF4-FFF2-40B4-BE49-F238E27FC236}">
                <a16:creationId xmlns:a16="http://schemas.microsoft.com/office/drawing/2014/main" id="{28081AFE-3280-4B34-8C6C-0581D9CD2DF9}"/>
              </a:ext>
            </a:extLst>
          </p:cNvPr>
          <p:cNvCxnSpPr>
            <a:cxnSpLocks noChangeShapeType="1"/>
            <a:stCxn id="26630" idx="3"/>
            <a:endCxn id="26635" idx="0"/>
          </p:cNvCxnSpPr>
          <p:nvPr/>
        </p:nvCxnSpPr>
        <p:spPr bwMode="auto">
          <a:xfrm>
            <a:off x="2352675" y="2138363"/>
            <a:ext cx="407988" cy="1176337"/>
          </a:xfrm>
          <a:prstGeom prst="bentConnector2">
            <a:avLst/>
          </a:prstGeom>
          <a:noFill/>
          <a:ln w="9525" algn="ctr">
            <a:solidFill>
              <a:schemeClr val="tx1"/>
            </a:solidFill>
            <a:round/>
            <a:headEnd type="oval"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647" name="Text Box 292">
            <a:extLst>
              <a:ext uri="{FF2B5EF4-FFF2-40B4-BE49-F238E27FC236}">
                <a16:creationId xmlns:a16="http://schemas.microsoft.com/office/drawing/2014/main" id="{B7A1C60D-43F7-472D-90A2-07AA8DFE57D3}"/>
              </a:ext>
            </a:extLst>
          </p:cNvPr>
          <p:cNvSpPr txBox="1">
            <a:spLocks noChangeArrowheads="1"/>
          </p:cNvSpPr>
          <p:nvPr/>
        </p:nvSpPr>
        <p:spPr bwMode="auto">
          <a:xfrm>
            <a:off x="241300" y="520700"/>
            <a:ext cx="50165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s-ES_tradnl" altLang="en-US" sz="2800" b="1"/>
              <a:t>Etiquetas tendrán</a:t>
            </a:r>
            <a:endParaRPr lang="en-US" altLang="en-US" sz="2800" b="1"/>
          </a:p>
        </p:txBody>
      </p:sp>
      <p:sp>
        <p:nvSpPr>
          <p:cNvPr id="26648" name="TextBox 89">
            <a:extLst>
              <a:ext uri="{FF2B5EF4-FFF2-40B4-BE49-F238E27FC236}">
                <a16:creationId xmlns:a16="http://schemas.microsoft.com/office/drawing/2014/main" id="{4C4A1E53-DD62-469D-8921-261F5174351E}"/>
              </a:ext>
            </a:extLst>
          </p:cNvPr>
          <p:cNvSpPr txBox="1">
            <a:spLocks noChangeArrowheads="1"/>
          </p:cNvSpPr>
          <p:nvPr/>
        </p:nvSpPr>
        <p:spPr bwMode="auto">
          <a:xfrm>
            <a:off x="1643063" y="7802563"/>
            <a:ext cx="490061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s-ES" altLang="en-US" b="1"/>
              <a:t>Las etiquetas en sí serán diferentes a la que se ve aquí.  Sin embargo, la Palabra de advertencia, los Consejos de prudencia, y los Pictograma(s) deberán mostrarse juntos en la etiqueta.</a:t>
            </a:r>
          </a:p>
        </p:txBody>
      </p:sp>
      <p:pic>
        <p:nvPicPr>
          <p:cNvPr id="26649" name="Picture 26" descr="C:\Documents and Settings\schwabtl\Local Settings\Temporary Internet Files\Content.IE5\U2XVGUIK\MC900441310[1].png">
            <a:extLst>
              <a:ext uri="{FF2B5EF4-FFF2-40B4-BE49-F238E27FC236}">
                <a16:creationId xmlns:a16="http://schemas.microsoft.com/office/drawing/2014/main" id="{A2F73603-E3FA-4279-8820-B7F8397F0DD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4738" y="7543800"/>
            <a:ext cx="677862"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92">
            <a:extLst>
              <a:ext uri="{FF2B5EF4-FFF2-40B4-BE49-F238E27FC236}">
                <a16:creationId xmlns:a16="http://schemas.microsoft.com/office/drawing/2014/main" id="{93003EEE-2C64-4EC3-990C-F345554C8AC0}"/>
              </a:ext>
            </a:extLst>
          </p:cNvPr>
          <p:cNvSpPr txBox="1">
            <a:spLocks noChangeArrowheads="1"/>
          </p:cNvSpPr>
          <p:nvPr/>
        </p:nvSpPr>
        <p:spPr bwMode="auto">
          <a:xfrm>
            <a:off x="241300" y="515938"/>
            <a:ext cx="25908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800" b="1"/>
              <a:t>Label parts</a:t>
            </a:r>
          </a:p>
        </p:txBody>
      </p:sp>
      <p:pic>
        <p:nvPicPr>
          <p:cNvPr id="28675" name="Picture 5">
            <a:extLst>
              <a:ext uri="{FF2B5EF4-FFF2-40B4-BE49-F238E27FC236}">
                <a16:creationId xmlns:a16="http://schemas.microsoft.com/office/drawing/2014/main" id="{6ED1891E-DF2D-481B-B846-C8040775669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4950" y="3478213"/>
            <a:ext cx="33718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Box 89">
            <a:extLst>
              <a:ext uri="{FF2B5EF4-FFF2-40B4-BE49-F238E27FC236}">
                <a16:creationId xmlns:a16="http://schemas.microsoft.com/office/drawing/2014/main" id="{257F6071-60C1-4476-BE72-BB8A74A31220}"/>
              </a:ext>
            </a:extLst>
          </p:cNvPr>
          <p:cNvSpPr txBox="1">
            <a:spLocks noChangeArrowheads="1"/>
          </p:cNvSpPr>
          <p:nvPr/>
        </p:nvSpPr>
        <p:spPr bwMode="auto">
          <a:xfrm>
            <a:off x="152400" y="3025775"/>
            <a:ext cx="130492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US" altLang="en-US" b="1"/>
              <a:t>The supplier identification is the name and contact information of the manufacturer, distributor, or importer.</a:t>
            </a:r>
          </a:p>
        </p:txBody>
      </p:sp>
      <p:sp>
        <p:nvSpPr>
          <p:cNvPr id="28677" name="TextBox 89">
            <a:extLst>
              <a:ext uri="{FF2B5EF4-FFF2-40B4-BE49-F238E27FC236}">
                <a16:creationId xmlns:a16="http://schemas.microsoft.com/office/drawing/2014/main" id="{F86DD51E-B297-4394-A26C-3805544AB6C6}"/>
              </a:ext>
            </a:extLst>
          </p:cNvPr>
          <p:cNvSpPr txBox="1">
            <a:spLocks noChangeArrowheads="1"/>
          </p:cNvSpPr>
          <p:nvPr/>
        </p:nvSpPr>
        <p:spPr bwMode="auto">
          <a:xfrm>
            <a:off x="230188" y="1476375"/>
            <a:ext cx="266223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US" altLang="en-US" b="1"/>
              <a:t>The product identifier includes the name of the product.  It will be on the label and the safety data sheet (SDS).</a:t>
            </a:r>
          </a:p>
        </p:txBody>
      </p:sp>
      <p:sp>
        <p:nvSpPr>
          <p:cNvPr id="28678" name="TextBox 89">
            <a:extLst>
              <a:ext uri="{FF2B5EF4-FFF2-40B4-BE49-F238E27FC236}">
                <a16:creationId xmlns:a16="http://schemas.microsoft.com/office/drawing/2014/main" id="{16C64F58-0DF5-4117-9268-2BF524AF593E}"/>
              </a:ext>
            </a:extLst>
          </p:cNvPr>
          <p:cNvSpPr txBox="1">
            <a:spLocks noChangeArrowheads="1"/>
          </p:cNvSpPr>
          <p:nvPr/>
        </p:nvSpPr>
        <p:spPr bwMode="auto">
          <a:xfrm>
            <a:off x="387350" y="7391400"/>
            <a:ext cx="266223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US" altLang="en-US" b="1"/>
              <a:t>The precautionary statements say what to do to stay safe while using the product.</a:t>
            </a:r>
          </a:p>
        </p:txBody>
      </p:sp>
      <p:sp>
        <p:nvSpPr>
          <p:cNvPr id="28679" name="TextBox 89">
            <a:extLst>
              <a:ext uri="{FF2B5EF4-FFF2-40B4-BE49-F238E27FC236}">
                <a16:creationId xmlns:a16="http://schemas.microsoft.com/office/drawing/2014/main" id="{050E660B-217E-42EE-AF59-0FEEC11DF925}"/>
              </a:ext>
            </a:extLst>
          </p:cNvPr>
          <p:cNvSpPr txBox="1">
            <a:spLocks noChangeArrowheads="1"/>
          </p:cNvSpPr>
          <p:nvPr/>
        </p:nvSpPr>
        <p:spPr bwMode="auto">
          <a:xfrm>
            <a:off x="3382963" y="1708150"/>
            <a:ext cx="26606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US" altLang="en-US" b="1"/>
              <a:t>There are eight pictograms that indicate the type of hazards caused by the product.</a:t>
            </a:r>
          </a:p>
        </p:txBody>
      </p:sp>
      <p:sp>
        <p:nvSpPr>
          <p:cNvPr id="28680" name="TextBox 89">
            <a:extLst>
              <a:ext uri="{FF2B5EF4-FFF2-40B4-BE49-F238E27FC236}">
                <a16:creationId xmlns:a16="http://schemas.microsoft.com/office/drawing/2014/main" id="{ACBE5D0A-FF9B-446A-B246-CDDC483E3FF3}"/>
              </a:ext>
            </a:extLst>
          </p:cNvPr>
          <p:cNvSpPr txBox="1">
            <a:spLocks noChangeArrowheads="1"/>
          </p:cNvSpPr>
          <p:nvPr/>
        </p:nvSpPr>
        <p:spPr bwMode="auto">
          <a:xfrm>
            <a:off x="5140325" y="4035425"/>
            <a:ext cx="145415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US" altLang="en-US" b="1"/>
              <a:t>There are two signal words, </a:t>
            </a:r>
            <a:r>
              <a:rPr lang="en-US" altLang="en-US" b="1" u="sng"/>
              <a:t>Danger </a:t>
            </a:r>
            <a:r>
              <a:rPr lang="en-US" altLang="en-US" b="1"/>
              <a:t>or </a:t>
            </a:r>
            <a:r>
              <a:rPr lang="en-US" altLang="en-US" b="1" u="sng"/>
              <a:t>Warning</a:t>
            </a:r>
            <a:r>
              <a:rPr lang="en-US" altLang="en-US" b="1"/>
              <a:t>. </a:t>
            </a:r>
          </a:p>
          <a:p>
            <a:pPr eaLnBrk="1" hangingPunct="1"/>
            <a:endParaRPr lang="en-US" altLang="en-US" b="1" u="sng"/>
          </a:p>
          <a:p>
            <a:pPr eaLnBrk="1" hangingPunct="1"/>
            <a:r>
              <a:rPr lang="en-US" altLang="en-US" b="1" u="sng"/>
              <a:t>Danger</a:t>
            </a:r>
            <a:r>
              <a:rPr lang="en-US" altLang="en-US" b="1"/>
              <a:t> means the product causes more severe hazards.</a:t>
            </a:r>
          </a:p>
        </p:txBody>
      </p:sp>
      <p:sp>
        <p:nvSpPr>
          <p:cNvPr id="28681" name="TextBox 89">
            <a:extLst>
              <a:ext uri="{FF2B5EF4-FFF2-40B4-BE49-F238E27FC236}">
                <a16:creationId xmlns:a16="http://schemas.microsoft.com/office/drawing/2014/main" id="{E835B994-15B7-4A96-8441-C37B54D73B7B}"/>
              </a:ext>
            </a:extLst>
          </p:cNvPr>
          <p:cNvSpPr txBox="1">
            <a:spLocks noChangeArrowheads="1"/>
          </p:cNvSpPr>
          <p:nvPr/>
        </p:nvSpPr>
        <p:spPr bwMode="auto">
          <a:xfrm>
            <a:off x="4111625" y="7483475"/>
            <a:ext cx="2660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US" altLang="en-US" b="1"/>
              <a:t>Hazard statements tell how the product can harm you.</a:t>
            </a:r>
          </a:p>
        </p:txBody>
      </p:sp>
      <p:cxnSp>
        <p:nvCxnSpPr>
          <p:cNvPr id="28682" name="Straight Arrow Connector 8">
            <a:extLst>
              <a:ext uri="{FF2B5EF4-FFF2-40B4-BE49-F238E27FC236}">
                <a16:creationId xmlns:a16="http://schemas.microsoft.com/office/drawing/2014/main" id="{391283DA-0CB1-443B-AAB3-9291AFE11E48}"/>
              </a:ext>
            </a:extLst>
          </p:cNvPr>
          <p:cNvCxnSpPr>
            <a:cxnSpLocks noChangeShapeType="1"/>
          </p:cNvCxnSpPr>
          <p:nvPr/>
        </p:nvCxnSpPr>
        <p:spPr bwMode="auto">
          <a:xfrm flipH="1" flipV="1">
            <a:off x="1571625" y="2446338"/>
            <a:ext cx="1109663" cy="1192212"/>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683" name="Straight Arrow Connector 30">
            <a:extLst>
              <a:ext uri="{FF2B5EF4-FFF2-40B4-BE49-F238E27FC236}">
                <a16:creationId xmlns:a16="http://schemas.microsoft.com/office/drawing/2014/main" id="{D66FD621-C23F-4E18-A976-5A2041729A0E}"/>
              </a:ext>
            </a:extLst>
          </p:cNvPr>
          <p:cNvCxnSpPr>
            <a:cxnSpLocks noChangeShapeType="1"/>
          </p:cNvCxnSpPr>
          <p:nvPr/>
        </p:nvCxnSpPr>
        <p:spPr bwMode="auto">
          <a:xfrm flipV="1">
            <a:off x="4133850" y="2667000"/>
            <a:ext cx="457200" cy="1179513"/>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684" name="Straight Arrow Connector 34">
            <a:extLst>
              <a:ext uri="{FF2B5EF4-FFF2-40B4-BE49-F238E27FC236}">
                <a16:creationId xmlns:a16="http://schemas.microsoft.com/office/drawing/2014/main" id="{5A7987F9-3981-45EF-B008-A2C27D01E6BD}"/>
              </a:ext>
            </a:extLst>
          </p:cNvPr>
          <p:cNvCxnSpPr>
            <a:cxnSpLocks noChangeShapeType="1"/>
          </p:cNvCxnSpPr>
          <p:nvPr/>
        </p:nvCxnSpPr>
        <p:spPr bwMode="auto">
          <a:xfrm flipH="1" flipV="1">
            <a:off x="1366838" y="3638550"/>
            <a:ext cx="1147762" cy="436563"/>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685" name="Straight Arrow Connector 38">
            <a:extLst>
              <a:ext uri="{FF2B5EF4-FFF2-40B4-BE49-F238E27FC236}">
                <a16:creationId xmlns:a16="http://schemas.microsoft.com/office/drawing/2014/main" id="{1899A4ED-8324-4E3C-A4AB-B41C394B4AA4}"/>
              </a:ext>
            </a:extLst>
          </p:cNvPr>
          <p:cNvCxnSpPr>
            <a:cxnSpLocks noChangeShapeType="1"/>
          </p:cNvCxnSpPr>
          <p:nvPr/>
        </p:nvCxnSpPr>
        <p:spPr bwMode="auto">
          <a:xfrm>
            <a:off x="4495800" y="4329113"/>
            <a:ext cx="644525" cy="33020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686" name="Straight Arrow Connector 41">
            <a:extLst>
              <a:ext uri="{FF2B5EF4-FFF2-40B4-BE49-F238E27FC236}">
                <a16:creationId xmlns:a16="http://schemas.microsoft.com/office/drawing/2014/main" id="{545ACE71-EC11-46B4-84F2-8C337171AF05}"/>
              </a:ext>
            </a:extLst>
          </p:cNvPr>
          <p:cNvCxnSpPr>
            <a:cxnSpLocks noChangeShapeType="1"/>
          </p:cNvCxnSpPr>
          <p:nvPr/>
        </p:nvCxnSpPr>
        <p:spPr bwMode="auto">
          <a:xfrm>
            <a:off x="4552950" y="4892675"/>
            <a:ext cx="206375" cy="2346325"/>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687" name="Straight Arrow Connector 43">
            <a:extLst>
              <a:ext uri="{FF2B5EF4-FFF2-40B4-BE49-F238E27FC236}">
                <a16:creationId xmlns:a16="http://schemas.microsoft.com/office/drawing/2014/main" id="{CEA0633F-C99B-4E27-A194-29D78D2F2274}"/>
              </a:ext>
            </a:extLst>
          </p:cNvPr>
          <p:cNvCxnSpPr>
            <a:cxnSpLocks noChangeShapeType="1"/>
          </p:cNvCxnSpPr>
          <p:nvPr/>
        </p:nvCxnSpPr>
        <p:spPr bwMode="auto">
          <a:xfrm flipH="1">
            <a:off x="2127250" y="5181600"/>
            <a:ext cx="1063625" cy="205740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688" name="AutoShape 2">
            <a:extLst>
              <a:ext uri="{FF2B5EF4-FFF2-40B4-BE49-F238E27FC236}">
                <a16:creationId xmlns:a16="http://schemas.microsoft.com/office/drawing/2014/main" id="{DF297D1A-2412-4757-BF94-2468C602CC81}"/>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4">
            <a:extLst>
              <a:ext uri="{FF2B5EF4-FFF2-40B4-BE49-F238E27FC236}">
                <a16:creationId xmlns:a16="http://schemas.microsoft.com/office/drawing/2014/main" id="{24687770-0E71-48CF-9283-9E85E6FB2F2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530600"/>
            <a:ext cx="3352800"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 Box 292">
            <a:extLst>
              <a:ext uri="{FF2B5EF4-FFF2-40B4-BE49-F238E27FC236}">
                <a16:creationId xmlns:a16="http://schemas.microsoft.com/office/drawing/2014/main" id="{C2DD0EAB-3693-41C2-9F6F-745DA9FCADD9}"/>
              </a:ext>
            </a:extLst>
          </p:cNvPr>
          <p:cNvSpPr txBox="1">
            <a:spLocks noChangeArrowheads="1"/>
          </p:cNvSpPr>
          <p:nvPr/>
        </p:nvSpPr>
        <p:spPr bwMode="auto">
          <a:xfrm>
            <a:off x="241300" y="515938"/>
            <a:ext cx="52006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s-ES_tradnl" altLang="en-US" sz="2800" b="1"/>
              <a:t>Partes de la Etiqueta</a:t>
            </a:r>
            <a:endParaRPr lang="en-US" altLang="en-US" sz="2800" b="1"/>
          </a:p>
        </p:txBody>
      </p:sp>
      <p:sp>
        <p:nvSpPr>
          <p:cNvPr id="30724" name="TextBox 89">
            <a:extLst>
              <a:ext uri="{FF2B5EF4-FFF2-40B4-BE49-F238E27FC236}">
                <a16:creationId xmlns:a16="http://schemas.microsoft.com/office/drawing/2014/main" id="{14B23A3B-9CE1-4EE4-90F7-9B7357C813B2}"/>
              </a:ext>
            </a:extLst>
          </p:cNvPr>
          <p:cNvSpPr txBox="1">
            <a:spLocks noChangeArrowheads="1"/>
          </p:cNvSpPr>
          <p:nvPr/>
        </p:nvSpPr>
        <p:spPr bwMode="auto">
          <a:xfrm>
            <a:off x="152400" y="3025775"/>
            <a:ext cx="13049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s-ES_tradnl" altLang="en-US" b="1"/>
              <a:t>La identificación del proveedor es el nombre y datos del fabricante, distribuidor o importador.</a:t>
            </a:r>
            <a:endParaRPr lang="en-US" altLang="en-US" b="1"/>
          </a:p>
        </p:txBody>
      </p:sp>
      <p:sp>
        <p:nvSpPr>
          <p:cNvPr id="30725" name="TextBox 89">
            <a:extLst>
              <a:ext uri="{FF2B5EF4-FFF2-40B4-BE49-F238E27FC236}">
                <a16:creationId xmlns:a16="http://schemas.microsoft.com/office/drawing/2014/main" id="{1856D7AC-A8D8-466C-A60F-52E2850DB1B0}"/>
              </a:ext>
            </a:extLst>
          </p:cNvPr>
          <p:cNvSpPr txBox="1">
            <a:spLocks noChangeArrowheads="1"/>
          </p:cNvSpPr>
          <p:nvPr/>
        </p:nvSpPr>
        <p:spPr bwMode="auto">
          <a:xfrm>
            <a:off x="230188" y="1476375"/>
            <a:ext cx="266223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s-ES_tradnl" altLang="en-US" b="1"/>
              <a:t>La identificación del producto incluye el nombre del producto.  Se encontrará en la etiqueta y la ficha de seguridad (FDS).</a:t>
            </a:r>
            <a:endParaRPr lang="en-US" altLang="en-US" b="1"/>
          </a:p>
        </p:txBody>
      </p:sp>
      <p:sp>
        <p:nvSpPr>
          <p:cNvPr id="30726" name="TextBox 89">
            <a:extLst>
              <a:ext uri="{FF2B5EF4-FFF2-40B4-BE49-F238E27FC236}">
                <a16:creationId xmlns:a16="http://schemas.microsoft.com/office/drawing/2014/main" id="{E3024B2D-9033-4C40-B65C-24766925421F}"/>
              </a:ext>
            </a:extLst>
          </p:cNvPr>
          <p:cNvSpPr txBox="1">
            <a:spLocks noChangeArrowheads="1"/>
          </p:cNvSpPr>
          <p:nvPr/>
        </p:nvSpPr>
        <p:spPr bwMode="auto">
          <a:xfrm>
            <a:off x="387350" y="7391400"/>
            <a:ext cx="266223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s-ES_tradnl" altLang="en-US" b="1"/>
              <a:t>Los consejos de prudencia le dicen que hacer para mantenerse seguro al usar el producto.</a:t>
            </a:r>
            <a:endParaRPr lang="en-US" altLang="en-US" b="1"/>
          </a:p>
        </p:txBody>
      </p:sp>
      <p:sp>
        <p:nvSpPr>
          <p:cNvPr id="30727" name="TextBox 89">
            <a:extLst>
              <a:ext uri="{FF2B5EF4-FFF2-40B4-BE49-F238E27FC236}">
                <a16:creationId xmlns:a16="http://schemas.microsoft.com/office/drawing/2014/main" id="{914804CF-B145-4155-BAB8-179FF1709026}"/>
              </a:ext>
            </a:extLst>
          </p:cNvPr>
          <p:cNvSpPr txBox="1">
            <a:spLocks noChangeArrowheads="1"/>
          </p:cNvSpPr>
          <p:nvPr/>
        </p:nvSpPr>
        <p:spPr bwMode="auto">
          <a:xfrm>
            <a:off x="3382963" y="1708150"/>
            <a:ext cx="26606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s-ES_tradnl" altLang="en-US" b="1"/>
              <a:t>Hay ocho pictogramas que indican los tipos de peligros causados por el producto.</a:t>
            </a:r>
            <a:endParaRPr lang="en-US" altLang="en-US" b="1"/>
          </a:p>
        </p:txBody>
      </p:sp>
      <p:sp>
        <p:nvSpPr>
          <p:cNvPr id="30728" name="TextBox 89">
            <a:extLst>
              <a:ext uri="{FF2B5EF4-FFF2-40B4-BE49-F238E27FC236}">
                <a16:creationId xmlns:a16="http://schemas.microsoft.com/office/drawing/2014/main" id="{5C638983-1125-40B5-A8EB-9589EDCCAFBE}"/>
              </a:ext>
            </a:extLst>
          </p:cNvPr>
          <p:cNvSpPr txBox="1">
            <a:spLocks noChangeArrowheads="1"/>
          </p:cNvSpPr>
          <p:nvPr/>
        </p:nvSpPr>
        <p:spPr bwMode="auto">
          <a:xfrm>
            <a:off x="4111625" y="7643813"/>
            <a:ext cx="266065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s-ES_tradnl" altLang="en-US" b="1"/>
              <a:t>Indicaciones de peligro dicen como lo puede dañar el producto.</a:t>
            </a:r>
            <a:endParaRPr lang="en-US" altLang="en-US" b="1"/>
          </a:p>
        </p:txBody>
      </p:sp>
      <p:cxnSp>
        <p:nvCxnSpPr>
          <p:cNvPr id="30729" name="Straight Arrow Connector 8">
            <a:extLst>
              <a:ext uri="{FF2B5EF4-FFF2-40B4-BE49-F238E27FC236}">
                <a16:creationId xmlns:a16="http://schemas.microsoft.com/office/drawing/2014/main" id="{0B799378-3896-4858-9489-8D62ED16F0A0}"/>
              </a:ext>
            </a:extLst>
          </p:cNvPr>
          <p:cNvCxnSpPr>
            <a:cxnSpLocks noChangeShapeType="1"/>
          </p:cNvCxnSpPr>
          <p:nvPr/>
        </p:nvCxnSpPr>
        <p:spPr bwMode="auto">
          <a:xfrm flipH="1" flipV="1">
            <a:off x="1571625" y="2446338"/>
            <a:ext cx="1109663" cy="1192212"/>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30" name="Straight Arrow Connector 30">
            <a:extLst>
              <a:ext uri="{FF2B5EF4-FFF2-40B4-BE49-F238E27FC236}">
                <a16:creationId xmlns:a16="http://schemas.microsoft.com/office/drawing/2014/main" id="{F1C09E8C-F73F-48CF-9907-A6C500481FCD}"/>
              </a:ext>
            </a:extLst>
          </p:cNvPr>
          <p:cNvCxnSpPr>
            <a:cxnSpLocks noChangeShapeType="1"/>
          </p:cNvCxnSpPr>
          <p:nvPr/>
        </p:nvCxnSpPr>
        <p:spPr bwMode="auto">
          <a:xfrm flipV="1">
            <a:off x="4133850" y="2667000"/>
            <a:ext cx="457200" cy="1179513"/>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31" name="Straight Arrow Connector 34">
            <a:extLst>
              <a:ext uri="{FF2B5EF4-FFF2-40B4-BE49-F238E27FC236}">
                <a16:creationId xmlns:a16="http://schemas.microsoft.com/office/drawing/2014/main" id="{0FDCE1B2-8A1D-4D26-B8E9-B8EFA58AF6C4}"/>
              </a:ext>
            </a:extLst>
          </p:cNvPr>
          <p:cNvCxnSpPr>
            <a:cxnSpLocks noChangeShapeType="1"/>
          </p:cNvCxnSpPr>
          <p:nvPr/>
        </p:nvCxnSpPr>
        <p:spPr bwMode="auto">
          <a:xfrm flipH="1" flipV="1">
            <a:off x="1366838" y="3638550"/>
            <a:ext cx="1147762" cy="436563"/>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32" name="Straight Arrow Connector 38">
            <a:extLst>
              <a:ext uri="{FF2B5EF4-FFF2-40B4-BE49-F238E27FC236}">
                <a16:creationId xmlns:a16="http://schemas.microsoft.com/office/drawing/2014/main" id="{FDB7AF75-FAE0-4DC4-AABB-620F244F9C45}"/>
              </a:ext>
            </a:extLst>
          </p:cNvPr>
          <p:cNvCxnSpPr>
            <a:cxnSpLocks noChangeShapeType="1"/>
          </p:cNvCxnSpPr>
          <p:nvPr/>
        </p:nvCxnSpPr>
        <p:spPr bwMode="auto">
          <a:xfrm>
            <a:off x="4495800" y="4329113"/>
            <a:ext cx="644525" cy="16510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33" name="Straight Arrow Connector 41">
            <a:extLst>
              <a:ext uri="{FF2B5EF4-FFF2-40B4-BE49-F238E27FC236}">
                <a16:creationId xmlns:a16="http://schemas.microsoft.com/office/drawing/2014/main" id="{D7BB51AE-AC49-419E-A98A-F38AFC7A507C}"/>
              </a:ext>
            </a:extLst>
          </p:cNvPr>
          <p:cNvCxnSpPr>
            <a:cxnSpLocks noChangeShapeType="1"/>
          </p:cNvCxnSpPr>
          <p:nvPr/>
        </p:nvCxnSpPr>
        <p:spPr bwMode="auto">
          <a:xfrm>
            <a:off x="4552950" y="4892675"/>
            <a:ext cx="265113" cy="2651125"/>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34" name="Straight Arrow Connector 43">
            <a:extLst>
              <a:ext uri="{FF2B5EF4-FFF2-40B4-BE49-F238E27FC236}">
                <a16:creationId xmlns:a16="http://schemas.microsoft.com/office/drawing/2014/main" id="{689F2084-3137-45DF-9E1E-C95E6BAFFA6B}"/>
              </a:ext>
            </a:extLst>
          </p:cNvPr>
          <p:cNvCxnSpPr>
            <a:cxnSpLocks noChangeShapeType="1"/>
          </p:cNvCxnSpPr>
          <p:nvPr/>
        </p:nvCxnSpPr>
        <p:spPr bwMode="auto">
          <a:xfrm flipH="1">
            <a:off x="2127250" y="5181600"/>
            <a:ext cx="1063625" cy="205740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735" name="TextBox 89">
            <a:extLst>
              <a:ext uri="{FF2B5EF4-FFF2-40B4-BE49-F238E27FC236}">
                <a16:creationId xmlns:a16="http://schemas.microsoft.com/office/drawing/2014/main" id="{851D3DE5-FF9B-4DFB-9090-C34F1CA60DB9}"/>
              </a:ext>
            </a:extLst>
          </p:cNvPr>
          <p:cNvSpPr txBox="1">
            <a:spLocks noChangeArrowheads="1"/>
          </p:cNvSpPr>
          <p:nvPr/>
        </p:nvSpPr>
        <p:spPr bwMode="auto">
          <a:xfrm>
            <a:off x="5140325" y="3609975"/>
            <a:ext cx="145415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s-ES_tradnl" altLang="en-US" b="1"/>
              <a:t>Hay dos palabras de advertencia, </a:t>
            </a:r>
            <a:r>
              <a:rPr lang="es-ES_tradnl" altLang="en-US" b="1" u="sng"/>
              <a:t>Peligro</a:t>
            </a:r>
            <a:r>
              <a:rPr lang="es-ES_tradnl" altLang="en-US" b="1"/>
              <a:t> yo </a:t>
            </a:r>
            <a:r>
              <a:rPr lang="es-ES_tradnl" altLang="en-US" b="1" u="sng"/>
              <a:t>Atención</a:t>
            </a:r>
            <a:r>
              <a:rPr lang="es-ES_tradnl" altLang="en-US" b="1"/>
              <a:t>. </a:t>
            </a:r>
          </a:p>
          <a:p>
            <a:pPr eaLnBrk="1" hangingPunct="1"/>
            <a:endParaRPr lang="es-ES_tradnl" altLang="en-US" b="1" u="sng"/>
          </a:p>
          <a:p>
            <a:pPr eaLnBrk="1" hangingPunct="1"/>
            <a:r>
              <a:rPr lang="es-ES_tradnl" altLang="en-US" b="1" u="sng"/>
              <a:t>Peligro</a:t>
            </a:r>
            <a:r>
              <a:rPr lang="es-ES_tradnl" altLang="en-US" b="1"/>
              <a:t> quiere decir que el producto causa peligros más graves.</a:t>
            </a:r>
            <a:endParaRPr lang="en-US" altLang="en-US" b="1"/>
          </a:p>
        </p:txBody>
      </p:sp>
      <p:sp>
        <p:nvSpPr>
          <p:cNvPr id="30736" name="AutoShape 2">
            <a:extLst>
              <a:ext uri="{FF2B5EF4-FFF2-40B4-BE49-F238E27FC236}">
                <a16:creationId xmlns:a16="http://schemas.microsoft.com/office/drawing/2014/main" id="{A5559030-92A8-40BE-A1A3-19C0723340DB}"/>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92">
            <a:extLst>
              <a:ext uri="{FF2B5EF4-FFF2-40B4-BE49-F238E27FC236}">
                <a16:creationId xmlns:a16="http://schemas.microsoft.com/office/drawing/2014/main" id="{F7FA5945-E051-4A51-A179-5A7E786B399C}"/>
              </a:ext>
            </a:extLst>
          </p:cNvPr>
          <p:cNvSpPr txBox="1">
            <a:spLocks noChangeArrowheads="1"/>
          </p:cNvSpPr>
          <p:nvPr/>
        </p:nvSpPr>
        <p:spPr bwMode="auto">
          <a:xfrm>
            <a:off x="241300" y="515938"/>
            <a:ext cx="25908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s-ES_tradnl" altLang="en-US" sz="2800" b="1"/>
              <a:t>Pictograms</a:t>
            </a:r>
            <a:endParaRPr lang="en-US" altLang="en-US" sz="2800" b="1"/>
          </a:p>
        </p:txBody>
      </p:sp>
      <p:sp>
        <p:nvSpPr>
          <p:cNvPr id="32771" name="TextBox 29">
            <a:extLst>
              <a:ext uri="{FF2B5EF4-FFF2-40B4-BE49-F238E27FC236}">
                <a16:creationId xmlns:a16="http://schemas.microsoft.com/office/drawing/2014/main" id="{17AE1447-1E02-43B8-89FF-6F29CDB6B632}"/>
              </a:ext>
            </a:extLst>
          </p:cNvPr>
          <p:cNvSpPr txBox="1">
            <a:spLocks noChangeArrowheads="1"/>
          </p:cNvSpPr>
          <p:nvPr/>
        </p:nvSpPr>
        <p:spPr bwMode="auto">
          <a:xfrm>
            <a:off x="381000" y="3810000"/>
            <a:ext cx="2762250" cy="397033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US" altLang="en-US" sz="1800" b="1"/>
              <a:t>RED</a:t>
            </a:r>
          </a:p>
          <a:p>
            <a:pPr eaLnBrk="1" hangingPunct="1"/>
            <a:r>
              <a:rPr lang="en-US" altLang="en-US" sz="1800" b="1"/>
              <a:t>BORDER</a:t>
            </a:r>
            <a:endParaRPr lang="en-US" altLang="en-US" sz="1800" b="1" u="sng"/>
          </a:p>
          <a:p>
            <a:pPr algn="ctr" eaLnBrk="1" hangingPunct="1"/>
            <a:endParaRPr lang="en-US" altLang="en-US" sz="1800" b="1"/>
          </a:p>
          <a:p>
            <a:pPr eaLnBrk="1" hangingPunct="1"/>
            <a:endParaRPr lang="es-ES_tradnl" altLang="en-US" sz="1800" b="1"/>
          </a:p>
          <a:p>
            <a:pPr eaLnBrk="1" hangingPunct="1"/>
            <a:endParaRPr lang="es-ES_tradnl" altLang="en-US" sz="1800" b="1"/>
          </a:p>
          <a:p>
            <a:pPr eaLnBrk="1" hangingPunct="1"/>
            <a:endParaRPr lang="en-US" altLang="en-US" sz="1800" b="1"/>
          </a:p>
          <a:p>
            <a:pPr eaLnBrk="1" hangingPunct="1"/>
            <a:r>
              <a:rPr lang="en-US" altLang="en-US" sz="1800" b="1"/>
              <a:t>WHITE</a:t>
            </a:r>
          </a:p>
          <a:p>
            <a:pPr eaLnBrk="1" hangingPunct="1"/>
            <a:r>
              <a:rPr lang="en-US" altLang="en-US" sz="1800" b="1"/>
              <a:t>BACKGROUND</a:t>
            </a:r>
            <a:endParaRPr lang="es-ES_tradnl" altLang="en-US" sz="1800" b="1"/>
          </a:p>
          <a:p>
            <a:pPr algn="ctr" eaLnBrk="1" hangingPunct="1"/>
            <a:endParaRPr lang="es-ES_tradnl" altLang="en-US" sz="1800" b="1"/>
          </a:p>
          <a:p>
            <a:pPr algn="ctr" eaLnBrk="1" hangingPunct="1"/>
            <a:endParaRPr lang="es-ES_tradnl" altLang="en-US" sz="1800" b="1"/>
          </a:p>
          <a:p>
            <a:pPr algn="ctr" eaLnBrk="1" hangingPunct="1"/>
            <a:endParaRPr lang="en-US" altLang="en-US" sz="1800" b="1"/>
          </a:p>
          <a:p>
            <a:pPr eaLnBrk="1" hangingPunct="1"/>
            <a:endParaRPr lang="en-US" altLang="en-US" sz="1800" b="1"/>
          </a:p>
          <a:p>
            <a:pPr eaLnBrk="1" hangingPunct="1"/>
            <a:r>
              <a:rPr lang="en-US" altLang="en-US" sz="1800" b="1"/>
              <a:t>BLACK</a:t>
            </a:r>
          </a:p>
          <a:p>
            <a:pPr eaLnBrk="1" hangingPunct="1"/>
            <a:r>
              <a:rPr lang="en-US" altLang="en-US" sz="1800" b="1"/>
              <a:t>SYMBOL</a:t>
            </a:r>
            <a:endParaRPr lang="en-US" altLang="en-US" sz="1800" b="1" u="sng"/>
          </a:p>
        </p:txBody>
      </p:sp>
      <p:pic>
        <p:nvPicPr>
          <p:cNvPr id="32772" name="Picture 15">
            <a:extLst>
              <a:ext uri="{FF2B5EF4-FFF2-40B4-BE49-F238E27FC236}">
                <a16:creationId xmlns:a16="http://schemas.microsoft.com/office/drawing/2014/main" id="{46EC7132-41FF-42B8-88F9-FF6BE61062B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95663" y="3838575"/>
            <a:ext cx="3079750" cy="308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2773" name="Straight Arrow Connector 3">
            <a:extLst>
              <a:ext uri="{FF2B5EF4-FFF2-40B4-BE49-F238E27FC236}">
                <a16:creationId xmlns:a16="http://schemas.microsoft.com/office/drawing/2014/main" id="{16B1A326-6CF4-4C66-B452-DC1761B8040A}"/>
              </a:ext>
            </a:extLst>
          </p:cNvPr>
          <p:cNvCxnSpPr>
            <a:cxnSpLocks noChangeShapeType="1"/>
          </p:cNvCxnSpPr>
          <p:nvPr/>
        </p:nvCxnSpPr>
        <p:spPr bwMode="auto">
          <a:xfrm>
            <a:off x="1762125" y="4148138"/>
            <a:ext cx="2511425" cy="406400"/>
          </a:xfrm>
          <a:prstGeom prst="straightConnector1">
            <a:avLst/>
          </a:prstGeom>
          <a:noFill/>
          <a:ln w="38100" algn="ctr">
            <a:solidFill>
              <a:schemeClr val="tx1"/>
            </a:solidFill>
            <a:round/>
            <a:headEnd/>
            <a:tailEnd type="oval"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774" name="Straight Arrow Connector 31">
            <a:extLst>
              <a:ext uri="{FF2B5EF4-FFF2-40B4-BE49-F238E27FC236}">
                <a16:creationId xmlns:a16="http://schemas.microsoft.com/office/drawing/2014/main" id="{3A81B3F6-4A78-40B7-B3DC-4D4325D96144}"/>
              </a:ext>
            </a:extLst>
          </p:cNvPr>
          <p:cNvCxnSpPr>
            <a:cxnSpLocks noChangeShapeType="1"/>
          </p:cNvCxnSpPr>
          <p:nvPr/>
        </p:nvCxnSpPr>
        <p:spPr bwMode="auto">
          <a:xfrm flipV="1">
            <a:off x="1873250" y="5346700"/>
            <a:ext cx="2247900" cy="279400"/>
          </a:xfrm>
          <a:prstGeom prst="straightConnector1">
            <a:avLst/>
          </a:prstGeom>
          <a:noFill/>
          <a:ln w="38100" algn="ctr">
            <a:solidFill>
              <a:schemeClr val="tx1"/>
            </a:solidFill>
            <a:round/>
            <a:headEnd/>
            <a:tailEnd type="oval"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775" name="Straight Arrow Connector 33">
            <a:extLst>
              <a:ext uri="{FF2B5EF4-FFF2-40B4-BE49-F238E27FC236}">
                <a16:creationId xmlns:a16="http://schemas.microsoft.com/office/drawing/2014/main" id="{AB4BDA72-EC91-45FB-9436-5FBA0447F6FA}"/>
              </a:ext>
            </a:extLst>
          </p:cNvPr>
          <p:cNvCxnSpPr>
            <a:cxnSpLocks noChangeShapeType="1"/>
          </p:cNvCxnSpPr>
          <p:nvPr/>
        </p:nvCxnSpPr>
        <p:spPr bwMode="auto">
          <a:xfrm flipV="1">
            <a:off x="1762125" y="5734050"/>
            <a:ext cx="2700338" cy="1492250"/>
          </a:xfrm>
          <a:prstGeom prst="straightConnector1">
            <a:avLst/>
          </a:prstGeom>
          <a:noFill/>
          <a:ln w="38100" algn="ctr">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776" name="TextBox 89">
            <a:extLst>
              <a:ext uri="{FF2B5EF4-FFF2-40B4-BE49-F238E27FC236}">
                <a16:creationId xmlns:a16="http://schemas.microsoft.com/office/drawing/2014/main" id="{DC0FBEC9-A6A5-4DD3-881C-61C9ED9BA5E6}"/>
              </a:ext>
            </a:extLst>
          </p:cNvPr>
          <p:cNvSpPr txBox="1">
            <a:spLocks noChangeArrowheads="1"/>
          </p:cNvSpPr>
          <p:nvPr/>
        </p:nvSpPr>
        <p:spPr bwMode="auto">
          <a:xfrm>
            <a:off x="3705225" y="1905000"/>
            <a:ext cx="2192338" cy="708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eaLnBrk="1" hangingPunct="1">
              <a:spcBef>
                <a:spcPct val="50000"/>
              </a:spcBef>
            </a:pPr>
            <a:r>
              <a:rPr lang="en-US" altLang="en-US" sz="1600"/>
              <a:t>Each pictogram has</a:t>
            </a:r>
          </a:p>
          <a:p>
            <a:pPr algn="ctr" eaLnBrk="1" hangingPunct="1">
              <a:spcBef>
                <a:spcPct val="50000"/>
              </a:spcBef>
            </a:pPr>
            <a:r>
              <a:rPr lang="en-US" altLang="en-US" sz="1600"/>
              <a:t>this design:</a:t>
            </a:r>
          </a:p>
        </p:txBody>
      </p:sp>
      <p:pic>
        <p:nvPicPr>
          <p:cNvPr id="32777" name="Picture 9" descr="MC900441310[1]">
            <a:extLst>
              <a:ext uri="{FF2B5EF4-FFF2-40B4-BE49-F238E27FC236}">
                <a16:creationId xmlns:a16="http://schemas.microsoft.com/office/drawing/2014/main" id="{C35F3F95-70AE-442A-BC2B-BB74BFA248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1604963"/>
            <a:ext cx="536575"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8" name="AutoShape 2">
            <a:extLst>
              <a:ext uri="{FF2B5EF4-FFF2-40B4-BE49-F238E27FC236}">
                <a16:creationId xmlns:a16="http://schemas.microsoft.com/office/drawing/2014/main" id="{180DA147-6C3A-4529-B84A-AADE19402033}"/>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2">
            <a:extLst>
              <a:ext uri="{FF2B5EF4-FFF2-40B4-BE49-F238E27FC236}">
                <a16:creationId xmlns:a16="http://schemas.microsoft.com/office/drawing/2014/main" id="{CD54A34A-247D-4D10-9A37-74F268C2D666}"/>
              </a:ext>
            </a:extLst>
          </p:cNvPr>
          <p:cNvSpPr>
            <a:spLocks noChangeArrowheads="1"/>
          </p:cNvSpPr>
          <p:nvPr/>
        </p:nvSpPr>
        <p:spPr bwMode="auto">
          <a:xfrm>
            <a:off x="412750" y="939800"/>
            <a:ext cx="621665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34819" name="Text Box 292">
            <a:extLst>
              <a:ext uri="{FF2B5EF4-FFF2-40B4-BE49-F238E27FC236}">
                <a16:creationId xmlns:a16="http://schemas.microsoft.com/office/drawing/2014/main" id="{FF3CA235-26CA-4B6E-949B-B517FAFD8558}"/>
              </a:ext>
            </a:extLst>
          </p:cNvPr>
          <p:cNvSpPr txBox="1">
            <a:spLocks noChangeArrowheads="1"/>
          </p:cNvSpPr>
          <p:nvPr/>
        </p:nvSpPr>
        <p:spPr bwMode="auto">
          <a:xfrm>
            <a:off x="241300" y="515938"/>
            <a:ext cx="25908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s-ES_tradnl" altLang="en-US" sz="2800" b="1"/>
              <a:t>Pictogramas</a:t>
            </a:r>
            <a:endParaRPr lang="en-US" altLang="en-US" sz="2800" b="1"/>
          </a:p>
        </p:txBody>
      </p:sp>
      <p:grpSp>
        <p:nvGrpSpPr>
          <p:cNvPr id="34820" name="Group 7170">
            <a:extLst>
              <a:ext uri="{FF2B5EF4-FFF2-40B4-BE49-F238E27FC236}">
                <a16:creationId xmlns:a16="http://schemas.microsoft.com/office/drawing/2014/main" id="{B6374F11-6DBB-4EA5-A0F0-7DF5B1ED9F4F}"/>
              </a:ext>
            </a:extLst>
          </p:cNvPr>
          <p:cNvGrpSpPr>
            <a:grpSpLocks/>
          </p:cNvGrpSpPr>
          <p:nvPr/>
        </p:nvGrpSpPr>
        <p:grpSpPr bwMode="auto">
          <a:xfrm>
            <a:off x="381000" y="3775075"/>
            <a:ext cx="6094413" cy="3970338"/>
            <a:chOff x="603662" y="2648125"/>
            <a:chExt cx="6093700" cy="3971172"/>
          </a:xfrm>
        </p:grpSpPr>
        <p:sp>
          <p:nvSpPr>
            <p:cNvPr id="34823" name="TextBox 29">
              <a:extLst>
                <a:ext uri="{FF2B5EF4-FFF2-40B4-BE49-F238E27FC236}">
                  <a16:creationId xmlns:a16="http://schemas.microsoft.com/office/drawing/2014/main" id="{5ACF00EF-3724-465F-A3A0-50F4E5F4D825}"/>
                </a:ext>
              </a:extLst>
            </p:cNvPr>
            <p:cNvSpPr txBox="1">
              <a:spLocks noChangeArrowheads="1"/>
            </p:cNvSpPr>
            <p:nvPr/>
          </p:nvSpPr>
          <p:spPr bwMode="auto">
            <a:xfrm>
              <a:off x="603662" y="2648125"/>
              <a:ext cx="2762497" cy="397117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US" altLang="en-US" sz="1800" b="1"/>
                <a:t>BORDE</a:t>
              </a:r>
            </a:p>
            <a:p>
              <a:pPr eaLnBrk="1" hangingPunct="1"/>
              <a:r>
                <a:rPr lang="en-US" altLang="en-US" sz="1800" b="1"/>
                <a:t>ROJO</a:t>
              </a:r>
            </a:p>
            <a:p>
              <a:pPr eaLnBrk="1" hangingPunct="1"/>
              <a:endParaRPr lang="es-ES_tradnl" altLang="en-US" sz="1800" b="1"/>
            </a:p>
            <a:p>
              <a:pPr eaLnBrk="1" hangingPunct="1"/>
              <a:endParaRPr lang="es-ES_tradnl" altLang="en-US" sz="1800" b="1"/>
            </a:p>
            <a:p>
              <a:pPr eaLnBrk="1" hangingPunct="1"/>
              <a:endParaRPr lang="es-ES_tradnl" altLang="en-US" sz="1800" b="1"/>
            </a:p>
            <a:p>
              <a:pPr eaLnBrk="1" hangingPunct="1"/>
              <a:endParaRPr lang="en-US" altLang="en-US" sz="1800" b="1"/>
            </a:p>
            <a:p>
              <a:pPr eaLnBrk="1" hangingPunct="1"/>
              <a:r>
                <a:rPr lang="en-US" altLang="en-US" sz="1800" b="1"/>
                <a:t>FONDO</a:t>
              </a:r>
            </a:p>
            <a:p>
              <a:pPr eaLnBrk="1" hangingPunct="1"/>
              <a:r>
                <a:rPr lang="es-ES_tradnl" altLang="en-US" sz="1800" b="1"/>
                <a:t>BLANCO</a:t>
              </a:r>
            </a:p>
            <a:p>
              <a:pPr algn="ctr" eaLnBrk="1" hangingPunct="1"/>
              <a:endParaRPr lang="es-ES_tradnl" altLang="en-US" sz="1800" b="1"/>
            </a:p>
            <a:p>
              <a:pPr algn="ctr" eaLnBrk="1" hangingPunct="1"/>
              <a:endParaRPr lang="es-ES_tradnl" altLang="en-US" sz="1800" b="1"/>
            </a:p>
            <a:p>
              <a:pPr algn="ctr" eaLnBrk="1" hangingPunct="1"/>
              <a:endParaRPr lang="en-US" altLang="en-US" sz="1800" b="1"/>
            </a:p>
            <a:p>
              <a:pPr eaLnBrk="1" hangingPunct="1"/>
              <a:endParaRPr lang="en-US" altLang="en-US" sz="1800" b="1"/>
            </a:p>
            <a:p>
              <a:pPr eaLnBrk="1" hangingPunct="1"/>
              <a:r>
                <a:rPr lang="en-US" altLang="en-US" sz="1800" b="1"/>
                <a:t>SÍMBOLO</a:t>
              </a:r>
            </a:p>
            <a:p>
              <a:pPr eaLnBrk="1" hangingPunct="1"/>
              <a:r>
                <a:rPr lang="en-US" altLang="en-US" sz="1800" b="1"/>
                <a:t>NEGRO</a:t>
              </a:r>
              <a:endParaRPr lang="en-US" altLang="en-US" sz="1800" b="1" u="sng"/>
            </a:p>
          </p:txBody>
        </p:sp>
        <p:pic>
          <p:nvPicPr>
            <p:cNvPr id="34824" name="Picture 15">
              <a:extLst>
                <a:ext uri="{FF2B5EF4-FFF2-40B4-BE49-F238E27FC236}">
                  <a16:creationId xmlns:a16="http://schemas.microsoft.com/office/drawing/2014/main" id="{06207E17-C525-494C-8406-AF53C01981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18336" y="2676134"/>
              <a:ext cx="3079026" cy="3083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4825" name="Straight Arrow Connector 3">
              <a:extLst>
                <a:ext uri="{FF2B5EF4-FFF2-40B4-BE49-F238E27FC236}">
                  <a16:creationId xmlns:a16="http://schemas.microsoft.com/office/drawing/2014/main" id="{66C4C4BB-1DEE-4F2E-8BA3-B91E5551E7FC}"/>
                </a:ext>
              </a:extLst>
            </p:cNvPr>
            <p:cNvCxnSpPr>
              <a:cxnSpLocks noChangeShapeType="1"/>
            </p:cNvCxnSpPr>
            <p:nvPr/>
          </p:nvCxnSpPr>
          <p:spPr bwMode="auto">
            <a:xfrm>
              <a:off x="1830562" y="2985597"/>
              <a:ext cx="2665238" cy="407253"/>
            </a:xfrm>
            <a:prstGeom prst="straightConnector1">
              <a:avLst/>
            </a:prstGeom>
            <a:noFill/>
            <a:ln w="38100" algn="ctr">
              <a:solidFill>
                <a:schemeClr val="tx1"/>
              </a:solidFill>
              <a:round/>
              <a:headEnd/>
              <a:tailEnd type="oval"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826" name="Straight Arrow Connector 31">
              <a:extLst>
                <a:ext uri="{FF2B5EF4-FFF2-40B4-BE49-F238E27FC236}">
                  <a16:creationId xmlns:a16="http://schemas.microsoft.com/office/drawing/2014/main" id="{4C8808E2-2A20-41A2-B3B5-C9FA813A734B}"/>
                </a:ext>
              </a:extLst>
            </p:cNvPr>
            <p:cNvCxnSpPr>
              <a:cxnSpLocks noChangeShapeType="1"/>
            </p:cNvCxnSpPr>
            <p:nvPr/>
          </p:nvCxnSpPr>
          <p:spPr bwMode="auto">
            <a:xfrm flipV="1">
              <a:off x="1759227" y="4185222"/>
              <a:ext cx="2584174" cy="386778"/>
            </a:xfrm>
            <a:prstGeom prst="straightConnector1">
              <a:avLst/>
            </a:prstGeom>
            <a:noFill/>
            <a:ln w="38100" algn="ctr">
              <a:solidFill>
                <a:schemeClr val="tx1"/>
              </a:solidFill>
              <a:round/>
              <a:headEnd/>
              <a:tailEnd type="oval"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827" name="Straight Arrow Connector 33">
              <a:extLst>
                <a:ext uri="{FF2B5EF4-FFF2-40B4-BE49-F238E27FC236}">
                  <a16:creationId xmlns:a16="http://schemas.microsoft.com/office/drawing/2014/main" id="{E0FDC6DA-1C46-475A-B1D4-044A806E6803}"/>
                </a:ext>
              </a:extLst>
            </p:cNvPr>
            <p:cNvCxnSpPr>
              <a:cxnSpLocks noChangeShapeType="1"/>
            </p:cNvCxnSpPr>
            <p:nvPr/>
          </p:nvCxnSpPr>
          <p:spPr bwMode="auto">
            <a:xfrm flipV="1">
              <a:off x="1830562" y="4572001"/>
              <a:ext cx="2854573" cy="1388362"/>
            </a:xfrm>
            <a:prstGeom prst="straightConnector1">
              <a:avLst/>
            </a:prstGeom>
            <a:noFill/>
            <a:ln w="38100" algn="ctr">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4821" name="TextBox 89">
            <a:extLst>
              <a:ext uri="{FF2B5EF4-FFF2-40B4-BE49-F238E27FC236}">
                <a16:creationId xmlns:a16="http://schemas.microsoft.com/office/drawing/2014/main" id="{7598EB07-3D2A-4D24-BA6D-41CDB54EA699}"/>
              </a:ext>
            </a:extLst>
          </p:cNvPr>
          <p:cNvSpPr txBox="1">
            <a:spLocks noChangeArrowheads="1"/>
          </p:cNvSpPr>
          <p:nvPr/>
        </p:nvSpPr>
        <p:spPr bwMode="auto">
          <a:xfrm>
            <a:off x="3705225" y="1905000"/>
            <a:ext cx="2192338" cy="708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eaLnBrk="1" hangingPunct="1">
              <a:spcBef>
                <a:spcPct val="50000"/>
              </a:spcBef>
            </a:pPr>
            <a:r>
              <a:rPr lang="es-ES" altLang="en-US" sz="1600"/>
              <a:t>Cada pictograma</a:t>
            </a:r>
          </a:p>
          <a:p>
            <a:pPr algn="ctr" eaLnBrk="1" hangingPunct="1">
              <a:spcBef>
                <a:spcPct val="50000"/>
              </a:spcBef>
            </a:pPr>
            <a:r>
              <a:rPr lang="es-ES" altLang="en-US" sz="1600"/>
              <a:t>es de este diseño:</a:t>
            </a:r>
            <a:endParaRPr lang="en-US" altLang="en-US" sz="1600"/>
          </a:p>
        </p:txBody>
      </p:sp>
      <p:pic>
        <p:nvPicPr>
          <p:cNvPr id="34822" name="Picture 9" descr="MC900441310[1]">
            <a:extLst>
              <a:ext uri="{FF2B5EF4-FFF2-40B4-BE49-F238E27FC236}">
                <a16:creationId xmlns:a16="http://schemas.microsoft.com/office/drawing/2014/main" id="{A40587C7-1AC1-4C1E-9DF5-97008BB57F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1604963"/>
            <a:ext cx="536575"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2">
            <a:extLst>
              <a:ext uri="{FF2B5EF4-FFF2-40B4-BE49-F238E27FC236}">
                <a16:creationId xmlns:a16="http://schemas.microsoft.com/office/drawing/2014/main" id="{E989B0AF-92C3-4805-A10C-DEEE482829C5}"/>
              </a:ext>
            </a:extLst>
          </p:cNvPr>
          <p:cNvSpPr>
            <a:spLocks noChangeArrowheads="1"/>
          </p:cNvSpPr>
          <p:nvPr/>
        </p:nvSpPr>
        <p:spPr bwMode="auto">
          <a:xfrm>
            <a:off x="412750" y="939800"/>
            <a:ext cx="621665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grpSp>
        <p:nvGrpSpPr>
          <p:cNvPr id="36867" name="Group 1">
            <a:extLst>
              <a:ext uri="{FF2B5EF4-FFF2-40B4-BE49-F238E27FC236}">
                <a16:creationId xmlns:a16="http://schemas.microsoft.com/office/drawing/2014/main" id="{26877913-C3C2-4397-834E-143A9C89446B}"/>
              </a:ext>
            </a:extLst>
          </p:cNvPr>
          <p:cNvGrpSpPr>
            <a:grpSpLocks/>
          </p:cNvGrpSpPr>
          <p:nvPr/>
        </p:nvGrpSpPr>
        <p:grpSpPr bwMode="auto">
          <a:xfrm>
            <a:off x="3048000" y="7051675"/>
            <a:ext cx="3371850" cy="1793875"/>
            <a:chOff x="3048000" y="7051675"/>
            <a:chExt cx="3371850" cy="1793875"/>
          </a:xfrm>
        </p:grpSpPr>
        <p:pic>
          <p:nvPicPr>
            <p:cNvPr id="36889" name="Picture 17">
              <a:extLst>
                <a:ext uri="{FF2B5EF4-FFF2-40B4-BE49-F238E27FC236}">
                  <a16:creationId xmlns:a16="http://schemas.microsoft.com/office/drawing/2014/main" id="{9DB48326-A132-4AE9-BACA-2EEDEEF892C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57264" y="7051675"/>
              <a:ext cx="1062586"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90" name="Oval 4">
              <a:extLst>
                <a:ext uri="{FF2B5EF4-FFF2-40B4-BE49-F238E27FC236}">
                  <a16:creationId xmlns:a16="http://schemas.microsoft.com/office/drawing/2014/main" id="{8C12D50D-11A8-43EF-AFC8-101A6B4FB45D}"/>
                </a:ext>
              </a:extLst>
            </p:cNvPr>
            <p:cNvSpPr>
              <a:spLocks noChangeArrowheads="1"/>
            </p:cNvSpPr>
            <p:nvPr/>
          </p:nvSpPr>
          <p:spPr bwMode="auto">
            <a:xfrm>
              <a:off x="3048000" y="7330579"/>
              <a:ext cx="1708312" cy="1236067"/>
            </a:xfrm>
            <a:prstGeom prst="ellipse">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eaLnBrk="1" hangingPunct="1">
                <a:spcBef>
                  <a:spcPct val="50000"/>
                </a:spcBef>
              </a:pPr>
              <a:r>
                <a:rPr lang="es-ES" altLang="en-US" sz="1200"/>
                <a:t>Labels can have one, two, or more pictograms.</a:t>
              </a:r>
            </a:p>
          </p:txBody>
        </p:sp>
        <p:cxnSp>
          <p:nvCxnSpPr>
            <p:cNvPr id="36891" name="Straight Arrow Connector 6">
              <a:extLst>
                <a:ext uri="{FF2B5EF4-FFF2-40B4-BE49-F238E27FC236}">
                  <a16:creationId xmlns:a16="http://schemas.microsoft.com/office/drawing/2014/main" id="{516CADEA-A13E-4B9D-A2C9-746D832C5E63}"/>
                </a:ext>
              </a:extLst>
            </p:cNvPr>
            <p:cNvCxnSpPr>
              <a:cxnSpLocks noChangeShapeType="1"/>
              <a:stCxn id="36890" idx="6"/>
            </p:cNvCxnSpPr>
            <p:nvPr/>
          </p:nvCxnSpPr>
          <p:spPr bwMode="auto">
            <a:xfrm>
              <a:off x="4756312" y="7948613"/>
              <a:ext cx="497050" cy="57494"/>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6868" name="TextBox 89">
            <a:extLst>
              <a:ext uri="{FF2B5EF4-FFF2-40B4-BE49-F238E27FC236}">
                <a16:creationId xmlns:a16="http://schemas.microsoft.com/office/drawing/2014/main" id="{45414600-D7C9-49A4-9511-24B3504614CB}"/>
              </a:ext>
            </a:extLst>
          </p:cNvPr>
          <p:cNvSpPr txBox="1">
            <a:spLocks noChangeArrowheads="1"/>
          </p:cNvSpPr>
          <p:nvPr/>
        </p:nvSpPr>
        <p:spPr bwMode="auto">
          <a:xfrm>
            <a:off x="412750" y="1166813"/>
            <a:ext cx="6216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eaLnBrk="1" hangingPunct="1">
              <a:spcBef>
                <a:spcPct val="50000"/>
              </a:spcBef>
            </a:pPr>
            <a:r>
              <a:rPr lang="es-ES" altLang="en-US"/>
              <a:t>Each </a:t>
            </a:r>
            <a:r>
              <a:rPr lang="es-ES" altLang="en-US" b="1"/>
              <a:t>pictogram</a:t>
            </a:r>
            <a:r>
              <a:rPr lang="es-ES" altLang="en-US"/>
              <a:t> on the label represents a distinct type of  hazard.</a:t>
            </a:r>
          </a:p>
        </p:txBody>
      </p:sp>
      <p:grpSp>
        <p:nvGrpSpPr>
          <p:cNvPr id="36869" name="Group 61">
            <a:extLst>
              <a:ext uri="{FF2B5EF4-FFF2-40B4-BE49-F238E27FC236}">
                <a16:creationId xmlns:a16="http://schemas.microsoft.com/office/drawing/2014/main" id="{FBBEC78A-D7D4-4FC4-8479-3171856093D6}"/>
              </a:ext>
            </a:extLst>
          </p:cNvPr>
          <p:cNvGrpSpPr>
            <a:grpSpLocks/>
          </p:cNvGrpSpPr>
          <p:nvPr/>
        </p:nvGrpSpPr>
        <p:grpSpPr bwMode="auto">
          <a:xfrm>
            <a:off x="609600" y="1905000"/>
            <a:ext cx="5638800" cy="4849813"/>
            <a:chOff x="609599" y="2057400"/>
            <a:chExt cx="5638801" cy="4850118"/>
          </a:xfrm>
        </p:grpSpPr>
        <p:pic>
          <p:nvPicPr>
            <p:cNvPr id="36871" name="Picture 11">
              <a:extLst>
                <a:ext uri="{FF2B5EF4-FFF2-40B4-BE49-F238E27FC236}">
                  <a16:creationId xmlns:a16="http://schemas.microsoft.com/office/drawing/2014/main" id="{FC47F1DA-F16A-496E-912C-35BD219AEA0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2204" y="5364086"/>
              <a:ext cx="974990" cy="97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2" name="Picture 13">
              <a:extLst>
                <a:ext uri="{FF2B5EF4-FFF2-40B4-BE49-F238E27FC236}">
                  <a16:creationId xmlns:a16="http://schemas.microsoft.com/office/drawing/2014/main" id="{B56C0C10-55BE-4641-B50A-7FAD1092EDA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81259" y="5350884"/>
              <a:ext cx="974990" cy="97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3" name="Picture 15">
              <a:extLst>
                <a:ext uri="{FF2B5EF4-FFF2-40B4-BE49-F238E27FC236}">
                  <a16:creationId xmlns:a16="http://schemas.microsoft.com/office/drawing/2014/main" id="{140A846F-3AEA-4C93-A7F0-1E0215D63A5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34813" y="5366791"/>
              <a:ext cx="974991" cy="97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4" name="Picture 14">
              <a:extLst>
                <a:ext uri="{FF2B5EF4-FFF2-40B4-BE49-F238E27FC236}">
                  <a16:creationId xmlns:a16="http://schemas.microsoft.com/office/drawing/2014/main" id="{D459469E-11E4-43BB-8889-AE33412710E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934813" y="3653872"/>
              <a:ext cx="974990" cy="974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5" name="Picture 18">
              <a:extLst>
                <a:ext uri="{FF2B5EF4-FFF2-40B4-BE49-F238E27FC236}">
                  <a16:creationId xmlns:a16="http://schemas.microsoft.com/office/drawing/2014/main" id="{D91A71E7-E1B7-46D4-A816-0CD012D0CF62}"/>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22204" y="3653003"/>
              <a:ext cx="974990" cy="974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6" name="Picture 20">
              <a:extLst>
                <a:ext uri="{FF2B5EF4-FFF2-40B4-BE49-F238E27FC236}">
                  <a16:creationId xmlns:a16="http://schemas.microsoft.com/office/drawing/2014/main" id="{A510628C-3DF7-437E-AC5B-A046505F0B40}"/>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881259" y="3654354"/>
              <a:ext cx="974991" cy="97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7" name="Picture 12">
              <a:extLst>
                <a:ext uri="{FF2B5EF4-FFF2-40B4-BE49-F238E27FC236}">
                  <a16:creationId xmlns:a16="http://schemas.microsoft.com/office/drawing/2014/main" id="{B5ACCC8D-9ABB-44F1-9588-9265D639FCAC}"/>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22204" y="2058077"/>
              <a:ext cx="974990" cy="974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8" name="Picture 19">
              <a:extLst>
                <a:ext uri="{FF2B5EF4-FFF2-40B4-BE49-F238E27FC236}">
                  <a16:creationId xmlns:a16="http://schemas.microsoft.com/office/drawing/2014/main" id="{78110F2E-DDFE-4FF2-A80C-E106655763B0}"/>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881259" y="2058753"/>
              <a:ext cx="974991" cy="97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9" name="Picture 21">
              <a:extLst>
                <a:ext uri="{FF2B5EF4-FFF2-40B4-BE49-F238E27FC236}">
                  <a16:creationId xmlns:a16="http://schemas.microsoft.com/office/drawing/2014/main" id="{0130753B-4AEA-42F8-8BCD-5515D5981FFD}"/>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934813" y="2057400"/>
              <a:ext cx="974990" cy="97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0" name="TextBox 89">
              <a:extLst>
                <a:ext uri="{FF2B5EF4-FFF2-40B4-BE49-F238E27FC236}">
                  <a16:creationId xmlns:a16="http://schemas.microsoft.com/office/drawing/2014/main" id="{AA3304DD-5F69-469F-AE62-DBD98CF9B9D2}"/>
                </a:ext>
              </a:extLst>
            </p:cNvPr>
            <p:cNvSpPr txBox="1">
              <a:spLocks noChangeArrowheads="1"/>
            </p:cNvSpPr>
            <p:nvPr/>
          </p:nvSpPr>
          <p:spPr bwMode="auto">
            <a:xfrm>
              <a:off x="609599" y="3040856"/>
              <a:ext cx="160020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n-US" altLang="en-US" b="1"/>
                <a:t>Health hazard</a:t>
              </a:r>
              <a:endParaRPr lang="es-ES" altLang="en-US"/>
            </a:p>
          </p:txBody>
        </p:sp>
        <p:sp>
          <p:nvSpPr>
            <p:cNvPr id="36881" name="TextBox 89">
              <a:extLst>
                <a:ext uri="{FF2B5EF4-FFF2-40B4-BE49-F238E27FC236}">
                  <a16:creationId xmlns:a16="http://schemas.microsoft.com/office/drawing/2014/main" id="{B868BA3D-05D7-4212-9C25-679C2853D1B3}"/>
                </a:ext>
              </a:extLst>
            </p:cNvPr>
            <p:cNvSpPr txBox="1">
              <a:spLocks noChangeArrowheads="1"/>
            </p:cNvSpPr>
            <p:nvPr/>
          </p:nvSpPr>
          <p:spPr bwMode="auto">
            <a:xfrm>
              <a:off x="4489108" y="3040856"/>
              <a:ext cx="17592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n-US" altLang="en-US" b="1"/>
                <a:t>Exclamation mark</a:t>
              </a:r>
            </a:p>
          </p:txBody>
        </p:sp>
        <p:sp>
          <p:nvSpPr>
            <p:cNvPr id="36882" name="TextBox 89">
              <a:extLst>
                <a:ext uri="{FF2B5EF4-FFF2-40B4-BE49-F238E27FC236}">
                  <a16:creationId xmlns:a16="http://schemas.microsoft.com/office/drawing/2014/main" id="{F51DA550-3237-4BF1-9C76-99689B3DAD41}"/>
                </a:ext>
              </a:extLst>
            </p:cNvPr>
            <p:cNvSpPr txBox="1">
              <a:spLocks noChangeArrowheads="1"/>
            </p:cNvSpPr>
            <p:nvPr/>
          </p:nvSpPr>
          <p:spPr bwMode="auto">
            <a:xfrm>
              <a:off x="4489108" y="6384268"/>
              <a:ext cx="1759292" cy="52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n-US" altLang="en-US" b="1"/>
                <a:t>Skull and crossbones</a:t>
              </a:r>
              <a:endParaRPr lang="es-ES" altLang="en-US"/>
            </a:p>
          </p:txBody>
        </p:sp>
        <p:sp>
          <p:nvSpPr>
            <p:cNvPr id="36883" name="TextBox 89">
              <a:extLst>
                <a:ext uri="{FF2B5EF4-FFF2-40B4-BE49-F238E27FC236}">
                  <a16:creationId xmlns:a16="http://schemas.microsoft.com/office/drawing/2014/main" id="{210A637E-D2BF-45A7-8296-A11C5803AC02}"/>
                </a:ext>
              </a:extLst>
            </p:cNvPr>
            <p:cNvSpPr txBox="1">
              <a:spLocks noChangeArrowheads="1"/>
            </p:cNvSpPr>
            <p:nvPr/>
          </p:nvSpPr>
          <p:spPr bwMode="auto">
            <a:xfrm>
              <a:off x="2355508" y="4631668"/>
              <a:ext cx="2133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n-US" altLang="en-US" b="1"/>
                <a:t>Corrosion</a:t>
              </a:r>
              <a:endParaRPr lang="es-ES" altLang="en-US"/>
            </a:p>
          </p:txBody>
        </p:sp>
        <p:sp>
          <p:nvSpPr>
            <p:cNvPr id="36884" name="TextBox 89">
              <a:extLst>
                <a:ext uri="{FF2B5EF4-FFF2-40B4-BE49-F238E27FC236}">
                  <a16:creationId xmlns:a16="http://schemas.microsoft.com/office/drawing/2014/main" id="{427C376D-9AEB-49F0-81BF-9605AD4AC052}"/>
                </a:ext>
              </a:extLst>
            </p:cNvPr>
            <p:cNvSpPr txBox="1">
              <a:spLocks noChangeArrowheads="1"/>
            </p:cNvSpPr>
            <p:nvPr/>
          </p:nvSpPr>
          <p:spPr bwMode="auto">
            <a:xfrm>
              <a:off x="2355508" y="6384268"/>
              <a:ext cx="2133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n-US" altLang="en-US" b="1"/>
                <a:t>Environmental</a:t>
              </a:r>
            </a:p>
            <a:p>
              <a:pPr algn="ctr"/>
              <a:r>
                <a:rPr lang="en-US" altLang="en-US" b="1"/>
                <a:t>(Non mandatory)</a:t>
              </a:r>
              <a:endParaRPr lang="es-ES" altLang="en-US"/>
            </a:p>
          </p:txBody>
        </p:sp>
        <p:sp>
          <p:nvSpPr>
            <p:cNvPr id="36885" name="TextBox 89">
              <a:extLst>
                <a:ext uri="{FF2B5EF4-FFF2-40B4-BE49-F238E27FC236}">
                  <a16:creationId xmlns:a16="http://schemas.microsoft.com/office/drawing/2014/main" id="{CBBAB800-B678-4782-A406-3F1C25CAADB5}"/>
                </a:ext>
              </a:extLst>
            </p:cNvPr>
            <p:cNvSpPr txBox="1">
              <a:spLocks noChangeArrowheads="1"/>
            </p:cNvSpPr>
            <p:nvPr/>
          </p:nvSpPr>
          <p:spPr bwMode="auto">
            <a:xfrm>
              <a:off x="2355508" y="3035400"/>
              <a:ext cx="2133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n-US" altLang="en-US" b="1"/>
                <a:t>Flame</a:t>
              </a:r>
              <a:endParaRPr lang="es-ES" altLang="en-US"/>
            </a:p>
          </p:txBody>
        </p:sp>
        <p:sp>
          <p:nvSpPr>
            <p:cNvPr id="36886" name="TextBox 89">
              <a:extLst>
                <a:ext uri="{FF2B5EF4-FFF2-40B4-BE49-F238E27FC236}">
                  <a16:creationId xmlns:a16="http://schemas.microsoft.com/office/drawing/2014/main" id="{3DD7C53A-EBF7-4293-A192-697F1A06994F}"/>
                </a:ext>
              </a:extLst>
            </p:cNvPr>
            <p:cNvSpPr txBox="1">
              <a:spLocks noChangeArrowheads="1"/>
            </p:cNvSpPr>
            <p:nvPr/>
          </p:nvSpPr>
          <p:spPr bwMode="auto">
            <a:xfrm>
              <a:off x="609599" y="4631668"/>
              <a:ext cx="160020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n-US" altLang="en-US" b="1"/>
                <a:t>Gas cylinder</a:t>
              </a:r>
              <a:endParaRPr lang="es-ES" altLang="en-US"/>
            </a:p>
          </p:txBody>
        </p:sp>
        <p:sp>
          <p:nvSpPr>
            <p:cNvPr id="36887" name="TextBox 89">
              <a:extLst>
                <a:ext uri="{FF2B5EF4-FFF2-40B4-BE49-F238E27FC236}">
                  <a16:creationId xmlns:a16="http://schemas.microsoft.com/office/drawing/2014/main" id="{B0C05650-7D65-4001-8E3D-3FD4C3F2D833}"/>
                </a:ext>
              </a:extLst>
            </p:cNvPr>
            <p:cNvSpPr txBox="1">
              <a:spLocks noChangeArrowheads="1"/>
            </p:cNvSpPr>
            <p:nvPr/>
          </p:nvSpPr>
          <p:spPr bwMode="auto">
            <a:xfrm>
              <a:off x="4489108" y="4631668"/>
              <a:ext cx="17592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n-US" altLang="en-US" b="1"/>
                <a:t>Exploding bomb</a:t>
              </a:r>
              <a:endParaRPr lang="es-ES" altLang="en-US"/>
            </a:p>
          </p:txBody>
        </p:sp>
        <p:sp>
          <p:nvSpPr>
            <p:cNvPr id="36888" name="TextBox 89">
              <a:extLst>
                <a:ext uri="{FF2B5EF4-FFF2-40B4-BE49-F238E27FC236}">
                  <a16:creationId xmlns:a16="http://schemas.microsoft.com/office/drawing/2014/main" id="{8C5E7D62-0B6F-4C42-BBB0-84ADB4F0A89B}"/>
                </a:ext>
              </a:extLst>
            </p:cNvPr>
            <p:cNvSpPr txBox="1">
              <a:spLocks noChangeArrowheads="1"/>
            </p:cNvSpPr>
            <p:nvPr/>
          </p:nvSpPr>
          <p:spPr bwMode="auto">
            <a:xfrm>
              <a:off x="609599" y="6384268"/>
              <a:ext cx="160020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s-ES_tradnl" altLang="en-US" b="1"/>
                <a:t>Flame over circle</a:t>
              </a:r>
              <a:endParaRPr lang="es-ES" altLang="en-US"/>
            </a:p>
          </p:txBody>
        </p:sp>
      </p:grpSp>
      <p:sp>
        <p:nvSpPr>
          <p:cNvPr id="36870" name="Text Box 292">
            <a:extLst>
              <a:ext uri="{FF2B5EF4-FFF2-40B4-BE49-F238E27FC236}">
                <a16:creationId xmlns:a16="http://schemas.microsoft.com/office/drawing/2014/main" id="{E9BBB874-ADFE-4072-8EC5-BE87FA4C632E}"/>
              </a:ext>
            </a:extLst>
          </p:cNvPr>
          <p:cNvSpPr txBox="1">
            <a:spLocks noChangeArrowheads="1"/>
          </p:cNvSpPr>
          <p:nvPr/>
        </p:nvSpPr>
        <p:spPr bwMode="auto">
          <a:xfrm>
            <a:off x="241300" y="515938"/>
            <a:ext cx="25908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s-ES_tradnl" altLang="en-US" sz="2800" b="1"/>
              <a:t>Pictograms</a:t>
            </a:r>
            <a:endParaRPr lang="en-US" altLang="en-US" sz="2800" b="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a:extLst>
              <a:ext uri="{FF2B5EF4-FFF2-40B4-BE49-F238E27FC236}">
                <a16:creationId xmlns:a16="http://schemas.microsoft.com/office/drawing/2014/main" id="{8F79BA4E-E4F8-43E0-9DBC-79300914BF43}"/>
              </a:ext>
            </a:extLst>
          </p:cNvPr>
          <p:cNvSpPr>
            <a:spLocks noChangeArrowheads="1"/>
          </p:cNvSpPr>
          <p:nvPr/>
        </p:nvSpPr>
        <p:spPr bwMode="auto">
          <a:xfrm>
            <a:off x="412750" y="939800"/>
            <a:ext cx="621665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38915" name="Text Box 292">
            <a:extLst>
              <a:ext uri="{FF2B5EF4-FFF2-40B4-BE49-F238E27FC236}">
                <a16:creationId xmlns:a16="http://schemas.microsoft.com/office/drawing/2014/main" id="{D5D8D10C-E75F-4D06-BCB7-BE07C2D0A88D}"/>
              </a:ext>
            </a:extLst>
          </p:cNvPr>
          <p:cNvSpPr txBox="1">
            <a:spLocks noChangeArrowheads="1"/>
          </p:cNvSpPr>
          <p:nvPr/>
        </p:nvSpPr>
        <p:spPr bwMode="auto">
          <a:xfrm>
            <a:off x="241300" y="515938"/>
            <a:ext cx="25908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s-ES_tradnl" altLang="en-US" sz="2800" b="1"/>
              <a:t>Pictogramas</a:t>
            </a:r>
            <a:endParaRPr lang="en-US" altLang="en-US" sz="2800" b="1"/>
          </a:p>
        </p:txBody>
      </p:sp>
      <p:sp>
        <p:nvSpPr>
          <p:cNvPr id="38916" name="TextBox 89">
            <a:extLst>
              <a:ext uri="{FF2B5EF4-FFF2-40B4-BE49-F238E27FC236}">
                <a16:creationId xmlns:a16="http://schemas.microsoft.com/office/drawing/2014/main" id="{9482248F-89CA-4524-889D-3F4B587928BB}"/>
              </a:ext>
            </a:extLst>
          </p:cNvPr>
          <p:cNvSpPr txBox="1">
            <a:spLocks noChangeArrowheads="1"/>
          </p:cNvSpPr>
          <p:nvPr/>
        </p:nvSpPr>
        <p:spPr bwMode="auto">
          <a:xfrm>
            <a:off x="412750" y="1166813"/>
            <a:ext cx="6216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eaLnBrk="1" hangingPunct="1">
              <a:spcBef>
                <a:spcPct val="50000"/>
              </a:spcBef>
            </a:pPr>
            <a:r>
              <a:rPr lang="es-ES" altLang="en-US"/>
              <a:t>Cada </a:t>
            </a:r>
            <a:r>
              <a:rPr lang="es-ES" altLang="en-US" b="1"/>
              <a:t>pictograma</a:t>
            </a:r>
            <a:r>
              <a:rPr lang="es-ES" altLang="en-US"/>
              <a:t> que muestra la etiqueta representa un tipo de peligro específico.</a:t>
            </a:r>
          </a:p>
        </p:txBody>
      </p:sp>
      <p:grpSp>
        <p:nvGrpSpPr>
          <p:cNvPr id="38917" name="Group 10">
            <a:extLst>
              <a:ext uri="{FF2B5EF4-FFF2-40B4-BE49-F238E27FC236}">
                <a16:creationId xmlns:a16="http://schemas.microsoft.com/office/drawing/2014/main" id="{138CF187-AFD5-4887-8606-D63AC0657C0C}"/>
              </a:ext>
            </a:extLst>
          </p:cNvPr>
          <p:cNvGrpSpPr>
            <a:grpSpLocks/>
          </p:cNvGrpSpPr>
          <p:nvPr/>
        </p:nvGrpSpPr>
        <p:grpSpPr bwMode="auto">
          <a:xfrm>
            <a:off x="3048000" y="7051675"/>
            <a:ext cx="3371850" cy="1793875"/>
            <a:chOff x="3048000" y="7052189"/>
            <a:chExt cx="3371717" cy="1793066"/>
          </a:xfrm>
        </p:grpSpPr>
        <p:pic>
          <p:nvPicPr>
            <p:cNvPr id="38937" name="Picture 17">
              <a:extLst>
                <a:ext uri="{FF2B5EF4-FFF2-40B4-BE49-F238E27FC236}">
                  <a16:creationId xmlns:a16="http://schemas.microsoft.com/office/drawing/2014/main" id="{6356348C-8C7B-47B7-B0C2-F1AA6F27D69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57173" y="7052189"/>
              <a:ext cx="1062544" cy="1793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38" name="Oval 4">
              <a:extLst>
                <a:ext uri="{FF2B5EF4-FFF2-40B4-BE49-F238E27FC236}">
                  <a16:creationId xmlns:a16="http://schemas.microsoft.com/office/drawing/2014/main" id="{1E2B3D2F-57D9-47F4-BD6B-273C34077FBE}"/>
                </a:ext>
              </a:extLst>
            </p:cNvPr>
            <p:cNvSpPr>
              <a:spLocks noChangeArrowheads="1"/>
            </p:cNvSpPr>
            <p:nvPr/>
          </p:nvSpPr>
          <p:spPr bwMode="auto">
            <a:xfrm>
              <a:off x="3048000" y="7330967"/>
              <a:ext cx="1708245" cy="1235510"/>
            </a:xfrm>
            <a:prstGeom prst="ellipse">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eaLnBrk="1" hangingPunct="1">
                <a:spcBef>
                  <a:spcPct val="50000"/>
                </a:spcBef>
              </a:pPr>
              <a:r>
                <a:rPr lang="es-ES" altLang="en-US" sz="1200"/>
                <a:t>Las etiquetas pueden mostrar un, dos,  o más pictogramas.</a:t>
              </a:r>
            </a:p>
          </p:txBody>
        </p:sp>
        <p:cxnSp>
          <p:nvCxnSpPr>
            <p:cNvPr id="38939" name="Straight Arrow Connector 6">
              <a:extLst>
                <a:ext uri="{FF2B5EF4-FFF2-40B4-BE49-F238E27FC236}">
                  <a16:creationId xmlns:a16="http://schemas.microsoft.com/office/drawing/2014/main" id="{2B5E00AE-B07F-42D1-AE2E-63BB2BC88A3C}"/>
                </a:ext>
              </a:extLst>
            </p:cNvPr>
            <p:cNvCxnSpPr>
              <a:cxnSpLocks noChangeShapeType="1"/>
              <a:stCxn id="38938" idx="6"/>
            </p:cNvCxnSpPr>
            <p:nvPr/>
          </p:nvCxnSpPr>
          <p:spPr bwMode="auto">
            <a:xfrm>
              <a:off x="4756245" y="7948722"/>
              <a:ext cx="497030" cy="57468"/>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8918" name="Group 11">
            <a:extLst>
              <a:ext uri="{FF2B5EF4-FFF2-40B4-BE49-F238E27FC236}">
                <a16:creationId xmlns:a16="http://schemas.microsoft.com/office/drawing/2014/main" id="{0FA9A653-F854-4234-83BB-AB5AA0B64FBD}"/>
              </a:ext>
            </a:extLst>
          </p:cNvPr>
          <p:cNvGrpSpPr>
            <a:grpSpLocks/>
          </p:cNvGrpSpPr>
          <p:nvPr/>
        </p:nvGrpSpPr>
        <p:grpSpPr bwMode="auto">
          <a:xfrm>
            <a:off x="463550" y="1905000"/>
            <a:ext cx="5830888" cy="4849813"/>
            <a:chOff x="463139" y="1905000"/>
            <a:chExt cx="5830783" cy="4850088"/>
          </a:xfrm>
        </p:grpSpPr>
        <p:pic>
          <p:nvPicPr>
            <p:cNvPr id="38919" name="Picture 11">
              <a:extLst>
                <a:ext uri="{FF2B5EF4-FFF2-40B4-BE49-F238E27FC236}">
                  <a16:creationId xmlns:a16="http://schemas.microsoft.com/office/drawing/2014/main" id="{946C105F-7B4E-4AD9-B7F6-0A327BE7853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2204" y="5211686"/>
              <a:ext cx="974990" cy="97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13">
              <a:extLst>
                <a:ext uri="{FF2B5EF4-FFF2-40B4-BE49-F238E27FC236}">
                  <a16:creationId xmlns:a16="http://schemas.microsoft.com/office/drawing/2014/main" id="{390CEEE9-F7B9-4772-BC5F-F2EC4911A08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81259" y="5198484"/>
              <a:ext cx="974990" cy="97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1" name="Picture 15">
              <a:extLst>
                <a:ext uri="{FF2B5EF4-FFF2-40B4-BE49-F238E27FC236}">
                  <a16:creationId xmlns:a16="http://schemas.microsoft.com/office/drawing/2014/main" id="{A28395A0-B920-4785-A4CF-4D074F6B11D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34813" y="5214391"/>
              <a:ext cx="974991" cy="97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2" name="Picture 14">
              <a:extLst>
                <a:ext uri="{FF2B5EF4-FFF2-40B4-BE49-F238E27FC236}">
                  <a16:creationId xmlns:a16="http://schemas.microsoft.com/office/drawing/2014/main" id="{8525CBFF-5FF9-4EDF-A5B8-44A3B9FBD997}"/>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934813" y="3501472"/>
              <a:ext cx="974990" cy="974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3" name="Picture 18">
              <a:extLst>
                <a:ext uri="{FF2B5EF4-FFF2-40B4-BE49-F238E27FC236}">
                  <a16:creationId xmlns:a16="http://schemas.microsoft.com/office/drawing/2014/main" id="{BF343015-8D16-45A5-8A88-ABD451351549}"/>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22204" y="3500603"/>
              <a:ext cx="974990" cy="974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4" name="Picture 20">
              <a:extLst>
                <a:ext uri="{FF2B5EF4-FFF2-40B4-BE49-F238E27FC236}">
                  <a16:creationId xmlns:a16="http://schemas.microsoft.com/office/drawing/2014/main" id="{4CB3456D-8D38-441E-9E32-9E9FA85CB58A}"/>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881259" y="3501954"/>
              <a:ext cx="974991" cy="97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5" name="Picture 12">
              <a:extLst>
                <a:ext uri="{FF2B5EF4-FFF2-40B4-BE49-F238E27FC236}">
                  <a16:creationId xmlns:a16="http://schemas.microsoft.com/office/drawing/2014/main" id="{D1379AC7-4BAE-4F2A-A099-33FCA2E0CB8A}"/>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22204" y="1905677"/>
              <a:ext cx="974990" cy="974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6" name="Picture 19">
              <a:extLst>
                <a:ext uri="{FF2B5EF4-FFF2-40B4-BE49-F238E27FC236}">
                  <a16:creationId xmlns:a16="http://schemas.microsoft.com/office/drawing/2014/main" id="{A6145BA7-C06A-4DF0-A050-55A01FBBA22B}"/>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881259" y="1906353"/>
              <a:ext cx="974991" cy="97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7" name="Picture 21">
              <a:extLst>
                <a:ext uri="{FF2B5EF4-FFF2-40B4-BE49-F238E27FC236}">
                  <a16:creationId xmlns:a16="http://schemas.microsoft.com/office/drawing/2014/main" id="{8924EFB8-41CC-492E-BEEF-BC32F47ADE9F}"/>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934813" y="1905000"/>
              <a:ext cx="974990" cy="97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8" name="TextBox 89">
              <a:extLst>
                <a:ext uri="{FF2B5EF4-FFF2-40B4-BE49-F238E27FC236}">
                  <a16:creationId xmlns:a16="http://schemas.microsoft.com/office/drawing/2014/main" id="{F831230F-688D-4EDD-9D8F-7C7D8FE26746}"/>
                </a:ext>
              </a:extLst>
            </p:cNvPr>
            <p:cNvSpPr txBox="1">
              <a:spLocks noChangeArrowheads="1"/>
            </p:cNvSpPr>
            <p:nvPr/>
          </p:nvSpPr>
          <p:spPr bwMode="auto">
            <a:xfrm>
              <a:off x="522515" y="2888456"/>
              <a:ext cx="18329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n-US" altLang="en-US" b="1"/>
                <a:t>Peligro para la salud</a:t>
              </a:r>
              <a:endParaRPr lang="es-ES" altLang="en-US"/>
            </a:p>
          </p:txBody>
        </p:sp>
        <p:sp>
          <p:nvSpPr>
            <p:cNvPr id="38929" name="TextBox 89">
              <a:extLst>
                <a:ext uri="{FF2B5EF4-FFF2-40B4-BE49-F238E27FC236}">
                  <a16:creationId xmlns:a16="http://schemas.microsoft.com/office/drawing/2014/main" id="{12322336-AEE4-4ECC-B9E4-E830AF837762}"/>
                </a:ext>
              </a:extLst>
            </p:cNvPr>
            <p:cNvSpPr txBox="1">
              <a:spLocks noChangeArrowheads="1"/>
            </p:cNvSpPr>
            <p:nvPr/>
          </p:nvSpPr>
          <p:spPr bwMode="auto">
            <a:xfrm>
              <a:off x="4405745" y="2888456"/>
              <a:ext cx="188817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n-US" altLang="en-US" b="1"/>
                <a:t>Signo de exclamación</a:t>
              </a:r>
            </a:p>
          </p:txBody>
        </p:sp>
        <p:sp>
          <p:nvSpPr>
            <p:cNvPr id="38930" name="TextBox 89">
              <a:extLst>
                <a:ext uri="{FF2B5EF4-FFF2-40B4-BE49-F238E27FC236}">
                  <a16:creationId xmlns:a16="http://schemas.microsoft.com/office/drawing/2014/main" id="{9B1A279F-97EA-402B-8542-0A59C48C298B}"/>
                </a:ext>
              </a:extLst>
            </p:cNvPr>
            <p:cNvSpPr txBox="1">
              <a:spLocks noChangeArrowheads="1"/>
            </p:cNvSpPr>
            <p:nvPr/>
          </p:nvSpPr>
          <p:spPr bwMode="auto">
            <a:xfrm>
              <a:off x="4405745" y="6231868"/>
              <a:ext cx="188817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n-US" altLang="en-US" b="1"/>
                <a:t>Calavera y tibias cruzadas</a:t>
              </a:r>
              <a:endParaRPr lang="es-ES" altLang="en-US"/>
            </a:p>
          </p:txBody>
        </p:sp>
        <p:sp>
          <p:nvSpPr>
            <p:cNvPr id="38931" name="TextBox 89">
              <a:extLst>
                <a:ext uri="{FF2B5EF4-FFF2-40B4-BE49-F238E27FC236}">
                  <a16:creationId xmlns:a16="http://schemas.microsoft.com/office/drawing/2014/main" id="{5CDFD693-AB28-4D55-AA03-66144129D7A0}"/>
                </a:ext>
              </a:extLst>
            </p:cNvPr>
            <p:cNvSpPr txBox="1">
              <a:spLocks noChangeArrowheads="1"/>
            </p:cNvSpPr>
            <p:nvPr/>
          </p:nvSpPr>
          <p:spPr bwMode="auto">
            <a:xfrm>
              <a:off x="2355508" y="4479268"/>
              <a:ext cx="2133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n-US" altLang="en-US" b="1"/>
                <a:t>Corrosi</a:t>
              </a:r>
              <a:r>
                <a:rPr lang="es-ES_tradnl" altLang="en-US" b="1"/>
                <a:t>ón</a:t>
              </a:r>
              <a:endParaRPr lang="es-ES" altLang="en-US"/>
            </a:p>
          </p:txBody>
        </p:sp>
        <p:sp>
          <p:nvSpPr>
            <p:cNvPr id="38932" name="TextBox 89">
              <a:extLst>
                <a:ext uri="{FF2B5EF4-FFF2-40B4-BE49-F238E27FC236}">
                  <a16:creationId xmlns:a16="http://schemas.microsoft.com/office/drawing/2014/main" id="{713BB265-88F9-4A80-803B-EB3555294698}"/>
                </a:ext>
              </a:extLst>
            </p:cNvPr>
            <p:cNvSpPr txBox="1">
              <a:spLocks noChangeArrowheads="1"/>
            </p:cNvSpPr>
            <p:nvPr/>
          </p:nvSpPr>
          <p:spPr bwMode="auto">
            <a:xfrm>
              <a:off x="2355508" y="6231868"/>
              <a:ext cx="2133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n-US" altLang="en-US" b="1"/>
                <a:t>Medio ambiente</a:t>
              </a:r>
            </a:p>
            <a:p>
              <a:pPr algn="ctr"/>
              <a:r>
                <a:rPr lang="en-US" altLang="en-US" b="1"/>
                <a:t>(No obligatorio)</a:t>
              </a:r>
              <a:endParaRPr lang="es-ES" altLang="en-US"/>
            </a:p>
          </p:txBody>
        </p:sp>
        <p:sp>
          <p:nvSpPr>
            <p:cNvPr id="38933" name="TextBox 89">
              <a:extLst>
                <a:ext uri="{FF2B5EF4-FFF2-40B4-BE49-F238E27FC236}">
                  <a16:creationId xmlns:a16="http://schemas.microsoft.com/office/drawing/2014/main" id="{53002D87-7528-442B-81DC-EB8E2CAEAD6A}"/>
                </a:ext>
              </a:extLst>
            </p:cNvPr>
            <p:cNvSpPr txBox="1">
              <a:spLocks noChangeArrowheads="1"/>
            </p:cNvSpPr>
            <p:nvPr/>
          </p:nvSpPr>
          <p:spPr bwMode="auto">
            <a:xfrm>
              <a:off x="2355508" y="2883000"/>
              <a:ext cx="2133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n-US" altLang="en-US" b="1"/>
                <a:t>Llama</a:t>
              </a:r>
              <a:endParaRPr lang="es-ES" altLang="en-US"/>
            </a:p>
          </p:txBody>
        </p:sp>
        <p:sp>
          <p:nvSpPr>
            <p:cNvPr id="38934" name="TextBox 89">
              <a:extLst>
                <a:ext uri="{FF2B5EF4-FFF2-40B4-BE49-F238E27FC236}">
                  <a16:creationId xmlns:a16="http://schemas.microsoft.com/office/drawing/2014/main" id="{3837D0AE-F190-43DB-B1B8-4CFD172848AC}"/>
                </a:ext>
              </a:extLst>
            </p:cNvPr>
            <p:cNvSpPr txBox="1">
              <a:spLocks noChangeArrowheads="1"/>
            </p:cNvSpPr>
            <p:nvPr/>
          </p:nvSpPr>
          <p:spPr bwMode="auto">
            <a:xfrm>
              <a:off x="609599" y="4479268"/>
              <a:ext cx="160020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n-US" altLang="en-US" b="1"/>
                <a:t>Botella de gas</a:t>
              </a:r>
              <a:endParaRPr lang="es-ES" altLang="en-US"/>
            </a:p>
          </p:txBody>
        </p:sp>
        <p:sp>
          <p:nvSpPr>
            <p:cNvPr id="38935" name="TextBox 89">
              <a:extLst>
                <a:ext uri="{FF2B5EF4-FFF2-40B4-BE49-F238E27FC236}">
                  <a16:creationId xmlns:a16="http://schemas.microsoft.com/office/drawing/2014/main" id="{735905B8-8FCE-40DA-A8D9-7B52A0BA7EDB}"/>
                </a:ext>
              </a:extLst>
            </p:cNvPr>
            <p:cNvSpPr txBox="1">
              <a:spLocks noChangeArrowheads="1"/>
            </p:cNvSpPr>
            <p:nvPr/>
          </p:nvSpPr>
          <p:spPr bwMode="auto">
            <a:xfrm>
              <a:off x="4489108" y="4479268"/>
              <a:ext cx="17592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n-US" altLang="en-US" b="1"/>
                <a:t>Bomba explotando</a:t>
              </a:r>
              <a:endParaRPr lang="es-ES" altLang="en-US"/>
            </a:p>
          </p:txBody>
        </p:sp>
        <p:sp>
          <p:nvSpPr>
            <p:cNvPr id="38936" name="TextBox 89">
              <a:extLst>
                <a:ext uri="{FF2B5EF4-FFF2-40B4-BE49-F238E27FC236}">
                  <a16:creationId xmlns:a16="http://schemas.microsoft.com/office/drawing/2014/main" id="{3BDB194A-76CE-4B4A-8C04-7422BAD64FC7}"/>
                </a:ext>
              </a:extLst>
            </p:cNvPr>
            <p:cNvSpPr txBox="1">
              <a:spLocks noChangeArrowheads="1"/>
            </p:cNvSpPr>
            <p:nvPr/>
          </p:nvSpPr>
          <p:spPr bwMode="auto">
            <a:xfrm>
              <a:off x="463139" y="6231868"/>
              <a:ext cx="1746662" cy="307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n-US" altLang="en-US" b="1"/>
                <a:t>Llama sobre círculo</a:t>
              </a:r>
              <a:endParaRPr lang="es-ES" altLang="en-US"/>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026">
            <a:extLst>
              <a:ext uri="{FF2B5EF4-FFF2-40B4-BE49-F238E27FC236}">
                <a16:creationId xmlns:a16="http://schemas.microsoft.com/office/drawing/2014/main" id="{650BE443-146B-4F0A-8814-63B8817D36DE}"/>
              </a:ext>
            </a:extLst>
          </p:cNvPr>
          <p:cNvSpPr txBox="1">
            <a:spLocks noChangeArrowheads="1"/>
          </p:cNvSpPr>
          <p:nvPr/>
        </p:nvSpPr>
        <p:spPr bwMode="auto">
          <a:xfrm>
            <a:off x="344488" y="180975"/>
            <a:ext cx="6153150" cy="107791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indent="-22860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buFont typeface="Wingdings" panose="05000000000000000000" pitchFamily="2" charset="2"/>
              <a:buNone/>
            </a:pPr>
            <a:r>
              <a:rPr lang="en-US" altLang="en-US" b="1"/>
              <a:t>TO USE THIS TRAINING MODULE:</a:t>
            </a:r>
          </a:p>
          <a:p>
            <a:pPr>
              <a:buFont typeface="Wingdings" panose="05000000000000000000" pitchFamily="2" charset="2"/>
              <a:buNone/>
            </a:pPr>
            <a:endParaRPr lang="en-US" altLang="en-US" b="1"/>
          </a:p>
          <a:p>
            <a:pPr>
              <a:buFont typeface="Wingdings" panose="05000000000000000000" pitchFamily="2" charset="2"/>
              <a:buNone/>
            </a:pPr>
            <a:r>
              <a:rPr lang="en-US" altLang="en-US" sz="1200" b="1"/>
              <a:t>This Oregon OSHA training module is designed so that both English and Spanish-speaking people can use it.  The left-sided pages are in English and the right-sided pages are in Spanish.</a:t>
            </a:r>
          </a:p>
        </p:txBody>
      </p:sp>
      <p:sp>
        <p:nvSpPr>
          <p:cNvPr id="6147" name="Text Box 1027">
            <a:extLst>
              <a:ext uri="{FF2B5EF4-FFF2-40B4-BE49-F238E27FC236}">
                <a16:creationId xmlns:a16="http://schemas.microsoft.com/office/drawing/2014/main" id="{DC3D8873-B3E5-4900-A92A-00DF7E721B9D}"/>
              </a:ext>
            </a:extLst>
          </p:cNvPr>
          <p:cNvSpPr txBox="1">
            <a:spLocks noChangeArrowheads="1"/>
          </p:cNvSpPr>
          <p:nvPr/>
        </p:nvSpPr>
        <p:spPr bwMode="auto">
          <a:xfrm>
            <a:off x="141288" y="1485900"/>
            <a:ext cx="1466850" cy="588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000" b="1"/>
              <a:t>STEP 1</a:t>
            </a:r>
          </a:p>
          <a:p>
            <a:pPr>
              <a:spcBef>
                <a:spcPct val="50000"/>
              </a:spcBef>
            </a:pPr>
            <a:endParaRPr lang="en-US" altLang="en-US" sz="2000" b="1"/>
          </a:p>
          <a:p>
            <a:pPr>
              <a:spcBef>
                <a:spcPct val="50000"/>
              </a:spcBef>
            </a:pPr>
            <a:endParaRPr lang="en-US" altLang="en-US" sz="2000" b="1"/>
          </a:p>
          <a:p>
            <a:pPr>
              <a:spcBef>
                <a:spcPct val="50000"/>
              </a:spcBef>
            </a:pPr>
            <a:endParaRPr lang="en-US" altLang="en-US" sz="2000" b="1"/>
          </a:p>
          <a:p>
            <a:pPr>
              <a:spcBef>
                <a:spcPct val="50000"/>
              </a:spcBef>
            </a:pPr>
            <a:r>
              <a:rPr lang="en-US" altLang="en-US" sz="2000" b="1"/>
              <a:t>STEP 2</a:t>
            </a:r>
          </a:p>
          <a:p>
            <a:pPr>
              <a:spcBef>
                <a:spcPct val="50000"/>
              </a:spcBef>
            </a:pPr>
            <a:endParaRPr lang="en-US" altLang="en-US" sz="2000" b="1"/>
          </a:p>
          <a:p>
            <a:pPr>
              <a:spcBef>
                <a:spcPct val="50000"/>
              </a:spcBef>
            </a:pPr>
            <a:endParaRPr lang="en-US" altLang="en-US" sz="2000" b="1"/>
          </a:p>
          <a:p>
            <a:pPr>
              <a:spcBef>
                <a:spcPct val="50000"/>
              </a:spcBef>
            </a:pPr>
            <a:endParaRPr lang="en-US" altLang="en-US" sz="2000" b="1"/>
          </a:p>
          <a:p>
            <a:pPr>
              <a:spcBef>
                <a:spcPct val="50000"/>
              </a:spcBef>
            </a:pPr>
            <a:r>
              <a:rPr lang="en-US" altLang="en-US" sz="2000" b="1"/>
              <a:t>STEP 3</a:t>
            </a:r>
          </a:p>
          <a:p>
            <a:pPr>
              <a:spcBef>
                <a:spcPct val="50000"/>
              </a:spcBef>
            </a:pPr>
            <a:endParaRPr lang="en-US" altLang="en-US" sz="2000" b="1"/>
          </a:p>
          <a:p>
            <a:pPr>
              <a:spcBef>
                <a:spcPct val="50000"/>
              </a:spcBef>
            </a:pPr>
            <a:endParaRPr lang="en-US" altLang="en-US" sz="2000" b="1"/>
          </a:p>
          <a:p>
            <a:pPr>
              <a:spcBef>
                <a:spcPct val="50000"/>
              </a:spcBef>
            </a:pPr>
            <a:endParaRPr lang="en-US" altLang="en-US" sz="2000" b="1"/>
          </a:p>
          <a:p>
            <a:pPr>
              <a:spcBef>
                <a:spcPct val="50000"/>
              </a:spcBef>
            </a:pPr>
            <a:r>
              <a:rPr lang="en-US" altLang="en-US" sz="2000" b="1"/>
              <a:t>STEP 4</a:t>
            </a:r>
          </a:p>
        </p:txBody>
      </p:sp>
      <p:graphicFrame>
        <p:nvGraphicFramePr>
          <p:cNvPr id="6148" name="Object 1028">
            <a:extLst>
              <a:ext uri="{FF2B5EF4-FFF2-40B4-BE49-F238E27FC236}">
                <a16:creationId xmlns:a16="http://schemas.microsoft.com/office/drawing/2014/main" id="{BB065823-05CD-4ABB-A234-9DC97C6A6331}"/>
              </a:ext>
            </a:extLst>
          </p:cNvPr>
          <p:cNvGraphicFramePr>
            <a:graphicFrameLocks noChangeAspect="1"/>
          </p:cNvGraphicFramePr>
          <p:nvPr/>
        </p:nvGraphicFramePr>
        <p:xfrm>
          <a:off x="4772025" y="1087438"/>
          <a:ext cx="1628775" cy="1374775"/>
        </p:xfrm>
        <a:graphic>
          <a:graphicData uri="http://schemas.openxmlformats.org/presentationml/2006/ole">
            <mc:AlternateContent xmlns:mc="http://schemas.openxmlformats.org/markup-compatibility/2006">
              <mc:Choice xmlns:v="urn:schemas-microsoft-com:vml" Requires="v">
                <p:oleObj spid="_x0000_s6348" name="Clip" r:id="rId4" imgW="1821485" imgH="1537106" progId="MS_ClipArt_Gallery.2">
                  <p:embed/>
                </p:oleObj>
              </mc:Choice>
              <mc:Fallback>
                <p:oleObj name="Clip" r:id="rId4" imgW="1821485" imgH="1537106" progId="MS_ClipArt_Gallery.2">
                  <p:embed/>
                  <p:pic>
                    <p:nvPicPr>
                      <p:cNvPr id="0" name="Object 10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2025" y="1087438"/>
                        <a:ext cx="1628775" cy="137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6149" name="Group 1029">
            <a:extLst>
              <a:ext uri="{FF2B5EF4-FFF2-40B4-BE49-F238E27FC236}">
                <a16:creationId xmlns:a16="http://schemas.microsoft.com/office/drawing/2014/main" id="{B3E44DD9-251A-4BEA-997F-D102CC620489}"/>
              </a:ext>
            </a:extLst>
          </p:cNvPr>
          <p:cNvGrpSpPr>
            <a:grpSpLocks/>
          </p:cNvGrpSpPr>
          <p:nvPr/>
        </p:nvGrpSpPr>
        <p:grpSpPr bwMode="auto">
          <a:xfrm>
            <a:off x="4735513" y="2646363"/>
            <a:ext cx="1303337" cy="1539875"/>
            <a:chOff x="1718" y="1040"/>
            <a:chExt cx="821" cy="970"/>
          </a:xfrm>
        </p:grpSpPr>
        <p:sp>
          <p:nvSpPr>
            <p:cNvPr id="6318" name="Freeform 1030">
              <a:extLst>
                <a:ext uri="{FF2B5EF4-FFF2-40B4-BE49-F238E27FC236}">
                  <a16:creationId xmlns:a16="http://schemas.microsoft.com/office/drawing/2014/main" id="{564ADF5A-7C7D-4AA9-ABF8-3ACC20FC5B40}"/>
                </a:ext>
              </a:extLst>
            </p:cNvPr>
            <p:cNvSpPr>
              <a:spLocks/>
            </p:cNvSpPr>
            <p:nvPr/>
          </p:nvSpPr>
          <p:spPr bwMode="auto">
            <a:xfrm>
              <a:off x="2156" y="1444"/>
              <a:ext cx="373" cy="552"/>
            </a:xfrm>
            <a:custGeom>
              <a:avLst/>
              <a:gdLst>
                <a:gd name="T0" fmla="*/ 1 w 745"/>
                <a:gd name="T1" fmla="*/ 0 h 1103"/>
                <a:gd name="T2" fmla="*/ 1 w 745"/>
                <a:gd name="T3" fmla="*/ 1 h 1103"/>
                <a:gd name="T4" fmla="*/ 1 w 745"/>
                <a:gd name="T5" fmla="*/ 1 h 1103"/>
                <a:gd name="T6" fmla="*/ 0 w 745"/>
                <a:gd name="T7" fmla="*/ 1 h 1103"/>
                <a:gd name="T8" fmla="*/ 0 w 745"/>
                <a:gd name="T9" fmla="*/ 1 h 1103"/>
                <a:gd name="T10" fmla="*/ 1 w 745"/>
                <a:gd name="T11" fmla="*/ 0 h 110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5" h="1103">
                  <a:moveTo>
                    <a:pt x="738" y="0"/>
                  </a:moveTo>
                  <a:lnTo>
                    <a:pt x="745" y="669"/>
                  </a:lnTo>
                  <a:lnTo>
                    <a:pt x="33" y="1103"/>
                  </a:lnTo>
                  <a:lnTo>
                    <a:pt x="0" y="1096"/>
                  </a:lnTo>
                  <a:lnTo>
                    <a:pt x="0" y="398"/>
                  </a:lnTo>
                  <a:lnTo>
                    <a:pt x="738" y="0"/>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9" name="Freeform 1031">
              <a:extLst>
                <a:ext uri="{FF2B5EF4-FFF2-40B4-BE49-F238E27FC236}">
                  <a16:creationId xmlns:a16="http://schemas.microsoft.com/office/drawing/2014/main" id="{3B32B7F4-8CEE-4018-A9D8-F8D0CD7F48B0}"/>
                </a:ext>
              </a:extLst>
            </p:cNvPr>
            <p:cNvSpPr>
              <a:spLocks/>
            </p:cNvSpPr>
            <p:nvPr/>
          </p:nvSpPr>
          <p:spPr bwMode="auto">
            <a:xfrm>
              <a:off x="2061" y="1373"/>
              <a:ext cx="464" cy="278"/>
            </a:xfrm>
            <a:custGeom>
              <a:avLst/>
              <a:gdLst>
                <a:gd name="T0" fmla="*/ 0 w 928"/>
                <a:gd name="T1" fmla="*/ 1 h 555"/>
                <a:gd name="T2" fmla="*/ 1 w 928"/>
                <a:gd name="T3" fmla="*/ 1 h 555"/>
                <a:gd name="T4" fmla="*/ 1 w 928"/>
                <a:gd name="T5" fmla="*/ 1 h 555"/>
                <a:gd name="T6" fmla="*/ 1 w 928"/>
                <a:gd name="T7" fmla="*/ 1 h 555"/>
                <a:gd name="T8" fmla="*/ 1 w 928"/>
                <a:gd name="T9" fmla="*/ 0 h 555"/>
                <a:gd name="T10" fmla="*/ 0 w 928"/>
                <a:gd name="T11" fmla="*/ 1 h 5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8" h="555">
                  <a:moveTo>
                    <a:pt x="0" y="338"/>
                  </a:moveTo>
                  <a:lnTo>
                    <a:pt x="230" y="555"/>
                  </a:lnTo>
                  <a:lnTo>
                    <a:pt x="928" y="157"/>
                  </a:lnTo>
                  <a:lnTo>
                    <a:pt x="799" y="21"/>
                  </a:lnTo>
                  <a:lnTo>
                    <a:pt x="698" y="0"/>
                  </a:lnTo>
                  <a:lnTo>
                    <a:pt x="0" y="338"/>
                  </a:lnTo>
                  <a:close/>
                </a:path>
              </a:pathLst>
            </a:custGeom>
            <a:solidFill>
              <a:srgbClr val="FFF2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0" name="Freeform 1032">
              <a:extLst>
                <a:ext uri="{FF2B5EF4-FFF2-40B4-BE49-F238E27FC236}">
                  <a16:creationId xmlns:a16="http://schemas.microsoft.com/office/drawing/2014/main" id="{2DCB69BB-A37A-49DD-9B01-87A1DED29D49}"/>
                </a:ext>
              </a:extLst>
            </p:cNvPr>
            <p:cNvSpPr>
              <a:spLocks/>
            </p:cNvSpPr>
            <p:nvPr/>
          </p:nvSpPr>
          <p:spPr bwMode="auto">
            <a:xfrm>
              <a:off x="2203" y="1465"/>
              <a:ext cx="163" cy="107"/>
            </a:xfrm>
            <a:custGeom>
              <a:avLst/>
              <a:gdLst>
                <a:gd name="T0" fmla="*/ 0 w 326"/>
                <a:gd name="T1" fmla="*/ 0 h 216"/>
                <a:gd name="T2" fmla="*/ 1 w 326"/>
                <a:gd name="T3" fmla="*/ 0 h 216"/>
                <a:gd name="T4" fmla="*/ 1 w 326"/>
                <a:gd name="T5" fmla="*/ 0 h 216"/>
                <a:gd name="T6" fmla="*/ 1 w 326"/>
                <a:gd name="T7" fmla="*/ 0 h 216"/>
                <a:gd name="T8" fmla="*/ 0 w 326"/>
                <a:gd name="T9" fmla="*/ 0 h 2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6" h="216">
                  <a:moveTo>
                    <a:pt x="0" y="142"/>
                  </a:moveTo>
                  <a:lnTo>
                    <a:pt x="54" y="216"/>
                  </a:lnTo>
                  <a:lnTo>
                    <a:pt x="326" y="75"/>
                  </a:lnTo>
                  <a:lnTo>
                    <a:pt x="278" y="0"/>
                  </a:lnTo>
                  <a:lnTo>
                    <a:pt x="0" y="142"/>
                  </a:lnTo>
                  <a:close/>
                </a:path>
              </a:pathLst>
            </a:custGeom>
            <a:solidFill>
              <a:srgbClr val="E0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1" name="Freeform 1033">
              <a:extLst>
                <a:ext uri="{FF2B5EF4-FFF2-40B4-BE49-F238E27FC236}">
                  <a16:creationId xmlns:a16="http://schemas.microsoft.com/office/drawing/2014/main" id="{C11CA710-D595-40C7-A675-9B3BC42D836F}"/>
                </a:ext>
              </a:extLst>
            </p:cNvPr>
            <p:cNvSpPr>
              <a:spLocks/>
            </p:cNvSpPr>
            <p:nvPr/>
          </p:nvSpPr>
          <p:spPr bwMode="auto">
            <a:xfrm>
              <a:off x="1797" y="1309"/>
              <a:ext cx="620" cy="240"/>
            </a:xfrm>
            <a:custGeom>
              <a:avLst/>
              <a:gdLst>
                <a:gd name="T0" fmla="*/ 0 w 1240"/>
                <a:gd name="T1" fmla="*/ 1 h 480"/>
                <a:gd name="T2" fmla="*/ 1 w 1240"/>
                <a:gd name="T3" fmla="*/ 1 h 480"/>
                <a:gd name="T4" fmla="*/ 1 w 1240"/>
                <a:gd name="T5" fmla="*/ 1 h 480"/>
                <a:gd name="T6" fmla="*/ 1 w 1240"/>
                <a:gd name="T7" fmla="*/ 0 h 480"/>
                <a:gd name="T8" fmla="*/ 0 w 1240"/>
                <a:gd name="T9" fmla="*/ 1 h 4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0" h="480">
                  <a:moveTo>
                    <a:pt x="0" y="292"/>
                  </a:moveTo>
                  <a:lnTo>
                    <a:pt x="507" y="480"/>
                  </a:lnTo>
                  <a:lnTo>
                    <a:pt x="1240" y="129"/>
                  </a:lnTo>
                  <a:lnTo>
                    <a:pt x="826" y="0"/>
                  </a:lnTo>
                  <a:lnTo>
                    <a:pt x="0" y="292"/>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2" name="Freeform 1034">
              <a:extLst>
                <a:ext uri="{FF2B5EF4-FFF2-40B4-BE49-F238E27FC236}">
                  <a16:creationId xmlns:a16="http://schemas.microsoft.com/office/drawing/2014/main" id="{6081BEB7-F1BF-4A87-9FE1-1143B7D49D9D}"/>
                </a:ext>
              </a:extLst>
            </p:cNvPr>
            <p:cNvSpPr>
              <a:spLocks/>
            </p:cNvSpPr>
            <p:nvPr/>
          </p:nvSpPr>
          <p:spPr bwMode="auto">
            <a:xfrm>
              <a:off x="1743" y="1545"/>
              <a:ext cx="254" cy="99"/>
            </a:xfrm>
            <a:custGeom>
              <a:avLst/>
              <a:gdLst>
                <a:gd name="T0" fmla="*/ 1 w 508"/>
                <a:gd name="T1" fmla="*/ 1 h 196"/>
                <a:gd name="T2" fmla="*/ 1 w 508"/>
                <a:gd name="T3" fmla="*/ 1 h 196"/>
                <a:gd name="T4" fmla="*/ 1 w 508"/>
                <a:gd name="T5" fmla="*/ 1 h 196"/>
                <a:gd name="T6" fmla="*/ 0 w 508"/>
                <a:gd name="T7" fmla="*/ 1 h 196"/>
                <a:gd name="T8" fmla="*/ 1 w 508"/>
                <a:gd name="T9" fmla="*/ 1 h 196"/>
                <a:gd name="T10" fmla="*/ 1 w 508"/>
                <a:gd name="T11" fmla="*/ 0 h 196"/>
                <a:gd name="T12" fmla="*/ 1 w 508"/>
                <a:gd name="T13" fmla="*/ 1 h 1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8" h="196">
                  <a:moveTo>
                    <a:pt x="508" y="129"/>
                  </a:moveTo>
                  <a:lnTo>
                    <a:pt x="501" y="196"/>
                  </a:lnTo>
                  <a:lnTo>
                    <a:pt x="332" y="190"/>
                  </a:lnTo>
                  <a:lnTo>
                    <a:pt x="0" y="54"/>
                  </a:lnTo>
                  <a:lnTo>
                    <a:pt x="115" y="34"/>
                  </a:lnTo>
                  <a:lnTo>
                    <a:pt x="115" y="0"/>
                  </a:lnTo>
                  <a:lnTo>
                    <a:pt x="508" y="129"/>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3" name="Freeform 1035">
              <a:extLst>
                <a:ext uri="{FF2B5EF4-FFF2-40B4-BE49-F238E27FC236}">
                  <a16:creationId xmlns:a16="http://schemas.microsoft.com/office/drawing/2014/main" id="{188EA934-0288-4CC7-B5B8-F286ED4FBCDF}"/>
                </a:ext>
              </a:extLst>
            </p:cNvPr>
            <p:cNvSpPr>
              <a:spLocks/>
            </p:cNvSpPr>
            <p:nvPr/>
          </p:nvSpPr>
          <p:spPr bwMode="auto">
            <a:xfrm>
              <a:off x="1729" y="1660"/>
              <a:ext cx="268" cy="99"/>
            </a:xfrm>
            <a:custGeom>
              <a:avLst/>
              <a:gdLst>
                <a:gd name="T0" fmla="*/ 1 w 536"/>
                <a:gd name="T1" fmla="*/ 1 h 197"/>
                <a:gd name="T2" fmla="*/ 1 w 536"/>
                <a:gd name="T3" fmla="*/ 1 h 197"/>
                <a:gd name="T4" fmla="*/ 1 w 536"/>
                <a:gd name="T5" fmla="*/ 1 h 197"/>
                <a:gd name="T6" fmla="*/ 0 w 536"/>
                <a:gd name="T7" fmla="*/ 1 h 197"/>
                <a:gd name="T8" fmla="*/ 1 w 536"/>
                <a:gd name="T9" fmla="*/ 1 h 197"/>
                <a:gd name="T10" fmla="*/ 1 w 536"/>
                <a:gd name="T11" fmla="*/ 0 h 197"/>
                <a:gd name="T12" fmla="*/ 1 w 536"/>
                <a:gd name="T13" fmla="*/ 1 h 1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6" h="197">
                  <a:moveTo>
                    <a:pt x="536" y="129"/>
                  </a:moveTo>
                  <a:lnTo>
                    <a:pt x="529" y="197"/>
                  </a:lnTo>
                  <a:lnTo>
                    <a:pt x="360" y="190"/>
                  </a:lnTo>
                  <a:lnTo>
                    <a:pt x="0" y="36"/>
                  </a:lnTo>
                  <a:lnTo>
                    <a:pt x="143" y="34"/>
                  </a:lnTo>
                  <a:lnTo>
                    <a:pt x="143" y="0"/>
                  </a:lnTo>
                  <a:lnTo>
                    <a:pt x="536" y="129"/>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4" name="Freeform 1036">
              <a:extLst>
                <a:ext uri="{FF2B5EF4-FFF2-40B4-BE49-F238E27FC236}">
                  <a16:creationId xmlns:a16="http://schemas.microsoft.com/office/drawing/2014/main" id="{7A4CDAA5-C89C-4F78-86A0-76DCDCC6AF5E}"/>
                </a:ext>
              </a:extLst>
            </p:cNvPr>
            <p:cNvSpPr>
              <a:spLocks/>
            </p:cNvSpPr>
            <p:nvPr/>
          </p:nvSpPr>
          <p:spPr bwMode="auto">
            <a:xfrm>
              <a:off x="1795" y="1443"/>
              <a:ext cx="374" cy="550"/>
            </a:xfrm>
            <a:custGeom>
              <a:avLst/>
              <a:gdLst>
                <a:gd name="T0" fmla="*/ 1 w 747"/>
                <a:gd name="T1" fmla="*/ 1 h 1099"/>
                <a:gd name="T2" fmla="*/ 1 w 747"/>
                <a:gd name="T3" fmla="*/ 1 h 1099"/>
                <a:gd name="T4" fmla="*/ 1 w 747"/>
                <a:gd name="T5" fmla="*/ 1 h 1099"/>
                <a:gd name="T6" fmla="*/ 1 w 747"/>
                <a:gd name="T7" fmla="*/ 1 h 1099"/>
                <a:gd name="T8" fmla="*/ 1 w 747"/>
                <a:gd name="T9" fmla="*/ 1 h 1099"/>
                <a:gd name="T10" fmla="*/ 1 w 747"/>
                <a:gd name="T11" fmla="*/ 1 h 1099"/>
                <a:gd name="T12" fmla="*/ 1 w 747"/>
                <a:gd name="T13" fmla="*/ 1 h 1099"/>
                <a:gd name="T14" fmla="*/ 1 w 747"/>
                <a:gd name="T15" fmla="*/ 1 h 1099"/>
                <a:gd name="T16" fmla="*/ 1 w 747"/>
                <a:gd name="T17" fmla="*/ 1 h 1099"/>
                <a:gd name="T18" fmla="*/ 1 w 747"/>
                <a:gd name="T19" fmla="*/ 1 h 1099"/>
                <a:gd name="T20" fmla="*/ 1 w 747"/>
                <a:gd name="T21" fmla="*/ 1 h 1099"/>
                <a:gd name="T22" fmla="*/ 1 w 747"/>
                <a:gd name="T23" fmla="*/ 1 h 1099"/>
                <a:gd name="T24" fmla="*/ 1 w 747"/>
                <a:gd name="T25" fmla="*/ 1 h 1099"/>
                <a:gd name="T26" fmla="*/ 1 w 747"/>
                <a:gd name="T27" fmla="*/ 1 h 1099"/>
                <a:gd name="T28" fmla="*/ 0 w 747"/>
                <a:gd name="T29" fmla="*/ 0 h 1099"/>
                <a:gd name="T30" fmla="*/ 1 w 747"/>
                <a:gd name="T31" fmla="*/ 1 h 10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47" h="1099">
                  <a:moveTo>
                    <a:pt x="17" y="218"/>
                  </a:moveTo>
                  <a:lnTo>
                    <a:pt x="396" y="340"/>
                  </a:lnTo>
                  <a:lnTo>
                    <a:pt x="396" y="415"/>
                  </a:lnTo>
                  <a:lnTo>
                    <a:pt x="214" y="395"/>
                  </a:lnTo>
                  <a:lnTo>
                    <a:pt x="17" y="320"/>
                  </a:lnTo>
                  <a:lnTo>
                    <a:pt x="17" y="449"/>
                  </a:lnTo>
                  <a:lnTo>
                    <a:pt x="390" y="571"/>
                  </a:lnTo>
                  <a:lnTo>
                    <a:pt x="383" y="646"/>
                  </a:lnTo>
                  <a:lnTo>
                    <a:pt x="233" y="625"/>
                  </a:lnTo>
                  <a:lnTo>
                    <a:pt x="3" y="528"/>
                  </a:lnTo>
                  <a:lnTo>
                    <a:pt x="10" y="700"/>
                  </a:lnTo>
                  <a:lnTo>
                    <a:pt x="747" y="1099"/>
                  </a:lnTo>
                  <a:lnTo>
                    <a:pt x="747" y="415"/>
                  </a:lnTo>
                  <a:lnTo>
                    <a:pt x="470" y="178"/>
                  </a:lnTo>
                  <a:lnTo>
                    <a:pt x="0" y="0"/>
                  </a:lnTo>
                  <a:lnTo>
                    <a:pt x="17" y="218"/>
                  </a:lnTo>
                  <a:close/>
                </a:path>
              </a:pathLst>
            </a:custGeom>
            <a:solidFill>
              <a:srgbClr val="E0A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5" name="Freeform 1037">
              <a:extLst>
                <a:ext uri="{FF2B5EF4-FFF2-40B4-BE49-F238E27FC236}">
                  <a16:creationId xmlns:a16="http://schemas.microsoft.com/office/drawing/2014/main" id="{40A1EF3C-BDD2-43C3-972D-3E316A8A6DF0}"/>
                </a:ext>
              </a:extLst>
            </p:cNvPr>
            <p:cNvSpPr>
              <a:spLocks/>
            </p:cNvSpPr>
            <p:nvPr/>
          </p:nvSpPr>
          <p:spPr bwMode="auto">
            <a:xfrm>
              <a:off x="1831" y="1119"/>
              <a:ext cx="92" cy="319"/>
            </a:xfrm>
            <a:custGeom>
              <a:avLst/>
              <a:gdLst>
                <a:gd name="T0" fmla="*/ 1 w 183"/>
                <a:gd name="T1" fmla="*/ 1 h 637"/>
                <a:gd name="T2" fmla="*/ 1 w 183"/>
                <a:gd name="T3" fmla="*/ 1 h 637"/>
                <a:gd name="T4" fmla="*/ 0 w 183"/>
                <a:gd name="T5" fmla="*/ 1 h 637"/>
                <a:gd name="T6" fmla="*/ 1 w 183"/>
                <a:gd name="T7" fmla="*/ 0 h 637"/>
                <a:gd name="T8" fmla="*/ 1 w 183"/>
                <a:gd name="T9" fmla="*/ 1 h 6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 h="637">
                  <a:moveTo>
                    <a:pt x="183" y="54"/>
                  </a:moveTo>
                  <a:lnTo>
                    <a:pt x="108" y="604"/>
                  </a:lnTo>
                  <a:lnTo>
                    <a:pt x="0" y="637"/>
                  </a:lnTo>
                  <a:lnTo>
                    <a:pt x="108" y="0"/>
                  </a:lnTo>
                  <a:lnTo>
                    <a:pt x="183" y="54"/>
                  </a:lnTo>
                  <a:close/>
                </a:path>
              </a:pathLst>
            </a:custGeom>
            <a:solidFill>
              <a:srgbClr val="E0A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6" name="Freeform 1038">
              <a:extLst>
                <a:ext uri="{FF2B5EF4-FFF2-40B4-BE49-F238E27FC236}">
                  <a16:creationId xmlns:a16="http://schemas.microsoft.com/office/drawing/2014/main" id="{50EA3A27-D995-4DB5-B228-7B78B0D02A1B}"/>
                </a:ext>
              </a:extLst>
            </p:cNvPr>
            <p:cNvSpPr>
              <a:spLocks/>
            </p:cNvSpPr>
            <p:nvPr/>
          </p:nvSpPr>
          <p:spPr bwMode="auto">
            <a:xfrm>
              <a:off x="1882" y="1051"/>
              <a:ext cx="406" cy="106"/>
            </a:xfrm>
            <a:custGeom>
              <a:avLst/>
              <a:gdLst>
                <a:gd name="T0" fmla="*/ 0 w 813"/>
                <a:gd name="T1" fmla="*/ 1 h 211"/>
                <a:gd name="T2" fmla="*/ 0 w 813"/>
                <a:gd name="T3" fmla="*/ 1 h 211"/>
                <a:gd name="T4" fmla="*/ 0 w 813"/>
                <a:gd name="T5" fmla="*/ 0 h 211"/>
                <a:gd name="T6" fmla="*/ 0 w 813"/>
                <a:gd name="T7" fmla="*/ 1 h 211"/>
                <a:gd name="T8" fmla="*/ 0 w 813"/>
                <a:gd name="T9" fmla="*/ 1 h 211"/>
                <a:gd name="T10" fmla="*/ 0 w 813"/>
                <a:gd name="T11" fmla="*/ 1 h 2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3" h="211">
                  <a:moveTo>
                    <a:pt x="813" y="61"/>
                  </a:moveTo>
                  <a:lnTo>
                    <a:pt x="813" y="35"/>
                  </a:lnTo>
                  <a:lnTo>
                    <a:pt x="745" y="0"/>
                  </a:lnTo>
                  <a:lnTo>
                    <a:pt x="0" y="150"/>
                  </a:lnTo>
                  <a:lnTo>
                    <a:pt x="75" y="211"/>
                  </a:lnTo>
                  <a:lnTo>
                    <a:pt x="813" y="61"/>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7" name="Freeform 1039">
              <a:extLst>
                <a:ext uri="{FF2B5EF4-FFF2-40B4-BE49-F238E27FC236}">
                  <a16:creationId xmlns:a16="http://schemas.microsoft.com/office/drawing/2014/main" id="{D52CDFAB-D3F4-40F0-BFC3-FB48B5CC5F32}"/>
                </a:ext>
              </a:extLst>
            </p:cNvPr>
            <p:cNvSpPr>
              <a:spLocks/>
            </p:cNvSpPr>
            <p:nvPr/>
          </p:nvSpPr>
          <p:spPr bwMode="auto">
            <a:xfrm>
              <a:off x="1885" y="1078"/>
              <a:ext cx="390" cy="336"/>
            </a:xfrm>
            <a:custGeom>
              <a:avLst/>
              <a:gdLst>
                <a:gd name="T0" fmla="*/ 1 w 779"/>
                <a:gd name="T1" fmla="*/ 1 h 672"/>
                <a:gd name="T2" fmla="*/ 1 w 779"/>
                <a:gd name="T3" fmla="*/ 0 h 672"/>
                <a:gd name="T4" fmla="*/ 1 w 779"/>
                <a:gd name="T5" fmla="*/ 1 h 672"/>
                <a:gd name="T6" fmla="*/ 0 w 779"/>
                <a:gd name="T7" fmla="*/ 1 h 672"/>
                <a:gd name="T8" fmla="*/ 1 w 779"/>
                <a:gd name="T9" fmla="*/ 1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9" h="672">
                  <a:moveTo>
                    <a:pt x="650" y="461"/>
                  </a:moveTo>
                  <a:lnTo>
                    <a:pt x="779" y="0"/>
                  </a:lnTo>
                  <a:lnTo>
                    <a:pt x="75" y="171"/>
                  </a:lnTo>
                  <a:lnTo>
                    <a:pt x="0" y="672"/>
                  </a:lnTo>
                  <a:lnTo>
                    <a:pt x="650" y="461"/>
                  </a:lnTo>
                  <a:close/>
                </a:path>
              </a:pathLst>
            </a:custGeom>
            <a:solidFill>
              <a:srgbClr val="FFF2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8" name="Freeform 1040">
              <a:extLst>
                <a:ext uri="{FF2B5EF4-FFF2-40B4-BE49-F238E27FC236}">
                  <a16:creationId xmlns:a16="http://schemas.microsoft.com/office/drawing/2014/main" id="{F295EC3A-180E-4DF6-8681-DB3F43B9C1A8}"/>
                </a:ext>
              </a:extLst>
            </p:cNvPr>
            <p:cNvSpPr>
              <a:spLocks/>
            </p:cNvSpPr>
            <p:nvPr/>
          </p:nvSpPr>
          <p:spPr bwMode="auto">
            <a:xfrm>
              <a:off x="1950" y="1349"/>
              <a:ext cx="406" cy="150"/>
            </a:xfrm>
            <a:custGeom>
              <a:avLst/>
              <a:gdLst>
                <a:gd name="T0" fmla="*/ 0 w 813"/>
                <a:gd name="T1" fmla="*/ 1 h 298"/>
                <a:gd name="T2" fmla="*/ 0 w 813"/>
                <a:gd name="T3" fmla="*/ 1 h 298"/>
                <a:gd name="T4" fmla="*/ 0 w 813"/>
                <a:gd name="T5" fmla="*/ 1 h 298"/>
                <a:gd name="T6" fmla="*/ 0 w 813"/>
                <a:gd name="T7" fmla="*/ 0 h 298"/>
                <a:gd name="T8" fmla="*/ 0 w 813"/>
                <a:gd name="T9" fmla="*/ 1 h 2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3" h="298">
                  <a:moveTo>
                    <a:pt x="0" y="169"/>
                  </a:moveTo>
                  <a:lnTo>
                    <a:pt x="372" y="298"/>
                  </a:lnTo>
                  <a:lnTo>
                    <a:pt x="813" y="94"/>
                  </a:lnTo>
                  <a:lnTo>
                    <a:pt x="493" y="0"/>
                  </a:lnTo>
                  <a:lnTo>
                    <a:pt x="0" y="169"/>
                  </a:lnTo>
                  <a:close/>
                </a:path>
              </a:pathLst>
            </a:custGeom>
            <a:solidFill>
              <a:srgbClr val="BFB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9" name="Freeform 1041">
              <a:extLst>
                <a:ext uri="{FF2B5EF4-FFF2-40B4-BE49-F238E27FC236}">
                  <a16:creationId xmlns:a16="http://schemas.microsoft.com/office/drawing/2014/main" id="{33655BEB-D4A3-4700-B719-A1D76FF5BE73}"/>
                </a:ext>
              </a:extLst>
            </p:cNvPr>
            <p:cNvSpPr>
              <a:spLocks/>
            </p:cNvSpPr>
            <p:nvPr/>
          </p:nvSpPr>
          <p:spPr bwMode="auto">
            <a:xfrm>
              <a:off x="2083" y="1362"/>
              <a:ext cx="174" cy="62"/>
            </a:xfrm>
            <a:custGeom>
              <a:avLst/>
              <a:gdLst>
                <a:gd name="T0" fmla="*/ 0 w 350"/>
                <a:gd name="T1" fmla="*/ 0 h 125"/>
                <a:gd name="T2" fmla="*/ 0 w 350"/>
                <a:gd name="T3" fmla="*/ 0 h 125"/>
                <a:gd name="T4" fmla="*/ 0 w 350"/>
                <a:gd name="T5" fmla="*/ 0 h 125"/>
                <a:gd name="T6" fmla="*/ 0 w 350"/>
                <a:gd name="T7" fmla="*/ 0 h 125"/>
                <a:gd name="T8" fmla="*/ 0 w 350"/>
                <a:gd name="T9" fmla="*/ 0 h 1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0" h="125">
                  <a:moveTo>
                    <a:pt x="0" y="38"/>
                  </a:moveTo>
                  <a:lnTo>
                    <a:pt x="100" y="0"/>
                  </a:lnTo>
                  <a:lnTo>
                    <a:pt x="350" y="84"/>
                  </a:lnTo>
                  <a:lnTo>
                    <a:pt x="282" y="125"/>
                  </a:lnTo>
                  <a:lnTo>
                    <a:pt x="0" y="38"/>
                  </a:lnTo>
                  <a:close/>
                </a:path>
              </a:pathLst>
            </a:custGeom>
            <a:solidFill>
              <a:srgbClr val="FFF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0" name="Freeform 1042">
              <a:extLst>
                <a:ext uri="{FF2B5EF4-FFF2-40B4-BE49-F238E27FC236}">
                  <a16:creationId xmlns:a16="http://schemas.microsoft.com/office/drawing/2014/main" id="{D19930D1-1D0C-4EB7-94C5-10F86E56D3DD}"/>
                </a:ext>
              </a:extLst>
            </p:cNvPr>
            <p:cNvSpPr>
              <a:spLocks/>
            </p:cNvSpPr>
            <p:nvPr/>
          </p:nvSpPr>
          <p:spPr bwMode="auto">
            <a:xfrm>
              <a:off x="1718" y="1040"/>
              <a:ext cx="818" cy="970"/>
            </a:xfrm>
            <a:custGeom>
              <a:avLst/>
              <a:gdLst>
                <a:gd name="T0" fmla="*/ 1 w 1635"/>
                <a:gd name="T1" fmla="*/ 0 h 1941"/>
                <a:gd name="T2" fmla="*/ 1 w 1635"/>
                <a:gd name="T3" fmla="*/ 0 h 1941"/>
                <a:gd name="T4" fmla="*/ 1 w 1635"/>
                <a:gd name="T5" fmla="*/ 0 h 1941"/>
                <a:gd name="T6" fmla="*/ 1 w 1635"/>
                <a:gd name="T7" fmla="*/ 0 h 1941"/>
                <a:gd name="T8" fmla="*/ 1 w 1635"/>
                <a:gd name="T9" fmla="*/ 0 h 1941"/>
                <a:gd name="T10" fmla="*/ 1 w 1635"/>
                <a:gd name="T11" fmla="*/ 0 h 1941"/>
                <a:gd name="T12" fmla="*/ 1 w 1635"/>
                <a:gd name="T13" fmla="*/ 0 h 1941"/>
                <a:gd name="T14" fmla="*/ 1 w 1635"/>
                <a:gd name="T15" fmla="*/ 0 h 1941"/>
                <a:gd name="T16" fmla="*/ 1 w 1635"/>
                <a:gd name="T17" fmla="*/ 0 h 1941"/>
                <a:gd name="T18" fmla="*/ 1 w 1635"/>
                <a:gd name="T19" fmla="*/ 0 h 1941"/>
                <a:gd name="T20" fmla="*/ 1 w 1635"/>
                <a:gd name="T21" fmla="*/ 0 h 1941"/>
                <a:gd name="T22" fmla="*/ 1 w 1635"/>
                <a:gd name="T23" fmla="*/ 0 h 1941"/>
                <a:gd name="T24" fmla="*/ 1 w 1635"/>
                <a:gd name="T25" fmla="*/ 0 h 1941"/>
                <a:gd name="T26" fmla="*/ 1 w 1635"/>
                <a:gd name="T27" fmla="*/ 0 h 1941"/>
                <a:gd name="T28" fmla="*/ 1 w 1635"/>
                <a:gd name="T29" fmla="*/ 0 h 1941"/>
                <a:gd name="T30" fmla="*/ 1 w 1635"/>
                <a:gd name="T31" fmla="*/ 0 h 1941"/>
                <a:gd name="T32" fmla="*/ 1 w 1635"/>
                <a:gd name="T33" fmla="*/ 0 h 1941"/>
                <a:gd name="T34" fmla="*/ 1 w 1635"/>
                <a:gd name="T35" fmla="*/ 0 h 1941"/>
                <a:gd name="T36" fmla="*/ 1 w 1635"/>
                <a:gd name="T37" fmla="*/ 0 h 1941"/>
                <a:gd name="T38" fmla="*/ 1 w 1635"/>
                <a:gd name="T39" fmla="*/ 0 h 1941"/>
                <a:gd name="T40" fmla="*/ 1 w 1635"/>
                <a:gd name="T41" fmla="*/ 0 h 1941"/>
                <a:gd name="T42" fmla="*/ 1 w 1635"/>
                <a:gd name="T43" fmla="*/ 0 h 1941"/>
                <a:gd name="T44" fmla="*/ 1 w 1635"/>
                <a:gd name="T45" fmla="*/ 0 h 1941"/>
                <a:gd name="T46" fmla="*/ 1 w 1635"/>
                <a:gd name="T47" fmla="*/ 0 h 1941"/>
                <a:gd name="T48" fmla="*/ 1 w 1635"/>
                <a:gd name="T49" fmla="*/ 0 h 1941"/>
                <a:gd name="T50" fmla="*/ 1 w 1635"/>
                <a:gd name="T51" fmla="*/ 0 h 1941"/>
                <a:gd name="T52" fmla="*/ 1 w 1635"/>
                <a:gd name="T53" fmla="*/ 0 h 1941"/>
                <a:gd name="T54" fmla="*/ 1 w 1635"/>
                <a:gd name="T55" fmla="*/ 0 h 1941"/>
                <a:gd name="T56" fmla="*/ 1 w 1635"/>
                <a:gd name="T57" fmla="*/ 0 h 1941"/>
                <a:gd name="T58" fmla="*/ 1 w 1635"/>
                <a:gd name="T59" fmla="*/ 0 h 1941"/>
                <a:gd name="T60" fmla="*/ 1 w 1635"/>
                <a:gd name="T61" fmla="*/ 0 h 1941"/>
                <a:gd name="T62" fmla="*/ 1 w 1635"/>
                <a:gd name="T63" fmla="*/ 0 h 1941"/>
                <a:gd name="T64" fmla="*/ 1 w 1635"/>
                <a:gd name="T65" fmla="*/ 0 h 1941"/>
                <a:gd name="T66" fmla="*/ 1 w 1635"/>
                <a:gd name="T67" fmla="*/ 0 h 1941"/>
                <a:gd name="T68" fmla="*/ 1 w 1635"/>
                <a:gd name="T69" fmla="*/ 0 h 1941"/>
                <a:gd name="T70" fmla="*/ 1 w 1635"/>
                <a:gd name="T71" fmla="*/ 0 h 1941"/>
                <a:gd name="T72" fmla="*/ 1 w 1635"/>
                <a:gd name="T73" fmla="*/ 0 h 1941"/>
                <a:gd name="T74" fmla="*/ 1 w 1635"/>
                <a:gd name="T75" fmla="*/ 0 h 1941"/>
                <a:gd name="T76" fmla="*/ 1 w 1635"/>
                <a:gd name="T77" fmla="*/ 0 h 1941"/>
                <a:gd name="T78" fmla="*/ 1 w 1635"/>
                <a:gd name="T79" fmla="*/ 0 h 1941"/>
                <a:gd name="T80" fmla="*/ 1 w 1635"/>
                <a:gd name="T81" fmla="*/ 0 h 1941"/>
                <a:gd name="T82" fmla="*/ 1 w 1635"/>
                <a:gd name="T83" fmla="*/ 0 h 1941"/>
                <a:gd name="T84" fmla="*/ 1 w 1635"/>
                <a:gd name="T85" fmla="*/ 0 h 1941"/>
                <a:gd name="T86" fmla="*/ 1 w 1635"/>
                <a:gd name="T87" fmla="*/ 0 h 19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635" h="1941">
                  <a:moveTo>
                    <a:pt x="1543" y="713"/>
                  </a:moveTo>
                  <a:lnTo>
                    <a:pt x="1233" y="868"/>
                  </a:lnTo>
                  <a:lnTo>
                    <a:pt x="1278" y="919"/>
                  </a:lnTo>
                  <a:lnTo>
                    <a:pt x="1215" y="948"/>
                  </a:lnTo>
                  <a:lnTo>
                    <a:pt x="1274" y="1038"/>
                  </a:lnTo>
                  <a:lnTo>
                    <a:pt x="1522" y="901"/>
                  </a:lnTo>
                  <a:lnTo>
                    <a:pt x="1522" y="1084"/>
                  </a:lnTo>
                  <a:lnTo>
                    <a:pt x="956" y="1419"/>
                  </a:lnTo>
                  <a:lnTo>
                    <a:pt x="956" y="1722"/>
                  </a:lnTo>
                  <a:lnTo>
                    <a:pt x="1541" y="1373"/>
                  </a:lnTo>
                  <a:lnTo>
                    <a:pt x="1523" y="1343"/>
                  </a:lnTo>
                  <a:lnTo>
                    <a:pt x="991" y="1662"/>
                  </a:lnTo>
                  <a:lnTo>
                    <a:pt x="991" y="1439"/>
                  </a:lnTo>
                  <a:lnTo>
                    <a:pt x="1556" y="1104"/>
                  </a:lnTo>
                  <a:lnTo>
                    <a:pt x="1556" y="843"/>
                  </a:lnTo>
                  <a:lnTo>
                    <a:pt x="1285" y="993"/>
                  </a:lnTo>
                  <a:lnTo>
                    <a:pt x="1265" y="962"/>
                  </a:lnTo>
                  <a:lnTo>
                    <a:pt x="1334" y="932"/>
                  </a:lnTo>
                  <a:lnTo>
                    <a:pt x="1287" y="878"/>
                  </a:lnTo>
                  <a:lnTo>
                    <a:pt x="1534" y="756"/>
                  </a:lnTo>
                  <a:lnTo>
                    <a:pt x="1602" y="826"/>
                  </a:lnTo>
                  <a:lnTo>
                    <a:pt x="1602" y="1475"/>
                  </a:lnTo>
                  <a:lnTo>
                    <a:pt x="910" y="1903"/>
                  </a:lnTo>
                  <a:lnTo>
                    <a:pt x="744" y="1817"/>
                  </a:lnTo>
                  <a:lnTo>
                    <a:pt x="744" y="1632"/>
                  </a:lnTo>
                  <a:lnTo>
                    <a:pt x="905" y="1709"/>
                  </a:lnTo>
                  <a:lnTo>
                    <a:pt x="905" y="1290"/>
                  </a:lnTo>
                  <a:lnTo>
                    <a:pt x="651" y="1044"/>
                  </a:lnTo>
                  <a:lnTo>
                    <a:pt x="651" y="1760"/>
                  </a:lnTo>
                  <a:lnTo>
                    <a:pt x="178" y="1493"/>
                  </a:lnTo>
                  <a:lnTo>
                    <a:pt x="178" y="1334"/>
                  </a:lnTo>
                  <a:lnTo>
                    <a:pt x="88" y="1282"/>
                  </a:lnTo>
                  <a:lnTo>
                    <a:pt x="181" y="1278"/>
                  </a:lnTo>
                  <a:lnTo>
                    <a:pt x="181" y="1112"/>
                  </a:lnTo>
                  <a:lnTo>
                    <a:pt x="85" y="1063"/>
                  </a:lnTo>
                  <a:lnTo>
                    <a:pt x="181" y="1063"/>
                  </a:lnTo>
                  <a:lnTo>
                    <a:pt x="181" y="810"/>
                  </a:lnTo>
                  <a:lnTo>
                    <a:pt x="912" y="580"/>
                  </a:lnTo>
                  <a:lnTo>
                    <a:pt x="1065" y="84"/>
                  </a:lnTo>
                  <a:lnTo>
                    <a:pt x="392" y="231"/>
                  </a:lnTo>
                  <a:lnTo>
                    <a:pt x="324" y="654"/>
                  </a:lnTo>
                  <a:lnTo>
                    <a:pt x="265" y="674"/>
                  </a:lnTo>
                  <a:lnTo>
                    <a:pt x="346" y="177"/>
                  </a:lnTo>
                  <a:lnTo>
                    <a:pt x="1074" y="35"/>
                  </a:lnTo>
                  <a:lnTo>
                    <a:pt x="1120" y="60"/>
                  </a:lnTo>
                  <a:lnTo>
                    <a:pt x="969" y="555"/>
                  </a:lnTo>
                  <a:lnTo>
                    <a:pt x="1447" y="692"/>
                  </a:lnTo>
                  <a:lnTo>
                    <a:pt x="1132" y="848"/>
                  </a:lnTo>
                  <a:lnTo>
                    <a:pt x="1145" y="883"/>
                  </a:lnTo>
                  <a:lnTo>
                    <a:pt x="928" y="995"/>
                  </a:lnTo>
                  <a:lnTo>
                    <a:pt x="1028" y="1089"/>
                  </a:lnTo>
                  <a:lnTo>
                    <a:pt x="1171" y="1014"/>
                  </a:lnTo>
                  <a:lnTo>
                    <a:pt x="1191" y="1045"/>
                  </a:lnTo>
                  <a:lnTo>
                    <a:pt x="910" y="1207"/>
                  </a:lnTo>
                  <a:lnTo>
                    <a:pt x="713" y="1013"/>
                  </a:lnTo>
                  <a:lnTo>
                    <a:pt x="1322" y="712"/>
                  </a:lnTo>
                  <a:lnTo>
                    <a:pt x="951" y="599"/>
                  </a:lnTo>
                  <a:lnTo>
                    <a:pt x="787" y="651"/>
                  </a:lnTo>
                  <a:lnTo>
                    <a:pt x="1053" y="736"/>
                  </a:lnTo>
                  <a:lnTo>
                    <a:pt x="1018" y="754"/>
                  </a:lnTo>
                  <a:lnTo>
                    <a:pt x="747" y="669"/>
                  </a:lnTo>
                  <a:lnTo>
                    <a:pt x="388" y="790"/>
                  </a:lnTo>
                  <a:lnTo>
                    <a:pt x="733" y="901"/>
                  </a:lnTo>
                  <a:lnTo>
                    <a:pt x="604" y="963"/>
                  </a:lnTo>
                  <a:lnTo>
                    <a:pt x="261" y="835"/>
                  </a:lnTo>
                  <a:lnTo>
                    <a:pt x="261" y="1060"/>
                  </a:lnTo>
                  <a:lnTo>
                    <a:pt x="539" y="1159"/>
                  </a:lnTo>
                  <a:lnTo>
                    <a:pt x="539" y="1198"/>
                  </a:lnTo>
                  <a:lnTo>
                    <a:pt x="414" y="1191"/>
                  </a:lnTo>
                  <a:lnTo>
                    <a:pt x="248" y="1138"/>
                  </a:lnTo>
                  <a:lnTo>
                    <a:pt x="248" y="1288"/>
                  </a:lnTo>
                  <a:lnTo>
                    <a:pt x="519" y="1393"/>
                  </a:lnTo>
                  <a:lnTo>
                    <a:pt x="519" y="1431"/>
                  </a:lnTo>
                  <a:lnTo>
                    <a:pt x="388" y="1412"/>
                  </a:lnTo>
                  <a:lnTo>
                    <a:pt x="231" y="1349"/>
                  </a:lnTo>
                  <a:lnTo>
                    <a:pt x="218" y="1380"/>
                  </a:lnTo>
                  <a:lnTo>
                    <a:pt x="380" y="1446"/>
                  </a:lnTo>
                  <a:lnTo>
                    <a:pt x="553" y="1469"/>
                  </a:lnTo>
                  <a:lnTo>
                    <a:pt x="553" y="1370"/>
                  </a:lnTo>
                  <a:lnTo>
                    <a:pt x="281" y="1265"/>
                  </a:lnTo>
                  <a:lnTo>
                    <a:pt x="281" y="1185"/>
                  </a:lnTo>
                  <a:lnTo>
                    <a:pt x="407" y="1225"/>
                  </a:lnTo>
                  <a:lnTo>
                    <a:pt x="573" y="1234"/>
                  </a:lnTo>
                  <a:lnTo>
                    <a:pt x="573" y="1136"/>
                  </a:lnTo>
                  <a:lnTo>
                    <a:pt x="294" y="1037"/>
                  </a:lnTo>
                  <a:lnTo>
                    <a:pt x="294" y="885"/>
                  </a:lnTo>
                  <a:lnTo>
                    <a:pt x="606" y="999"/>
                  </a:lnTo>
                  <a:lnTo>
                    <a:pt x="823" y="895"/>
                  </a:lnTo>
                  <a:lnTo>
                    <a:pt x="490" y="788"/>
                  </a:lnTo>
                  <a:lnTo>
                    <a:pt x="748" y="705"/>
                  </a:lnTo>
                  <a:lnTo>
                    <a:pt x="1021" y="790"/>
                  </a:lnTo>
                  <a:lnTo>
                    <a:pt x="1143" y="729"/>
                  </a:lnTo>
                  <a:lnTo>
                    <a:pt x="899" y="651"/>
                  </a:lnTo>
                  <a:lnTo>
                    <a:pt x="951" y="635"/>
                  </a:lnTo>
                  <a:lnTo>
                    <a:pt x="1231" y="719"/>
                  </a:lnTo>
                  <a:lnTo>
                    <a:pt x="656" y="1003"/>
                  </a:lnTo>
                  <a:lnTo>
                    <a:pt x="905" y="1250"/>
                  </a:lnTo>
                  <a:lnTo>
                    <a:pt x="1241" y="1056"/>
                  </a:lnTo>
                  <a:lnTo>
                    <a:pt x="1182" y="970"/>
                  </a:lnTo>
                  <a:lnTo>
                    <a:pt x="1034" y="1048"/>
                  </a:lnTo>
                  <a:lnTo>
                    <a:pt x="985" y="1003"/>
                  </a:lnTo>
                  <a:lnTo>
                    <a:pt x="1188" y="899"/>
                  </a:lnTo>
                  <a:lnTo>
                    <a:pt x="1174" y="864"/>
                  </a:lnTo>
                  <a:lnTo>
                    <a:pt x="1537" y="684"/>
                  </a:lnTo>
                  <a:lnTo>
                    <a:pt x="1012" y="532"/>
                  </a:lnTo>
                  <a:lnTo>
                    <a:pt x="1160" y="44"/>
                  </a:lnTo>
                  <a:lnTo>
                    <a:pt x="1080" y="0"/>
                  </a:lnTo>
                  <a:lnTo>
                    <a:pt x="316" y="147"/>
                  </a:lnTo>
                  <a:lnTo>
                    <a:pt x="224" y="724"/>
                  </a:lnTo>
                  <a:lnTo>
                    <a:pt x="354" y="680"/>
                  </a:lnTo>
                  <a:lnTo>
                    <a:pt x="422" y="259"/>
                  </a:lnTo>
                  <a:lnTo>
                    <a:pt x="1016" y="126"/>
                  </a:lnTo>
                  <a:lnTo>
                    <a:pt x="884" y="553"/>
                  </a:lnTo>
                  <a:lnTo>
                    <a:pt x="148" y="786"/>
                  </a:lnTo>
                  <a:lnTo>
                    <a:pt x="148" y="1029"/>
                  </a:lnTo>
                  <a:lnTo>
                    <a:pt x="8" y="1029"/>
                  </a:lnTo>
                  <a:lnTo>
                    <a:pt x="7" y="1061"/>
                  </a:lnTo>
                  <a:lnTo>
                    <a:pt x="148" y="1132"/>
                  </a:lnTo>
                  <a:lnTo>
                    <a:pt x="148" y="1243"/>
                  </a:lnTo>
                  <a:lnTo>
                    <a:pt x="2" y="1249"/>
                  </a:lnTo>
                  <a:lnTo>
                    <a:pt x="0" y="1288"/>
                  </a:lnTo>
                  <a:lnTo>
                    <a:pt x="144" y="1363"/>
                  </a:lnTo>
                  <a:lnTo>
                    <a:pt x="144" y="1513"/>
                  </a:lnTo>
                  <a:lnTo>
                    <a:pt x="686" y="1818"/>
                  </a:lnTo>
                  <a:lnTo>
                    <a:pt x="686" y="1124"/>
                  </a:lnTo>
                  <a:lnTo>
                    <a:pt x="870" y="1304"/>
                  </a:lnTo>
                  <a:lnTo>
                    <a:pt x="870" y="1655"/>
                  </a:lnTo>
                  <a:lnTo>
                    <a:pt x="711" y="1579"/>
                  </a:lnTo>
                  <a:lnTo>
                    <a:pt x="711" y="1837"/>
                  </a:lnTo>
                  <a:lnTo>
                    <a:pt x="912" y="1941"/>
                  </a:lnTo>
                  <a:lnTo>
                    <a:pt x="1635" y="1493"/>
                  </a:lnTo>
                  <a:lnTo>
                    <a:pt x="1635" y="815"/>
                  </a:lnTo>
                  <a:lnTo>
                    <a:pt x="1543" y="7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1" name="Freeform 1043">
              <a:extLst>
                <a:ext uri="{FF2B5EF4-FFF2-40B4-BE49-F238E27FC236}">
                  <a16:creationId xmlns:a16="http://schemas.microsoft.com/office/drawing/2014/main" id="{4631B1E5-9421-4F97-BCF5-D663E304BAFA}"/>
                </a:ext>
              </a:extLst>
            </p:cNvPr>
            <p:cNvSpPr>
              <a:spLocks/>
            </p:cNvSpPr>
            <p:nvPr/>
          </p:nvSpPr>
          <p:spPr bwMode="auto">
            <a:xfrm>
              <a:off x="1858" y="1542"/>
              <a:ext cx="122" cy="61"/>
            </a:xfrm>
            <a:custGeom>
              <a:avLst/>
              <a:gdLst>
                <a:gd name="T0" fmla="*/ 1 w 244"/>
                <a:gd name="T1" fmla="*/ 1 h 122"/>
                <a:gd name="T2" fmla="*/ 1 w 244"/>
                <a:gd name="T3" fmla="*/ 1 h 122"/>
                <a:gd name="T4" fmla="*/ 0 w 244"/>
                <a:gd name="T5" fmla="*/ 0 h 122"/>
                <a:gd name="T6" fmla="*/ 0 w 244"/>
                <a:gd name="T7" fmla="*/ 1 h 122"/>
                <a:gd name="T8" fmla="*/ 1 w 244"/>
                <a:gd name="T9" fmla="*/ 1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4" h="122">
                  <a:moveTo>
                    <a:pt x="244" y="122"/>
                  </a:moveTo>
                  <a:lnTo>
                    <a:pt x="244" y="81"/>
                  </a:lnTo>
                  <a:lnTo>
                    <a:pt x="0" y="0"/>
                  </a:lnTo>
                  <a:lnTo>
                    <a:pt x="0" y="34"/>
                  </a:lnTo>
                  <a:lnTo>
                    <a:pt x="244"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2" name="Freeform 1044">
              <a:extLst>
                <a:ext uri="{FF2B5EF4-FFF2-40B4-BE49-F238E27FC236}">
                  <a16:creationId xmlns:a16="http://schemas.microsoft.com/office/drawing/2014/main" id="{FB87330D-B35D-4677-AC0F-C2F6047C4BEA}"/>
                </a:ext>
              </a:extLst>
            </p:cNvPr>
            <p:cNvSpPr>
              <a:spLocks/>
            </p:cNvSpPr>
            <p:nvPr/>
          </p:nvSpPr>
          <p:spPr bwMode="auto">
            <a:xfrm>
              <a:off x="1858" y="1657"/>
              <a:ext cx="122" cy="61"/>
            </a:xfrm>
            <a:custGeom>
              <a:avLst/>
              <a:gdLst>
                <a:gd name="T0" fmla="*/ 1 w 244"/>
                <a:gd name="T1" fmla="*/ 1 h 122"/>
                <a:gd name="T2" fmla="*/ 1 w 244"/>
                <a:gd name="T3" fmla="*/ 1 h 122"/>
                <a:gd name="T4" fmla="*/ 0 w 244"/>
                <a:gd name="T5" fmla="*/ 0 h 122"/>
                <a:gd name="T6" fmla="*/ 0 w 244"/>
                <a:gd name="T7" fmla="*/ 1 h 122"/>
                <a:gd name="T8" fmla="*/ 1 w 244"/>
                <a:gd name="T9" fmla="*/ 1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4" h="122">
                  <a:moveTo>
                    <a:pt x="244" y="122"/>
                  </a:moveTo>
                  <a:lnTo>
                    <a:pt x="244" y="82"/>
                  </a:lnTo>
                  <a:lnTo>
                    <a:pt x="0" y="0"/>
                  </a:lnTo>
                  <a:lnTo>
                    <a:pt x="0" y="35"/>
                  </a:lnTo>
                  <a:lnTo>
                    <a:pt x="244"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3" name="Freeform 1045">
              <a:extLst>
                <a:ext uri="{FF2B5EF4-FFF2-40B4-BE49-F238E27FC236}">
                  <a16:creationId xmlns:a16="http://schemas.microsoft.com/office/drawing/2014/main" id="{46D3C38A-D74D-41D0-A8A9-4A2A936CC4A3}"/>
                </a:ext>
              </a:extLst>
            </p:cNvPr>
            <p:cNvSpPr>
              <a:spLocks/>
            </p:cNvSpPr>
            <p:nvPr/>
          </p:nvSpPr>
          <p:spPr bwMode="auto">
            <a:xfrm>
              <a:off x="2300" y="1092"/>
              <a:ext cx="107" cy="149"/>
            </a:xfrm>
            <a:custGeom>
              <a:avLst/>
              <a:gdLst>
                <a:gd name="T0" fmla="*/ 1 w 213"/>
                <a:gd name="T1" fmla="*/ 1 h 298"/>
                <a:gd name="T2" fmla="*/ 1 w 213"/>
                <a:gd name="T3" fmla="*/ 1 h 298"/>
                <a:gd name="T4" fmla="*/ 1 w 213"/>
                <a:gd name="T5" fmla="*/ 0 h 298"/>
                <a:gd name="T6" fmla="*/ 0 w 213"/>
                <a:gd name="T7" fmla="*/ 1 h 298"/>
                <a:gd name="T8" fmla="*/ 1 w 213"/>
                <a:gd name="T9" fmla="*/ 1 h 2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3" h="298">
                  <a:moveTo>
                    <a:pt x="35" y="298"/>
                  </a:moveTo>
                  <a:lnTo>
                    <a:pt x="213" y="22"/>
                  </a:lnTo>
                  <a:lnTo>
                    <a:pt x="180" y="0"/>
                  </a:lnTo>
                  <a:lnTo>
                    <a:pt x="0" y="275"/>
                  </a:lnTo>
                  <a:lnTo>
                    <a:pt x="35" y="298"/>
                  </a:lnTo>
                  <a:close/>
                </a:path>
              </a:pathLst>
            </a:custGeom>
            <a:solidFill>
              <a:srgbClr val="FFD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4" name="Freeform 1046">
              <a:extLst>
                <a:ext uri="{FF2B5EF4-FFF2-40B4-BE49-F238E27FC236}">
                  <a16:creationId xmlns:a16="http://schemas.microsoft.com/office/drawing/2014/main" id="{6A2682EA-DE80-44B0-83D1-7308F29DD2B0}"/>
                </a:ext>
              </a:extLst>
            </p:cNvPr>
            <p:cNvSpPr>
              <a:spLocks/>
            </p:cNvSpPr>
            <p:nvPr/>
          </p:nvSpPr>
          <p:spPr bwMode="auto">
            <a:xfrm>
              <a:off x="2355" y="1153"/>
              <a:ext cx="178" cy="115"/>
            </a:xfrm>
            <a:custGeom>
              <a:avLst/>
              <a:gdLst>
                <a:gd name="T0" fmla="*/ 1 w 356"/>
                <a:gd name="T1" fmla="*/ 0 h 232"/>
                <a:gd name="T2" fmla="*/ 1 w 356"/>
                <a:gd name="T3" fmla="*/ 0 h 232"/>
                <a:gd name="T4" fmla="*/ 1 w 356"/>
                <a:gd name="T5" fmla="*/ 0 h 232"/>
                <a:gd name="T6" fmla="*/ 0 w 356"/>
                <a:gd name="T7" fmla="*/ 0 h 232"/>
                <a:gd name="T8" fmla="*/ 1 w 356"/>
                <a:gd name="T9" fmla="*/ 0 h 2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232">
                  <a:moveTo>
                    <a:pt x="18" y="232"/>
                  </a:moveTo>
                  <a:lnTo>
                    <a:pt x="356" y="37"/>
                  </a:lnTo>
                  <a:lnTo>
                    <a:pt x="339" y="0"/>
                  </a:lnTo>
                  <a:lnTo>
                    <a:pt x="0" y="195"/>
                  </a:lnTo>
                  <a:lnTo>
                    <a:pt x="18" y="232"/>
                  </a:lnTo>
                  <a:close/>
                </a:path>
              </a:pathLst>
            </a:custGeom>
            <a:solidFill>
              <a:srgbClr val="FFD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5" name="Freeform 1047">
              <a:extLst>
                <a:ext uri="{FF2B5EF4-FFF2-40B4-BE49-F238E27FC236}">
                  <a16:creationId xmlns:a16="http://schemas.microsoft.com/office/drawing/2014/main" id="{BC6C51CC-655B-4940-AD91-2E734C95EEFD}"/>
                </a:ext>
              </a:extLst>
            </p:cNvPr>
            <p:cNvSpPr>
              <a:spLocks/>
            </p:cNvSpPr>
            <p:nvPr/>
          </p:nvSpPr>
          <p:spPr bwMode="auto">
            <a:xfrm>
              <a:off x="2383" y="1271"/>
              <a:ext cx="156" cy="45"/>
            </a:xfrm>
            <a:custGeom>
              <a:avLst/>
              <a:gdLst>
                <a:gd name="T0" fmla="*/ 1 w 312"/>
                <a:gd name="T1" fmla="*/ 0 h 91"/>
                <a:gd name="T2" fmla="*/ 1 w 312"/>
                <a:gd name="T3" fmla="*/ 0 h 91"/>
                <a:gd name="T4" fmla="*/ 1 w 312"/>
                <a:gd name="T5" fmla="*/ 0 h 91"/>
                <a:gd name="T6" fmla="*/ 0 w 312"/>
                <a:gd name="T7" fmla="*/ 0 h 91"/>
                <a:gd name="T8" fmla="*/ 1 w 312"/>
                <a:gd name="T9" fmla="*/ 0 h 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91">
                  <a:moveTo>
                    <a:pt x="6" y="91"/>
                  </a:moveTo>
                  <a:lnTo>
                    <a:pt x="312" y="40"/>
                  </a:lnTo>
                  <a:lnTo>
                    <a:pt x="305" y="0"/>
                  </a:lnTo>
                  <a:lnTo>
                    <a:pt x="0" y="51"/>
                  </a:lnTo>
                  <a:lnTo>
                    <a:pt x="6" y="91"/>
                  </a:lnTo>
                  <a:close/>
                </a:path>
              </a:pathLst>
            </a:custGeom>
            <a:solidFill>
              <a:srgbClr val="FFD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150" name="Group 1048">
            <a:extLst>
              <a:ext uri="{FF2B5EF4-FFF2-40B4-BE49-F238E27FC236}">
                <a16:creationId xmlns:a16="http://schemas.microsoft.com/office/drawing/2014/main" id="{7839822A-EA99-4135-8159-64E0C849D391}"/>
              </a:ext>
            </a:extLst>
          </p:cNvPr>
          <p:cNvGrpSpPr>
            <a:grpSpLocks/>
          </p:cNvGrpSpPr>
          <p:nvPr/>
        </p:nvGrpSpPr>
        <p:grpSpPr bwMode="auto">
          <a:xfrm>
            <a:off x="4572000" y="6553200"/>
            <a:ext cx="1763713" cy="1531938"/>
            <a:chOff x="912" y="2928"/>
            <a:chExt cx="1440" cy="1139"/>
          </a:xfrm>
        </p:grpSpPr>
        <p:grpSp>
          <p:nvGrpSpPr>
            <p:cNvPr id="6183" name="Group 1049">
              <a:extLst>
                <a:ext uri="{FF2B5EF4-FFF2-40B4-BE49-F238E27FC236}">
                  <a16:creationId xmlns:a16="http://schemas.microsoft.com/office/drawing/2014/main" id="{6E8544C9-3D80-4776-8A10-BD4663F47189}"/>
                </a:ext>
              </a:extLst>
            </p:cNvPr>
            <p:cNvGrpSpPr>
              <a:grpSpLocks/>
            </p:cNvGrpSpPr>
            <p:nvPr/>
          </p:nvGrpSpPr>
          <p:grpSpPr bwMode="auto">
            <a:xfrm>
              <a:off x="912" y="2928"/>
              <a:ext cx="912" cy="1139"/>
              <a:chOff x="912" y="2160"/>
              <a:chExt cx="1308" cy="1907"/>
            </a:xfrm>
          </p:grpSpPr>
          <p:grpSp>
            <p:nvGrpSpPr>
              <p:cNvPr id="6204" name="Group 1050">
                <a:extLst>
                  <a:ext uri="{FF2B5EF4-FFF2-40B4-BE49-F238E27FC236}">
                    <a16:creationId xmlns:a16="http://schemas.microsoft.com/office/drawing/2014/main" id="{B9BE6FED-C777-4C46-A458-0714A3810B08}"/>
                  </a:ext>
                </a:extLst>
              </p:cNvPr>
              <p:cNvGrpSpPr>
                <a:grpSpLocks/>
              </p:cNvGrpSpPr>
              <p:nvPr/>
            </p:nvGrpSpPr>
            <p:grpSpPr bwMode="auto">
              <a:xfrm>
                <a:off x="1536" y="2784"/>
                <a:ext cx="684" cy="947"/>
                <a:chOff x="1609" y="2407"/>
                <a:chExt cx="684" cy="947"/>
              </a:xfrm>
            </p:grpSpPr>
            <p:sp>
              <p:nvSpPr>
                <p:cNvPr id="6281" name="Freeform 1051">
                  <a:extLst>
                    <a:ext uri="{FF2B5EF4-FFF2-40B4-BE49-F238E27FC236}">
                      <a16:creationId xmlns:a16="http://schemas.microsoft.com/office/drawing/2014/main" id="{5196C8AB-E91D-4420-A28C-BFE4B4B264D4}"/>
                    </a:ext>
                  </a:extLst>
                </p:cNvPr>
                <p:cNvSpPr>
                  <a:spLocks/>
                </p:cNvSpPr>
                <p:nvPr/>
              </p:nvSpPr>
              <p:spPr bwMode="auto">
                <a:xfrm>
                  <a:off x="1839" y="3169"/>
                  <a:ext cx="139" cy="182"/>
                </a:xfrm>
                <a:custGeom>
                  <a:avLst/>
                  <a:gdLst>
                    <a:gd name="T0" fmla="*/ 0 w 2079"/>
                    <a:gd name="T1" fmla="*/ 0 h 2719"/>
                    <a:gd name="T2" fmla="*/ 0 w 2079"/>
                    <a:gd name="T3" fmla="*/ 0 h 2719"/>
                    <a:gd name="T4" fmla="*/ 0 w 2079"/>
                    <a:gd name="T5" fmla="*/ 0 h 2719"/>
                    <a:gd name="T6" fmla="*/ 0 w 2079"/>
                    <a:gd name="T7" fmla="*/ 0 h 2719"/>
                    <a:gd name="T8" fmla="*/ 0 w 2079"/>
                    <a:gd name="T9" fmla="*/ 0 h 2719"/>
                    <a:gd name="T10" fmla="*/ 0 w 2079"/>
                    <a:gd name="T11" fmla="*/ 0 h 2719"/>
                    <a:gd name="T12" fmla="*/ 0 w 2079"/>
                    <a:gd name="T13" fmla="*/ 0 h 2719"/>
                    <a:gd name="T14" fmla="*/ 0 w 2079"/>
                    <a:gd name="T15" fmla="*/ 0 h 2719"/>
                    <a:gd name="T16" fmla="*/ 0 w 2079"/>
                    <a:gd name="T17" fmla="*/ 0 h 2719"/>
                    <a:gd name="T18" fmla="*/ 0 w 2079"/>
                    <a:gd name="T19" fmla="*/ 0 h 2719"/>
                    <a:gd name="T20" fmla="*/ 0 w 2079"/>
                    <a:gd name="T21" fmla="*/ 0 h 2719"/>
                    <a:gd name="T22" fmla="*/ 0 w 2079"/>
                    <a:gd name="T23" fmla="*/ 0 h 2719"/>
                    <a:gd name="T24" fmla="*/ 0 w 2079"/>
                    <a:gd name="T25" fmla="*/ 0 h 2719"/>
                    <a:gd name="T26" fmla="*/ 0 w 2079"/>
                    <a:gd name="T27" fmla="*/ 0 h 2719"/>
                    <a:gd name="T28" fmla="*/ 0 w 2079"/>
                    <a:gd name="T29" fmla="*/ 0 h 2719"/>
                    <a:gd name="T30" fmla="*/ 0 w 2079"/>
                    <a:gd name="T31" fmla="*/ 0 h 2719"/>
                    <a:gd name="T32" fmla="*/ 0 w 2079"/>
                    <a:gd name="T33" fmla="*/ 0 h 2719"/>
                    <a:gd name="T34" fmla="*/ 0 w 2079"/>
                    <a:gd name="T35" fmla="*/ 0 h 2719"/>
                    <a:gd name="T36" fmla="*/ 0 w 2079"/>
                    <a:gd name="T37" fmla="*/ 0 h 2719"/>
                    <a:gd name="T38" fmla="*/ 0 w 2079"/>
                    <a:gd name="T39" fmla="*/ 0 h 2719"/>
                    <a:gd name="T40" fmla="*/ 0 w 2079"/>
                    <a:gd name="T41" fmla="*/ 0 h 2719"/>
                    <a:gd name="T42" fmla="*/ 0 w 2079"/>
                    <a:gd name="T43" fmla="*/ 0 h 2719"/>
                    <a:gd name="T44" fmla="*/ 0 w 2079"/>
                    <a:gd name="T45" fmla="*/ 0 h 2719"/>
                    <a:gd name="T46" fmla="*/ 0 w 2079"/>
                    <a:gd name="T47" fmla="*/ 0 h 2719"/>
                    <a:gd name="T48" fmla="*/ 0 w 2079"/>
                    <a:gd name="T49" fmla="*/ 0 h 2719"/>
                    <a:gd name="T50" fmla="*/ 0 w 2079"/>
                    <a:gd name="T51" fmla="*/ 0 h 2719"/>
                    <a:gd name="T52" fmla="*/ 0 w 2079"/>
                    <a:gd name="T53" fmla="*/ 0 h 2719"/>
                    <a:gd name="T54" fmla="*/ 0 w 2079"/>
                    <a:gd name="T55" fmla="*/ 0 h 2719"/>
                    <a:gd name="T56" fmla="*/ 0 w 2079"/>
                    <a:gd name="T57" fmla="*/ 0 h 2719"/>
                    <a:gd name="T58" fmla="*/ 0 w 2079"/>
                    <a:gd name="T59" fmla="*/ 0 h 2719"/>
                    <a:gd name="T60" fmla="*/ 0 w 2079"/>
                    <a:gd name="T61" fmla="*/ 0 h 2719"/>
                    <a:gd name="T62" fmla="*/ 0 w 2079"/>
                    <a:gd name="T63" fmla="*/ 0 h 2719"/>
                    <a:gd name="T64" fmla="*/ 0 w 2079"/>
                    <a:gd name="T65" fmla="*/ 0 h 2719"/>
                    <a:gd name="T66" fmla="*/ 0 w 2079"/>
                    <a:gd name="T67" fmla="*/ 0 h 2719"/>
                    <a:gd name="T68" fmla="*/ 0 w 2079"/>
                    <a:gd name="T69" fmla="*/ 0 h 2719"/>
                    <a:gd name="T70" fmla="*/ 0 w 2079"/>
                    <a:gd name="T71" fmla="*/ 0 h 2719"/>
                    <a:gd name="T72" fmla="*/ 0 w 2079"/>
                    <a:gd name="T73" fmla="*/ 0 h 2719"/>
                    <a:gd name="T74" fmla="*/ 0 w 2079"/>
                    <a:gd name="T75" fmla="*/ 0 h 2719"/>
                    <a:gd name="T76" fmla="*/ 0 w 2079"/>
                    <a:gd name="T77" fmla="*/ 0 h 2719"/>
                    <a:gd name="T78" fmla="*/ 0 w 2079"/>
                    <a:gd name="T79" fmla="*/ 0 h 2719"/>
                    <a:gd name="T80" fmla="*/ 0 w 2079"/>
                    <a:gd name="T81" fmla="*/ 0 h 2719"/>
                    <a:gd name="T82" fmla="*/ 0 w 2079"/>
                    <a:gd name="T83" fmla="*/ 0 h 2719"/>
                    <a:gd name="T84" fmla="*/ 0 w 2079"/>
                    <a:gd name="T85" fmla="*/ 0 h 2719"/>
                    <a:gd name="T86" fmla="*/ 0 w 2079"/>
                    <a:gd name="T87" fmla="*/ 0 h 2719"/>
                    <a:gd name="T88" fmla="*/ 0 w 2079"/>
                    <a:gd name="T89" fmla="*/ 0 h 2719"/>
                    <a:gd name="T90" fmla="*/ 0 w 2079"/>
                    <a:gd name="T91" fmla="*/ 0 h 2719"/>
                    <a:gd name="T92" fmla="*/ 0 w 2079"/>
                    <a:gd name="T93" fmla="*/ 0 h 2719"/>
                    <a:gd name="T94" fmla="*/ 0 w 2079"/>
                    <a:gd name="T95" fmla="*/ 0 h 2719"/>
                    <a:gd name="T96" fmla="*/ 0 w 2079"/>
                    <a:gd name="T97" fmla="*/ 0 h 2719"/>
                    <a:gd name="T98" fmla="*/ 0 w 2079"/>
                    <a:gd name="T99" fmla="*/ 0 h 2719"/>
                    <a:gd name="T100" fmla="*/ 0 w 2079"/>
                    <a:gd name="T101" fmla="*/ 0 h 2719"/>
                    <a:gd name="T102" fmla="*/ 0 w 2079"/>
                    <a:gd name="T103" fmla="*/ 0 h 2719"/>
                    <a:gd name="T104" fmla="*/ 0 w 2079"/>
                    <a:gd name="T105" fmla="*/ 0 h 2719"/>
                    <a:gd name="T106" fmla="*/ 0 w 2079"/>
                    <a:gd name="T107" fmla="*/ 0 h 2719"/>
                    <a:gd name="T108" fmla="*/ 0 w 2079"/>
                    <a:gd name="T109" fmla="*/ 0 h 2719"/>
                    <a:gd name="T110" fmla="*/ 0 w 2079"/>
                    <a:gd name="T111" fmla="*/ 0 h 2719"/>
                    <a:gd name="T112" fmla="*/ 0 w 2079"/>
                    <a:gd name="T113" fmla="*/ 0 h 27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9" h="2719">
                      <a:moveTo>
                        <a:pt x="1" y="2504"/>
                      </a:moveTo>
                      <a:lnTo>
                        <a:pt x="3" y="2492"/>
                      </a:lnTo>
                      <a:lnTo>
                        <a:pt x="6" y="2482"/>
                      </a:lnTo>
                      <a:lnTo>
                        <a:pt x="9" y="2472"/>
                      </a:lnTo>
                      <a:lnTo>
                        <a:pt x="15" y="2462"/>
                      </a:lnTo>
                      <a:lnTo>
                        <a:pt x="20" y="2454"/>
                      </a:lnTo>
                      <a:lnTo>
                        <a:pt x="27" y="2446"/>
                      </a:lnTo>
                      <a:lnTo>
                        <a:pt x="34" y="2438"/>
                      </a:lnTo>
                      <a:lnTo>
                        <a:pt x="42" y="2431"/>
                      </a:lnTo>
                      <a:lnTo>
                        <a:pt x="50" y="2425"/>
                      </a:lnTo>
                      <a:lnTo>
                        <a:pt x="59" y="2420"/>
                      </a:lnTo>
                      <a:lnTo>
                        <a:pt x="68" y="2416"/>
                      </a:lnTo>
                      <a:lnTo>
                        <a:pt x="79" y="2412"/>
                      </a:lnTo>
                      <a:lnTo>
                        <a:pt x="89" y="2410"/>
                      </a:lnTo>
                      <a:lnTo>
                        <a:pt x="99" y="2408"/>
                      </a:lnTo>
                      <a:lnTo>
                        <a:pt x="111" y="2408"/>
                      </a:lnTo>
                      <a:lnTo>
                        <a:pt x="121" y="2409"/>
                      </a:lnTo>
                      <a:lnTo>
                        <a:pt x="228" y="2420"/>
                      </a:lnTo>
                      <a:lnTo>
                        <a:pt x="361" y="2436"/>
                      </a:lnTo>
                      <a:lnTo>
                        <a:pt x="511" y="2451"/>
                      </a:lnTo>
                      <a:lnTo>
                        <a:pt x="667" y="2468"/>
                      </a:lnTo>
                      <a:lnTo>
                        <a:pt x="819" y="2482"/>
                      </a:lnTo>
                      <a:lnTo>
                        <a:pt x="956" y="2493"/>
                      </a:lnTo>
                      <a:lnTo>
                        <a:pt x="1015" y="2498"/>
                      </a:lnTo>
                      <a:lnTo>
                        <a:pt x="1065" y="2501"/>
                      </a:lnTo>
                      <a:lnTo>
                        <a:pt x="1108" y="2503"/>
                      </a:lnTo>
                      <a:lnTo>
                        <a:pt x="1139" y="2503"/>
                      </a:lnTo>
                      <a:lnTo>
                        <a:pt x="1149" y="2502"/>
                      </a:lnTo>
                      <a:lnTo>
                        <a:pt x="1158" y="2501"/>
                      </a:lnTo>
                      <a:lnTo>
                        <a:pt x="1166" y="2499"/>
                      </a:lnTo>
                      <a:lnTo>
                        <a:pt x="1172" y="2495"/>
                      </a:lnTo>
                      <a:lnTo>
                        <a:pt x="1177" y="2493"/>
                      </a:lnTo>
                      <a:lnTo>
                        <a:pt x="1182" y="2489"/>
                      </a:lnTo>
                      <a:lnTo>
                        <a:pt x="1186" y="2486"/>
                      </a:lnTo>
                      <a:lnTo>
                        <a:pt x="1190" y="2483"/>
                      </a:lnTo>
                      <a:lnTo>
                        <a:pt x="1196" y="2477"/>
                      </a:lnTo>
                      <a:lnTo>
                        <a:pt x="1201" y="2469"/>
                      </a:lnTo>
                      <a:lnTo>
                        <a:pt x="1205" y="2461"/>
                      </a:lnTo>
                      <a:lnTo>
                        <a:pt x="1210" y="2452"/>
                      </a:lnTo>
                      <a:lnTo>
                        <a:pt x="1217" y="2431"/>
                      </a:lnTo>
                      <a:lnTo>
                        <a:pt x="1224" y="2409"/>
                      </a:lnTo>
                      <a:lnTo>
                        <a:pt x="1230" y="2383"/>
                      </a:lnTo>
                      <a:lnTo>
                        <a:pt x="1233" y="2355"/>
                      </a:lnTo>
                      <a:lnTo>
                        <a:pt x="1235" y="2325"/>
                      </a:lnTo>
                      <a:lnTo>
                        <a:pt x="1235" y="2294"/>
                      </a:lnTo>
                      <a:lnTo>
                        <a:pt x="1234" y="2220"/>
                      </a:lnTo>
                      <a:lnTo>
                        <a:pt x="1235" y="2104"/>
                      </a:lnTo>
                      <a:lnTo>
                        <a:pt x="1237" y="1960"/>
                      </a:lnTo>
                      <a:lnTo>
                        <a:pt x="1239" y="1804"/>
                      </a:lnTo>
                      <a:lnTo>
                        <a:pt x="1241" y="1652"/>
                      </a:lnTo>
                      <a:lnTo>
                        <a:pt x="1243" y="1520"/>
                      </a:lnTo>
                      <a:lnTo>
                        <a:pt x="1245" y="1424"/>
                      </a:lnTo>
                      <a:lnTo>
                        <a:pt x="1245" y="1381"/>
                      </a:lnTo>
                      <a:lnTo>
                        <a:pt x="1246" y="1371"/>
                      </a:lnTo>
                      <a:lnTo>
                        <a:pt x="1248" y="1360"/>
                      </a:lnTo>
                      <a:lnTo>
                        <a:pt x="1250" y="1350"/>
                      </a:lnTo>
                      <a:lnTo>
                        <a:pt x="1254" y="1341"/>
                      </a:lnTo>
                      <a:lnTo>
                        <a:pt x="1259" y="1331"/>
                      </a:lnTo>
                      <a:lnTo>
                        <a:pt x="1264" y="1322"/>
                      </a:lnTo>
                      <a:lnTo>
                        <a:pt x="1270" y="1315"/>
                      </a:lnTo>
                      <a:lnTo>
                        <a:pt x="1277" y="1306"/>
                      </a:lnTo>
                      <a:lnTo>
                        <a:pt x="1284" y="1300"/>
                      </a:lnTo>
                      <a:lnTo>
                        <a:pt x="1293" y="1294"/>
                      </a:lnTo>
                      <a:lnTo>
                        <a:pt x="1301" y="1289"/>
                      </a:lnTo>
                      <a:lnTo>
                        <a:pt x="1310" y="1284"/>
                      </a:lnTo>
                      <a:lnTo>
                        <a:pt x="1320" y="1281"/>
                      </a:lnTo>
                      <a:lnTo>
                        <a:pt x="1330" y="1278"/>
                      </a:lnTo>
                      <a:lnTo>
                        <a:pt x="1340" y="1275"/>
                      </a:lnTo>
                      <a:lnTo>
                        <a:pt x="1351" y="1274"/>
                      </a:lnTo>
                      <a:lnTo>
                        <a:pt x="1398" y="1273"/>
                      </a:lnTo>
                      <a:lnTo>
                        <a:pt x="1458" y="1271"/>
                      </a:lnTo>
                      <a:lnTo>
                        <a:pt x="1527" y="1268"/>
                      </a:lnTo>
                      <a:lnTo>
                        <a:pt x="1600" y="1265"/>
                      </a:lnTo>
                      <a:lnTo>
                        <a:pt x="1672" y="1261"/>
                      </a:lnTo>
                      <a:lnTo>
                        <a:pt x="1739" y="1257"/>
                      </a:lnTo>
                      <a:lnTo>
                        <a:pt x="1797" y="1252"/>
                      </a:lnTo>
                      <a:lnTo>
                        <a:pt x="1842" y="1245"/>
                      </a:lnTo>
                      <a:lnTo>
                        <a:pt x="1844" y="1245"/>
                      </a:lnTo>
                      <a:lnTo>
                        <a:pt x="1847" y="1244"/>
                      </a:lnTo>
                      <a:lnTo>
                        <a:pt x="1850" y="1243"/>
                      </a:lnTo>
                      <a:lnTo>
                        <a:pt x="1852" y="1242"/>
                      </a:lnTo>
                      <a:lnTo>
                        <a:pt x="1855" y="1241"/>
                      </a:lnTo>
                      <a:lnTo>
                        <a:pt x="1857" y="1240"/>
                      </a:lnTo>
                      <a:lnTo>
                        <a:pt x="1858" y="1239"/>
                      </a:lnTo>
                      <a:lnTo>
                        <a:pt x="1859" y="1237"/>
                      </a:lnTo>
                      <a:lnTo>
                        <a:pt x="1861" y="1232"/>
                      </a:lnTo>
                      <a:lnTo>
                        <a:pt x="1862" y="1226"/>
                      </a:lnTo>
                      <a:lnTo>
                        <a:pt x="1862" y="1218"/>
                      </a:lnTo>
                      <a:lnTo>
                        <a:pt x="1862" y="1207"/>
                      </a:lnTo>
                      <a:lnTo>
                        <a:pt x="1860" y="1197"/>
                      </a:lnTo>
                      <a:lnTo>
                        <a:pt x="1856" y="1184"/>
                      </a:lnTo>
                      <a:lnTo>
                        <a:pt x="1851" y="1171"/>
                      </a:lnTo>
                      <a:lnTo>
                        <a:pt x="1845" y="1157"/>
                      </a:lnTo>
                      <a:lnTo>
                        <a:pt x="1296" y="160"/>
                      </a:lnTo>
                      <a:lnTo>
                        <a:pt x="1291" y="150"/>
                      </a:lnTo>
                      <a:lnTo>
                        <a:pt x="1287" y="140"/>
                      </a:lnTo>
                      <a:lnTo>
                        <a:pt x="1284" y="130"/>
                      </a:lnTo>
                      <a:lnTo>
                        <a:pt x="1282" y="118"/>
                      </a:lnTo>
                      <a:lnTo>
                        <a:pt x="1281" y="108"/>
                      </a:lnTo>
                      <a:lnTo>
                        <a:pt x="1282" y="98"/>
                      </a:lnTo>
                      <a:lnTo>
                        <a:pt x="1283" y="87"/>
                      </a:lnTo>
                      <a:lnTo>
                        <a:pt x="1287" y="77"/>
                      </a:lnTo>
                      <a:lnTo>
                        <a:pt x="1290" y="68"/>
                      </a:lnTo>
                      <a:lnTo>
                        <a:pt x="1294" y="59"/>
                      </a:lnTo>
                      <a:lnTo>
                        <a:pt x="1299" y="49"/>
                      </a:lnTo>
                      <a:lnTo>
                        <a:pt x="1305" y="41"/>
                      </a:lnTo>
                      <a:lnTo>
                        <a:pt x="1311" y="33"/>
                      </a:lnTo>
                      <a:lnTo>
                        <a:pt x="1320" y="25"/>
                      </a:lnTo>
                      <a:lnTo>
                        <a:pt x="1328" y="18"/>
                      </a:lnTo>
                      <a:lnTo>
                        <a:pt x="1337" y="13"/>
                      </a:lnTo>
                      <a:lnTo>
                        <a:pt x="1348" y="8"/>
                      </a:lnTo>
                      <a:lnTo>
                        <a:pt x="1358" y="4"/>
                      </a:lnTo>
                      <a:lnTo>
                        <a:pt x="1368" y="2"/>
                      </a:lnTo>
                      <a:lnTo>
                        <a:pt x="1379" y="0"/>
                      </a:lnTo>
                      <a:lnTo>
                        <a:pt x="1389" y="0"/>
                      </a:lnTo>
                      <a:lnTo>
                        <a:pt x="1399" y="0"/>
                      </a:lnTo>
                      <a:lnTo>
                        <a:pt x="1410" y="2"/>
                      </a:lnTo>
                      <a:lnTo>
                        <a:pt x="1420" y="4"/>
                      </a:lnTo>
                      <a:lnTo>
                        <a:pt x="1430" y="7"/>
                      </a:lnTo>
                      <a:lnTo>
                        <a:pt x="1440" y="11"/>
                      </a:lnTo>
                      <a:lnTo>
                        <a:pt x="1448" y="16"/>
                      </a:lnTo>
                      <a:lnTo>
                        <a:pt x="1457" y="22"/>
                      </a:lnTo>
                      <a:lnTo>
                        <a:pt x="1464" y="30"/>
                      </a:lnTo>
                      <a:lnTo>
                        <a:pt x="1473" y="37"/>
                      </a:lnTo>
                      <a:lnTo>
                        <a:pt x="1479" y="46"/>
                      </a:lnTo>
                      <a:lnTo>
                        <a:pt x="1485" y="55"/>
                      </a:lnTo>
                      <a:lnTo>
                        <a:pt x="2036" y="1055"/>
                      </a:lnTo>
                      <a:lnTo>
                        <a:pt x="2044" y="1073"/>
                      </a:lnTo>
                      <a:lnTo>
                        <a:pt x="2053" y="1090"/>
                      </a:lnTo>
                      <a:lnTo>
                        <a:pt x="2059" y="1109"/>
                      </a:lnTo>
                      <a:lnTo>
                        <a:pt x="2065" y="1127"/>
                      </a:lnTo>
                      <a:lnTo>
                        <a:pt x="2070" y="1145"/>
                      </a:lnTo>
                      <a:lnTo>
                        <a:pt x="2073" y="1164"/>
                      </a:lnTo>
                      <a:lnTo>
                        <a:pt x="2077" y="1181"/>
                      </a:lnTo>
                      <a:lnTo>
                        <a:pt x="2079" y="1199"/>
                      </a:lnTo>
                      <a:lnTo>
                        <a:pt x="2079" y="1218"/>
                      </a:lnTo>
                      <a:lnTo>
                        <a:pt x="2079" y="1235"/>
                      </a:lnTo>
                      <a:lnTo>
                        <a:pt x="2078" y="1252"/>
                      </a:lnTo>
                      <a:lnTo>
                        <a:pt x="2074" y="1269"/>
                      </a:lnTo>
                      <a:lnTo>
                        <a:pt x="2071" y="1286"/>
                      </a:lnTo>
                      <a:lnTo>
                        <a:pt x="2066" y="1302"/>
                      </a:lnTo>
                      <a:lnTo>
                        <a:pt x="2061" y="1318"/>
                      </a:lnTo>
                      <a:lnTo>
                        <a:pt x="2054" y="1332"/>
                      </a:lnTo>
                      <a:lnTo>
                        <a:pt x="2048" y="1345"/>
                      </a:lnTo>
                      <a:lnTo>
                        <a:pt x="2040" y="1357"/>
                      </a:lnTo>
                      <a:lnTo>
                        <a:pt x="2032" y="1368"/>
                      </a:lnTo>
                      <a:lnTo>
                        <a:pt x="2024" y="1379"/>
                      </a:lnTo>
                      <a:lnTo>
                        <a:pt x="2014" y="1389"/>
                      </a:lnTo>
                      <a:lnTo>
                        <a:pt x="2005" y="1398"/>
                      </a:lnTo>
                      <a:lnTo>
                        <a:pt x="1995" y="1408"/>
                      </a:lnTo>
                      <a:lnTo>
                        <a:pt x="1983" y="1416"/>
                      </a:lnTo>
                      <a:lnTo>
                        <a:pt x="1972" y="1423"/>
                      </a:lnTo>
                      <a:lnTo>
                        <a:pt x="1960" y="1431"/>
                      </a:lnTo>
                      <a:lnTo>
                        <a:pt x="1947" y="1437"/>
                      </a:lnTo>
                      <a:lnTo>
                        <a:pt x="1935" y="1443"/>
                      </a:lnTo>
                      <a:lnTo>
                        <a:pt x="1920" y="1448"/>
                      </a:lnTo>
                      <a:lnTo>
                        <a:pt x="1907" y="1452"/>
                      </a:lnTo>
                      <a:lnTo>
                        <a:pt x="1892" y="1456"/>
                      </a:lnTo>
                      <a:lnTo>
                        <a:pt x="1878" y="1458"/>
                      </a:lnTo>
                      <a:lnTo>
                        <a:pt x="1840" y="1465"/>
                      </a:lnTo>
                      <a:lnTo>
                        <a:pt x="1792" y="1469"/>
                      </a:lnTo>
                      <a:lnTo>
                        <a:pt x="1739" y="1474"/>
                      </a:lnTo>
                      <a:lnTo>
                        <a:pt x="1683" y="1477"/>
                      </a:lnTo>
                      <a:lnTo>
                        <a:pt x="1625" y="1481"/>
                      </a:lnTo>
                      <a:lnTo>
                        <a:pt x="1566" y="1483"/>
                      </a:lnTo>
                      <a:lnTo>
                        <a:pt x="1511" y="1486"/>
                      </a:lnTo>
                      <a:lnTo>
                        <a:pt x="1460" y="1487"/>
                      </a:lnTo>
                      <a:lnTo>
                        <a:pt x="1458" y="1580"/>
                      </a:lnTo>
                      <a:lnTo>
                        <a:pt x="1457" y="1691"/>
                      </a:lnTo>
                      <a:lnTo>
                        <a:pt x="1455" y="1812"/>
                      </a:lnTo>
                      <a:lnTo>
                        <a:pt x="1453" y="1935"/>
                      </a:lnTo>
                      <a:lnTo>
                        <a:pt x="1452" y="2052"/>
                      </a:lnTo>
                      <a:lnTo>
                        <a:pt x="1451" y="2155"/>
                      </a:lnTo>
                      <a:lnTo>
                        <a:pt x="1451" y="2236"/>
                      </a:lnTo>
                      <a:lnTo>
                        <a:pt x="1451" y="2289"/>
                      </a:lnTo>
                      <a:lnTo>
                        <a:pt x="1451" y="2324"/>
                      </a:lnTo>
                      <a:lnTo>
                        <a:pt x="1449" y="2363"/>
                      </a:lnTo>
                      <a:lnTo>
                        <a:pt x="1447" y="2385"/>
                      </a:lnTo>
                      <a:lnTo>
                        <a:pt x="1445" y="2408"/>
                      </a:lnTo>
                      <a:lnTo>
                        <a:pt x="1441" y="2430"/>
                      </a:lnTo>
                      <a:lnTo>
                        <a:pt x="1435" y="2454"/>
                      </a:lnTo>
                      <a:lnTo>
                        <a:pt x="1429" y="2478"/>
                      </a:lnTo>
                      <a:lnTo>
                        <a:pt x="1423" y="2501"/>
                      </a:lnTo>
                      <a:lnTo>
                        <a:pt x="1414" y="2524"/>
                      </a:lnTo>
                      <a:lnTo>
                        <a:pt x="1403" y="2547"/>
                      </a:lnTo>
                      <a:lnTo>
                        <a:pt x="1392" y="2570"/>
                      </a:lnTo>
                      <a:lnTo>
                        <a:pt x="1379" y="2592"/>
                      </a:lnTo>
                      <a:lnTo>
                        <a:pt x="1364" y="2612"/>
                      </a:lnTo>
                      <a:lnTo>
                        <a:pt x="1346" y="2632"/>
                      </a:lnTo>
                      <a:lnTo>
                        <a:pt x="1337" y="2641"/>
                      </a:lnTo>
                      <a:lnTo>
                        <a:pt x="1327" y="2652"/>
                      </a:lnTo>
                      <a:lnTo>
                        <a:pt x="1315" y="2660"/>
                      </a:lnTo>
                      <a:lnTo>
                        <a:pt x="1304" y="2668"/>
                      </a:lnTo>
                      <a:lnTo>
                        <a:pt x="1293" y="2676"/>
                      </a:lnTo>
                      <a:lnTo>
                        <a:pt x="1281" y="2683"/>
                      </a:lnTo>
                      <a:lnTo>
                        <a:pt x="1269" y="2690"/>
                      </a:lnTo>
                      <a:lnTo>
                        <a:pt x="1257" y="2695"/>
                      </a:lnTo>
                      <a:lnTo>
                        <a:pt x="1243" y="2700"/>
                      </a:lnTo>
                      <a:lnTo>
                        <a:pt x="1230" y="2705"/>
                      </a:lnTo>
                      <a:lnTo>
                        <a:pt x="1216" y="2708"/>
                      </a:lnTo>
                      <a:lnTo>
                        <a:pt x="1203" y="2713"/>
                      </a:lnTo>
                      <a:lnTo>
                        <a:pt x="1188" y="2715"/>
                      </a:lnTo>
                      <a:lnTo>
                        <a:pt x="1174" y="2717"/>
                      </a:lnTo>
                      <a:lnTo>
                        <a:pt x="1159" y="2718"/>
                      </a:lnTo>
                      <a:lnTo>
                        <a:pt x="1145" y="2719"/>
                      </a:lnTo>
                      <a:lnTo>
                        <a:pt x="1103" y="2719"/>
                      </a:lnTo>
                      <a:lnTo>
                        <a:pt x="1050" y="2717"/>
                      </a:lnTo>
                      <a:lnTo>
                        <a:pt x="984" y="2713"/>
                      </a:lnTo>
                      <a:lnTo>
                        <a:pt x="910" y="2706"/>
                      </a:lnTo>
                      <a:lnTo>
                        <a:pt x="743" y="2692"/>
                      </a:lnTo>
                      <a:lnTo>
                        <a:pt x="566" y="2674"/>
                      </a:lnTo>
                      <a:lnTo>
                        <a:pt x="396" y="2657"/>
                      </a:lnTo>
                      <a:lnTo>
                        <a:pt x="249" y="2640"/>
                      </a:lnTo>
                      <a:lnTo>
                        <a:pt x="144" y="2629"/>
                      </a:lnTo>
                      <a:lnTo>
                        <a:pt x="96" y="2624"/>
                      </a:lnTo>
                      <a:lnTo>
                        <a:pt x="86" y="2622"/>
                      </a:lnTo>
                      <a:lnTo>
                        <a:pt x="75" y="2619"/>
                      </a:lnTo>
                      <a:lnTo>
                        <a:pt x="65" y="2614"/>
                      </a:lnTo>
                      <a:lnTo>
                        <a:pt x="56" y="2610"/>
                      </a:lnTo>
                      <a:lnTo>
                        <a:pt x="47" y="2604"/>
                      </a:lnTo>
                      <a:lnTo>
                        <a:pt x="38" y="2598"/>
                      </a:lnTo>
                      <a:lnTo>
                        <a:pt x="31" y="2591"/>
                      </a:lnTo>
                      <a:lnTo>
                        <a:pt x="24" y="2583"/>
                      </a:lnTo>
                      <a:lnTo>
                        <a:pt x="18" y="2575"/>
                      </a:lnTo>
                      <a:lnTo>
                        <a:pt x="13" y="2566"/>
                      </a:lnTo>
                      <a:lnTo>
                        <a:pt x="8" y="2556"/>
                      </a:lnTo>
                      <a:lnTo>
                        <a:pt x="5" y="2546"/>
                      </a:lnTo>
                      <a:lnTo>
                        <a:pt x="2" y="2536"/>
                      </a:lnTo>
                      <a:lnTo>
                        <a:pt x="1" y="2525"/>
                      </a:lnTo>
                      <a:lnTo>
                        <a:pt x="0" y="2514"/>
                      </a:lnTo>
                      <a:lnTo>
                        <a:pt x="1" y="25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2" name="Freeform 1052">
                  <a:extLst>
                    <a:ext uri="{FF2B5EF4-FFF2-40B4-BE49-F238E27FC236}">
                      <a16:creationId xmlns:a16="http://schemas.microsoft.com/office/drawing/2014/main" id="{9F25913D-ABDA-4001-A5E3-1750E1A7FE72}"/>
                    </a:ext>
                  </a:extLst>
                </p:cNvPr>
                <p:cNvSpPr>
                  <a:spLocks/>
                </p:cNvSpPr>
                <p:nvPr/>
              </p:nvSpPr>
              <p:spPr bwMode="auto">
                <a:xfrm>
                  <a:off x="1839" y="3126"/>
                  <a:ext cx="72" cy="34"/>
                </a:xfrm>
                <a:custGeom>
                  <a:avLst/>
                  <a:gdLst>
                    <a:gd name="T0" fmla="*/ 0 w 1087"/>
                    <a:gd name="T1" fmla="*/ 0 h 507"/>
                    <a:gd name="T2" fmla="*/ 0 w 1087"/>
                    <a:gd name="T3" fmla="*/ 0 h 507"/>
                    <a:gd name="T4" fmla="*/ 0 w 1087"/>
                    <a:gd name="T5" fmla="*/ 0 h 507"/>
                    <a:gd name="T6" fmla="*/ 0 w 1087"/>
                    <a:gd name="T7" fmla="*/ 0 h 507"/>
                    <a:gd name="T8" fmla="*/ 0 w 1087"/>
                    <a:gd name="T9" fmla="*/ 0 h 507"/>
                    <a:gd name="T10" fmla="*/ 0 w 1087"/>
                    <a:gd name="T11" fmla="*/ 0 h 507"/>
                    <a:gd name="T12" fmla="*/ 0 w 1087"/>
                    <a:gd name="T13" fmla="*/ 0 h 507"/>
                    <a:gd name="T14" fmla="*/ 0 w 1087"/>
                    <a:gd name="T15" fmla="*/ 0 h 507"/>
                    <a:gd name="T16" fmla="*/ 0 w 1087"/>
                    <a:gd name="T17" fmla="*/ 0 h 507"/>
                    <a:gd name="T18" fmla="*/ 0 w 1087"/>
                    <a:gd name="T19" fmla="*/ 0 h 507"/>
                    <a:gd name="T20" fmla="*/ 0 w 1087"/>
                    <a:gd name="T21" fmla="*/ 0 h 507"/>
                    <a:gd name="T22" fmla="*/ 0 w 1087"/>
                    <a:gd name="T23" fmla="*/ 0 h 507"/>
                    <a:gd name="T24" fmla="*/ 0 w 1087"/>
                    <a:gd name="T25" fmla="*/ 0 h 507"/>
                    <a:gd name="T26" fmla="*/ 0 w 1087"/>
                    <a:gd name="T27" fmla="*/ 0 h 507"/>
                    <a:gd name="T28" fmla="*/ 0 w 1087"/>
                    <a:gd name="T29" fmla="*/ 0 h 507"/>
                    <a:gd name="T30" fmla="*/ 0 w 1087"/>
                    <a:gd name="T31" fmla="*/ 0 h 507"/>
                    <a:gd name="T32" fmla="*/ 0 w 1087"/>
                    <a:gd name="T33" fmla="*/ 0 h 507"/>
                    <a:gd name="T34" fmla="*/ 0 w 1087"/>
                    <a:gd name="T35" fmla="*/ 0 h 507"/>
                    <a:gd name="T36" fmla="*/ 0 w 1087"/>
                    <a:gd name="T37" fmla="*/ 0 h 507"/>
                    <a:gd name="T38" fmla="*/ 0 w 1087"/>
                    <a:gd name="T39" fmla="*/ 0 h 507"/>
                    <a:gd name="T40" fmla="*/ 0 w 1087"/>
                    <a:gd name="T41" fmla="*/ 0 h 507"/>
                    <a:gd name="T42" fmla="*/ 0 w 1087"/>
                    <a:gd name="T43" fmla="*/ 0 h 507"/>
                    <a:gd name="T44" fmla="*/ 0 w 1087"/>
                    <a:gd name="T45" fmla="*/ 0 h 507"/>
                    <a:gd name="T46" fmla="*/ 0 w 1087"/>
                    <a:gd name="T47" fmla="*/ 0 h 507"/>
                    <a:gd name="T48" fmla="*/ 0 w 1087"/>
                    <a:gd name="T49" fmla="*/ 0 h 507"/>
                    <a:gd name="T50" fmla="*/ 0 w 1087"/>
                    <a:gd name="T51" fmla="*/ 0 h 507"/>
                    <a:gd name="T52" fmla="*/ 0 w 1087"/>
                    <a:gd name="T53" fmla="*/ 0 h 507"/>
                    <a:gd name="T54" fmla="*/ 0 w 1087"/>
                    <a:gd name="T55" fmla="*/ 0 h 507"/>
                    <a:gd name="T56" fmla="*/ 0 w 1087"/>
                    <a:gd name="T57" fmla="*/ 0 h 507"/>
                    <a:gd name="T58" fmla="*/ 0 w 1087"/>
                    <a:gd name="T59" fmla="*/ 0 h 507"/>
                    <a:gd name="T60" fmla="*/ 0 w 1087"/>
                    <a:gd name="T61" fmla="*/ 0 h 507"/>
                    <a:gd name="T62" fmla="*/ 0 w 1087"/>
                    <a:gd name="T63" fmla="*/ 0 h 507"/>
                    <a:gd name="T64" fmla="*/ 0 w 1087"/>
                    <a:gd name="T65" fmla="*/ 0 h 507"/>
                    <a:gd name="T66" fmla="*/ 0 w 1087"/>
                    <a:gd name="T67" fmla="*/ 0 h 507"/>
                    <a:gd name="T68" fmla="*/ 0 w 1087"/>
                    <a:gd name="T69" fmla="*/ 0 h 507"/>
                    <a:gd name="T70" fmla="*/ 0 w 1087"/>
                    <a:gd name="T71" fmla="*/ 0 h 507"/>
                    <a:gd name="T72" fmla="*/ 0 w 1087"/>
                    <a:gd name="T73" fmla="*/ 0 h 507"/>
                    <a:gd name="T74" fmla="*/ 0 w 1087"/>
                    <a:gd name="T75" fmla="*/ 0 h 507"/>
                    <a:gd name="T76" fmla="*/ 0 w 1087"/>
                    <a:gd name="T77" fmla="*/ 0 h 507"/>
                    <a:gd name="T78" fmla="*/ 0 w 1087"/>
                    <a:gd name="T79" fmla="*/ 0 h 507"/>
                    <a:gd name="T80" fmla="*/ 0 w 1087"/>
                    <a:gd name="T81" fmla="*/ 0 h 507"/>
                    <a:gd name="T82" fmla="*/ 0 w 1087"/>
                    <a:gd name="T83" fmla="*/ 0 h 507"/>
                    <a:gd name="T84" fmla="*/ 0 w 1087"/>
                    <a:gd name="T85" fmla="*/ 0 h 507"/>
                    <a:gd name="T86" fmla="*/ 0 w 1087"/>
                    <a:gd name="T87" fmla="*/ 0 h 507"/>
                    <a:gd name="T88" fmla="*/ 0 w 1087"/>
                    <a:gd name="T89" fmla="*/ 0 h 507"/>
                    <a:gd name="T90" fmla="*/ 0 w 1087"/>
                    <a:gd name="T91" fmla="*/ 0 h 507"/>
                    <a:gd name="T92" fmla="*/ 0 w 1087"/>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7" h="507">
                      <a:moveTo>
                        <a:pt x="909" y="389"/>
                      </a:moveTo>
                      <a:lnTo>
                        <a:pt x="879" y="364"/>
                      </a:lnTo>
                      <a:lnTo>
                        <a:pt x="852" y="342"/>
                      </a:lnTo>
                      <a:lnTo>
                        <a:pt x="825" y="322"/>
                      </a:lnTo>
                      <a:lnTo>
                        <a:pt x="800" y="303"/>
                      </a:lnTo>
                      <a:lnTo>
                        <a:pt x="778" y="288"/>
                      </a:lnTo>
                      <a:lnTo>
                        <a:pt x="755" y="274"/>
                      </a:lnTo>
                      <a:lnTo>
                        <a:pt x="734" y="261"/>
                      </a:lnTo>
                      <a:lnTo>
                        <a:pt x="714" y="250"/>
                      </a:lnTo>
                      <a:lnTo>
                        <a:pt x="694" y="241"/>
                      </a:lnTo>
                      <a:lnTo>
                        <a:pt x="674" y="233"/>
                      </a:lnTo>
                      <a:lnTo>
                        <a:pt x="655" y="227"/>
                      </a:lnTo>
                      <a:lnTo>
                        <a:pt x="636" y="223"/>
                      </a:lnTo>
                      <a:lnTo>
                        <a:pt x="616" y="220"/>
                      </a:lnTo>
                      <a:lnTo>
                        <a:pt x="598" y="218"/>
                      </a:lnTo>
                      <a:lnTo>
                        <a:pt x="577" y="217"/>
                      </a:lnTo>
                      <a:lnTo>
                        <a:pt x="557" y="217"/>
                      </a:lnTo>
                      <a:lnTo>
                        <a:pt x="535" y="218"/>
                      </a:lnTo>
                      <a:lnTo>
                        <a:pt x="512" y="222"/>
                      </a:lnTo>
                      <a:lnTo>
                        <a:pt x="487" y="228"/>
                      </a:lnTo>
                      <a:lnTo>
                        <a:pt x="463" y="236"/>
                      </a:lnTo>
                      <a:lnTo>
                        <a:pt x="439" y="247"/>
                      </a:lnTo>
                      <a:lnTo>
                        <a:pt x="414" y="259"/>
                      </a:lnTo>
                      <a:lnTo>
                        <a:pt x="390" y="272"/>
                      </a:lnTo>
                      <a:lnTo>
                        <a:pt x="365" y="288"/>
                      </a:lnTo>
                      <a:lnTo>
                        <a:pt x="341" y="306"/>
                      </a:lnTo>
                      <a:lnTo>
                        <a:pt x="319" y="323"/>
                      </a:lnTo>
                      <a:lnTo>
                        <a:pt x="296" y="343"/>
                      </a:lnTo>
                      <a:lnTo>
                        <a:pt x="274" y="364"/>
                      </a:lnTo>
                      <a:lnTo>
                        <a:pt x="253" y="386"/>
                      </a:lnTo>
                      <a:lnTo>
                        <a:pt x="234" y="409"/>
                      </a:lnTo>
                      <a:lnTo>
                        <a:pt x="216" y="433"/>
                      </a:lnTo>
                      <a:lnTo>
                        <a:pt x="200" y="457"/>
                      </a:lnTo>
                      <a:lnTo>
                        <a:pt x="193" y="466"/>
                      </a:lnTo>
                      <a:lnTo>
                        <a:pt x="186" y="474"/>
                      </a:lnTo>
                      <a:lnTo>
                        <a:pt x="178" y="481"/>
                      </a:lnTo>
                      <a:lnTo>
                        <a:pt x="170" y="488"/>
                      </a:lnTo>
                      <a:lnTo>
                        <a:pt x="161" y="494"/>
                      </a:lnTo>
                      <a:lnTo>
                        <a:pt x="152" y="498"/>
                      </a:lnTo>
                      <a:lnTo>
                        <a:pt x="142" y="502"/>
                      </a:lnTo>
                      <a:lnTo>
                        <a:pt x="132" y="505"/>
                      </a:lnTo>
                      <a:lnTo>
                        <a:pt x="122" y="506"/>
                      </a:lnTo>
                      <a:lnTo>
                        <a:pt x="112" y="507"/>
                      </a:lnTo>
                      <a:lnTo>
                        <a:pt x="101" y="507"/>
                      </a:lnTo>
                      <a:lnTo>
                        <a:pt x="90" y="506"/>
                      </a:lnTo>
                      <a:lnTo>
                        <a:pt x="80" y="504"/>
                      </a:lnTo>
                      <a:lnTo>
                        <a:pt x="70" y="501"/>
                      </a:lnTo>
                      <a:lnTo>
                        <a:pt x="60" y="496"/>
                      </a:lnTo>
                      <a:lnTo>
                        <a:pt x="51" y="491"/>
                      </a:lnTo>
                      <a:lnTo>
                        <a:pt x="41" y="484"/>
                      </a:lnTo>
                      <a:lnTo>
                        <a:pt x="33" y="477"/>
                      </a:lnTo>
                      <a:lnTo>
                        <a:pt x="26" y="470"/>
                      </a:lnTo>
                      <a:lnTo>
                        <a:pt x="20" y="461"/>
                      </a:lnTo>
                      <a:lnTo>
                        <a:pt x="14" y="452"/>
                      </a:lnTo>
                      <a:lnTo>
                        <a:pt x="9" y="443"/>
                      </a:lnTo>
                      <a:lnTo>
                        <a:pt x="5" y="433"/>
                      </a:lnTo>
                      <a:lnTo>
                        <a:pt x="2" y="423"/>
                      </a:lnTo>
                      <a:lnTo>
                        <a:pt x="0" y="413"/>
                      </a:lnTo>
                      <a:lnTo>
                        <a:pt x="0" y="403"/>
                      </a:lnTo>
                      <a:lnTo>
                        <a:pt x="0" y="392"/>
                      </a:lnTo>
                      <a:lnTo>
                        <a:pt x="1" y="382"/>
                      </a:lnTo>
                      <a:lnTo>
                        <a:pt x="3" y="372"/>
                      </a:lnTo>
                      <a:lnTo>
                        <a:pt x="6" y="361"/>
                      </a:lnTo>
                      <a:lnTo>
                        <a:pt x="11" y="351"/>
                      </a:lnTo>
                      <a:lnTo>
                        <a:pt x="17" y="342"/>
                      </a:lnTo>
                      <a:lnTo>
                        <a:pt x="28" y="323"/>
                      </a:lnTo>
                      <a:lnTo>
                        <a:pt x="40" y="306"/>
                      </a:lnTo>
                      <a:lnTo>
                        <a:pt x="54" y="288"/>
                      </a:lnTo>
                      <a:lnTo>
                        <a:pt x="67" y="270"/>
                      </a:lnTo>
                      <a:lnTo>
                        <a:pt x="81" y="254"/>
                      </a:lnTo>
                      <a:lnTo>
                        <a:pt x="95" y="237"/>
                      </a:lnTo>
                      <a:lnTo>
                        <a:pt x="110" y="222"/>
                      </a:lnTo>
                      <a:lnTo>
                        <a:pt x="125" y="206"/>
                      </a:lnTo>
                      <a:lnTo>
                        <a:pt x="141" y="191"/>
                      </a:lnTo>
                      <a:lnTo>
                        <a:pt x="156" y="176"/>
                      </a:lnTo>
                      <a:lnTo>
                        <a:pt x="173" y="163"/>
                      </a:lnTo>
                      <a:lnTo>
                        <a:pt x="189" y="148"/>
                      </a:lnTo>
                      <a:lnTo>
                        <a:pt x="223" y="123"/>
                      </a:lnTo>
                      <a:lnTo>
                        <a:pt x="259" y="99"/>
                      </a:lnTo>
                      <a:lnTo>
                        <a:pt x="294" y="78"/>
                      </a:lnTo>
                      <a:lnTo>
                        <a:pt x="331" y="58"/>
                      </a:lnTo>
                      <a:lnTo>
                        <a:pt x="349" y="50"/>
                      </a:lnTo>
                      <a:lnTo>
                        <a:pt x="367" y="42"/>
                      </a:lnTo>
                      <a:lnTo>
                        <a:pt x="386" y="35"/>
                      </a:lnTo>
                      <a:lnTo>
                        <a:pt x="404" y="27"/>
                      </a:lnTo>
                      <a:lnTo>
                        <a:pt x="423" y="22"/>
                      </a:lnTo>
                      <a:lnTo>
                        <a:pt x="442" y="17"/>
                      </a:lnTo>
                      <a:lnTo>
                        <a:pt x="460" y="12"/>
                      </a:lnTo>
                      <a:lnTo>
                        <a:pt x="479" y="8"/>
                      </a:lnTo>
                      <a:lnTo>
                        <a:pt x="496" y="5"/>
                      </a:lnTo>
                      <a:lnTo>
                        <a:pt x="515" y="3"/>
                      </a:lnTo>
                      <a:lnTo>
                        <a:pt x="534" y="1"/>
                      </a:lnTo>
                      <a:lnTo>
                        <a:pt x="551" y="0"/>
                      </a:lnTo>
                      <a:lnTo>
                        <a:pt x="586" y="0"/>
                      </a:lnTo>
                      <a:lnTo>
                        <a:pt x="619" y="2"/>
                      </a:lnTo>
                      <a:lnTo>
                        <a:pt x="653" y="6"/>
                      </a:lnTo>
                      <a:lnTo>
                        <a:pt x="684" y="11"/>
                      </a:lnTo>
                      <a:lnTo>
                        <a:pt x="715" y="19"/>
                      </a:lnTo>
                      <a:lnTo>
                        <a:pt x="745" y="28"/>
                      </a:lnTo>
                      <a:lnTo>
                        <a:pt x="774" y="40"/>
                      </a:lnTo>
                      <a:lnTo>
                        <a:pt x="804" y="53"/>
                      </a:lnTo>
                      <a:lnTo>
                        <a:pt x="832" y="68"/>
                      </a:lnTo>
                      <a:lnTo>
                        <a:pt x="861" y="84"/>
                      </a:lnTo>
                      <a:lnTo>
                        <a:pt x="891" y="103"/>
                      </a:lnTo>
                      <a:lnTo>
                        <a:pt x="921" y="124"/>
                      </a:lnTo>
                      <a:lnTo>
                        <a:pt x="951" y="146"/>
                      </a:lnTo>
                      <a:lnTo>
                        <a:pt x="982" y="170"/>
                      </a:lnTo>
                      <a:lnTo>
                        <a:pt x="1016" y="196"/>
                      </a:lnTo>
                      <a:lnTo>
                        <a:pt x="1049" y="224"/>
                      </a:lnTo>
                      <a:lnTo>
                        <a:pt x="1057" y="231"/>
                      </a:lnTo>
                      <a:lnTo>
                        <a:pt x="1064" y="239"/>
                      </a:lnTo>
                      <a:lnTo>
                        <a:pt x="1070" y="248"/>
                      </a:lnTo>
                      <a:lnTo>
                        <a:pt x="1076" y="257"/>
                      </a:lnTo>
                      <a:lnTo>
                        <a:pt x="1080" y="267"/>
                      </a:lnTo>
                      <a:lnTo>
                        <a:pt x="1083" y="277"/>
                      </a:lnTo>
                      <a:lnTo>
                        <a:pt x="1085" y="287"/>
                      </a:lnTo>
                      <a:lnTo>
                        <a:pt x="1087" y="297"/>
                      </a:lnTo>
                      <a:lnTo>
                        <a:pt x="1087" y="308"/>
                      </a:lnTo>
                      <a:lnTo>
                        <a:pt x="1086" y="318"/>
                      </a:lnTo>
                      <a:lnTo>
                        <a:pt x="1085" y="328"/>
                      </a:lnTo>
                      <a:lnTo>
                        <a:pt x="1082" y="339"/>
                      </a:lnTo>
                      <a:lnTo>
                        <a:pt x="1079" y="348"/>
                      </a:lnTo>
                      <a:lnTo>
                        <a:pt x="1073" y="358"/>
                      </a:lnTo>
                      <a:lnTo>
                        <a:pt x="1068" y="368"/>
                      </a:lnTo>
                      <a:lnTo>
                        <a:pt x="1061" y="376"/>
                      </a:lnTo>
                      <a:lnTo>
                        <a:pt x="1054" y="384"/>
                      </a:lnTo>
                      <a:lnTo>
                        <a:pt x="1046" y="391"/>
                      </a:lnTo>
                      <a:lnTo>
                        <a:pt x="1037" y="398"/>
                      </a:lnTo>
                      <a:lnTo>
                        <a:pt x="1028" y="403"/>
                      </a:lnTo>
                      <a:lnTo>
                        <a:pt x="1019" y="407"/>
                      </a:lnTo>
                      <a:lnTo>
                        <a:pt x="1008" y="410"/>
                      </a:lnTo>
                      <a:lnTo>
                        <a:pt x="998" y="413"/>
                      </a:lnTo>
                      <a:lnTo>
                        <a:pt x="988" y="414"/>
                      </a:lnTo>
                      <a:lnTo>
                        <a:pt x="977" y="414"/>
                      </a:lnTo>
                      <a:lnTo>
                        <a:pt x="967" y="414"/>
                      </a:lnTo>
                      <a:lnTo>
                        <a:pt x="957" y="412"/>
                      </a:lnTo>
                      <a:lnTo>
                        <a:pt x="946" y="410"/>
                      </a:lnTo>
                      <a:lnTo>
                        <a:pt x="937" y="406"/>
                      </a:lnTo>
                      <a:lnTo>
                        <a:pt x="927" y="402"/>
                      </a:lnTo>
                      <a:lnTo>
                        <a:pt x="917" y="396"/>
                      </a:lnTo>
                      <a:lnTo>
                        <a:pt x="909" y="38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3" name="Freeform 1053">
                  <a:extLst>
                    <a:ext uri="{FF2B5EF4-FFF2-40B4-BE49-F238E27FC236}">
                      <a16:creationId xmlns:a16="http://schemas.microsoft.com/office/drawing/2014/main" id="{11288C49-6306-484B-9675-53AE9E826929}"/>
                    </a:ext>
                  </a:extLst>
                </p:cNvPr>
                <p:cNvSpPr>
                  <a:spLocks/>
                </p:cNvSpPr>
                <p:nvPr/>
              </p:nvSpPr>
              <p:spPr bwMode="auto">
                <a:xfrm>
                  <a:off x="1875" y="3161"/>
                  <a:ext cx="16" cy="46"/>
                </a:xfrm>
                <a:custGeom>
                  <a:avLst/>
                  <a:gdLst>
                    <a:gd name="T0" fmla="*/ 0 w 229"/>
                    <a:gd name="T1" fmla="*/ 0 h 687"/>
                    <a:gd name="T2" fmla="*/ 0 w 229"/>
                    <a:gd name="T3" fmla="*/ 0 h 687"/>
                    <a:gd name="T4" fmla="*/ 0 w 229"/>
                    <a:gd name="T5" fmla="*/ 0 h 687"/>
                    <a:gd name="T6" fmla="*/ 0 w 229"/>
                    <a:gd name="T7" fmla="*/ 0 h 687"/>
                    <a:gd name="T8" fmla="*/ 0 w 229"/>
                    <a:gd name="T9" fmla="*/ 0 h 687"/>
                    <a:gd name="T10" fmla="*/ 0 w 229"/>
                    <a:gd name="T11" fmla="*/ 0 h 687"/>
                    <a:gd name="T12" fmla="*/ 0 w 229"/>
                    <a:gd name="T13" fmla="*/ 0 h 687"/>
                    <a:gd name="T14" fmla="*/ 0 w 229"/>
                    <a:gd name="T15" fmla="*/ 0 h 687"/>
                    <a:gd name="T16" fmla="*/ 0 w 229"/>
                    <a:gd name="T17" fmla="*/ 0 h 687"/>
                    <a:gd name="T18" fmla="*/ 0 w 229"/>
                    <a:gd name="T19" fmla="*/ 0 h 687"/>
                    <a:gd name="T20" fmla="*/ 0 w 229"/>
                    <a:gd name="T21" fmla="*/ 0 h 687"/>
                    <a:gd name="T22" fmla="*/ 0 w 229"/>
                    <a:gd name="T23" fmla="*/ 0 h 687"/>
                    <a:gd name="T24" fmla="*/ 0 w 229"/>
                    <a:gd name="T25" fmla="*/ 0 h 687"/>
                    <a:gd name="T26" fmla="*/ 0 w 229"/>
                    <a:gd name="T27" fmla="*/ 0 h 687"/>
                    <a:gd name="T28" fmla="*/ 0 w 229"/>
                    <a:gd name="T29" fmla="*/ 0 h 687"/>
                    <a:gd name="T30" fmla="*/ 0 w 229"/>
                    <a:gd name="T31" fmla="*/ 0 h 687"/>
                    <a:gd name="T32" fmla="*/ 0 w 229"/>
                    <a:gd name="T33" fmla="*/ 0 h 687"/>
                    <a:gd name="T34" fmla="*/ 0 w 229"/>
                    <a:gd name="T35" fmla="*/ 0 h 687"/>
                    <a:gd name="T36" fmla="*/ 0 w 229"/>
                    <a:gd name="T37" fmla="*/ 0 h 687"/>
                    <a:gd name="T38" fmla="*/ 0 w 229"/>
                    <a:gd name="T39" fmla="*/ 0 h 687"/>
                    <a:gd name="T40" fmla="*/ 0 w 229"/>
                    <a:gd name="T41" fmla="*/ 0 h 687"/>
                    <a:gd name="T42" fmla="*/ 0 w 229"/>
                    <a:gd name="T43" fmla="*/ 0 h 687"/>
                    <a:gd name="T44" fmla="*/ 0 w 229"/>
                    <a:gd name="T45" fmla="*/ 0 h 687"/>
                    <a:gd name="T46" fmla="*/ 0 w 229"/>
                    <a:gd name="T47" fmla="*/ 0 h 687"/>
                    <a:gd name="T48" fmla="*/ 0 w 229"/>
                    <a:gd name="T49" fmla="*/ 0 h 687"/>
                    <a:gd name="T50" fmla="*/ 0 w 229"/>
                    <a:gd name="T51" fmla="*/ 0 h 687"/>
                    <a:gd name="T52" fmla="*/ 0 w 229"/>
                    <a:gd name="T53" fmla="*/ 0 h 687"/>
                    <a:gd name="T54" fmla="*/ 0 w 229"/>
                    <a:gd name="T55" fmla="*/ 0 h 687"/>
                    <a:gd name="T56" fmla="*/ 0 w 229"/>
                    <a:gd name="T57" fmla="*/ 0 h 687"/>
                    <a:gd name="T58" fmla="*/ 0 w 229"/>
                    <a:gd name="T59" fmla="*/ 0 h 687"/>
                    <a:gd name="T60" fmla="*/ 0 w 229"/>
                    <a:gd name="T61" fmla="*/ 0 h 687"/>
                    <a:gd name="T62" fmla="*/ 0 w 229"/>
                    <a:gd name="T63" fmla="*/ 0 h 687"/>
                    <a:gd name="T64" fmla="*/ 0 w 229"/>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687">
                      <a:moveTo>
                        <a:pt x="216" y="105"/>
                      </a:moveTo>
                      <a:lnTo>
                        <a:pt x="229" y="577"/>
                      </a:lnTo>
                      <a:lnTo>
                        <a:pt x="229" y="588"/>
                      </a:lnTo>
                      <a:lnTo>
                        <a:pt x="228" y="598"/>
                      </a:lnTo>
                      <a:lnTo>
                        <a:pt x="224" y="609"/>
                      </a:lnTo>
                      <a:lnTo>
                        <a:pt x="221" y="619"/>
                      </a:lnTo>
                      <a:lnTo>
                        <a:pt x="217" y="628"/>
                      </a:lnTo>
                      <a:lnTo>
                        <a:pt x="212" y="638"/>
                      </a:lnTo>
                      <a:lnTo>
                        <a:pt x="206" y="646"/>
                      </a:lnTo>
                      <a:lnTo>
                        <a:pt x="200" y="654"/>
                      </a:lnTo>
                      <a:lnTo>
                        <a:pt x="191" y="661"/>
                      </a:lnTo>
                      <a:lnTo>
                        <a:pt x="183" y="668"/>
                      </a:lnTo>
                      <a:lnTo>
                        <a:pt x="175" y="673"/>
                      </a:lnTo>
                      <a:lnTo>
                        <a:pt x="166" y="678"/>
                      </a:lnTo>
                      <a:lnTo>
                        <a:pt x="155" y="682"/>
                      </a:lnTo>
                      <a:lnTo>
                        <a:pt x="146" y="685"/>
                      </a:lnTo>
                      <a:lnTo>
                        <a:pt x="135" y="686"/>
                      </a:lnTo>
                      <a:lnTo>
                        <a:pt x="124" y="687"/>
                      </a:lnTo>
                      <a:lnTo>
                        <a:pt x="113" y="687"/>
                      </a:lnTo>
                      <a:lnTo>
                        <a:pt x="101" y="686"/>
                      </a:lnTo>
                      <a:lnTo>
                        <a:pt x="91" y="683"/>
                      </a:lnTo>
                      <a:lnTo>
                        <a:pt x="82" y="680"/>
                      </a:lnTo>
                      <a:lnTo>
                        <a:pt x="71" y="676"/>
                      </a:lnTo>
                      <a:lnTo>
                        <a:pt x="63" y="671"/>
                      </a:lnTo>
                      <a:lnTo>
                        <a:pt x="54" y="664"/>
                      </a:lnTo>
                      <a:lnTo>
                        <a:pt x="47" y="658"/>
                      </a:lnTo>
                      <a:lnTo>
                        <a:pt x="39" y="650"/>
                      </a:lnTo>
                      <a:lnTo>
                        <a:pt x="33" y="642"/>
                      </a:lnTo>
                      <a:lnTo>
                        <a:pt x="27" y="633"/>
                      </a:lnTo>
                      <a:lnTo>
                        <a:pt x="22" y="624"/>
                      </a:lnTo>
                      <a:lnTo>
                        <a:pt x="19" y="614"/>
                      </a:lnTo>
                      <a:lnTo>
                        <a:pt x="16" y="603"/>
                      </a:lnTo>
                      <a:lnTo>
                        <a:pt x="14" y="593"/>
                      </a:lnTo>
                      <a:lnTo>
                        <a:pt x="13" y="582"/>
                      </a:lnTo>
                      <a:lnTo>
                        <a:pt x="0" y="111"/>
                      </a:lnTo>
                      <a:lnTo>
                        <a:pt x="0" y="100"/>
                      </a:lnTo>
                      <a:lnTo>
                        <a:pt x="2" y="90"/>
                      </a:lnTo>
                      <a:lnTo>
                        <a:pt x="4" y="79"/>
                      </a:lnTo>
                      <a:lnTo>
                        <a:pt x="7" y="69"/>
                      </a:lnTo>
                      <a:lnTo>
                        <a:pt x="11" y="60"/>
                      </a:lnTo>
                      <a:lnTo>
                        <a:pt x="17" y="50"/>
                      </a:lnTo>
                      <a:lnTo>
                        <a:pt x="23" y="42"/>
                      </a:lnTo>
                      <a:lnTo>
                        <a:pt x="30" y="34"/>
                      </a:lnTo>
                      <a:lnTo>
                        <a:pt x="37" y="26"/>
                      </a:lnTo>
                      <a:lnTo>
                        <a:pt x="46" y="20"/>
                      </a:lnTo>
                      <a:lnTo>
                        <a:pt x="54" y="14"/>
                      </a:lnTo>
                      <a:lnTo>
                        <a:pt x="63" y="10"/>
                      </a:lnTo>
                      <a:lnTo>
                        <a:pt x="74" y="6"/>
                      </a:lnTo>
                      <a:lnTo>
                        <a:pt x="84" y="3"/>
                      </a:lnTo>
                      <a:lnTo>
                        <a:pt x="94" y="1"/>
                      </a:lnTo>
                      <a:lnTo>
                        <a:pt x="106" y="0"/>
                      </a:lnTo>
                      <a:lnTo>
                        <a:pt x="117" y="1"/>
                      </a:lnTo>
                      <a:lnTo>
                        <a:pt x="127" y="2"/>
                      </a:lnTo>
                      <a:lnTo>
                        <a:pt x="138" y="4"/>
                      </a:lnTo>
                      <a:lnTo>
                        <a:pt x="148" y="8"/>
                      </a:lnTo>
                      <a:lnTo>
                        <a:pt x="157" y="12"/>
                      </a:lnTo>
                      <a:lnTo>
                        <a:pt x="167" y="17"/>
                      </a:lnTo>
                      <a:lnTo>
                        <a:pt x="175" y="23"/>
                      </a:lnTo>
                      <a:lnTo>
                        <a:pt x="183" y="30"/>
                      </a:lnTo>
                      <a:lnTo>
                        <a:pt x="190" y="37"/>
                      </a:lnTo>
                      <a:lnTo>
                        <a:pt x="197" y="45"/>
                      </a:lnTo>
                      <a:lnTo>
                        <a:pt x="202" y="54"/>
                      </a:lnTo>
                      <a:lnTo>
                        <a:pt x="207" y="64"/>
                      </a:lnTo>
                      <a:lnTo>
                        <a:pt x="211" y="73"/>
                      </a:lnTo>
                      <a:lnTo>
                        <a:pt x="214" y="83"/>
                      </a:lnTo>
                      <a:lnTo>
                        <a:pt x="216" y="95"/>
                      </a:lnTo>
                      <a:lnTo>
                        <a:pt x="216" y="1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4" name="Freeform 1054">
                  <a:extLst>
                    <a:ext uri="{FF2B5EF4-FFF2-40B4-BE49-F238E27FC236}">
                      <a16:creationId xmlns:a16="http://schemas.microsoft.com/office/drawing/2014/main" id="{E3C80C7E-0967-40A8-9A1F-BFA873734C25}"/>
                    </a:ext>
                  </a:extLst>
                </p:cNvPr>
                <p:cNvSpPr>
                  <a:spLocks/>
                </p:cNvSpPr>
                <p:nvPr/>
              </p:nvSpPr>
              <p:spPr bwMode="auto">
                <a:xfrm>
                  <a:off x="1618" y="3014"/>
                  <a:ext cx="346" cy="340"/>
                </a:xfrm>
                <a:custGeom>
                  <a:avLst/>
                  <a:gdLst>
                    <a:gd name="T0" fmla="*/ 0 w 5186"/>
                    <a:gd name="T1" fmla="*/ 0 h 5102"/>
                    <a:gd name="T2" fmla="*/ 0 w 5186"/>
                    <a:gd name="T3" fmla="*/ 0 h 5102"/>
                    <a:gd name="T4" fmla="*/ 0 w 5186"/>
                    <a:gd name="T5" fmla="*/ 0 h 5102"/>
                    <a:gd name="T6" fmla="*/ 0 w 5186"/>
                    <a:gd name="T7" fmla="*/ 0 h 5102"/>
                    <a:gd name="T8" fmla="*/ 0 w 5186"/>
                    <a:gd name="T9" fmla="*/ 0 h 5102"/>
                    <a:gd name="T10" fmla="*/ 0 w 5186"/>
                    <a:gd name="T11" fmla="*/ 0 h 5102"/>
                    <a:gd name="T12" fmla="*/ 0 w 5186"/>
                    <a:gd name="T13" fmla="*/ 0 h 5102"/>
                    <a:gd name="T14" fmla="*/ 0 w 5186"/>
                    <a:gd name="T15" fmla="*/ 0 h 5102"/>
                    <a:gd name="T16" fmla="*/ 0 w 5186"/>
                    <a:gd name="T17" fmla="*/ 0 h 5102"/>
                    <a:gd name="T18" fmla="*/ 0 w 5186"/>
                    <a:gd name="T19" fmla="*/ 0 h 5102"/>
                    <a:gd name="T20" fmla="*/ 0 w 5186"/>
                    <a:gd name="T21" fmla="*/ 0 h 5102"/>
                    <a:gd name="T22" fmla="*/ 0 w 5186"/>
                    <a:gd name="T23" fmla="*/ 0 h 5102"/>
                    <a:gd name="T24" fmla="*/ 0 w 5186"/>
                    <a:gd name="T25" fmla="*/ 0 h 5102"/>
                    <a:gd name="T26" fmla="*/ 0 w 5186"/>
                    <a:gd name="T27" fmla="*/ 0 h 5102"/>
                    <a:gd name="T28" fmla="*/ 0 w 5186"/>
                    <a:gd name="T29" fmla="*/ 0 h 5102"/>
                    <a:gd name="T30" fmla="*/ 0 w 5186"/>
                    <a:gd name="T31" fmla="*/ 0 h 5102"/>
                    <a:gd name="T32" fmla="*/ 0 w 5186"/>
                    <a:gd name="T33" fmla="*/ 0 h 5102"/>
                    <a:gd name="T34" fmla="*/ 0 w 5186"/>
                    <a:gd name="T35" fmla="*/ 0 h 5102"/>
                    <a:gd name="T36" fmla="*/ 0 w 5186"/>
                    <a:gd name="T37" fmla="*/ 0 h 5102"/>
                    <a:gd name="T38" fmla="*/ 0 w 5186"/>
                    <a:gd name="T39" fmla="*/ 0 h 5102"/>
                    <a:gd name="T40" fmla="*/ 0 w 5186"/>
                    <a:gd name="T41" fmla="*/ 0 h 5102"/>
                    <a:gd name="T42" fmla="*/ 0 w 5186"/>
                    <a:gd name="T43" fmla="*/ 0 h 5102"/>
                    <a:gd name="T44" fmla="*/ 0 w 5186"/>
                    <a:gd name="T45" fmla="*/ 0 h 5102"/>
                    <a:gd name="T46" fmla="*/ 0 w 5186"/>
                    <a:gd name="T47" fmla="*/ 0 h 5102"/>
                    <a:gd name="T48" fmla="*/ 0 w 5186"/>
                    <a:gd name="T49" fmla="*/ 0 h 5102"/>
                    <a:gd name="T50" fmla="*/ 0 w 5186"/>
                    <a:gd name="T51" fmla="*/ 0 h 5102"/>
                    <a:gd name="T52" fmla="*/ 0 w 5186"/>
                    <a:gd name="T53" fmla="*/ 0 h 5102"/>
                    <a:gd name="T54" fmla="*/ 0 w 5186"/>
                    <a:gd name="T55" fmla="*/ 0 h 5102"/>
                    <a:gd name="T56" fmla="*/ 0 w 5186"/>
                    <a:gd name="T57" fmla="*/ 0 h 5102"/>
                    <a:gd name="T58" fmla="*/ 0 w 5186"/>
                    <a:gd name="T59" fmla="*/ 0 h 5102"/>
                    <a:gd name="T60" fmla="*/ 0 w 5186"/>
                    <a:gd name="T61" fmla="*/ 0 h 5102"/>
                    <a:gd name="T62" fmla="*/ 0 w 5186"/>
                    <a:gd name="T63" fmla="*/ 0 h 5102"/>
                    <a:gd name="T64" fmla="*/ 0 w 5186"/>
                    <a:gd name="T65" fmla="*/ 0 h 5102"/>
                    <a:gd name="T66" fmla="*/ 0 w 5186"/>
                    <a:gd name="T67" fmla="*/ 0 h 5102"/>
                    <a:gd name="T68" fmla="*/ 0 w 5186"/>
                    <a:gd name="T69" fmla="*/ 0 h 5102"/>
                    <a:gd name="T70" fmla="*/ 0 w 5186"/>
                    <a:gd name="T71" fmla="*/ 0 h 5102"/>
                    <a:gd name="T72" fmla="*/ 0 w 5186"/>
                    <a:gd name="T73" fmla="*/ 0 h 5102"/>
                    <a:gd name="T74" fmla="*/ 0 w 5186"/>
                    <a:gd name="T75" fmla="*/ 0 h 5102"/>
                    <a:gd name="T76" fmla="*/ 0 w 5186"/>
                    <a:gd name="T77" fmla="*/ 0 h 5102"/>
                    <a:gd name="T78" fmla="*/ 0 w 5186"/>
                    <a:gd name="T79" fmla="*/ 0 h 5102"/>
                    <a:gd name="T80" fmla="*/ 0 w 5186"/>
                    <a:gd name="T81" fmla="*/ 0 h 5102"/>
                    <a:gd name="T82" fmla="*/ 0 w 5186"/>
                    <a:gd name="T83" fmla="*/ 0 h 5102"/>
                    <a:gd name="T84" fmla="*/ 0 w 5186"/>
                    <a:gd name="T85" fmla="*/ 0 h 5102"/>
                    <a:gd name="T86" fmla="*/ 0 w 5186"/>
                    <a:gd name="T87" fmla="*/ 0 h 5102"/>
                    <a:gd name="T88" fmla="*/ 0 w 5186"/>
                    <a:gd name="T89" fmla="*/ 0 h 5102"/>
                    <a:gd name="T90" fmla="*/ 0 w 5186"/>
                    <a:gd name="T91" fmla="*/ 0 h 5102"/>
                    <a:gd name="T92" fmla="*/ 0 w 5186"/>
                    <a:gd name="T93" fmla="*/ 0 h 5102"/>
                    <a:gd name="T94" fmla="*/ 0 w 5186"/>
                    <a:gd name="T95" fmla="*/ 0 h 5102"/>
                    <a:gd name="T96" fmla="*/ 0 w 5186"/>
                    <a:gd name="T97" fmla="*/ 0 h 5102"/>
                    <a:gd name="T98" fmla="*/ 0 w 5186"/>
                    <a:gd name="T99" fmla="*/ 0 h 5102"/>
                    <a:gd name="T100" fmla="*/ 0 w 5186"/>
                    <a:gd name="T101" fmla="*/ 0 h 5102"/>
                    <a:gd name="T102" fmla="*/ 0 w 5186"/>
                    <a:gd name="T103" fmla="*/ 0 h 5102"/>
                    <a:gd name="T104" fmla="*/ 0 w 5186"/>
                    <a:gd name="T105" fmla="*/ 0 h 5102"/>
                    <a:gd name="T106" fmla="*/ 0 w 5186"/>
                    <a:gd name="T107" fmla="*/ 0 h 5102"/>
                    <a:gd name="T108" fmla="*/ 0 w 5186"/>
                    <a:gd name="T109" fmla="*/ 0 h 5102"/>
                    <a:gd name="T110" fmla="*/ 0 w 5186"/>
                    <a:gd name="T111" fmla="*/ 0 h 5102"/>
                    <a:gd name="T112" fmla="*/ 0 w 5186"/>
                    <a:gd name="T113" fmla="*/ 0 h 5102"/>
                    <a:gd name="T114" fmla="*/ 0 w 5186"/>
                    <a:gd name="T115" fmla="*/ 0 h 5102"/>
                    <a:gd name="T116" fmla="*/ 0 w 5186"/>
                    <a:gd name="T117" fmla="*/ 0 h 5102"/>
                    <a:gd name="T118" fmla="*/ 0 w 5186"/>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6" h="5102">
                      <a:moveTo>
                        <a:pt x="4820" y="956"/>
                      </a:moveTo>
                      <a:lnTo>
                        <a:pt x="4834" y="946"/>
                      </a:lnTo>
                      <a:lnTo>
                        <a:pt x="4849" y="934"/>
                      </a:lnTo>
                      <a:lnTo>
                        <a:pt x="4862" y="920"/>
                      </a:lnTo>
                      <a:lnTo>
                        <a:pt x="4875" y="905"/>
                      </a:lnTo>
                      <a:lnTo>
                        <a:pt x="4887" y="886"/>
                      </a:lnTo>
                      <a:lnTo>
                        <a:pt x="4899" y="867"/>
                      </a:lnTo>
                      <a:lnTo>
                        <a:pt x="4911" y="846"/>
                      </a:lnTo>
                      <a:lnTo>
                        <a:pt x="4921" y="823"/>
                      </a:lnTo>
                      <a:lnTo>
                        <a:pt x="4930" y="798"/>
                      </a:lnTo>
                      <a:lnTo>
                        <a:pt x="4939" y="774"/>
                      </a:lnTo>
                      <a:lnTo>
                        <a:pt x="4947" y="748"/>
                      </a:lnTo>
                      <a:lnTo>
                        <a:pt x="4953" y="720"/>
                      </a:lnTo>
                      <a:lnTo>
                        <a:pt x="4958" y="692"/>
                      </a:lnTo>
                      <a:lnTo>
                        <a:pt x="4964" y="664"/>
                      </a:lnTo>
                      <a:lnTo>
                        <a:pt x="4967" y="635"/>
                      </a:lnTo>
                      <a:lnTo>
                        <a:pt x="4969" y="606"/>
                      </a:lnTo>
                      <a:lnTo>
                        <a:pt x="4969" y="578"/>
                      </a:lnTo>
                      <a:lnTo>
                        <a:pt x="4969" y="552"/>
                      </a:lnTo>
                      <a:lnTo>
                        <a:pt x="4967" y="527"/>
                      </a:lnTo>
                      <a:lnTo>
                        <a:pt x="4965" y="502"/>
                      </a:lnTo>
                      <a:lnTo>
                        <a:pt x="4960" y="477"/>
                      </a:lnTo>
                      <a:lnTo>
                        <a:pt x="4955" y="454"/>
                      </a:lnTo>
                      <a:lnTo>
                        <a:pt x="4950" y="431"/>
                      </a:lnTo>
                      <a:lnTo>
                        <a:pt x="4943" y="411"/>
                      </a:lnTo>
                      <a:lnTo>
                        <a:pt x="4935" y="391"/>
                      </a:lnTo>
                      <a:lnTo>
                        <a:pt x="4926" y="371"/>
                      </a:lnTo>
                      <a:lnTo>
                        <a:pt x="4916" y="354"/>
                      </a:lnTo>
                      <a:lnTo>
                        <a:pt x="4906" y="337"/>
                      </a:lnTo>
                      <a:lnTo>
                        <a:pt x="4893" y="323"/>
                      </a:lnTo>
                      <a:lnTo>
                        <a:pt x="4881" y="309"/>
                      </a:lnTo>
                      <a:lnTo>
                        <a:pt x="4867" y="297"/>
                      </a:lnTo>
                      <a:lnTo>
                        <a:pt x="4853" y="286"/>
                      </a:lnTo>
                      <a:lnTo>
                        <a:pt x="4834" y="273"/>
                      </a:lnTo>
                      <a:lnTo>
                        <a:pt x="4814" y="263"/>
                      </a:lnTo>
                      <a:lnTo>
                        <a:pt x="4794" y="253"/>
                      </a:lnTo>
                      <a:lnTo>
                        <a:pt x="4773" y="244"/>
                      </a:lnTo>
                      <a:lnTo>
                        <a:pt x="4753" y="237"/>
                      </a:lnTo>
                      <a:lnTo>
                        <a:pt x="4732" y="231"/>
                      </a:lnTo>
                      <a:lnTo>
                        <a:pt x="4711" y="227"/>
                      </a:lnTo>
                      <a:lnTo>
                        <a:pt x="4689" y="223"/>
                      </a:lnTo>
                      <a:lnTo>
                        <a:pt x="4669" y="221"/>
                      </a:lnTo>
                      <a:lnTo>
                        <a:pt x="4648" y="218"/>
                      </a:lnTo>
                      <a:lnTo>
                        <a:pt x="4627" y="217"/>
                      </a:lnTo>
                      <a:lnTo>
                        <a:pt x="4607" y="217"/>
                      </a:lnTo>
                      <a:lnTo>
                        <a:pt x="4586" y="219"/>
                      </a:lnTo>
                      <a:lnTo>
                        <a:pt x="4565" y="221"/>
                      </a:lnTo>
                      <a:lnTo>
                        <a:pt x="4546" y="224"/>
                      </a:lnTo>
                      <a:lnTo>
                        <a:pt x="4526" y="227"/>
                      </a:lnTo>
                      <a:lnTo>
                        <a:pt x="4506" y="231"/>
                      </a:lnTo>
                      <a:lnTo>
                        <a:pt x="4488" y="236"/>
                      </a:lnTo>
                      <a:lnTo>
                        <a:pt x="4469" y="241"/>
                      </a:lnTo>
                      <a:lnTo>
                        <a:pt x="4452" y="247"/>
                      </a:lnTo>
                      <a:lnTo>
                        <a:pt x="4434" y="254"/>
                      </a:lnTo>
                      <a:lnTo>
                        <a:pt x="4418" y="261"/>
                      </a:lnTo>
                      <a:lnTo>
                        <a:pt x="4401" y="268"/>
                      </a:lnTo>
                      <a:lnTo>
                        <a:pt x="4385" y="276"/>
                      </a:lnTo>
                      <a:lnTo>
                        <a:pt x="4371" y="285"/>
                      </a:lnTo>
                      <a:lnTo>
                        <a:pt x="4358" y="293"/>
                      </a:lnTo>
                      <a:lnTo>
                        <a:pt x="4345" y="301"/>
                      </a:lnTo>
                      <a:lnTo>
                        <a:pt x="4333" y="310"/>
                      </a:lnTo>
                      <a:lnTo>
                        <a:pt x="4322" y="320"/>
                      </a:lnTo>
                      <a:lnTo>
                        <a:pt x="4312" y="329"/>
                      </a:lnTo>
                      <a:lnTo>
                        <a:pt x="4304" y="338"/>
                      </a:lnTo>
                      <a:lnTo>
                        <a:pt x="4297" y="347"/>
                      </a:lnTo>
                      <a:lnTo>
                        <a:pt x="4277" y="370"/>
                      </a:lnTo>
                      <a:lnTo>
                        <a:pt x="4256" y="393"/>
                      </a:lnTo>
                      <a:lnTo>
                        <a:pt x="4236" y="414"/>
                      </a:lnTo>
                      <a:lnTo>
                        <a:pt x="4213" y="432"/>
                      </a:lnTo>
                      <a:lnTo>
                        <a:pt x="4190" y="450"/>
                      </a:lnTo>
                      <a:lnTo>
                        <a:pt x="4166" y="467"/>
                      </a:lnTo>
                      <a:lnTo>
                        <a:pt x="4141" y="481"/>
                      </a:lnTo>
                      <a:lnTo>
                        <a:pt x="4116" y="493"/>
                      </a:lnTo>
                      <a:lnTo>
                        <a:pt x="4090" y="506"/>
                      </a:lnTo>
                      <a:lnTo>
                        <a:pt x="4063" y="516"/>
                      </a:lnTo>
                      <a:lnTo>
                        <a:pt x="4036" y="526"/>
                      </a:lnTo>
                      <a:lnTo>
                        <a:pt x="4009" y="534"/>
                      </a:lnTo>
                      <a:lnTo>
                        <a:pt x="3981" y="540"/>
                      </a:lnTo>
                      <a:lnTo>
                        <a:pt x="3953" y="546"/>
                      </a:lnTo>
                      <a:lnTo>
                        <a:pt x="3925" y="550"/>
                      </a:lnTo>
                      <a:lnTo>
                        <a:pt x="3896" y="553"/>
                      </a:lnTo>
                      <a:lnTo>
                        <a:pt x="3868" y="556"/>
                      </a:lnTo>
                      <a:lnTo>
                        <a:pt x="3841" y="557"/>
                      </a:lnTo>
                      <a:lnTo>
                        <a:pt x="3812" y="557"/>
                      </a:lnTo>
                      <a:lnTo>
                        <a:pt x="3784" y="556"/>
                      </a:lnTo>
                      <a:lnTo>
                        <a:pt x="3756" y="553"/>
                      </a:lnTo>
                      <a:lnTo>
                        <a:pt x="3729" y="550"/>
                      </a:lnTo>
                      <a:lnTo>
                        <a:pt x="3702" y="547"/>
                      </a:lnTo>
                      <a:lnTo>
                        <a:pt x="3675" y="542"/>
                      </a:lnTo>
                      <a:lnTo>
                        <a:pt x="3649" y="537"/>
                      </a:lnTo>
                      <a:lnTo>
                        <a:pt x="3623" y="531"/>
                      </a:lnTo>
                      <a:lnTo>
                        <a:pt x="3599" y="523"/>
                      </a:lnTo>
                      <a:lnTo>
                        <a:pt x="3575" y="516"/>
                      </a:lnTo>
                      <a:lnTo>
                        <a:pt x="3551" y="508"/>
                      </a:lnTo>
                      <a:lnTo>
                        <a:pt x="3529" y="499"/>
                      </a:lnTo>
                      <a:lnTo>
                        <a:pt x="3508" y="489"/>
                      </a:lnTo>
                      <a:lnTo>
                        <a:pt x="3487" y="479"/>
                      </a:lnTo>
                      <a:lnTo>
                        <a:pt x="3459" y="465"/>
                      </a:lnTo>
                      <a:lnTo>
                        <a:pt x="3424" y="447"/>
                      </a:lnTo>
                      <a:lnTo>
                        <a:pt x="3381" y="427"/>
                      </a:lnTo>
                      <a:lnTo>
                        <a:pt x="3333" y="406"/>
                      </a:lnTo>
                      <a:lnTo>
                        <a:pt x="3278" y="384"/>
                      </a:lnTo>
                      <a:lnTo>
                        <a:pt x="3217" y="362"/>
                      </a:lnTo>
                      <a:lnTo>
                        <a:pt x="3185" y="352"/>
                      </a:lnTo>
                      <a:lnTo>
                        <a:pt x="3151" y="341"/>
                      </a:lnTo>
                      <a:lnTo>
                        <a:pt x="3117" y="331"/>
                      </a:lnTo>
                      <a:lnTo>
                        <a:pt x="3080" y="321"/>
                      </a:lnTo>
                      <a:lnTo>
                        <a:pt x="3044" y="312"/>
                      </a:lnTo>
                      <a:lnTo>
                        <a:pt x="3006" y="303"/>
                      </a:lnTo>
                      <a:lnTo>
                        <a:pt x="2967" y="295"/>
                      </a:lnTo>
                      <a:lnTo>
                        <a:pt x="2927" y="287"/>
                      </a:lnTo>
                      <a:lnTo>
                        <a:pt x="2886" y="280"/>
                      </a:lnTo>
                      <a:lnTo>
                        <a:pt x="2845" y="275"/>
                      </a:lnTo>
                      <a:lnTo>
                        <a:pt x="2802" y="270"/>
                      </a:lnTo>
                      <a:lnTo>
                        <a:pt x="2760" y="266"/>
                      </a:lnTo>
                      <a:lnTo>
                        <a:pt x="2716" y="264"/>
                      </a:lnTo>
                      <a:lnTo>
                        <a:pt x="2672" y="263"/>
                      </a:lnTo>
                      <a:lnTo>
                        <a:pt x="2628" y="263"/>
                      </a:lnTo>
                      <a:lnTo>
                        <a:pt x="2582" y="264"/>
                      </a:lnTo>
                      <a:lnTo>
                        <a:pt x="2537" y="267"/>
                      </a:lnTo>
                      <a:lnTo>
                        <a:pt x="2490" y="272"/>
                      </a:lnTo>
                      <a:lnTo>
                        <a:pt x="2443" y="278"/>
                      </a:lnTo>
                      <a:lnTo>
                        <a:pt x="2397" y="286"/>
                      </a:lnTo>
                      <a:lnTo>
                        <a:pt x="2313" y="303"/>
                      </a:lnTo>
                      <a:lnTo>
                        <a:pt x="2233" y="322"/>
                      </a:lnTo>
                      <a:lnTo>
                        <a:pt x="2194" y="332"/>
                      </a:lnTo>
                      <a:lnTo>
                        <a:pt x="2156" y="341"/>
                      </a:lnTo>
                      <a:lnTo>
                        <a:pt x="2120" y="353"/>
                      </a:lnTo>
                      <a:lnTo>
                        <a:pt x="2084" y="364"/>
                      </a:lnTo>
                      <a:lnTo>
                        <a:pt x="2048" y="376"/>
                      </a:lnTo>
                      <a:lnTo>
                        <a:pt x="2014" y="387"/>
                      </a:lnTo>
                      <a:lnTo>
                        <a:pt x="1980" y="400"/>
                      </a:lnTo>
                      <a:lnTo>
                        <a:pt x="1948" y="413"/>
                      </a:lnTo>
                      <a:lnTo>
                        <a:pt x="1916" y="426"/>
                      </a:lnTo>
                      <a:lnTo>
                        <a:pt x="1885" y="440"/>
                      </a:lnTo>
                      <a:lnTo>
                        <a:pt x="1855" y="454"/>
                      </a:lnTo>
                      <a:lnTo>
                        <a:pt x="1825" y="469"/>
                      </a:lnTo>
                      <a:lnTo>
                        <a:pt x="1796" y="484"/>
                      </a:lnTo>
                      <a:lnTo>
                        <a:pt x="1768" y="500"/>
                      </a:lnTo>
                      <a:lnTo>
                        <a:pt x="1741" y="516"/>
                      </a:lnTo>
                      <a:lnTo>
                        <a:pt x="1714" y="533"/>
                      </a:lnTo>
                      <a:lnTo>
                        <a:pt x="1689" y="550"/>
                      </a:lnTo>
                      <a:lnTo>
                        <a:pt x="1664" y="568"/>
                      </a:lnTo>
                      <a:lnTo>
                        <a:pt x="1639" y="587"/>
                      </a:lnTo>
                      <a:lnTo>
                        <a:pt x="1615" y="605"/>
                      </a:lnTo>
                      <a:lnTo>
                        <a:pt x="1592" y="624"/>
                      </a:lnTo>
                      <a:lnTo>
                        <a:pt x="1570" y="644"/>
                      </a:lnTo>
                      <a:lnTo>
                        <a:pt x="1548" y="664"/>
                      </a:lnTo>
                      <a:lnTo>
                        <a:pt x="1527" y="686"/>
                      </a:lnTo>
                      <a:lnTo>
                        <a:pt x="1507" y="706"/>
                      </a:lnTo>
                      <a:lnTo>
                        <a:pt x="1487" y="729"/>
                      </a:lnTo>
                      <a:lnTo>
                        <a:pt x="1467" y="752"/>
                      </a:lnTo>
                      <a:lnTo>
                        <a:pt x="1449" y="775"/>
                      </a:lnTo>
                      <a:lnTo>
                        <a:pt x="1431" y="796"/>
                      </a:lnTo>
                      <a:lnTo>
                        <a:pt x="1415" y="819"/>
                      </a:lnTo>
                      <a:lnTo>
                        <a:pt x="1398" y="843"/>
                      </a:lnTo>
                      <a:lnTo>
                        <a:pt x="1382" y="867"/>
                      </a:lnTo>
                      <a:lnTo>
                        <a:pt x="1350" y="917"/>
                      </a:lnTo>
                      <a:lnTo>
                        <a:pt x="1319" y="971"/>
                      </a:lnTo>
                      <a:lnTo>
                        <a:pt x="1289" y="1027"/>
                      </a:lnTo>
                      <a:lnTo>
                        <a:pt x="1261" y="1085"/>
                      </a:lnTo>
                      <a:lnTo>
                        <a:pt x="1233" y="1145"/>
                      </a:lnTo>
                      <a:lnTo>
                        <a:pt x="1207" y="1208"/>
                      </a:lnTo>
                      <a:lnTo>
                        <a:pt x="1181" y="1272"/>
                      </a:lnTo>
                      <a:lnTo>
                        <a:pt x="1157" y="1338"/>
                      </a:lnTo>
                      <a:lnTo>
                        <a:pt x="1135" y="1405"/>
                      </a:lnTo>
                      <a:lnTo>
                        <a:pt x="1114" y="1474"/>
                      </a:lnTo>
                      <a:lnTo>
                        <a:pt x="1095" y="1544"/>
                      </a:lnTo>
                      <a:lnTo>
                        <a:pt x="1078" y="1614"/>
                      </a:lnTo>
                      <a:lnTo>
                        <a:pt x="1061" y="1686"/>
                      </a:lnTo>
                      <a:lnTo>
                        <a:pt x="1048" y="1758"/>
                      </a:lnTo>
                      <a:lnTo>
                        <a:pt x="1042" y="1795"/>
                      </a:lnTo>
                      <a:lnTo>
                        <a:pt x="1038" y="1838"/>
                      </a:lnTo>
                      <a:lnTo>
                        <a:pt x="1036" y="1884"/>
                      </a:lnTo>
                      <a:lnTo>
                        <a:pt x="1035" y="1937"/>
                      </a:lnTo>
                      <a:lnTo>
                        <a:pt x="1036" y="1993"/>
                      </a:lnTo>
                      <a:lnTo>
                        <a:pt x="1038" y="2053"/>
                      </a:lnTo>
                      <a:lnTo>
                        <a:pt x="1041" y="2117"/>
                      </a:lnTo>
                      <a:lnTo>
                        <a:pt x="1045" y="2184"/>
                      </a:lnTo>
                      <a:lnTo>
                        <a:pt x="1051" y="2253"/>
                      </a:lnTo>
                      <a:lnTo>
                        <a:pt x="1057" y="2326"/>
                      </a:lnTo>
                      <a:lnTo>
                        <a:pt x="1064" y="2400"/>
                      </a:lnTo>
                      <a:lnTo>
                        <a:pt x="1072" y="2476"/>
                      </a:lnTo>
                      <a:lnTo>
                        <a:pt x="1091" y="2632"/>
                      </a:lnTo>
                      <a:lnTo>
                        <a:pt x="1111" y="2789"/>
                      </a:lnTo>
                      <a:lnTo>
                        <a:pt x="1133" y="2946"/>
                      </a:lnTo>
                      <a:lnTo>
                        <a:pt x="1156" y="3100"/>
                      </a:lnTo>
                      <a:lnTo>
                        <a:pt x="1179" y="3247"/>
                      </a:lnTo>
                      <a:lnTo>
                        <a:pt x="1203" y="3384"/>
                      </a:lnTo>
                      <a:lnTo>
                        <a:pt x="1224" y="3510"/>
                      </a:lnTo>
                      <a:lnTo>
                        <a:pt x="1244" y="3620"/>
                      </a:lnTo>
                      <a:lnTo>
                        <a:pt x="1263" y="3711"/>
                      </a:lnTo>
                      <a:lnTo>
                        <a:pt x="1277" y="3781"/>
                      </a:lnTo>
                      <a:lnTo>
                        <a:pt x="1284" y="3812"/>
                      </a:lnTo>
                      <a:lnTo>
                        <a:pt x="1291" y="3845"/>
                      </a:lnTo>
                      <a:lnTo>
                        <a:pt x="1296" y="3879"/>
                      </a:lnTo>
                      <a:lnTo>
                        <a:pt x="1301" y="3913"/>
                      </a:lnTo>
                      <a:lnTo>
                        <a:pt x="1304" y="3947"/>
                      </a:lnTo>
                      <a:lnTo>
                        <a:pt x="1308" y="3982"/>
                      </a:lnTo>
                      <a:lnTo>
                        <a:pt x="1310" y="4018"/>
                      </a:lnTo>
                      <a:lnTo>
                        <a:pt x="1311" y="4053"/>
                      </a:lnTo>
                      <a:lnTo>
                        <a:pt x="1312" y="4090"/>
                      </a:lnTo>
                      <a:lnTo>
                        <a:pt x="1312" y="4127"/>
                      </a:lnTo>
                      <a:lnTo>
                        <a:pt x="1312" y="4163"/>
                      </a:lnTo>
                      <a:lnTo>
                        <a:pt x="1310" y="4200"/>
                      </a:lnTo>
                      <a:lnTo>
                        <a:pt x="1308" y="4237"/>
                      </a:lnTo>
                      <a:lnTo>
                        <a:pt x="1304" y="4275"/>
                      </a:lnTo>
                      <a:lnTo>
                        <a:pt x="1300" y="4311"/>
                      </a:lnTo>
                      <a:lnTo>
                        <a:pt x="1296" y="4348"/>
                      </a:lnTo>
                      <a:lnTo>
                        <a:pt x="1289" y="4384"/>
                      </a:lnTo>
                      <a:lnTo>
                        <a:pt x="1282" y="4420"/>
                      </a:lnTo>
                      <a:lnTo>
                        <a:pt x="1275" y="4455"/>
                      </a:lnTo>
                      <a:lnTo>
                        <a:pt x="1266" y="4491"/>
                      </a:lnTo>
                      <a:lnTo>
                        <a:pt x="1256" y="4526"/>
                      </a:lnTo>
                      <a:lnTo>
                        <a:pt x="1246" y="4560"/>
                      </a:lnTo>
                      <a:lnTo>
                        <a:pt x="1235" y="4593"/>
                      </a:lnTo>
                      <a:lnTo>
                        <a:pt x="1222" y="4626"/>
                      </a:lnTo>
                      <a:lnTo>
                        <a:pt x="1209" y="4658"/>
                      </a:lnTo>
                      <a:lnTo>
                        <a:pt x="1193" y="4689"/>
                      </a:lnTo>
                      <a:lnTo>
                        <a:pt x="1178" y="4719"/>
                      </a:lnTo>
                      <a:lnTo>
                        <a:pt x="1162" y="4748"/>
                      </a:lnTo>
                      <a:lnTo>
                        <a:pt x="1144" y="4776"/>
                      </a:lnTo>
                      <a:lnTo>
                        <a:pt x="1125" y="4802"/>
                      </a:lnTo>
                      <a:lnTo>
                        <a:pt x="1105" y="4828"/>
                      </a:lnTo>
                      <a:lnTo>
                        <a:pt x="1085" y="4851"/>
                      </a:lnTo>
                      <a:lnTo>
                        <a:pt x="1071" y="4867"/>
                      </a:lnTo>
                      <a:lnTo>
                        <a:pt x="1056" y="4881"/>
                      </a:lnTo>
                      <a:lnTo>
                        <a:pt x="1040" y="4896"/>
                      </a:lnTo>
                      <a:lnTo>
                        <a:pt x="1025" y="4909"/>
                      </a:lnTo>
                      <a:lnTo>
                        <a:pt x="1008" y="4923"/>
                      </a:lnTo>
                      <a:lnTo>
                        <a:pt x="992" y="4936"/>
                      </a:lnTo>
                      <a:lnTo>
                        <a:pt x="974" y="4949"/>
                      </a:lnTo>
                      <a:lnTo>
                        <a:pt x="955" y="4961"/>
                      </a:lnTo>
                      <a:lnTo>
                        <a:pt x="937" y="4972"/>
                      </a:lnTo>
                      <a:lnTo>
                        <a:pt x="918" y="4984"/>
                      </a:lnTo>
                      <a:lnTo>
                        <a:pt x="900" y="4994"/>
                      </a:lnTo>
                      <a:lnTo>
                        <a:pt x="880" y="5004"/>
                      </a:lnTo>
                      <a:lnTo>
                        <a:pt x="859" y="5015"/>
                      </a:lnTo>
                      <a:lnTo>
                        <a:pt x="839" y="5024"/>
                      </a:lnTo>
                      <a:lnTo>
                        <a:pt x="818" y="5033"/>
                      </a:lnTo>
                      <a:lnTo>
                        <a:pt x="797" y="5042"/>
                      </a:lnTo>
                      <a:lnTo>
                        <a:pt x="776" y="5049"/>
                      </a:lnTo>
                      <a:lnTo>
                        <a:pt x="754" y="5057"/>
                      </a:lnTo>
                      <a:lnTo>
                        <a:pt x="732" y="5063"/>
                      </a:lnTo>
                      <a:lnTo>
                        <a:pt x="710" y="5070"/>
                      </a:lnTo>
                      <a:lnTo>
                        <a:pt x="688" y="5076"/>
                      </a:lnTo>
                      <a:lnTo>
                        <a:pt x="665" y="5081"/>
                      </a:lnTo>
                      <a:lnTo>
                        <a:pt x="643" y="5085"/>
                      </a:lnTo>
                      <a:lnTo>
                        <a:pt x="620" y="5089"/>
                      </a:lnTo>
                      <a:lnTo>
                        <a:pt x="597" y="5093"/>
                      </a:lnTo>
                      <a:lnTo>
                        <a:pt x="574" y="5096"/>
                      </a:lnTo>
                      <a:lnTo>
                        <a:pt x="551" y="5099"/>
                      </a:lnTo>
                      <a:lnTo>
                        <a:pt x="527" y="5101"/>
                      </a:lnTo>
                      <a:lnTo>
                        <a:pt x="505" y="5102"/>
                      </a:lnTo>
                      <a:lnTo>
                        <a:pt x="481" y="5102"/>
                      </a:lnTo>
                      <a:lnTo>
                        <a:pt x="458" y="5102"/>
                      </a:lnTo>
                      <a:lnTo>
                        <a:pt x="435" y="5101"/>
                      </a:lnTo>
                      <a:lnTo>
                        <a:pt x="401" y="5099"/>
                      </a:lnTo>
                      <a:lnTo>
                        <a:pt x="368" y="5095"/>
                      </a:lnTo>
                      <a:lnTo>
                        <a:pt x="336" y="5090"/>
                      </a:lnTo>
                      <a:lnTo>
                        <a:pt x="305" y="5084"/>
                      </a:lnTo>
                      <a:lnTo>
                        <a:pt x="275" y="5077"/>
                      </a:lnTo>
                      <a:lnTo>
                        <a:pt x="246" y="5069"/>
                      </a:lnTo>
                      <a:lnTo>
                        <a:pt x="218" y="5059"/>
                      </a:lnTo>
                      <a:lnTo>
                        <a:pt x="191" y="5048"/>
                      </a:lnTo>
                      <a:lnTo>
                        <a:pt x="165" y="5035"/>
                      </a:lnTo>
                      <a:lnTo>
                        <a:pt x="141" y="5022"/>
                      </a:lnTo>
                      <a:lnTo>
                        <a:pt x="118" y="5008"/>
                      </a:lnTo>
                      <a:lnTo>
                        <a:pt x="96" y="4992"/>
                      </a:lnTo>
                      <a:lnTo>
                        <a:pt x="75" y="4976"/>
                      </a:lnTo>
                      <a:lnTo>
                        <a:pt x="56" y="4957"/>
                      </a:lnTo>
                      <a:lnTo>
                        <a:pt x="38" y="4938"/>
                      </a:lnTo>
                      <a:lnTo>
                        <a:pt x="22" y="4919"/>
                      </a:lnTo>
                      <a:lnTo>
                        <a:pt x="16" y="4909"/>
                      </a:lnTo>
                      <a:lnTo>
                        <a:pt x="10" y="4900"/>
                      </a:lnTo>
                      <a:lnTo>
                        <a:pt x="6" y="4890"/>
                      </a:lnTo>
                      <a:lnTo>
                        <a:pt x="3" y="4879"/>
                      </a:lnTo>
                      <a:lnTo>
                        <a:pt x="1" y="4869"/>
                      </a:lnTo>
                      <a:lnTo>
                        <a:pt x="0" y="4859"/>
                      </a:lnTo>
                      <a:lnTo>
                        <a:pt x="0" y="4848"/>
                      </a:lnTo>
                      <a:lnTo>
                        <a:pt x="1" y="4838"/>
                      </a:lnTo>
                      <a:lnTo>
                        <a:pt x="2" y="4828"/>
                      </a:lnTo>
                      <a:lnTo>
                        <a:pt x="5" y="4818"/>
                      </a:lnTo>
                      <a:lnTo>
                        <a:pt x="9" y="4808"/>
                      </a:lnTo>
                      <a:lnTo>
                        <a:pt x="14" y="4799"/>
                      </a:lnTo>
                      <a:lnTo>
                        <a:pt x="20" y="4790"/>
                      </a:lnTo>
                      <a:lnTo>
                        <a:pt x="27" y="4782"/>
                      </a:lnTo>
                      <a:lnTo>
                        <a:pt x="34" y="4774"/>
                      </a:lnTo>
                      <a:lnTo>
                        <a:pt x="42" y="4767"/>
                      </a:lnTo>
                      <a:lnTo>
                        <a:pt x="52" y="4760"/>
                      </a:lnTo>
                      <a:lnTo>
                        <a:pt x="61" y="4755"/>
                      </a:lnTo>
                      <a:lnTo>
                        <a:pt x="71" y="4751"/>
                      </a:lnTo>
                      <a:lnTo>
                        <a:pt x="81" y="4748"/>
                      </a:lnTo>
                      <a:lnTo>
                        <a:pt x="91" y="4746"/>
                      </a:lnTo>
                      <a:lnTo>
                        <a:pt x="101" y="4745"/>
                      </a:lnTo>
                      <a:lnTo>
                        <a:pt x="112" y="4745"/>
                      </a:lnTo>
                      <a:lnTo>
                        <a:pt x="122" y="4746"/>
                      </a:lnTo>
                      <a:lnTo>
                        <a:pt x="132" y="4748"/>
                      </a:lnTo>
                      <a:lnTo>
                        <a:pt x="143" y="4750"/>
                      </a:lnTo>
                      <a:lnTo>
                        <a:pt x="152" y="4754"/>
                      </a:lnTo>
                      <a:lnTo>
                        <a:pt x="161" y="4759"/>
                      </a:lnTo>
                      <a:lnTo>
                        <a:pt x="171" y="4765"/>
                      </a:lnTo>
                      <a:lnTo>
                        <a:pt x="179" y="4771"/>
                      </a:lnTo>
                      <a:lnTo>
                        <a:pt x="187" y="4779"/>
                      </a:lnTo>
                      <a:lnTo>
                        <a:pt x="194" y="4787"/>
                      </a:lnTo>
                      <a:lnTo>
                        <a:pt x="203" y="4798"/>
                      </a:lnTo>
                      <a:lnTo>
                        <a:pt x="212" y="4807"/>
                      </a:lnTo>
                      <a:lnTo>
                        <a:pt x="223" y="4816"/>
                      </a:lnTo>
                      <a:lnTo>
                        <a:pt x="235" y="4826"/>
                      </a:lnTo>
                      <a:lnTo>
                        <a:pt x="248" y="4834"/>
                      </a:lnTo>
                      <a:lnTo>
                        <a:pt x="262" y="4841"/>
                      </a:lnTo>
                      <a:lnTo>
                        <a:pt x="277" y="4848"/>
                      </a:lnTo>
                      <a:lnTo>
                        <a:pt x="293" y="4856"/>
                      </a:lnTo>
                      <a:lnTo>
                        <a:pt x="309" y="4861"/>
                      </a:lnTo>
                      <a:lnTo>
                        <a:pt x="327" y="4867"/>
                      </a:lnTo>
                      <a:lnTo>
                        <a:pt x="344" y="4871"/>
                      </a:lnTo>
                      <a:lnTo>
                        <a:pt x="363" y="4875"/>
                      </a:lnTo>
                      <a:lnTo>
                        <a:pt x="383" y="4879"/>
                      </a:lnTo>
                      <a:lnTo>
                        <a:pt x="402" y="4881"/>
                      </a:lnTo>
                      <a:lnTo>
                        <a:pt x="423" y="4884"/>
                      </a:lnTo>
                      <a:lnTo>
                        <a:pt x="445" y="4885"/>
                      </a:lnTo>
                      <a:lnTo>
                        <a:pt x="479" y="4886"/>
                      </a:lnTo>
                      <a:lnTo>
                        <a:pt x="513" y="4885"/>
                      </a:lnTo>
                      <a:lnTo>
                        <a:pt x="548" y="4881"/>
                      </a:lnTo>
                      <a:lnTo>
                        <a:pt x="582" y="4876"/>
                      </a:lnTo>
                      <a:lnTo>
                        <a:pt x="616" y="4870"/>
                      </a:lnTo>
                      <a:lnTo>
                        <a:pt x="649" y="4862"/>
                      </a:lnTo>
                      <a:lnTo>
                        <a:pt x="682" y="4852"/>
                      </a:lnTo>
                      <a:lnTo>
                        <a:pt x="715" y="4842"/>
                      </a:lnTo>
                      <a:lnTo>
                        <a:pt x="746" y="4830"/>
                      </a:lnTo>
                      <a:lnTo>
                        <a:pt x="776" y="4815"/>
                      </a:lnTo>
                      <a:lnTo>
                        <a:pt x="803" y="4800"/>
                      </a:lnTo>
                      <a:lnTo>
                        <a:pt x="831" y="4783"/>
                      </a:lnTo>
                      <a:lnTo>
                        <a:pt x="857" y="4766"/>
                      </a:lnTo>
                      <a:lnTo>
                        <a:pt x="882" y="4747"/>
                      </a:lnTo>
                      <a:lnTo>
                        <a:pt x="905" y="4727"/>
                      </a:lnTo>
                      <a:lnTo>
                        <a:pt x="925" y="4706"/>
                      </a:lnTo>
                      <a:lnTo>
                        <a:pt x="941" y="4688"/>
                      </a:lnTo>
                      <a:lnTo>
                        <a:pt x="955" y="4668"/>
                      </a:lnTo>
                      <a:lnTo>
                        <a:pt x="970" y="4648"/>
                      </a:lnTo>
                      <a:lnTo>
                        <a:pt x="983" y="4626"/>
                      </a:lnTo>
                      <a:lnTo>
                        <a:pt x="996" y="4603"/>
                      </a:lnTo>
                      <a:lnTo>
                        <a:pt x="1007" y="4580"/>
                      </a:lnTo>
                      <a:lnTo>
                        <a:pt x="1019" y="4555"/>
                      </a:lnTo>
                      <a:lnTo>
                        <a:pt x="1029" y="4530"/>
                      </a:lnTo>
                      <a:lnTo>
                        <a:pt x="1038" y="4503"/>
                      </a:lnTo>
                      <a:lnTo>
                        <a:pt x="1046" y="4476"/>
                      </a:lnTo>
                      <a:lnTo>
                        <a:pt x="1055" y="4449"/>
                      </a:lnTo>
                      <a:lnTo>
                        <a:pt x="1062" y="4420"/>
                      </a:lnTo>
                      <a:lnTo>
                        <a:pt x="1069" y="4392"/>
                      </a:lnTo>
                      <a:lnTo>
                        <a:pt x="1074" y="4362"/>
                      </a:lnTo>
                      <a:lnTo>
                        <a:pt x="1080" y="4333"/>
                      </a:lnTo>
                      <a:lnTo>
                        <a:pt x="1085" y="4303"/>
                      </a:lnTo>
                      <a:lnTo>
                        <a:pt x="1088" y="4273"/>
                      </a:lnTo>
                      <a:lnTo>
                        <a:pt x="1091" y="4242"/>
                      </a:lnTo>
                      <a:lnTo>
                        <a:pt x="1094" y="4212"/>
                      </a:lnTo>
                      <a:lnTo>
                        <a:pt x="1096" y="4181"/>
                      </a:lnTo>
                      <a:lnTo>
                        <a:pt x="1097" y="4151"/>
                      </a:lnTo>
                      <a:lnTo>
                        <a:pt x="1097" y="4120"/>
                      </a:lnTo>
                      <a:lnTo>
                        <a:pt x="1097" y="4089"/>
                      </a:lnTo>
                      <a:lnTo>
                        <a:pt x="1096" y="4059"/>
                      </a:lnTo>
                      <a:lnTo>
                        <a:pt x="1094" y="4029"/>
                      </a:lnTo>
                      <a:lnTo>
                        <a:pt x="1092" y="4000"/>
                      </a:lnTo>
                      <a:lnTo>
                        <a:pt x="1090" y="3970"/>
                      </a:lnTo>
                      <a:lnTo>
                        <a:pt x="1086" y="3941"/>
                      </a:lnTo>
                      <a:lnTo>
                        <a:pt x="1083" y="3912"/>
                      </a:lnTo>
                      <a:lnTo>
                        <a:pt x="1078" y="3884"/>
                      </a:lnTo>
                      <a:lnTo>
                        <a:pt x="1072" y="3857"/>
                      </a:lnTo>
                      <a:lnTo>
                        <a:pt x="1067" y="3829"/>
                      </a:lnTo>
                      <a:lnTo>
                        <a:pt x="1052" y="3762"/>
                      </a:lnTo>
                      <a:lnTo>
                        <a:pt x="1034" y="3671"/>
                      </a:lnTo>
                      <a:lnTo>
                        <a:pt x="1013" y="3560"/>
                      </a:lnTo>
                      <a:lnTo>
                        <a:pt x="991" y="3434"/>
                      </a:lnTo>
                      <a:lnTo>
                        <a:pt x="967" y="3293"/>
                      </a:lnTo>
                      <a:lnTo>
                        <a:pt x="943" y="3141"/>
                      </a:lnTo>
                      <a:lnTo>
                        <a:pt x="919" y="2983"/>
                      </a:lnTo>
                      <a:lnTo>
                        <a:pt x="897" y="2820"/>
                      </a:lnTo>
                      <a:lnTo>
                        <a:pt x="876" y="2655"/>
                      </a:lnTo>
                      <a:lnTo>
                        <a:pt x="857" y="2492"/>
                      </a:lnTo>
                      <a:lnTo>
                        <a:pt x="849" y="2412"/>
                      </a:lnTo>
                      <a:lnTo>
                        <a:pt x="841" y="2334"/>
                      </a:lnTo>
                      <a:lnTo>
                        <a:pt x="834" y="2257"/>
                      </a:lnTo>
                      <a:lnTo>
                        <a:pt x="829" y="2183"/>
                      </a:lnTo>
                      <a:lnTo>
                        <a:pt x="825" y="2112"/>
                      </a:lnTo>
                      <a:lnTo>
                        <a:pt x="822" y="2043"/>
                      </a:lnTo>
                      <a:lnTo>
                        <a:pt x="820" y="1978"/>
                      </a:lnTo>
                      <a:lnTo>
                        <a:pt x="820" y="1917"/>
                      </a:lnTo>
                      <a:lnTo>
                        <a:pt x="821" y="1860"/>
                      </a:lnTo>
                      <a:lnTo>
                        <a:pt x="824" y="1809"/>
                      </a:lnTo>
                      <a:lnTo>
                        <a:pt x="828" y="1761"/>
                      </a:lnTo>
                      <a:lnTo>
                        <a:pt x="834" y="1720"/>
                      </a:lnTo>
                      <a:lnTo>
                        <a:pt x="850" y="1640"/>
                      </a:lnTo>
                      <a:lnTo>
                        <a:pt x="868" y="1562"/>
                      </a:lnTo>
                      <a:lnTo>
                        <a:pt x="886" y="1484"/>
                      </a:lnTo>
                      <a:lnTo>
                        <a:pt x="908" y="1407"/>
                      </a:lnTo>
                      <a:lnTo>
                        <a:pt x="931" y="1333"/>
                      </a:lnTo>
                      <a:lnTo>
                        <a:pt x="954" y="1260"/>
                      </a:lnTo>
                      <a:lnTo>
                        <a:pt x="981" y="1188"/>
                      </a:lnTo>
                      <a:lnTo>
                        <a:pt x="1008" y="1118"/>
                      </a:lnTo>
                      <a:lnTo>
                        <a:pt x="1037" y="1050"/>
                      </a:lnTo>
                      <a:lnTo>
                        <a:pt x="1068" y="984"/>
                      </a:lnTo>
                      <a:lnTo>
                        <a:pt x="1100" y="920"/>
                      </a:lnTo>
                      <a:lnTo>
                        <a:pt x="1133" y="859"/>
                      </a:lnTo>
                      <a:lnTo>
                        <a:pt x="1151" y="830"/>
                      </a:lnTo>
                      <a:lnTo>
                        <a:pt x="1167" y="801"/>
                      </a:lnTo>
                      <a:lnTo>
                        <a:pt x="1186" y="772"/>
                      </a:lnTo>
                      <a:lnTo>
                        <a:pt x="1204" y="745"/>
                      </a:lnTo>
                      <a:lnTo>
                        <a:pt x="1222" y="718"/>
                      </a:lnTo>
                      <a:lnTo>
                        <a:pt x="1241" y="691"/>
                      </a:lnTo>
                      <a:lnTo>
                        <a:pt x="1259" y="666"/>
                      </a:lnTo>
                      <a:lnTo>
                        <a:pt x="1278" y="641"/>
                      </a:lnTo>
                      <a:lnTo>
                        <a:pt x="1301" y="613"/>
                      </a:lnTo>
                      <a:lnTo>
                        <a:pt x="1324" y="587"/>
                      </a:lnTo>
                      <a:lnTo>
                        <a:pt x="1346" y="561"/>
                      </a:lnTo>
                      <a:lnTo>
                        <a:pt x="1370" y="536"/>
                      </a:lnTo>
                      <a:lnTo>
                        <a:pt x="1395" y="511"/>
                      </a:lnTo>
                      <a:lnTo>
                        <a:pt x="1420" y="487"/>
                      </a:lnTo>
                      <a:lnTo>
                        <a:pt x="1447" y="465"/>
                      </a:lnTo>
                      <a:lnTo>
                        <a:pt x="1473" y="442"/>
                      </a:lnTo>
                      <a:lnTo>
                        <a:pt x="1500" y="420"/>
                      </a:lnTo>
                      <a:lnTo>
                        <a:pt x="1528" y="398"/>
                      </a:lnTo>
                      <a:lnTo>
                        <a:pt x="1557" y="378"/>
                      </a:lnTo>
                      <a:lnTo>
                        <a:pt x="1586" y="357"/>
                      </a:lnTo>
                      <a:lnTo>
                        <a:pt x="1617" y="338"/>
                      </a:lnTo>
                      <a:lnTo>
                        <a:pt x="1648" y="319"/>
                      </a:lnTo>
                      <a:lnTo>
                        <a:pt x="1679" y="301"/>
                      </a:lnTo>
                      <a:lnTo>
                        <a:pt x="1712" y="283"/>
                      </a:lnTo>
                      <a:lnTo>
                        <a:pt x="1746" y="266"/>
                      </a:lnTo>
                      <a:lnTo>
                        <a:pt x="1781" y="249"/>
                      </a:lnTo>
                      <a:lnTo>
                        <a:pt x="1816" y="234"/>
                      </a:lnTo>
                      <a:lnTo>
                        <a:pt x="1851" y="218"/>
                      </a:lnTo>
                      <a:lnTo>
                        <a:pt x="1888" y="203"/>
                      </a:lnTo>
                      <a:lnTo>
                        <a:pt x="1926" y="188"/>
                      </a:lnTo>
                      <a:lnTo>
                        <a:pt x="1965" y="175"/>
                      </a:lnTo>
                      <a:lnTo>
                        <a:pt x="2004" y="162"/>
                      </a:lnTo>
                      <a:lnTo>
                        <a:pt x="2045" y="149"/>
                      </a:lnTo>
                      <a:lnTo>
                        <a:pt x="2087" y="137"/>
                      </a:lnTo>
                      <a:lnTo>
                        <a:pt x="2129" y="125"/>
                      </a:lnTo>
                      <a:lnTo>
                        <a:pt x="2173" y="114"/>
                      </a:lnTo>
                      <a:lnTo>
                        <a:pt x="2217" y="103"/>
                      </a:lnTo>
                      <a:lnTo>
                        <a:pt x="2263" y="92"/>
                      </a:lnTo>
                      <a:lnTo>
                        <a:pt x="2309" y="83"/>
                      </a:lnTo>
                      <a:lnTo>
                        <a:pt x="2357" y="74"/>
                      </a:lnTo>
                      <a:lnTo>
                        <a:pt x="2409" y="64"/>
                      </a:lnTo>
                      <a:lnTo>
                        <a:pt x="2462" y="57"/>
                      </a:lnTo>
                      <a:lnTo>
                        <a:pt x="2515" y="52"/>
                      </a:lnTo>
                      <a:lnTo>
                        <a:pt x="2567" y="49"/>
                      </a:lnTo>
                      <a:lnTo>
                        <a:pt x="2618" y="47"/>
                      </a:lnTo>
                      <a:lnTo>
                        <a:pt x="2669" y="47"/>
                      </a:lnTo>
                      <a:lnTo>
                        <a:pt x="2720" y="48"/>
                      </a:lnTo>
                      <a:lnTo>
                        <a:pt x="2768" y="51"/>
                      </a:lnTo>
                      <a:lnTo>
                        <a:pt x="2818" y="54"/>
                      </a:lnTo>
                      <a:lnTo>
                        <a:pt x="2865" y="59"/>
                      </a:lnTo>
                      <a:lnTo>
                        <a:pt x="2912" y="66"/>
                      </a:lnTo>
                      <a:lnTo>
                        <a:pt x="2958" y="74"/>
                      </a:lnTo>
                      <a:lnTo>
                        <a:pt x="3003" y="82"/>
                      </a:lnTo>
                      <a:lnTo>
                        <a:pt x="3047" y="90"/>
                      </a:lnTo>
                      <a:lnTo>
                        <a:pt x="3090" y="101"/>
                      </a:lnTo>
                      <a:lnTo>
                        <a:pt x="3132" y="111"/>
                      </a:lnTo>
                      <a:lnTo>
                        <a:pt x="3173" y="122"/>
                      </a:lnTo>
                      <a:lnTo>
                        <a:pt x="3211" y="134"/>
                      </a:lnTo>
                      <a:lnTo>
                        <a:pt x="3249" y="145"/>
                      </a:lnTo>
                      <a:lnTo>
                        <a:pt x="3285" y="157"/>
                      </a:lnTo>
                      <a:lnTo>
                        <a:pt x="3353" y="182"/>
                      </a:lnTo>
                      <a:lnTo>
                        <a:pt x="3416" y="206"/>
                      </a:lnTo>
                      <a:lnTo>
                        <a:pt x="3470" y="230"/>
                      </a:lnTo>
                      <a:lnTo>
                        <a:pt x="3518" y="252"/>
                      </a:lnTo>
                      <a:lnTo>
                        <a:pt x="3557" y="271"/>
                      </a:lnTo>
                      <a:lnTo>
                        <a:pt x="3589" y="288"/>
                      </a:lnTo>
                      <a:lnTo>
                        <a:pt x="3603" y="295"/>
                      </a:lnTo>
                      <a:lnTo>
                        <a:pt x="3617" y="301"/>
                      </a:lnTo>
                      <a:lnTo>
                        <a:pt x="3632" y="307"/>
                      </a:lnTo>
                      <a:lnTo>
                        <a:pt x="3647" y="313"/>
                      </a:lnTo>
                      <a:lnTo>
                        <a:pt x="3664" y="318"/>
                      </a:lnTo>
                      <a:lnTo>
                        <a:pt x="3680" y="322"/>
                      </a:lnTo>
                      <a:lnTo>
                        <a:pt x="3698" y="326"/>
                      </a:lnTo>
                      <a:lnTo>
                        <a:pt x="3715" y="330"/>
                      </a:lnTo>
                      <a:lnTo>
                        <a:pt x="3733" y="333"/>
                      </a:lnTo>
                      <a:lnTo>
                        <a:pt x="3752" y="335"/>
                      </a:lnTo>
                      <a:lnTo>
                        <a:pt x="3770" y="337"/>
                      </a:lnTo>
                      <a:lnTo>
                        <a:pt x="3789" y="338"/>
                      </a:lnTo>
                      <a:lnTo>
                        <a:pt x="3807" y="339"/>
                      </a:lnTo>
                      <a:lnTo>
                        <a:pt x="3826" y="339"/>
                      </a:lnTo>
                      <a:lnTo>
                        <a:pt x="3846" y="339"/>
                      </a:lnTo>
                      <a:lnTo>
                        <a:pt x="3864" y="338"/>
                      </a:lnTo>
                      <a:lnTo>
                        <a:pt x="3884" y="336"/>
                      </a:lnTo>
                      <a:lnTo>
                        <a:pt x="3903" y="334"/>
                      </a:lnTo>
                      <a:lnTo>
                        <a:pt x="3921" y="331"/>
                      </a:lnTo>
                      <a:lnTo>
                        <a:pt x="3940" y="327"/>
                      </a:lnTo>
                      <a:lnTo>
                        <a:pt x="3957" y="322"/>
                      </a:lnTo>
                      <a:lnTo>
                        <a:pt x="3976" y="317"/>
                      </a:lnTo>
                      <a:lnTo>
                        <a:pt x="3994" y="310"/>
                      </a:lnTo>
                      <a:lnTo>
                        <a:pt x="4010" y="303"/>
                      </a:lnTo>
                      <a:lnTo>
                        <a:pt x="4027" y="296"/>
                      </a:lnTo>
                      <a:lnTo>
                        <a:pt x="4042" y="287"/>
                      </a:lnTo>
                      <a:lnTo>
                        <a:pt x="4058" y="277"/>
                      </a:lnTo>
                      <a:lnTo>
                        <a:pt x="4072" y="267"/>
                      </a:lnTo>
                      <a:lnTo>
                        <a:pt x="4087" y="256"/>
                      </a:lnTo>
                      <a:lnTo>
                        <a:pt x="4100" y="243"/>
                      </a:lnTo>
                      <a:lnTo>
                        <a:pt x="4112" y="231"/>
                      </a:lnTo>
                      <a:lnTo>
                        <a:pt x="4124" y="216"/>
                      </a:lnTo>
                      <a:lnTo>
                        <a:pt x="4137" y="199"/>
                      </a:lnTo>
                      <a:lnTo>
                        <a:pt x="4153" y="182"/>
                      </a:lnTo>
                      <a:lnTo>
                        <a:pt x="4169" y="166"/>
                      </a:lnTo>
                      <a:lnTo>
                        <a:pt x="4188" y="150"/>
                      </a:lnTo>
                      <a:lnTo>
                        <a:pt x="4207" y="135"/>
                      </a:lnTo>
                      <a:lnTo>
                        <a:pt x="4227" y="120"/>
                      </a:lnTo>
                      <a:lnTo>
                        <a:pt x="4249" y="106"/>
                      </a:lnTo>
                      <a:lnTo>
                        <a:pt x="4272" y="92"/>
                      </a:lnTo>
                      <a:lnTo>
                        <a:pt x="4296" y="79"/>
                      </a:lnTo>
                      <a:lnTo>
                        <a:pt x="4320" y="68"/>
                      </a:lnTo>
                      <a:lnTo>
                        <a:pt x="4346" y="56"/>
                      </a:lnTo>
                      <a:lnTo>
                        <a:pt x="4373" y="46"/>
                      </a:lnTo>
                      <a:lnTo>
                        <a:pt x="4400" y="35"/>
                      </a:lnTo>
                      <a:lnTo>
                        <a:pt x="4428" y="27"/>
                      </a:lnTo>
                      <a:lnTo>
                        <a:pt x="4457" y="20"/>
                      </a:lnTo>
                      <a:lnTo>
                        <a:pt x="4486" y="14"/>
                      </a:lnTo>
                      <a:lnTo>
                        <a:pt x="4515" y="9"/>
                      </a:lnTo>
                      <a:lnTo>
                        <a:pt x="4545" y="4"/>
                      </a:lnTo>
                      <a:lnTo>
                        <a:pt x="4576" y="2"/>
                      </a:lnTo>
                      <a:lnTo>
                        <a:pt x="4606" y="0"/>
                      </a:lnTo>
                      <a:lnTo>
                        <a:pt x="4637" y="0"/>
                      </a:lnTo>
                      <a:lnTo>
                        <a:pt x="4668" y="2"/>
                      </a:lnTo>
                      <a:lnTo>
                        <a:pt x="4700" y="5"/>
                      </a:lnTo>
                      <a:lnTo>
                        <a:pt x="4731" y="10"/>
                      </a:lnTo>
                      <a:lnTo>
                        <a:pt x="4762" y="16"/>
                      </a:lnTo>
                      <a:lnTo>
                        <a:pt x="4793" y="23"/>
                      </a:lnTo>
                      <a:lnTo>
                        <a:pt x="4824" y="32"/>
                      </a:lnTo>
                      <a:lnTo>
                        <a:pt x="4855" y="44"/>
                      </a:lnTo>
                      <a:lnTo>
                        <a:pt x="4885" y="57"/>
                      </a:lnTo>
                      <a:lnTo>
                        <a:pt x="4916" y="72"/>
                      </a:lnTo>
                      <a:lnTo>
                        <a:pt x="4945" y="88"/>
                      </a:lnTo>
                      <a:lnTo>
                        <a:pt x="4975" y="107"/>
                      </a:lnTo>
                      <a:lnTo>
                        <a:pt x="4988" y="116"/>
                      </a:lnTo>
                      <a:lnTo>
                        <a:pt x="5001" y="126"/>
                      </a:lnTo>
                      <a:lnTo>
                        <a:pt x="5013" y="137"/>
                      </a:lnTo>
                      <a:lnTo>
                        <a:pt x="5026" y="147"/>
                      </a:lnTo>
                      <a:lnTo>
                        <a:pt x="5037" y="158"/>
                      </a:lnTo>
                      <a:lnTo>
                        <a:pt x="5048" y="171"/>
                      </a:lnTo>
                      <a:lnTo>
                        <a:pt x="5059" y="182"/>
                      </a:lnTo>
                      <a:lnTo>
                        <a:pt x="5069" y="196"/>
                      </a:lnTo>
                      <a:lnTo>
                        <a:pt x="5089" y="223"/>
                      </a:lnTo>
                      <a:lnTo>
                        <a:pt x="5106" y="251"/>
                      </a:lnTo>
                      <a:lnTo>
                        <a:pt x="5123" y="280"/>
                      </a:lnTo>
                      <a:lnTo>
                        <a:pt x="5137" y="313"/>
                      </a:lnTo>
                      <a:lnTo>
                        <a:pt x="5150" y="346"/>
                      </a:lnTo>
                      <a:lnTo>
                        <a:pt x="5160" y="381"/>
                      </a:lnTo>
                      <a:lnTo>
                        <a:pt x="5169" y="417"/>
                      </a:lnTo>
                      <a:lnTo>
                        <a:pt x="5177" y="454"/>
                      </a:lnTo>
                      <a:lnTo>
                        <a:pt x="5182" y="492"/>
                      </a:lnTo>
                      <a:lnTo>
                        <a:pt x="5185" y="533"/>
                      </a:lnTo>
                      <a:lnTo>
                        <a:pt x="5186" y="573"/>
                      </a:lnTo>
                      <a:lnTo>
                        <a:pt x="5185" y="615"/>
                      </a:lnTo>
                      <a:lnTo>
                        <a:pt x="5182" y="653"/>
                      </a:lnTo>
                      <a:lnTo>
                        <a:pt x="5178" y="691"/>
                      </a:lnTo>
                      <a:lnTo>
                        <a:pt x="5171" y="729"/>
                      </a:lnTo>
                      <a:lnTo>
                        <a:pt x="5164" y="767"/>
                      </a:lnTo>
                      <a:lnTo>
                        <a:pt x="5154" y="807"/>
                      </a:lnTo>
                      <a:lnTo>
                        <a:pt x="5142" y="845"/>
                      </a:lnTo>
                      <a:lnTo>
                        <a:pt x="5129" y="882"/>
                      </a:lnTo>
                      <a:lnTo>
                        <a:pt x="5114" y="918"/>
                      </a:lnTo>
                      <a:lnTo>
                        <a:pt x="5097" y="955"/>
                      </a:lnTo>
                      <a:lnTo>
                        <a:pt x="5078" y="988"/>
                      </a:lnTo>
                      <a:lnTo>
                        <a:pt x="5068" y="1004"/>
                      </a:lnTo>
                      <a:lnTo>
                        <a:pt x="5058" y="1021"/>
                      </a:lnTo>
                      <a:lnTo>
                        <a:pt x="5046" y="1035"/>
                      </a:lnTo>
                      <a:lnTo>
                        <a:pt x="5035" y="1051"/>
                      </a:lnTo>
                      <a:lnTo>
                        <a:pt x="5022" y="1064"/>
                      </a:lnTo>
                      <a:lnTo>
                        <a:pt x="5010" y="1078"/>
                      </a:lnTo>
                      <a:lnTo>
                        <a:pt x="4997" y="1091"/>
                      </a:lnTo>
                      <a:lnTo>
                        <a:pt x="4983" y="1103"/>
                      </a:lnTo>
                      <a:lnTo>
                        <a:pt x="4970" y="1115"/>
                      </a:lnTo>
                      <a:lnTo>
                        <a:pt x="4955" y="1125"/>
                      </a:lnTo>
                      <a:lnTo>
                        <a:pt x="4940" y="1136"/>
                      </a:lnTo>
                      <a:lnTo>
                        <a:pt x="4925" y="1145"/>
                      </a:lnTo>
                      <a:lnTo>
                        <a:pt x="4915" y="1149"/>
                      </a:lnTo>
                      <a:lnTo>
                        <a:pt x="4905" y="1153"/>
                      </a:lnTo>
                      <a:lnTo>
                        <a:pt x="4894" y="1156"/>
                      </a:lnTo>
                      <a:lnTo>
                        <a:pt x="4884" y="1157"/>
                      </a:lnTo>
                      <a:lnTo>
                        <a:pt x="4874" y="1158"/>
                      </a:lnTo>
                      <a:lnTo>
                        <a:pt x="4863" y="1157"/>
                      </a:lnTo>
                      <a:lnTo>
                        <a:pt x="4853" y="1156"/>
                      </a:lnTo>
                      <a:lnTo>
                        <a:pt x="4843" y="1154"/>
                      </a:lnTo>
                      <a:lnTo>
                        <a:pt x="4832" y="1151"/>
                      </a:lnTo>
                      <a:lnTo>
                        <a:pt x="4823" y="1147"/>
                      </a:lnTo>
                      <a:lnTo>
                        <a:pt x="4814" y="1142"/>
                      </a:lnTo>
                      <a:lnTo>
                        <a:pt x="4805" y="1136"/>
                      </a:lnTo>
                      <a:lnTo>
                        <a:pt x="4797" y="1128"/>
                      </a:lnTo>
                      <a:lnTo>
                        <a:pt x="4790" y="1120"/>
                      </a:lnTo>
                      <a:lnTo>
                        <a:pt x="4784" y="1112"/>
                      </a:lnTo>
                      <a:lnTo>
                        <a:pt x="4777" y="1102"/>
                      </a:lnTo>
                      <a:lnTo>
                        <a:pt x="4773" y="1092"/>
                      </a:lnTo>
                      <a:lnTo>
                        <a:pt x="4769" y="1083"/>
                      </a:lnTo>
                      <a:lnTo>
                        <a:pt x="4766" y="1072"/>
                      </a:lnTo>
                      <a:lnTo>
                        <a:pt x="4765" y="1061"/>
                      </a:lnTo>
                      <a:lnTo>
                        <a:pt x="4764" y="1051"/>
                      </a:lnTo>
                      <a:lnTo>
                        <a:pt x="4765" y="1040"/>
                      </a:lnTo>
                      <a:lnTo>
                        <a:pt x="4766" y="1030"/>
                      </a:lnTo>
                      <a:lnTo>
                        <a:pt x="4768" y="1020"/>
                      </a:lnTo>
                      <a:lnTo>
                        <a:pt x="4771" y="1010"/>
                      </a:lnTo>
                      <a:lnTo>
                        <a:pt x="4775" y="1001"/>
                      </a:lnTo>
                      <a:lnTo>
                        <a:pt x="4780" y="992"/>
                      </a:lnTo>
                      <a:lnTo>
                        <a:pt x="4787" y="984"/>
                      </a:lnTo>
                      <a:lnTo>
                        <a:pt x="4794" y="975"/>
                      </a:lnTo>
                      <a:lnTo>
                        <a:pt x="4802" y="968"/>
                      </a:lnTo>
                      <a:lnTo>
                        <a:pt x="4810" y="961"/>
                      </a:lnTo>
                      <a:lnTo>
                        <a:pt x="4820" y="95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5" name="Freeform 1055">
                  <a:extLst>
                    <a:ext uri="{FF2B5EF4-FFF2-40B4-BE49-F238E27FC236}">
                      <a16:creationId xmlns:a16="http://schemas.microsoft.com/office/drawing/2014/main" id="{3C2DFC3A-8771-4FBF-8AC2-1E240290BC08}"/>
                    </a:ext>
                  </a:extLst>
                </p:cNvPr>
                <p:cNvSpPr>
                  <a:spLocks/>
                </p:cNvSpPr>
                <p:nvPr/>
              </p:nvSpPr>
              <p:spPr bwMode="auto">
                <a:xfrm>
                  <a:off x="1977" y="2883"/>
                  <a:ext cx="142"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1" y="2473"/>
                      </a:moveTo>
                      <a:lnTo>
                        <a:pt x="1141" y="2491"/>
                      </a:lnTo>
                      <a:lnTo>
                        <a:pt x="1150" y="2491"/>
                      </a:lnTo>
                      <a:lnTo>
                        <a:pt x="1159" y="2489"/>
                      </a:lnTo>
                      <a:lnTo>
                        <a:pt x="1167" y="2487"/>
                      </a:lnTo>
                      <a:lnTo>
                        <a:pt x="1174" y="2485"/>
                      </a:lnTo>
                      <a:lnTo>
                        <a:pt x="1179" y="2482"/>
                      </a:lnTo>
                      <a:lnTo>
                        <a:pt x="1184" y="2479"/>
                      </a:lnTo>
                      <a:lnTo>
                        <a:pt x="1188" y="2476"/>
                      </a:lnTo>
                      <a:lnTo>
                        <a:pt x="1192" y="2473"/>
                      </a:lnTo>
                      <a:lnTo>
                        <a:pt x="1198" y="2467"/>
                      </a:lnTo>
                      <a:lnTo>
                        <a:pt x="1203" y="2460"/>
                      </a:lnTo>
                      <a:lnTo>
                        <a:pt x="1208" y="2451"/>
                      </a:lnTo>
                      <a:lnTo>
                        <a:pt x="1213" y="2443"/>
                      </a:lnTo>
                      <a:lnTo>
                        <a:pt x="1222" y="2423"/>
                      </a:lnTo>
                      <a:lnTo>
                        <a:pt x="1230" y="2400"/>
                      </a:lnTo>
                      <a:lnTo>
                        <a:pt x="1236" y="2375"/>
                      </a:lnTo>
                      <a:lnTo>
                        <a:pt x="1240" y="2347"/>
                      </a:lnTo>
                      <a:lnTo>
                        <a:pt x="1243" y="2318"/>
                      </a:lnTo>
                      <a:lnTo>
                        <a:pt x="1245" y="2286"/>
                      </a:lnTo>
                      <a:lnTo>
                        <a:pt x="1247" y="2213"/>
                      </a:lnTo>
                      <a:lnTo>
                        <a:pt x="1253" y="2097"/>
                      </a:lnTo>
                      <a:lnTo>
                        <a:pt x="1261" y="1952"/>
                      </a:lnTo>
                      <a:lnTo>
                        <a:pt x="1270" y="1796"/>
                      </a:lnTo>
                      <a:lnTo>
                        <a:pt x="1278" y="1645"/>
                      </a:lnTo>
                      <a:lnTo>
                        <a:pt x="1287" y="1513"/>
                      </a:lnTo>
                      <a:lnTo>
                        <a:pt x="1293" y="1418"/>
                      </a:lnTo>
                      <a:lnTo>
                        <a:pt x="1295" y="1375"/>
                      </a:lnTo>
                      <a:lnTo>
                        <a:pt x="1296" y="1364"/>
                      </a:lnTo>
                      <a:lnTo>
                        <a:pt x="1298" y="1353"/>
                      </a:lnTo>
                      <a:lnTo>
                        <a:pt x="1301" y="1344"/>
                      </a:lnTo>
                      <a:lnTo>
                        <a:pt x="1305" y="1335"/>
                      </a:lnTo>
                      <a:lnTo>
                        <a:pt x="1310" y="1325"/>
                      </a:lnTo>
                      <a:lnTo>
                        <a:pt x="1315" y="1317"/>
                      </a:lnTo>
                      <a:lnTo>
                        <a:pt x="1323" y="1309"/>
                      </a:lnTo>
                      <a:lnTo>
                        <a:pt x="1330" y="1302"/>
                      </a:lnTo>
                      <a:lnTo>
                        <a:pt x="1337" y="1295"/>
                      </a:lnTo>
                      <a:lnTo>
                        <a:pt x="1345" y="1289"/>
                      </a:lnTo>
                      <a:lnTo>
                        <a:pt x="1355" y="1285"/>
                      </a:lnTo>
                      <a:lnTo>
                        <a:pt x="1364" y="1280"/>
                      </a:lnTo>
                      <a:lnTo>
                        <a:pt x="1373" y="1277"/>
                      </a:lnTo>
                      <a:lnTo>
                        <a:pt x="1384" y="1275"/>
                      </a:lnTo>
                      <a:lnTo>
                        <a:pt x="1394" y="1274"/>
                      </a:lnTo>
                      <a:lnTo>
                        <a:pt x="1404" y="1273"/>
                      </a:lnTo>
                      <a:lnTo>
                        <a:pt x="1452" y="1274"/>
                      </a:lnTo>
                      <a:lnTo>
                        <a:pt x="1512" y="1274"/>
                      </a:lnTo>
                      <a:lnTo>
                        <a:pt x="1581" y="1275"/>
                      </a:lnTo>
                      <a:lnTo>
                        <a:pt x="1655" y="1274"/>
                      </a:lnTo>
                      <a:lnTo>
                        <a:pt x="1727" y="1273"/>
                      </a:lnTo>
                      <a:lnTo>
                        <a:pt x="1794" y="1272"/>
                      </a:lnTo>
                      <a:lnTo>
                        <a:pt x="1852" y="1268"/>
                      </a:lnTo>
                      <a:lnTo>
                        <a:pt x="1896" y="1264"/>
                      </a:lnTo>
                      <a:lnTo>
                        <a:pt x="1899" y="1264"/>
                      </a:lnTo>
                      <a:lnTo>
                        <a:pt x="1902" y="1263"/>
                      </a:lnTo>
                      <a:lnTo>
                        <a:pt x="1905" y="1263"/>
                      </a:lnTo>
                      <a:lnTo>
                        <a:pt x="1907" y="1262"/>
                      </a:lnTo>
                      <a:lnTo>
                        <a:pt x="1910" y="1261"/>
                      </a:lnTo>
                      <a:lnTo>
                        <a:pt x="1912" y="1260"/>
                      </a:lnTo>
                      <a:lnTo>
                        <a:pt x="1913" y="1259"/>
                      </a:lnTo>
                      <a:lnTo>
                        <a:pt x="1915" y="1257"/>
                      </a:lnTo>
                      <a:lnTo>
                        <a:pt x="1916" y="1253"/>
                      </a:lnTo>
                      <a:lnTo>
                        <a:pt x="1918" y="1246"/>
                      </a:lnTo>
                      <a:lnTo>
                        <a:pt x="1918" y="1237"/>
                      </a:lnTo>
                      <a:lnTo>
                        <a:pt x="1918" y="1228"/>
                      </a:lnTo>
                      <a:lnTo>
                        <a:pt x="1916" y="1217"/>
                      </a:lnTo>
                      <a:lnTo>
                        <a:pt x="1914" y="1204"/>
                      </a:lnTo>
                      <a:lnTo>
                        <a:pt x="1909" y="1191"/>
                      </a:lnTo>
                      <a:lnTo>
                        <a:pt x="1903" y="1175"/>
                      </a:lnTo>
                      <a:lnTo>
                        <a:pt x="1397" y="157"/>
                      </a:lnTo>
                      <a:lnTo>
                        <a:pt x="1393" y="147"/>
                      </a:lnTo>
                      <a:lnTo>
                        <a:pt x="1389" y="136"/>
                      </a:lnTo>
                      <a:lnTo>
                        <a:pt x="1387" y="126"/>
                      </a:lnTo>
                      <a:lnTo>
                        <a:pt x="1386" y="115"/>
                      </a:lnTo>
                      <a:lnTo>
                        <a:pt x="1386" y="104"/>
                      </a:lnTo>
                      <a:lnTo>
                        <a:pt x="1387" y="94"/>
                      </a:lnTo>
                      <a:lnTo>
                        <a:pt x="1388" y="84"/>
                      </a:lnTo>
                      <a:lnTo>
                        <a:pt x="1391" y="74"/>
                      </a:lnTo>
                      <a:lnTo>
                        <a:pt x="1395" y="64"/>
                      </a:lnTo>
                      <a:lnTo>
                        <a:pt x="1399" y="55"/>
                      </a:lnTo>
                      <a:lnTo>
                        <a:pt x="1405" y="46"/>
                      </a:lnTo>
                      <a:lnTo>
                        <a:pt x="1412" y="38"/>
                      </a:lnTo>
                      <a:lnTo>
                        <a:pt x="1419" y="30"/>
                      </a:lnTo>
                      <a:lnTo>
                        <a:pt x="1427" y="24"/>
                      </a:lnTo>
                      <a:lnTo>
                        <a:pt x="1435" y="17"/>
                      </a:lnTo>
                      <a:lnTo>
                        <a:pt x="1446" y="11"/>
                      </a:lnTo>
                      <a:lnTo>
                        <a:pt x="1456" y="7"/>
                      </a:lnTo>
                      <a:lnTo>
                        <a:pt x="1466" y="4"/>
                      </a:lnTo>
                      <a:lnTo>
                        <a:pt x="1477" y="2"/>
                      </a:lnTo>
                      <a:lnTo>
                        <a:pt x="1487" y="0"/>
                      </a:lnTo>
                      <a:lnTo>
                        <a:pt x="1497" y="0"/>
                      </a:lnTo>
                      <a:lnTo>
                        <a:pt x="1508" y="1"/>
                      </a:lnTo>
                      <a:lnTo>
                        <a:pt x="1518" y="3"/>
                      </a:lnTo>
                      <a:lnTo>
                        <a:pt x="1528" y="6"/>
                      </a:lnTo>
                      <a:lnTo>
                        <a:pt x="1538" y="9"/>
                      </a:lnTo>
                      <a:lnTo>
                        <a:pt x="1547" y="14"/>
                      </a:lnTo>
                      <a:lnTo>
                        <a:pt x="1556" y="19"/>
                      </a:lnTo>
                      <a:lnTo>
                        <a:pt x="1565" y="26"/>
                      </a:lnTo>
                      <a:lnTo>
                        <a:pt x="1572" y="34"/>
                      </a:lnTo>
                      <a:lnTo>
                        <a:pt x="1579" y="41"/>
                      </a:lnTo>
                      <a:lnTo>
                        <a:pt x="1585" y="50"/>
                      </a:lnTo>
                      <a:lnTo>
                        <a:pt x="1591" y="60"/>
                      </a:lnTo>
                      <a:lnTo>
                        <a:pt x="2098" y="1082"/>
                      </a:lnTo>
                      <a:lnTo>
                        <a:pt x="2107" y="1101"/>
                      </a:lnTo>
                      <a:lnTo>
                        <a:pt x="2114" y="1119"/>
                      </a:lnTo>
                      <a:lnTo>
                        <a:pt x="2120" y="1137"/>
                      </a:lnTo>
                      <a:lnTo>
                        <a:pt x="2125" y="1156"/>
                      </a:lnTo>
                      <a:lnTo>
                        <a:pt x="2129" y="1174"/>
                      </a:lnTo>
                      <a:lnTo>
                        <a:pt x="2131" y="1193"/>
                      </a:lnTo>
                      <a:lnTo>
                        <a:pt x="2133" y="1211"/>
                      </a:lnTo>
                      <a:lnTo>
                        <a:pt x="2134" y="1229"/>
                      </a:lnTo>
                      <a:lnTo>
                        <a:pt x="2134" y="1247"/>
                      </a:lnTo>
                      <a:lnTo>
                        <a:pt x="2133" y="1264"/>
                      </a:lnTo>
                      <a:lnTo>
                        <a:pt x="2131" y="1281"/>
                      </a:lnTo>
                      <a:lnTo>
                        <a:pt x="2128" y="1298"/>
                      </a:lnTo>
                      <a:lnTo>
                        <a:pt x="2124" y="1315"/>
                      </a:lnTo>
                      <a:lnTo>
                        <a:pt x="2119" y="1330"/>
                      </a:lnTo>
                      <a:lnTo>
                        <a:pt x="2112" y="1346"/>
                      </a:lnTo>
                      <a:lnTo>
                        <a:pt x="2104" y="1360"/>
                      </a:lnTo>
                      <a:lnTo>
                        <a:pt x="2097" y="1373"/>
                      </a:lnTo>
                      <a:lnTo>
                        <a:pt x="2090" y="1384"/>
                      </a:lnTo>
                      <a:lnTo>
                        <a:pt x="2082" y="1396"/>
                      </a:lnTo>
                      <a:lnTo>
                        <a:pt x="2072" y="1406"/>
                      </a:lnTo>
                      <a:lnTo>
                        <a:pt x="2063" y="1415"/>
                      </a:lnTo>
                      <a:lnTo>
                        <a:pt x="2053" y="1425"/>
                      </a:lnTo>
                      <a:lnTo>
                        <a:pt x="2042" y="1433"/>
                      </a:lnTo>
                      <a:lnTo>
                        <a:pt x="2031" y="1441"/>
                      </a:lnTo>
                      <a:lnTo>
                        <a:pt x="2019" y="1448"/>
                      </a:lnTo>
                      <a:lnTo>
                        <a:pt x="2006" y="1455"/>
                      </a:lnTo>
                      <a:lnTo>
                        <a:pt x="1994" y="1461"/>
                      </a:lnTo>
                      <a:lnTo>
                        <a:pt x="1980" y="1466"/>
                      </a:lnTo>
                      <a:lnTo>
                        <a:pt x="1967" y="1470"/>
                      </a:lnTo>
                      <a:lnTo>
                        <a:pt x="1952" y="1474"/>
                      </a:lnTo>
                      <a:lnTo>
                        <a:pt x="1938" y="1477"/>
                      </a:lnTo>
                      <a:lnTo>
                        <a:pt x="1923" y="1479"/>
                      </a:lnTo>
                      <a:lnTo>
                        <a:pt x="1884" y="1483"/>
                      </a:lnTo>
                      <a:lnTo>
                        <a:pt x="1838" y="1486"/>
                      </a:lnTo>
                      <a:lnTo>
                        <a:pt x="1785" y="1488"/>
                      </a:lnTo>
                      <a:lnTo>
                        <a:pt x="1728" y="1490"/>
                      </a:lnTo>
                      <a:lnTo>
                        <a:pt x="1669" y="1491"/>
                      </a:lnTo>
                      <a:lnTo>
                        <a:pt x="1611" y="1491"/>
                      </a:lnTo>
                      <a:lnTo>
                        <a:pt x="1555" y="1491"/>
                      </a:lnTo>
                      <a:lnTo>
                        <a:pt x="1505" y="1491"/>
                      </a:lnTo>
                      <a:lnTo>
                        <a:pt x="1500" y="1583"/>
                      </a:lnTo>
                      <a:lnTo>
                        <a:pt x="1492" y="1693"/>
                      </a:lnTo>
                      <a:lnTo>
                        <a:pt x="1486" y="1814"/>
                      </a:lnTo>
                      <a:lnTo>
                        <a:pt x="1479" y="1936"/>
                      </a:lnTo>
                      <a:lnTo>
                        <a:pt x="1473" y="2053"/>
                      </a:lnTo>
                      <a:lnTo>
                        <a:pt x="1466" y="2157"/>
                      </a:lnTo>
                      <a:lnTo>
                        <a:pt x="1463" y="2238"/>
                      </a:lnTo>
                      <a:lnTo>
                        <a:pt x="1461" y="2290"/>
                      </a:lnTo>
                      <a:lnTo>
                        <a:pt x="1460" y="2325"/>
                      </a:lnTo>
                      <a:lnTo>
                        <a:pt x="1456" y="2364"/>
                      </a:lnTo>
                      <a:lnTo>
                        <a:pt x="1453" y="2386"/>
                      </a:lnTo>
                      <a:lnTo>
                        <a:pt x="1450" y="2409"/>
                      </a:lnTo>
                      <a:lnTo>
                        <a:pt x="1445" y="2432"/>
                      </a:lnTo>
                      <a:lnTo>
                        <a:pt x="1439" y="2454"/>
                      </a:lnTo>
                      <a:lnTo>
                        <a:pt x="1432" y="2478"/>
                      </a:lnTo>
                      <a:lnTo>
                        <a:pt x="1424" y="2501"/>
                      </a:lnTo>
                      <a:lnTo>
                        <a:pt x="1414" y="2524"/>
                      </a:lnTo>
                      <a:lnTo>
                        <a:pt x="1403" y="2546"/>
                      </a:lnTo>
                      <a:lnTo>
                        <a:pt x="1391" y="2568"/>
                      </a:lnTo>
                      <a:lnTo>
                        <a:pt x="1376" y="2590"/>
                      </a:lnTo>
                      <a:lnTo>
                        <a:pt x="1360" y="2609"/>
                      </a:lnTo>
                      <a:lnTo>
                        <a:pt x="1342" y="2628"/>
                      </a:lnTo>
                      <a:lnTo>
                        <a:pt x="1332" y="2638"/>
                      </a:lnTo>
                      <a:lnTo>
                        <a:pt x="1322" y="2647"/>
                      </a:lnTo>
                      <a:lnTo>
                        <a:pt x="1310" y="2655"/>
                      </a:lnTo>
                      <a:lnTo>
                        <a:pt x="1299" y="2663"/>
                      </a:lnTo>
                      <a:lnTo>
                        <a:pt x="1287" y="2670"/>
                      </a:lnTo>
                      <a:lnTo>
                        <a:pt x="1274" y="2677"/>
                      </a:lnTo>
                      <a:lnTo>
                        <a:pt x="1262" y="2683"/>
                      </a:lnTo>
                      <a:lnTo>
                        <a:pt x="1249" y="2688"/>
                      </a:lnTo>
                      <a:lnTo>
                        <a:pt x="1236" y="2692"/>
                      </a:lnTo>
                      <a:lnTo>
                        <a:pt x="1222" y="2696"/>
                      </a:lnTo>
                      <a:lnTo>
                        <a:pt x="1209" y="2699"/>
                      </a:lnTo>
                      <a:lnTo>
                        <a:pt x="1194" y="2702"/>
                      </a:lnTo>
                      <a:lnTo>
                        <a:pt x="1181" y="2705"/>
                      </a:lnTo>
                      <a:lnTo>
                        <a:pt x="1167" y="2706"/>
                      </a:lnTo>
                      <a:lnTo>
                        <a:pt x="1151" y="2707"/>
                      </a:lnTo>
                      <a:lnTo>
                        <a:pt x="1137" y="2707"/>
                      </a:lnTo>
                      <a:lnTo>
                        <a:pt x="107" y="2690"/>
                      </a:lnTo>
                      <a:lnTo>
                        <a:pt x="96" y="2689"/>
                      </a:lnTo>
                      <a:lnTo>
                        <a:pt x="85" y="2687"/>
                      </a:lnTo>
                      <a:lnTo>
                        <a:pt x="75" y="2685"/>
                      </a:lnTo>
                      <a:lnTo>
                        <a:pt x="65" y="2681"/>
                      </a:lnTo>
                      <a:lnTo>
                        <a:pt x="55" y="2676"/>
                      </a:lnTo>
                      <a:lnTo>
                        <a:pt x="47" y="2670"/>
                      </a:lnTo>
                      <a:lnTo>
                        <a:pt x="38" y="2664"/>
                      </a:lnTo>
                      <a:lnTo>
                        <a:pt x="31" y="2657"/>
                      </a:lnTo>
                      <a:lnTo>
                        <a:pt x="24" y="2649"/>
                      </a:lnTo>
                      <a:lnTo>
                        <a:pt x="18" y="2640"/>
                      </a:lnTo>
                      <a:lnTo>
                        <a:pt x="13" y="2632"/>
                      </a:lnTo>
                      <a:lnTo>
                        <a:pt x="8" y="2622"/>
                      </a:lnTo>
                      <a:lnTo>
                        <a:pt x="4" y="2613"/>
                      </a:lnTo>
                      <a:lnTo>
                        <a:pt x="2" y="2602"/>
                      </a:lnTo>
                      <a:lnTo>
                        <a:pt x="1" y="2591"/>
                      </a:lnTo>
                      <a:lnTo>
                        <a:pt x="0" y="2579"/>
                      </a:lnTo>
                      <a:lnTo>
                        <a:pt x="1" y="2569"/>
                      </a:lnTo>
                      <a:lnTo>
                        <a:pt x="3" y="2558"/>
                      </a:lnTo>
                      <a:lnTo>
                        <a:pt x="5" y="2547"/>
                      </a:lnTo>
                      <a:lnTo>
                        <a:pt x="9" y="2538"/>
                      </a:lnTo>
                      <a:lnTo>
                        <a:pt x="15" y="2529"/>
                      </a:lnTo>
                      <a:lnTo>
                        <a:pt x="20" y="2519"/>
                      </a:lnTo>
                      <a:lnTo>
                        <a:pt x="26" y="2511"/>
                      </a:lnTo>
                      <a:lnTo>
                        <a:pt x="33" y="2504"/>
                      </a:lnTo>
                      <a:lnTo>
                        <a:pt x="41" y="2497"/>
                      </a:lnTo>
                      <a:lnTo>
                        <a:pt x="50" y="2491"/>
                      </a:lnTo>
                      <a:lnTo>
                        <a:pt x="59" y="2485"/>
                      </a:lnTo>
                      <a:lnTo>
                        <a:pt x="68" y="2481"/>
                      </a:lnTo>
                      <a:lnTo>
                        <a:pt x="78" y="2478"/>
                      </a:lnTo>
                      <a:lnTo>
                        <a:pt x="89" y="2475"/>
                      </a:lnTo>
                      <a:lnTo>
                        <a:pt x="99" y="2474"/>
                      </a:lnTo>
                      <a:lnTo>
                        <a:pt x="111" y="247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6" name="Freeform 1056">
                  <a:extLst>
                    <a:ext uri="{FF2B5EF4-FFF2-40B4-BE49-F238E27FC236}">
                      <a16:creationId xmlns:a16="http://schemas.microsoft.com/office/drawing/2014/main" id="{DFF36A67-6967-429D-883F-DFDBD5222642}"/>
                    </a:ext>
                  </a:extLst>
                </p:cNvPr>
                <p:cNvSpPr>
                  <a:spLocks/>
                </p:cNvSpPr>
                <p:nvPr/>
              </p:nvSpPr>
              <p:spPr bwMode="auto">
                <a:xfrm>
                  <a:off x="1818" y="2716"/>
                  <a:ext cx="286" cy="279"/>
                </a:xfrm>
                <a:custGeom>
                  <a:avLst/>
                  <a:gdLst>
                    <a:gd name="T0" fmla="*/ 0 w 4300"/>
                    <a:gd name="T1" fmla="*/ 0 h 4192"/>
                    <a:gd name="T2" fmla="*/ 0 w 4300"/>
                    <a:gd name="T3" fmla="*/ 0 h 4192"/>
                    <a:gd name="T4" fmla="*/ 0 w 4300"/>
                    <a:gd name="T5" fmla="*/ 0 h 4192"/>
                    <a:gd name="T6" fmla="*/ 0 w 4300"/>
                    <a:gd name="T7" fmla="*/ 0 h 4192"/>
                    <a:gd name="T8" fmla="*/ 0 w 4300"/>
                    <a:gd name="T9" fmla="*/ 0 h 4192"/>
                    <a:gd name="T10" fmla="*/ 0 w 4300"/>
                    <a:gd name="T11" fmla="*/ 0 h 4192"/>
                    <a:gd name="T12" fmla="*/ 0 w 4300"/>
                    <a:gd name="T13" fmla="*/ 0 h 4192"/>
                    <a:gd name="T14" fmla="*/ 0 w 4300"/>
                    <a:gd name="T15" fmla="*/ 0 h 4192"/>
                    <a:gd name="T16" fmla="*/ 0 w 4300"/>
                    <a:gd name="T17" fmla="*/ 0 h 4192"/>
                    <a:gd name="T18" fmla="*/ 0 w 4300"/>
                    <a:gd name="T19" fmla="*/ 0 h 4192"/>
                    <a:gd name="T20" fmla="*/ 0 w 4300"/>
                    <a:gd name="T21" fmla="*/ 0 h 4192"/>
                    <a:gd name="T22" fmla="*/ 0 w 4300"/>
                    <a:gd name="T23" fmla="*/ 0 h 4192"/>
                    <a:gd name="T24" fmla="*/ 0 w 4300"/>
                    <a:gd name="T25" fmla="*/ 0 h 4192"/>
                    <a:gd name="T26" fmla="*/ 0 w 4300"/>
                    <a:gd name="T27" fmla="*/ 0 h 4192"/>
                    <a:gd name="T28" fmla="*/ 0 w 4300"/>
                    <a:gd name="T29" fmla="*/ 0 h 4192"/>
                    <a:gd name="T30" fmla="*/ 0 w 4300"/>
                    <a:gd name="T31" fmla="*/ 0 h 4192"/>
                    <a:gd name="T32" fmla="*/ 0 w 4300"/>
                    <a:gd name="T33" fmla="*/ 0 h 4192"/>
                    <a:gd name="T34" fmla="*/ 0 w 4300"/>
                    <a:gd name="T35" fmla="*/ 0 h 4192"/>
                    <a:gd name="T36" fmla="*/ 0 w 4300"/>
                    <a:gd name="T37" fmla="*/ 0 h 4192"/>
                    <a:gd name="T38" fmla="*/ 0 w 4300"/>
                    <a:gd name="T39" fmla="*/ 0 h 4192"/>
                    <a:gd name="T40" fmla="*/ 0 w 4300"/>
                    <a:gd name="T41" fmla="*/ 0 h 4192"/>
                    <a:gd name="T42" fmla="*/ 0 w 4300"/>
                    <a:gd name="T43" fmla="*/ 0 h 4192"/>
                    <a:gd name="T44" fmla="*/ 0 w 4300"/>
                    <a:gd name="T45" fmla="*/ 0 h 4192"/>
                    <a:gd name="T46" fmla="*/ 0 w 4300"/>
                    <a:gd name="T47" fmla="*/ 0 h 4192"/>
                    <a:gd name="T48" fmla="*/ 0 w 4300"/>
                    <a:gd name="T49" fmla="*/ 0 h 4192"/>
                    <a:gd name="T50" fmla="*/ 0 w 4300"/>
                    <a:gd name="T51" fmla="*/ 0 h 4192"/>
                    <a:gd name="T52" fmla="*/ 0 w 4300"/>
                    <a:gd name="T53" fmla="*/ 0 h 4192"/>
                    <a:gd name="T54" fmla="*/ 0 w 4300"/>
                    <a:gd name="T55" fmla="*/ 0 h 4192"/>
                    <a:gd name="T56" fmla="*/ 0 w 4300"/>
                    <a:gd name="T57" fmla="*/ 0 h 4192"/>
                    <a:gd name="T58" fmla="*/ 0 w 4300"/>
                    <a:gd name="T59" fmla="*/ 0 h 4192"/>
                    <a:gd name="T60" fmla="*/ 0 w 4300"/>
                    <a:gd name="T61" fmla="*/ 0 h 4192"/>
                    <a:gd name="T62" fmla="*/ 0 w 4300"/>
                    <a:gd name="T63" fmla="*/ 0 h 4192"/>
                    <a:gd name="T64" fmla="*/ 0 w 4300"/>
                    <a:gd name="T65" fmla="*/ 0 h 4192"/>
                    <a:gd name="T66" fmla="*/ 0 w 4300"/>
                    <a:gd name="T67" fmla="*/ 0 h 4192"/>
                    <a:gd name="T68" fmla="*/ 0 w 4300"/>
                    <a:gd name="T69" fmla="*/ 0 h 4192"/>
                    <a:gd name="T70" fmla="*/ 0 w 4300"/>
                    <a:gd name="T71" fmla="*/ 0 h 4192"/>
                    <a:gd name="T72" fmla="*/ 0 w 4300"/>
                    <a:gd name="T73" fmla="*/ 0 h 4192"/>
                    <a:gd name="T74" fmla="*/ 0 w 4300"/>
                    <a:gd name="T75" fmla="*/ 0 h 4192"/>
                    <a:gd name="T76" fmla="*/ 0 w 4300"/>
                    <a:gd name="T77" fmla="*/ 0 h 4192"/>
                    <a:gd name="T78" fmla="*/ 0 w 4300"/>
                    <a:gd name="T79" fmla="*/ 0 h 4192"/>
                    <a:gd name="T80" fmla="*/ 0 w 4300"/>
                    <a:gd name="T81" fmla="*/ 0 h 4192"/>
                    <a:gd name="T82" fmla="*/ 0 w 4300"/>
                    <a:gd name="T83" fmla="*/ 0 h 4192"/>
                    <a:gd name="T84" fmla="*/ 0 w 4300"/>
                    <a:gd name="T85" fmla="*/ 0 h 4192"/>
                    <a:gd name="T86" fmla="*/ 0 w 4300"/>
                    <a:gd name="T87" fmla="*/ 0 h 4192"/>
                    <a:gd name="T88" fmla="*/ 0 w 4300"/>
                    <a:gd name="T89" fmla="*/ 0 h 4192"/>
                    <a:gd name="T90" fmla="*/ 0 w 4300"/>
                    <a:gd name="T91" fmla="*/ 0 h 4192"/>
                    <a:gd name="T92" fmla="*/ 0 w 4300"/>
                    <a:gd name="T93" fmla="*/ 0 h 4192"/>
                    <a:gd name="T94" fmla="*/ 0 w 4300"/>
                    <a:gd name="T95" fmla="*/ 0 h 4192"/>
                    <a:gd name="T96" fmla="*/ 0 w 4300"/>
                    <a:gd name="T97" fmla="*/ 0 h 4192"/>
                    <a:gd name="T98" fmla="*/ 0 w 4300"/>
                    <a:gd name="T99" fmla="*/ 0 h 4192"/>
                    <a:gd name="T100" fmla="*/ 0 w 4300"/>
                    <a:gd name="T101" fmla="*/ 0 h 4192"/>
                    <a:gd name="T102" fmla="*/ 0 w 4300"/>
                    <a:gd name="T103" fmla="*/ 0 h 4192"/>
                    <a:gd name="T104" fmla="*/ 0 w 4300"/>
                    <a:gd name="T105" fmla="*/ 0 h 4192"/>
                    <a:gd name="T106" fmla="*/ 0 w 4300"/>
                    <a:gd name="T107" fmla="*/ 0 h 4192"/>
                    <a:gd name="T108" fmla="*/ 0 w 4300"/>
                    <a:gd name="T109" fmla="*/ 0 h 4192"/>
                    <a:gd name="T110" fmla="*/ 0 w 4300"/>
                    <a:gd name="T111" fmla="*/ 0 h 4192"/>
                    <a:gd name="T112" fmla="*/ 0 w 4300"/>
                    <a:gd name="T113" fmla="*/ 0 h 4192"/>
                    <a:gd name="T114" fmla="*/ 0 w 4300"/>
                    <a:gd name="T115" fmla="*/ 0 h 4192"/>
                    <a:gd name="T116" fmla="*/ 0 w 4300"/>
                    <a:gd name="T117" fmla="*/ 0 h 4192"/>
                    <a:gd name="T118" fmla="*/ 0 w 4300"/>
                    <a:gd name="T119" fmla="*/ 0 h 4192"/>
                    <a:gd name="T120" fmla="*/ 0 w 4300"/>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0" h="4192">
                      <a:moveTo>
                        <a:pt x="307" y="568"/>
                      </a:moveTo>
                      <a:lnTo>
                        <a:pt x="325" y="550"/>
                      </a:lnTo>
                      <a:lnTo>
                        <a:pt x="345" y="535"/>
                      </a:lnTo>
                      <a:lnTo>
                        <a:pt x="365" y="521"/>
                      </a:lnTo>
                      <a:lnTo>
                        <a:pt x="385" y="509"/>
                      </a:lnTo>
                      <a:lnTo>
                        <a:pt x="407" y="497"/>
                      </a:lnTo>
                      <a:lnTo>
                        <a:pt x="430" y="487"/>
                      </a:lnTo>
                      <a:lnTo>
                        <a:pt x="453" y="478"/>
                      </a:lnTo>
                      <a:lnTo>
                        <a:pt x="476" y="470"/>
                      </a:lnTo>
                      <a:lnTo>
                        <a:pt x="500" y="464"/>
                      </a:lnTo>
                      <a:lnTo>
                        <a:pt x="524" y="457"/>
                      </a:lnTo>
                      <a:lnTo>
                        <a:pt x="549" y="452"/>
                      </a:lnTo>
                      <a:lnTo>
                        <a:pt x="575" y="449"/>
                      </a:lnTo>
                      <a:lnTo>
                        <a:pt x="599" y="446"/>
                      </a:lnTo>
                      <a:lnTo>
                        <a:pt x="625" y="444"/>
                      </a:lnTo>
                      <a:lnTo>
                        <a:pt x="651" y="442"/>
                      </a:lnTo>
                      <a:lnTo>
                        <a:pt x="678" y="442"/>
                      </a:lnTo>
                      <a:lnTo>
                        <a:pt x="704" y="442"/>
                      </a:lnTo>
                      <a:lnTo>
                        <a:pt x="731" y="443"/>
                      </a:lnTo>
                      <a:lnTo>
                        <a:pt x="758" y="444"/>
                      </a:lnTo>
                      <a:lnTo>
                        <a:pt x="783" y="446"/>
                      </a:lnTo>
                      <a:lnTo>
                        <a:pt x="837" y="451"/>
                      </a:lnTo>
                      <a:lnTo>
                        <a:pt x="890" y="457"/>
                      </a:lnTo>
                      <a:lnTo>
                        <a:pt x="942" y="466"/>
                      </a:lnTo>
                      <a:lnTo>
                        <a:pt x="992" y="474"/>
                      </a:lnTo>
                      <a:lnTo>
                        <a:pt x="1042" y="483"/>
                      </a:lnTo>
                      <a:lnTo>
                        <a:pt x="1090" y="492"/>
                      </a:lnTo>
                      <a:lnTo>
                        <a:pt x="1110" y="497"/>
                      </a:lnTo>
                      <a:lnTo>
                        <a:pt x="1131" y="501"/>
                      </a:lnTo>
                      <a:lnTo>
                        <a:pt x="1150" y="504"/>
                      </a:lnTo>
                      <a:lnTo>
                        <a:pt x="1168" y="507"/>
                      </a:lnTo>
                      <a:lnTo>
                        <a:pt x="1186" y="510"/>
                      </a:lnTo>
                      <a:lnTo>
                        <a:pt x="1202" y="513"/>
                      </a:lnTo>
                      <a:lnTo>
                        <a:pt x="1218" y="515"/>
                      </a:lnTo>
                      <a:lnTo>
                        <a:pt x="1232" y="516"/>
                      </a:lnTo>
                      <a:lnTo>
                        <a:pt x="1265" y="519"/>
                      </a:lnTo>
                      <a:lnTo>
                        <a:pt x="1295" y="521"/>
                      </a:lnTo>
                      <a:lnTo>
                        <a:pt x="1324" y="521"/>
                      </a:lnTo>
                      <a:lnTo>
                        <a:pt x="1350" y="521"/>
                      </a:lnTo>
                      <a:lnTo>
                        <a:pt x="1374" y="519"/>
                      </a:lnTo>
                      <a:lnTo>
                        <a:pt x="1396" y="515"/>
                      </a:lnTo>
                      <a:lnTo>
                        <a:pt x="1415" y="511"/>
                      </a:lnTo>
                      <a:lnTo>
                        <a:pt x="1434" y="506"/>
                      </a:lnTo>
                      <a:lnTo>
                        <a:pt x="1450" y="499"/>
                      </a:lnTo>
                      <a:lnTo>
                        <a:pt x="1466" y="491"/>
                      </a:lnTo>
                      <a:lnTo>
                        <a:pt x="1480" y="483"/>
                      </a:lnTo>
                      <a:lnTo>
                        <a:pt x="1493" y="474"/>
                      </a:lnTo>
                      <a:lnTo>
                        <a:pt x="1505" y="464"/>
                      </a:lnTo>
                      <a:lnTo>
                        <a:pt x="1517" y="452"/>
                      </a:lnTo>
                      <a:lnTo>
                        <a:pt x="1527" y="440"/>
                      </a:lnTo>
                      <a:lnTo>
                        <a:pt x="1537" y="427"/>
                      </a:lnTo>
                      <a:lnTo>
                        <a:pt x="1568" y="384"/>
                      </a:lnTo>
                      <a:lnTo>
                        <a:pt x="1605" y="333"/>
                      </a:lnTo>
                      <a:lnTo>
                        <a:pt x="1647" y="278"/>
                      </a:lnTo>
                      <a:lnTo>
                        <a:pt x="1670" y="251"/>
                      </a:lnTo>
                      <a:lnTo>
                        <a:pt x="1693" y="223"/>
                      </a:lnTo>
                      <a:lnTo>
                        <a:pt x="1719" y="195"/>
                      </a:lnTo>
                      <a:lnTo>
                        <a:pt x="1746" y="168"/>
                      </a:lnTo>
                      <a:lnTo>
                        <a:pt x="1775" y="142"/>
                      </a:lnTo>
                      <a:lnTo>
                        <a:pt x="1805" y="117"/>
                      </a:lnTo>
                      <a:lnTo>
                        <a:pt x="1821" y="105"/>
                      </a:lnTo>
                      <a:lnTo>
                        <a:pt x="1837" y="93"/>
                      </a:lnTo>
                      <a:lnTo>
                        <a:pt x="1854" y="82"/>
                      </a:lnTo>
                      <a:lnTo>
                        <a:pt x="1871" y="72"/>
                      </a:lnTo>
                      <a:lnTo>
                        <a:pt x="1889" y="61"/>
                      </a:lnTo>
                      <a:lnTo>
                        <a:pt x="1906" y="52"/>
                      </a:lnTo>
                      <a:lnTo>
                        <a:pt x="1925" y="44"/>
                      </a:lnTo>
                      <a:lnTo>
                        <a:pt x="1944" y="34"/>
                      </a:lnTo>
                      <a:lnTo>
                        <a:pt x="1963" y="27"/>
                      </a:lnTo>
                      <a:lnTo>
                        <a:pt x="1983" y="20"/>
                      </a:lnTo>
                      <a:lnTo>
                        <a:pt x="2004" y="15"/>
                      </a:lnTo>
                      <a:lnTo>
                        <a:pt x="2024" y="9"/>
                      </a:lnTo>
                      <a:lnTo>
                        <a:pt x="2046" y="4"/>
                      </a:lnTo>
                      <a:lnTo>
                        <a:pt x="2067" y="2"/>
                      </a:lnTo>
                      <a:lnTo>
                        <a:pt x="2087" y="0"/>
                      </a:lnTo>
                      <a:lnTo>
                        <a:pt x="2109" y="0"/>
                      </a:lnTo>
                      <a:lnTo>
                        <a:pt x="2130" y="0"/>
                      </a:lnTo>
                      <a:lnTo>
                        <a:pt x="2152" y="2"/>
                      </a:lnTo>
                      <a:lnTo>
                        <a:pt x="2172" y="5"/>
                      </a:lnTo>
                      <a:lnTo>
                        <a:pt x="2194" y="10"/>
                      </a:lnTo>
                      <a:lnTo>
                        <a:pt x="2216" y="14"/>
                      </a:lnTo>
                      <a:lnTo>
                        <a:pt x="2236" y="20"/>
                      </a:lnTo>
                      <a:lnTo>
                        <a:pt x="2258" y="26"/>
                      </a:lnTo>
                      <a:lnTo>
                        <a:pt x="2279" y="33"/>
                      </a:lnTo>
                      <a:lnTo>
                        <a:pt x="2299" y="42"/>
                      </a:lnTo>
                      <a:lnTo>
                        <a:pt x="2321" y="51"/>
                      </a:lnTo>
                      <a:lnTo>
                        <a:pt x="2342" y="60"/>
                      </a:lnTo>
                      <a:lnTo>
                        <a:pt x="2362" y="71"/>
                      </a:lnTo>
                      <a:lnTo>
                        <a:pt x="2404" y="92"/>
                      </a:lnTo>
                      <a:lnTo>
                        <a:pt x="2444" y="115"/>
                      </a:lnTo>
                      <a:lnTo>
                        <a:pt x="2483" y="140"/>
                      </a:lnTo>
                      <a:lnTo>
                        <a:pt x="2522" y="166"/>
                      </a:lnTo>
                      <a:lnTo>
                        <a:pt x="2596" y="218"/>
                      </a:lnTo>
                      <a:lnTo>
                        <a:pt x="2664" y="269"/>
                      </a:lnTo>
                      <a:lnTo>
                        <a:pt x="2677" y="278"/>
                      </a:lnTo>
                      <a:lnTo>
                        <a:pt x="2688" y="287"/>
                      </a:lnTo>
                      <a:lnTo>
                        <a:pt x="2700" y="295"/>
                      </a:lnTo>
                      <a:lnTo>
                        <a:pt x="2711" y="303"/>
                      </a:lnTo>
                      <a:lnTo>
                        <a:pt x="2721" y="312"/>
                      </a:lnTo>
                      <a:lnTo>
                        <a:pt x="2732" y="319"/>
                      </a:lnTo>
                      <a:lnTo>
                        <a:pt x="2742" y="326"/>
                      </a:lnTo>
                      <a:lnTo>
                        <a:pt x="2751" y="332"/>
                      </a:lnTo>
                      <a:lnTo>
                        <a:pt x="2763" y="339"/>
                      </a:lnTo>
                      <a:lnTo>
                        <a:pt x="2774" y="346"/>
                      </a:lnTo>
                      <a:lnTo>
                        <a:pt x="2786" y="352"/>
                      </a:lnTo>
                      <a:lnTo>
                        <a:pt x="2799" y="357"/>
                      </a:lnTo>
                      <a:lnTo>
                        <a:pt x="2812" y="361"/>
                      </a:lnTo>
                      <a:lnTo>
                        <a:pt x="2826" y="365"/>
                      </a:lnTo>
                      <a:lnTo>
                        <a:pt x="2840" y="369"/>
                      </a:lnTo>
                      <a:lnTo>
                        <a:pt x="2855" y="371"/>
                      </a:lnTo>
                      <a:lnTo>
                        <a:pt x="2869" y="375"/>
                      </a:lnTo>
                      <a:lnTo>
                        <a:pt x="2885" y="377"/>
                      </a:lnTo>
                      <a:lnTo>
                        <a:pt x="2899" y="378"/>
                      </a:lnTo>
                      <a:lnTo>
                        <a:pt x="2915" y="379"/>
                      </a:lnTo>
                      <a:lnTo>
                        <a:pt x="2947" y="378"/>
                      </a:lnTo>
                      <a:lnTo>
                        <a:pt x="2978" y="376"/>
                      </a:lnTo>
                      <a:lnTo>
                        <a:pt x="3010" y="371"/>
                      </a:lnTo>
                      <a:lnTo>
                        <a:pt x="3040" y="365"/>
                      </a:lnTo>
                      <a:lnTo>
                        <a:pt x="3070" y="358"/>
                      </a:lnTo>
                      <a:lnTo>
                        <a:pt x="3098" y="348"/>
                      </a:lnTo>
                      <a:lnTo>
                        <a:pt x="3111" y="342"/>
                      </a:lnTo>
                      <a:lnTo>
                        <a:pt x="3124" y="335"/>
                      </a:lnTo>
                      <a:lnTo>
                        <a:pt x="3136" y="329"/>
                      </a:lnTo>
                      <a:lnTo>
                        <a:pt x="3147" y="322"/>
                      </a:lnTo>
                      <a:lnTo>
                        <a:pt x="3159" y="315"/>
                      </a:lnTo>
                      <a:lnTo>
                        <a:pt x="3169" y="306"/>
                      </a:lnTo>
                      <a:lnTo>
                        <a:pt x="3178" y="298"/>
                      </a:lnTo>
                      <a:lnTo>
                        <a:pt x="3187" y="289"/>
                      </a:lnTo>
                      <a:lnTo>
                        <a:pt x="3203" y="271"/>
                      </a:lnTo>
                      <a:lnTo>
                        <a:pt x="3222" y="255"/>
                      </a:lnTo>
                      <a:lnTo>
                        <a:pt x="3241" y="237"/>
                      </a:lnTo>
                      <a:lnTo>
                        <a:pt x="3263" y="221"/>
                      </a:lnTo>
                      <a:lnTo>
                        <a:pt x="3286" y="203"/>
                      </a:lnTo>
                      <a:lnTo>
                        <a:pt x="3311" y="186"/>
                      </a:lnTo>
                      <a:lnTo>
                        <a:pt x="3337" y="171"/>
                      </a:lnTo>
                      <a:lnTo>
                        <a:pt x="3363" y="155"/>
                      </a:lnTo>
                      <a:lnTo>
                        <a:pt x="3391" y="140"/>
                      </a:lnTo>
                      <a:lnTo>
                        <a:pt x="3421" y="125"/>
                      </a:lnTo>
                      <a:lnTo>
                        <a:pt x="3451" y="112"/>
                      </a:lnTo>
                      <a:lnTo>
                        <a:pt x="3482" y="100"/>
                      </a:lnTo>
                      <a:lnTo>
                        <a:pt x="3514" y="88"/>
                      </a:lnTo>
                      <a:lnTo>
                        <a:pt x="3546" y="78"/>
                      </a:lnTo>
                      <a:lnTo>
                        <a:pt x="3580" y="68"/>
                      </a:lnTo>
                      <a:lnTo>
                        <a:pt x="3614" y="59"/>
                      </a:lnTo>
                      <a:lnTo>
                        <a:pt x="3648" y="53"/>
                      </a:lnTo>
                      <a:lnTo>
                        <a:pt x="3682" y="47"/>
                      </a:lnTo>
                      <a:lnTo>
                        <a:pt x="3716" y="44"/>
                      </a:lnTo>
                      <a:lnTo>
                        <a:pt x="3751" y="41"/>
                      </a:lnTo>
                      <a:lnTo>
                        <a:pt x="3786" y="41"/>
                      </a:lnTo>
                      <a:lnTo>
                        <a:pt x="3821" y="42"/>
                      </a:lnTo>
                      <a:lnTo>
                        <a:pt x="3856" y="45"/>
                      </a:lnTo>
                      <a:lnTo>
                        <a:pt x="3890" y="50"/>
                      </a:lnTo>
                      <a:lnTo>
                        <a:pt x="3924" y="56"/>
                      </a:lnTo>
                      <a:lnTo>
                        <a:pt x="3957" y="65"/>
                      </a:lnTo>
                      <a:lnTo>
                        <a:pt x="3990" y="78"/>
                      </a:lnTo>
                      <a:lnTo>
                        <a:pt x="4022" y="91"/>
                      </a:lnTo>
                      <a:lnTo>
                        <a:pt x="4054" y="108"/>
                      </a:lnTo>
                      <a:lnTo>
                        <a:pt x="4085" y="126"/>
                      </a:lnTo>
                      <a:lnTo>
                        <a:pt x="4115" y="148"/>
                      </a:lnTo>
                      <a:lnTo>
                        <a:pt x="4144" y="172"/>
                      </a:lnTo>
                      <a:lnTo>
                        <a:pt x="4164" y="191"/>
                      </a:lnTo>
                      <a:lnTo>
                        <a:pt x="4182" y="210"/>
                      </a:lnTo>
                      <a:lnTo>
                        <a:pt x="4199" y="230"/>
                      </a:lnTo>
                      <a:lnTo>
                        <a:pt x="4214" y="251"/>
                      </a:lnTo>
                      <a:lnTo>
                        <a:pt x="4229" y="272"/>
                      </a:lnTo>
                      <a:lnTo>
                        <a:pt x="4242" y="295"/>
                      </a:lnTo>
                      <a:lnTo>
                        <a:pt x="4254" y="318"/>
                      </a:lnTo>
                      <a:lnTo>
                        <a:pt x="4264" y="342"/>
                      </a:lnTo>
                      <a:lnTo>
                        <a:pt x="4273" y="366"/>
                      </a:lnTo>
                      <a:lnTo>
                        <a:pt x="4282" y="392"/>
                      </a:lnTo>
                      <a:lnTo>
                        <a:pt x="4288" y="418"/>
                      </a:lnTo>
                      <a:lnTo>
                        <a:pt x="4293" y="444"/>
                      </a:lnTo>
                      <a:lnTo>
                        <a:pt x="4297" y="472"/>
                      </a:lnTo>
                      <a:lnTo>
                        <a:pt x="4299" y="499"/>
                      </a:lnTo>
                      <a:lnTo>
                        <a:pt x="4300" y="528"/>
                      </a:lnTo>
                      <a:lnTo>
                        <a:pt x="4300" y="557"/>
                      </a:lnTo>
                      <a:lnTo>
                        <a:pt x="4299" y="578"/>
                      </a:lnTo>
                      <a:lnTo>
                        <a:pt x="4297" y="601"/>
                      </a:lnTo>
                      <a:lnTo>
                        <a:pt x="4294" y="624"/>
                      </a:lnTo>
                      <a:lnTo>
                        <a:pt x="4290" y="647"/>
                      </a:lnTo>
                      <a:lnTo>
                        <a:pt x="4286" y="669"/>
                      </a:lnTo>
                      <a:lnTo>
                        <a:pt x="4281" y="692"/>
                      </a:lnTo>
                      <a:lnTo>
                        <a:pt x="4276" y="715"/>
                      </a:lnTo>
                      <a:lnTo>
                        <a:pt x="4268" y="738"/>
                      </a:lnTo>
                      <a:lnTo>
                        <a:pt x="4261" y="760"/>
                      </a:lnTo>
                      <a:lnTo>
                        <a:pt x="4254" y="783"/>
                      </a:lnTo>
                      <a:lnTo>
                        <a:pt x="4244" y="806"/>
                      </a:lnTo>
                      <a:lnTo>
                        <a:pt x="4235" y="828"/>
                      </a:lnTo>
                      <a:lnTo>
                        <a:pt x="4226" y="851"/>
                      </a:lnTo>
                      <a:lnTo>
                        <a:pt x="4214" y="873"/>
                      </a:lnTo>
                      <a:lnTo>
                        <a:pt x="4204" y="896"/>
                      </a:lnTo>
                      <a:lnTo>
                        <a:pt x="4192" y="917"/>
                      </a:lnTo>
                      <a:lnTo>
                        <a:pt x="4179" y="940"/>
                      </a:lnTo>
                      <a:lnTo>
                        <a:pt x="4167" y="961"/>
                      </a:lnTo>
                      <a:lnTo>
                        <a:pt x="4153" y="983"/>
                      </a:lnTo>
                      <a:lnTo>
                        <a:pt x="4139" y="1003"/>
                      </a:lnTo>
                      <a:lnTo>
                        <a:pt x="4125" y="1025"/>
                      </a:lnTo>
                      <a:lnTo>
                        <a:pt x="4109" y="1045"/>
                      </a:lnTo>
                      <a:lnTo>
                        <a:pt x="4094" y="1065"/>
                      </a:lnTo>
                      <a:lnTo>
                        <a:pt x="4077" y="1085"/>
                      </a:lnTo>
                      <a:lnTo>
                        <a:pt x="4060" y="1104"/>
                      </a:lnTo>
                      <a:lnTo>
                        <a:pt x="4044" y="1123"/>
                      </a:lnTo>
                      <a:lnTo>
                        <a:pt x="4026" y="1141"/>
                      </a:lnTo>
                      <a:lnTo>
                        <a:pt x="4008" y="1159"/>
                      </a:lnTo>
                      <a:lnTo>
                        <a:pt x="3989" y="1176"/>
                      </a:lnTo>
                      <a:lnTo>
                        <a:pt x="3970" y="1193"/>
                      </a:lnTo>
                      <a:lnTo>
                        <a:pt x="3951" y="1209"/>
                      </a:lnTo>
                      <a:lnTo>
                        <a:pt x="3931" y="1224"/>
                      </a:lnTo>
                      <a:lnTo>
                        <a:pt x="3923" y="1232"/>
                      </a:lnTo>
                      <a:lnTo>
                        <a:pt x="3913" y="1237"/>
                      </a:lnTo>
                      <a:lnTo>
                        <a:pt x="3903" y="1241"/>
                      </a:lnTo>
                      <a:lnTo>
                        <a:pt x="3893" y="1244"/>
                      </a:lnTo>
                      <a:lnTo>
                        <a:pt x="3883" y="1246"/>
                      </a:lnTo>
                      <a:lnTo>
                        <a:pt x="3872" y="1247"/>
                      </a:lnTo>
                      <a:lnTo>
                        <a:pt x="3862" y="1247"/>
                      </a:lnTo>
                      <a:lnTo>
                        <a:pt x="3852" y="1246"/>
                      </a:lnTo>
                      <a:lnTo>
                        <a:pt x="3841" y="1245"/>
                      </a:lnTo>
                      <a:lnTo>
                        <a:pt x="3832" y="1242"/>
                      </a:lnTo>
                      <a:lnTo>
                        <a:pt x="3822" y="1238"/>
                      </a:lnTo>
                      <a:lnTo>
                        <a:pt x="3812" y="1234"/>
                      </a:lnTo>
                      <a:lnTo>
                        <a:pt x="3803" y="1228"/>
                      </a:lnTo>
                      <a:lnTo>
                        <a:pt x="3795" y="1221"/>
                      </a:lnTo>
                      <a:lnTo>
                        <a:pt x="3787" y="1214"/>
                      </a:lnTo>
                      <a:lnTo>
                        <a:pt x="3780" y="1206"/>
                      </a:lnTo>
                      <a:lnTo>
                        <a:pt x="3774" y="1197"/>
                      </a:lnTo>
                      <a:lnTo>
                        <a:pt x="3768" y="1187"/>
                      </a:lnTo>
                      <a:lnTo>
                        <a:pt x="3764" y="1177"/>
                      </a:lnTo>
                      <a:lnTo>
                        <a:pt x="3761" y="1167"/>
                      </a:lnTo>
                      <a:lnTo>
                        <a:pt x="3758" y="1157"/>
                      </a:lnTo>
                      <a:lnTo>
                        <a:pt x="3757" y="1146"/>
                      </a:lnTo>
                      <a:lnTo>
                        <a:pt x="3757" y="1136"/>
                      </a:lnTo>
                      <a:lnTo>
                        <a:pt x="3758" y="1125"/>
                      </a:lnTo>
                      <a:lnTo>
                        <a:pt x="3760" y="1116"/>
                      </a:lnTo>
                      <a:lnTo>
                        <a:pt x="3763" y="1106"/>
                      </a:lnTo>
                      <a:lnTo>
                        <a:pt x="3767" y="1095"/>
                      </a:lnTo>
                      <a:lnTo>
                        <a:pt x="3771" y="1086"/>
                      </a:lnTo>
                      <a:lnTo>
                        <a:pt x="3777" y="1078"/>
                      </a:lnTo>
                      <a:lnTo>
                        <a:pt x="3783" y="1068"/>
                      </a:lnTo>
                      <a:lnTo>
                        <a:pt x="3791" y="1061"/>
                      </a:lnTo>
                      <a:lnTo>
                        <a:pt x="3799" y="1054"/>
                      </a:lnTo>
                      <a:lnTo>
                        <a:pt x="3829" y="1030"/>
                      </a:lnTo>
                      <a:lnTo>
                        <a:pt x="3857" y="1004"/>
                      </a:lnTo>
                      <a:lnTo>
                        <a:pt x="3884" y="976"/>
                      </a:lnTo>
                      <a:lnTo>
                        <a:pt x="3909" y="947"/>
                      </a:lnTo>
                      <a:lnTo>
                        <a:pt x="3934" y="916"/>
                      </a:lnTo>
                      <a:lnTo>
                        <a:pt x="3957" y="884"/>
                      </a:lnTo>
                      <a:lnTo>
                        <a:pt x="3979" y="852"/>
                      </a:lnTo>
                      <a:lnTo>
                        <a:pt x="3998" y="819"/>
                      </a:lnTo>
                      <a:lnTo>
                        <a:pt x="4017" y="785"/>
                      </a:lnTo>
                      <a:lnTo>
                        <a:pt x="4032" y="751"/>
                      </a:lnTo>
                      <a:lnTo>
                        <a:pt x="4047" y="717"/>
                      </a:lnTo>
                      <a:lnTo>
                        <a:pt x="4059" y="682"/>
                      </a:lnTo>
                      <a:lnTo>
                        <a:pt x="4069" y="648"/>
                      </a:lnTo>
                      <a:lnTo>
                        <a:pt x="4076" y="613"/>
                      </a:lnTo>
                      <a:lnTo>
                        <a:pt x="4079" y="597"/>
                      </a:lnTo>
                      <a:lnTo>
                        <a:pt x="4081" y="580"/>
                      </a:lnTo>
                      <a:lnTo>
                        <a:pt x="4083" y="565"/>
                      </a:lnTo>
                      <a:lnTo>
                        <a:pt x="4084" y="548"/>
                      </a:lnTo>
                      <a:lnTo>
                        <a:pt x="4084" y="532"/>
                      </a:lnTo>
                      <a:lnTo>
                        <a:pt x="4083" y="515"/>
                      </a:lnTo>
                      <a:lnTo>
                        <a:pt x="4082" y="500"/>
                      </a:lnTo>
                      <a:lnTo>
                        <a:pt x="4080" y="484"/>
                      </a:lnTo>
                      <a:lnTo>
                        <a:pt x="4078" y="469"/>
                      </a:lnTo>
                      <a:lnTo>
                        <a:pt x="4074" y="454"/>
                      </a:lnTo>
                      <a:lnTo>
                        <a:pt x="4070" y="441"/>
                      </a:lnTo>
                      <a:lnTo>
                        <a:pt x="4066" y="426"/>
                      </a:lnTo>
                      <a:lnTo>
                        <a:pt x="4059" y="414"/>
                      </a:lnTo>
                      <a:lnTo>
                        <a:pt x="4053" y="400"/>
                      </a:lnTo>
                      <a:lnTo>
                        <a:pt x="4046" y="388"/>
                      </a:lnTo>
                      <a:lnTo>
                        <a:pt x="4039" y="377"/>
                      </a:lnTo>
                      <a:lnTo>
                        <a:pt x="4029" y="365"/>
                      </a:lnTo>
                      <a:lnTo>
                        <a:pt x="4020" y="354"/>
                      </a:lnTo>
                      <a:lnTo>
                        <a:pt x="4011" y="344"/>
                      </a:lnTo>
                      <a:lnTo>
                        <a:pt x="3999" y="333"/>
                      </a:lnTo>
                      <a:lnTo>
                        <a:pt x="3981" y="317"/>
                      </a:lnTo>
                      <a:lnTo>
                        <a:pt x="3960" y="303"/>
                      </a:lnTo>
                      <a:lnTo>
                        <a:pt x="3938" y="291"/>
                      </a:lnTo>
                      <a:lnTo>
                        <a:pt x="3917" y="282"/>
                      </a:lnTo>
                      <a:lnTo>
                        <a:pt x="3895" y="273"/>
                      </a:lnTo>
                      <a:lnTo>
                        <a:pt x="3871" y="266"/>
                      </a:lnTo>
                      <a:lnTo>
                        <a:pt x="3848" y="262"/>
                      </a:lnTo>
                      <a:lnTo>
                        <a:pt x="3825" y="259"/>
                      </a:lnTo>
                      <a:lnTo>
                        <a:pt x="3801" y="257"/>
                      </a:lnTo>
                      <a:lnTo>
                        <a:pt x="3776" y="256"/>
                      </a:lnTo>
                      <a:lnTo>
                        <a:pt x="3751" y="257"/>
                      </a:lnTo>
                      <a:lnTo>
                        <a:pt x="3727" y="259"/>
                      </a:lnTo>
                      <a:lnTo>
                        <a:pt x="3703" y="263"/>
                      </a:lnTo>
                      <a:lnTo>
                        <a:pt x="3679" y="267"/>
                      </a:lnTo>
                      <a:lnTo>
                        <a:pt x="3654" y="272"/>
                      </a:lnTo>
                      <a:lnTo>
                        <a:pt x="3630" y="278"/>
                      </a:lnTo>
                      <a:lnTo>
                        <a:pt x="3606" y="286"/>
                      </a:lnTo>
                      <a:lnTo>
                        <a:pt x="3584" y="294"/>
                      </a:lnTo>
                      <a:lnTo>
                        <a:pt x="3561" y="302"/>
                      </a:lnTo>
                      <a:lnTo>
                        <a:pt x="3539" y="312"/>
                      </a:lnTo>
                      <a:lnTo>
                        <a:pt x="3518" y="321"/>
                      </a:lnTo>
                      <a:lnTo>
                        <a:pt x="3497" y="331"/>
                      </a:lnTo>
                      <a:lnTo>
                        <a:pt x="3477" y="342"/>
                      </a:lnTo>
                      <a:lnTo>
                        <a:pt x="3458" y="352"/>
                      </a:lnTo>
                      <a:lnTo>
                        <a:pt x="3440" y="362"/>
                      </a:lnTo>
                      <a:lnTo>
                        <a:pt x="3422" y="373"/>
                      </a:lnTo>
                      <a:lnTo>
                        <a:pt x="3407" y="384"/>
                      </a:lnTo>
                      <a:lnTo>
                        <a:pt x="3392" y="394"/>
                      </a:lnTo>
                      <a:lnTo>
                        <a:pt x="3379" y="405"/>
                      </a:lnTo>
                      <a:lnTo>
                        <a:pt x="3367" y="415"/>
                      </a:lnTo>
                      <a:lnTo>
                        <a:pt x="3356" y="424"/>
                      </a:lnTo>
                      <a:lnTo>
                        <a:pt x="3348" y="434"/>
                      </a:lnTo>
                      <a:lnTo>
                        <a:pt x="3331" y="450"/>
                      </a:lnTo>
                      <a:lnTo>
                        <a:pt x="3315" y="466"/>
                      </a:lnTo>
                      <a:lnTo>
                        <a:pt x="3297" y="480"/>
                      </a:lnTo>
                      <a:lnTo>
                        <a:pt x="3279" y="495"/>
                      </a:lnTo>
                      <a:lnTo>
                        <a:pt x="3259" y="507"/>
                      </a:lnTo>
                      <a:lnTo>
                        <a:pt x="3238" y="519"/>
                      </a:lnTo>
                      <a:lnTo>
                        <a:pt x="3218" y="531"/>
                      </a:lnTo>
                      <a:lnTo>
                        <a:pt x="3196" y="541"/>
                      </a:lnTo>
                      <a:lnTo>
                        <a:pt x="3173" y="550"/>
                      </a:lnTo>
                      <a:lnTo>
                        <a:pt x="3150" y="559"/>
                      </a:lnTo>
                      <a:lnTo>
                        <a:pt x="3127" y="567"/>
                      </a:lnTo>
                      <a:lnTo>
                        <a:pt x="3102" y="573"/>
                      </a:lnTo>
                      <a:lnTo>
                        <a:pt x="3078" y="579"/>
                      </a:lnTo>
                      <a:lnTo>
                        <a:pt x="3053" y="584"/>
                      </a:lnTo>
                      <a:lnTo>
                        <a:pt x="3028" y="589"/>
                      </a:lnTo>
                      <a:lnTo>
                        <a:pt x="3004" y="592"/>
                      </a:lnTo>
                      <a:lnTo>
                        <a:pt x="2978" y="594"/>
                      </a:lnTo>
                      <a:lnTo>
                        <a:pt x="2953" y="595"/>
                      </a:lnTo>
                      <a:lnTo>
                        <a:pt x="2927" y="595"/>
                      </a:lnTo>
                      <a:lnTo>
                        <a:pt x="2902" y="595"/>
                      </a:lnTo>
                      <a:lnTo>
                        <a:pt x="2877" y="593"/>
                      </a:lnTo>
                      <a:lnTo>
                        <a:pt x="2853" y="591"/>
                      </a:lnTo>
                      <a:lnTo>
                        <a:pt x="2828" y="587"/>
                      </a:lnTo>
                      <a:lnTo>
                        <a:pt x="2803" y="582"/>
                      </a:lnTo>
                      <a:lnTo>
                        <a:pt x="2779" y="577"/>
                      </a:lnTo>
                      <a:lnTo>
                        <a:pt x="2756" y="571"/>
                      </a:lnTo>
                      <a:lnTo>
                        <a:pt x="2733" y="563"/>
                      </a:lnTo>
                      <a:lnTo>
                        <a:pt x="2711" y="555"/>
                      </a:lnTo>
                      <a:lnTo>
                        <a:pt x="2689" y="545"/>
                      </a:lnTo>
                      <a:lnTo>
                        <a:pt x="2669" y="535"/>
                      </a:lnTo>
                      <a:lnTo>
                        <a:pt x="2648" y="523"/>
                      </a:lnTo>
                      <a:lnTo>
                        <a:pt x="2628" y="511"/>
                      </a:lnTo>
                      <a:lnTo>
                        <a:pt x="2618" y="503"/>
                      </a:lnTo>
                      <a:lnTo>
                        <a:pt x="2607" y="496"/>
                      </a:lnTo>
                      <a:lnTo>
                        <a:pt x="2595" y="487"/>
                      </a:lnTo>
                      <a:lnTo>
                        <a:pt x="2584" y="479"/>
                      </a:lnTo>
                      <a:lnTo>
                        <a:pt x="2571" y="470"/>
                      </a:lnTo>
                      <a:lnTo>
                        <a:pt x="2560" y="460"/>
                      </a:lnTo>
                      <a:lnTo>
                        <a:pt x="2548" y="452"/>
                      </a:lnTo>
                      <a:lnTo>
                        <a:pt x="2535" y="443"/>
                      </a:lnTo>
                      <a:lnTo>
                        <a:pt x="2482" y="403"/>
                      </a:lnTo>
                      <a:lnTo>
                        <a:pt x="2425" y="361"/>
                      </a:lnTo>
                      <a:lnTo>
                        <a:pt x="2394" y="340"/>
                      </a:lnTo>
                      <a:lnTo>
                        <a:pt x="2364" y="320"/>
                      </a:lnTo>
                      <a:lnTo>
                        <a:pt x="2332" y="301"/>
                      </a:lnTo>
                      <a:lnTo>
                        <a:pt x="2301" y="283"/>
                      </a:lnTo>
                      <a:lnTo>
                        <a:pt x="2269" y="266"/>
                      </a:lnTo>
                      <a:lnTo>
                        <a:pt x="2239" y="251"/>
                      </a:lnTo>
                      <a:lnTo>
                        <a:pt x="2209" y="238"/>
                      </a:lnTo>
                      <a:lnTo>
                        <a:pt x="2179" y="228"/>
                      </a:lnTo>
                      <a:lnTo>
                        <a:pt x="2165" y="225"/>
                      </a:lnTo>
                      <a:lnTo>
                        <a:pt x="2152" y="221"/>
                      </a:lnTo>
                      <a:lnTo>
                        <a:pt x="2137" y="218"/>
                      </a:lnTo>
                      <a:lnTo>
                        <a:pt x="2124" y="216"/>
                      </a:lnTo>
                      <a:lnTo>
                        <a:pt x="2110" y="216"/>
                      </a:lnTo>
                      <a:lnTo>
                        <a:pt x="2098" y="216"/>
                      </a:lnTo>
                      <a:lnTo>
                        <a:pt x="2085" y="217"/>
                      </a:lnTo>
                      <a:lnTo>
                        <a:pt x="2074" y="220"/>
                      </a:lnTo>
                      <a:lnTo>
                        <a:pt x="2060" y="224"/>
                      </a:lnTo>
                      <a:lnTo>
                        <a:pt x="2047" y="228"/>
                      </a:lnTo>
                      <a:lnTo>
                        <a:pt x="2034" y="232"/>
                      </a:lnTo>
                      <a:lnTo>
                        <a:pt x="2021" y="237"/>
                      </a:lnTo>
                      <a:lnTo>
                        <a:pt x="1995" y="249"/>
                      </a:lnTo>
                      <a:lnTo>
                        <a:pt x="1972" y="263"/>
                      </a:lnTo>
                      <a:lnTo>
                        <a:pt x="1949" y="279"/>
                      </a:lnTo>
                      <a:lnTo>
                        <a:pt x="1926" y="296"/>
                      </a:lnTo>
                      <a:lnTo>
                        <a:pt x="1905" y="315"/>
                      </a:lnTo>
                      <a:lnTo>
                        <a:pt x="1885" y="334"/>
                      </a:lnTo>
                      <a:lnTo>
                        <a:pt x="1865" y="355"/>
                      </a:lnTo>
                      <a:lnTo>
                        <a:pt x="1845" y="377"/>
                      </a:lnTo>
                      <a:lnTo>
                        <a:pt x="1827" y="398"/>
                      </a:lnTo>
                      <a:lnTo>
                        <a:pt x="1809" y="421"/>
                      </a:lnTo>
                      <a:lnTo>
                        <a:pt x="1776" y="466"/>
                      </a:lnTo>
                      <a:lnTo>
                        <a:pt x="1744" y="510"/>
                      </a:lnTo>
                      <a:lnTo>
                        <a:pt x="1711" y="556"/>
                      </a:lnTo>
                      <a:lnTo>
                        <a:pt x="1698" y="573"/>
                      </a:lnTo>
                      <a:lnTo>
                        <a:pt x="1684" y="589"/>
                      </a:lnTo>
                      <a:lnTo>
                        <a:pt x="1670" y="604"/>
                      </a:lnTo>
                      <a:lnTo>
                        <a:pt x="1656" y="619"/>
                      </a:lnTo>
                      <a:lnTo>
                        <a:pt x="1641" y="631"/>
                      </a:lnTo>
                      <a:lnTo>
                        <a:pt x="1626" y="643"/>
                      </a:lnTo>
                      <a:lnTo>
                        <a:pt x="1612" y="655"/>
                      </a:lnTo>
                      <a:lnTo>
                        <a:pt x="1596" y="665"/>
                      </a:lnTo>
                      <a:lnTo>
                        <a:pt x="1581" y="675"/>
                      </a:lnTo>
                      <a:lnTo>
                        <a:pt x="1565" y="684"/>
                      </a:lnTo>
                      <a:lnTo>
                        <a:pt x="1549" y="692"/>
                      </a:lnTo>
                      <a:lnTo>
                        <a:pt x="1533" y="699"/>
                      </a:lnTo>
                      <a:lnTo>
                        <a:pt x="1517" y="705"/>
                      </a:lnTo>
                      <a:lnTo>
                        <a:pt x="1500" y="712"/>
                      </a:lnTo>
                      <a:lnTo>
                        <a:pt x="1484" y="717"/>
                      </a:lnTo>
                      <a:lnTo>
                        <a:pt x="1467" y="721"/>
                      </a:lnTo>
                      <a:lnTo>
                        <a:pt x="1434" y="728"/>
                      </a:lnTo>
                      <a:lnTo>
                        <a:pt x="1401" y="733"/>
                      </a:lnTo>
                      <a:lnTo>
                        <a:pt x="1368" y="736"/>
                      </a:lnTo>
                      <a:lnTo>
                        <a:pt x="1335" y="739"/>
                      </a:lnTo>
                      <a:lnTo>
                        <a:pt x="1303" y="739"/>
                      </a:lnTo>
                      <a:lnTo>
                        <a:pt x="1271" y="738"/>
                      </a:lnTo>
                      <a:lnTo>
                        <a:pt x="1239" y="734"/>
                      </a:lnTo>
                      <a:lnTo>
                        <a:pt x="1208" y="732"/>
                      </a:lnTo>
                      <a:lnTo>
                        <a:pt x="1191" y="730"/>
                      </a:lnTo>
                      <a:lnTo>
                        <a:pt x="1173" y="727"/>
                      </a:lnTo>
                      <a:lnTo>
                        <a:pt x="1155" y="724"/>
                      </a:lnTo>
                      <a:lnTo>
                        <a:pt x="1135" y="721"/>
                      </a:lnTo>
                      <a:lnTo>
                        <a:pt x="1114" y="718"/>
                      </a:lnTo>
                      <a:lnTo>
                        <a:pt x="1094" y="714"/>
                      </a:lnTo>
                      <a:lnTo>
                        <a:pt x="1071" y="710"/>
                      </a:lnTo>
                      <a:lnTo>
                        <a:pt x="1048" y="705"/>
                      </a:lnTo>
                      <a:lnTo>
                        <a:pt x="973" y="691"/>
                      </a:lnTo>
                      <a:lnTo>
                        <a:pt x="892" y="677"/>
                      </a:lnTo>
                      <a:lnTo>
                        <a:pt x="850" y="671"/>
                      </a:lnTo>
                      <a:lnTo>
                        <a:pt x="807" y="666"/>
                      </a:lnTo>
                      <a:lnTo>
                        <a:pt x="766" y="662"/>
                      </a:lnTo>
                      <a:lnTo>
                        <a:pt x="725" y="659"/>
                      </a:lnTo>
                      <a:lnTo>
                        <a:pt x="683" y="658"/>
                      </a:lnTo>
                      <a:lnTo>
                        <a:pt x="644" y="660"/>
                      </a:lnTo>
                      <a:lnTo>
                        <a:pt x="625" y="661"/>
                      </a:lnTo>
                      <a:lnTo>
                        <a:pt x="607" y="663"/>
                      </a:lnTo>
                      <a:lnTo>
                        <a:pt x="588" y="665"/>
                      </a:lnTo>
                      <a:lnTo>
                        <a:pt x="570" y="669"/>
                      </a:lnTo>
                      <a:lnTo>
                        <a:pt x="554" y="673"/>
                      </a:lnTo>
                      <a:lnTo>
                        <a:pt x="537" y="678"/>
                      </a:lnTo>
                      <a:lnTo>
                        <a:pt x="522" y="683"/>
                      </a:lnTo>
                      <a:lnTo>
                        <a:pt x="507" y="689"/>
                      </a:lnTo>
                      <a:lnTo>
                        <a:pt x="493" y="696"/>
                      </a:lnTo>
                      <a:lnTo>
                        <a:pt x="480" y="704"/>
                      </a:lnTo>
                      <a:lnTo>
                        <a:pt x="468" y="714"/>
                      </a:lnTo>
                      <a:lnTo>
                        <a:pt x="457" y="723"/>
                      </a:lnTo>
                      <a:lnTo>
                        <a:pt x="442" y="738"/>
                      </a:lnTo>
                      <a:lnTo>
                        <a:pt x="429" y="753"/>
                      </a:lnTo>
                      <a:lnTo>
                        <a:pt x="414" y="767"/>
                      </a:lnTo>
                      <a:lnTo>
                        <a:pt x="402" y="783"/>
                      </a:lnTo>
                      <a:lnTo>
                        <a:pt x="388" y="800"/>
                      </a:lnTo>
                      <a:lnTo>
                        <a:pt x="377" y="816"/>
                      </a:lnTo>
                      <a:lnTo>
                        <a:pt x="365" y="833"/>
                      </a:lnTo>
                      <a:lnTo>
                        <a:pt x="353" y="850"/>
                      </a:lnTo>
                      <a:lnTo>
                        <a:pt x="343" y="868"/>
                      </a:lnTo>
                      <a:lnTo>
                        <a:pt x="333" y="886"/>
                      </a:lnTo>
                      <a:lnTo>
                        <a:pt x="322" y="905"/>
                      </a:lnTo>
                      <a:lnTo>
                        <a:pt x="313" y="924"/>
                      </a:lnTo>
                      <a:lnTo>
                        <a:pt x="304" y="943"/>
                      </a:lnTo>
                      <a:lnTo>
                        <a:pt x="295" y="963"/>
                      </a:lnTo>
                      <a:lnTo>
                        <a:pt x="287" y="983"/>
                      </a:lnTo>
                      <a:lnTo>
                        <a:pt x="279" y="1003"/>
                      </a:lnTo>
                      <a:lnTo>
                        <a:pt x="265" y="1046"/>
                      </a:lnTo>
                      <a:lnTo>
                        <a:pt x="253" y="1090"/>
                      </a:lnTo>
                      <a:lnTo>
                        <a:pt x="243" y="1137"/>
                      </a:lnTo>
                      <a:lnTo>
                        <a:pt x="233" y="1184"/>
                      </a:lnTo>
                      <a:lnTo>
                        <a:pt x="226" y="1234"/>
                      </a:lnTo>
                      <a:lnTo>
                        <a:pt x="221" y="1285"/>
                      </a:lnTo>
                      <a:lnTo>
                        <a:pt x="218" y="1338"/>
                      </a:lnTo>
                      <a:lnTo>
                        <a:pt x="216" y="1393"/>
                      </a:lnTo>
                      <a:lnTo>
                        <a:pt x="216" y="1426"/>
                      </a:lnTo>
                      <a:lnTo>
                        <a:pt x="218" y="1471"/>
                      </a:lnTo>
                      <a:lnTo>
                        <a:pt x="220" y="1525"/>
                      </a:lnTo>
                      <a:lnTo>
                        <a:pt x="224" y="1590"/>
                      </a:lnTo>
                      <a:lnTo>
                        <a:pt x="234" y="1746"/>
                      </a:lnTo>
                      <a:lnTo>
                        <a:pt x="249" y="1930"/>
                      </a:lnTo>
                      <a:lnTo>
                        <a:pt x="265" y="2137"/>
                      </a:lnTo>
                      <a:lnTo>
                        <a:pt x="284" y="2361"/>
                      </a:lnTo>
                      <a:lnTo>
                        <a:pt x="304" y="2594"/>
                      </a:lnTo>
                      <a:lnTo>
                        <a:pt x="325" y="2832"/>
                      </a:lnTo>
                      <a:lnTo>
                        <a:pt x="367" y="3290"/>
                      </a:lnTo>
                      <a:lnTo>
                        <a:pt x="403" y="3685"/>
                      </a:lnTo>
                      <a:lnTo>
                        <a:pt x="429" y="3963"/>
                      </a:lnTo>
                      <a:lnTo>
                        <a:pt x="440" y="4073"/>
                      </a:lnTo>
                      <a:lnTo>
                        <a:pt x="440" y="4084"/>
                      </a:lnTo>
                      <a:lnTo>
                        <a:pt x="439" y="4095"/>
                      </a:lnTo>
                      <a:lnTo>
                        <a:pt x="438" y="4106"/>
                      </a:lnTo>
                      <a:lnTo>
                        <a:pt x="435" y="4116"/>
                      </a:lnTo>
                      <a:lnTo>
                        <a:pt x="432" y="4126"/>
                      </a:lnTo>
                      <a:lnTo>
                        <a:pt x="427" y="4135"/>
                      </a:lnTo>
                      <a:lnTo>
                        <a:pt x="422" y="4144"/>
                      </a:lnTo>
                      <a:lnTo>
                        <a:pt x="415" y="4153"/>
                      </a:lnTo>
                      <a:lnTo>
                        <a:pt x="408" y="4160"/>
                      </a:lnTo>
                      <a:lnTo>
                        <a:pt x="401" y="4167"/>
                      </a:lnTo>
                      <a:lnTo>
                        <a:pt x="393" y="4173"/>
                      </a:lnTo>
                      <a:lnTo>
                        <a:pt x="383" y="4178"/>
                      </a:lnTo>
                      <a:lnTo>
                        <a:pt x="374" y="4184"/>
                      </a:lnTo>
                      <a:lnTo>
                        <a:pt x="364" y="4187"/>
                      </a:lnTo>
                      <a:lnTo>
                        <a:pt x="353" y="4190"/>
                      </a:lnTo>
                      <a:lnTo>
                        <a:pt x="342" y="4191"/>
                      </a:lnTo>
                      <a:lnTo>
                        <a:pt x="332" y="4192"/>
                      </a:lnTo>
                      <a:lnTo>
                        <a:pt x="320" y="4191"/>
                      </a:lnTo>
                      <a:lnTo>
                        <a:pt x="310" y="4190"/>
                      </a:lnTo>
                      <a:lnTo>
                        <a:pt x="300" y="4187"/>
                      </a:lnTo>
                      <a:lnTo>
                        <a:pt x="290" y="4184"/>
                      </a:lnTo>
                      <a:lnTo>
                        <a:pt x="280" y="4178"/>
                      </a:lnTo>
                      <a:lnTo>
                        <a:pt x="272" y="4173"/>
                      </a:lnTo>
                      <a:lnTo>
                        <a:pt x="263" y="4167"/>
                      </a:lnTo>
                      <a:lnTo>
                        <a:pt x="255" y="4160"/>
                      </a:lnTo>
                      <a:lnTo>
                        <a:pt x="249" y="4153"/>
                      </a:lnTo>
                      <a:lnTo>
                        <a:pt x="243" y="4144"/>
                      </a:lnTo>
                      <a:lnTo>
                        <a:pt x="236" y="4135"/>
                      </a:lnTo>
                      <a:lnTo>
                        <a:pt x="232" y="4126"/>
                      </a:lnTo>
                      <a:lnTo>
                        <a:pt x="228" y="4115"/>
                      </a:lnTo>
                      <a:lnTo>
                        <a:pt x="226" y="4105"/>
                      </a:lnTo>
                      <a:lnTo>
                        <a:pt x="224" y="4094"/>
                      </a:lnTo>
                      <a:lnTo>
                        <a:pt x="212" y="3961"/>
                      </a:lnTo>
                      <a:lnTo>
                        <a:pt x="185" y="3672"/>
                      </a:lnTo>
                      <a:lnTo>
                        <a:pt x="148" y="3274"/>
                      </a:lnTo>
                      <a:lnTo>
                        <a:pt x="106" y="2817"/>
                      </a:lnTo>
                      <a:lnTo>
                        <a:pt x="85" y="2582"/>
                      </a:lnTo>
                      <a:lnTo>
                        <a:pt x="66" y="2351"/>
                      </a:lnTo>
                      <a:lnTo>
                        <a:pt x="47" y="2130"/>
                      </a:lnTo>
                      <a:lnTo>
                        <a:pt x="31" y="1924"/>
                      </a:lnTo>
                      <a:lnTo>
                        <a:pt x="17" y="1742"/>
                      </a:lnTo>
                      <a:lnTo>
                        <a:pt x="7" y="1587"/>
                      </a:lnTo>
                      <a:lnTo>
                        <a:pt x="4" y="1523"/>
                      </a:lnTo>
                      <a:lnTo>
                        <a:pt x="1" y="1468"/>
                      </a:lnTo>
                      <a:lnTo>
                        <a:pt x="0" y="1424"/>
                      </a:lnTo>
                      <a:lnTo>
                        <a:pt x="0" y="1390"/>
                      </a:lnTo>
                      <a:lnTo>
                        <a:pt x="1" y="1357"/>
                      </a:lnTo>
                      <a:lnTo>
                        <a:pt x="2" y="1324"/>
                      </a:lnTo>
                      <a:lnTo>
                        <a:pt x="4" y="1292"/>
                      </a:lnTo>
                      <a:lnTo>
                        <a:pt x="6" y="1260"/>
                      </a:lnTo>
                      <a:lnTo>
                        <a:pt x="9" y="1228"/>
                      </a:lnTo>
                      <a:lnTo>
                        <a:pt x="13" y="1198"/>
                      </a:lnTo>
                      <a:lnTo>
                        <a:pt x="17" y="1167"/>
                      </a:lnTo>
                      <a:lnTo>
                        <a:pt x="21" y="1138"/>
                      </a:lnTo>
                      <a:lnTo>
                        <a:pt x="27" y="1108"/>
                      </a:lnTo>
                      <a:lnTo>
                        <a:pt x="33" y="1079"/>
                      </a:lnTo>
                      <a:lnTo>
                        <a:pt x="39" y="1051"/>
                      </a:lnTo>
                      <a:lnTo>
                        <a:pt x="46" y="1023"/>
                      </a:lnTo>
                      <a:lnTo>
                        <a:pt x="53" y="996"/>
                      </a:lnTo>
                      <a:lnTo>
                        <a:pt x="62" y="969"/>
                      </a:lnTo>
                      <a:lnTo>
                        <a:pt x="71" y="943"/>
                      </a:lnTo>
                      <a:lnTo>
                        <a:pt x="80" y="917"/>
                      </a:lnTo>
                      <a:lnTo>
                        <a:pt x="90" y="892"/>
                      </a:lnTo>
                      <a:lnTo>
                        <a:pt x="100" y="867"/>
                      </a:lnTo>
                      <a:lnTo>
                        <a:pt x="111" y="842"/>
                      </a:lnTo>
                      <a:lnTo>
                        <a:pt x="123" y="818"/>
                      </a:lnTo>
                      <a:lnTo>
                        <a:pt x="135" y="795"/>
                      </a:lnTo>
                      <a:lnTo>
                        <a:pt x="148" y="772"/>
                      </a:lnTo>
                      <a:lnTo>
                        <a:pt x="161" y="750"/>
                      </a:lnTo>
                      <a:lnTo>
                        <a:pt x="174" y="727"/>
                      </a:lnTo>
                      <a:lnTo>
                        <a:pt x="189" y="706"/>
                      </a:lnTo>
                      <a:lnTo>
                        <a:pt x="204" y="685"/>
                      </a:lnTo>
                      <a:lnTo>
                        <a:pt x="220" y="664"/>
                      </a:lnTo>
                      <a:lnTo>
                        <a:pt x="236" y="644"/>
                      </a:lnTo>
                      <a:lnTo>
                        <a:pt x="253" y="625"/>
                      </a:lnTo>
                      <a:lnTo>
                        <a:pt x="271" y="605"/>
                      </a:lnTo>
                      <a:lnTo>
                        <a:pt x="288" y="587"/>
                      </a:lnTo>
                      <a:lnTo>
                        <a:pt x="307" y="5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7" name="Freeform 1057">
                  <a:extLst>
                    <a:ext uri="{FF2B5EF4-FFF2-40B4-BE49-F238E27FC236}">
                      <a16:creationId xmlns:a16="http://schemas.microsoft.com/office/drawing/2014/main" id="{A4C0175D-7CE6-4089-88FA-A6D2C363215C}"/>
                    </a:ext>
                  </a:extLst>
                </p:cNvPr>
                <p:cNvSpPr>
                  <a:spLocks/>
                </p:cNvSpPr>
                <p:nvPr/>
              </p:nvSpPr>
              <p:spPr bwMode="auto">
                <a:xfrm>
                  <a:off x="1982" y="2821"/>
                  <a:ext cx="73" cy="32"/>
                </a:xfrm>
                <a:custGeom>
                  <a:avLst/>
                  <a:gdLst>
                    <a:gd name="T0" fmla="*/ 0 w 1091"/>
                    <a:gd name="T1" fmla="*/ 0 h 488"/>
                    <a:gd name="T2" fmla="*/ 0 w 1091"/>
                    <a:gd name="T3" fmla="*/ 0 h 488"/>
                    <a:gd name="T4" fmla="*/ 0 w 1091"/>
                    <a:gd name="T5" fmla="*/ 0 h 488"/>
                    <a:gd name="T6" fmla="*/ 0 w 1091"/>
                    <a:gd name="T7" fmla="*/ 0 h 488"/>
                    <a:gd name="T8" fmla="*/ 0 w 1091"/>
                    <a:gd name="T9" fmla="*/ 0 h 488"/>
                    <a:gd name="T10" fmla="*/ 0 w 1091"/>
                    <a:gd name="T11" fmla="*/ 0 h 488"/>
                    <a:gd name="T12" fmla="*/ 0 w 1091"/>
                    <a:gd name="T13" fmla="*/ 0 h 488"/>
                    <a:gd name="T14" fmla="*/ 0 w 1091"/>
                    <a:gd name="T15" fmla="*/ 0 h 488"/>
                    <a:gd name="T16" fmla="*/ 0 w 1091"/>
                    <a:gd name="T17" fmla="*/ 0 h 488"/>
                    <a:gd name="T18" fmla="*/ 0 w 1091"/>
                    <a:gd name="T19" fmla="*/ 0 h 488"/>
                    <a:gd name="T20" fmla="*/ 0 w 1091"/>
                    <a:gd name="T21" fmla="*/ 0 h 488"/>
                    <a:gd name="T22" fmla="*/ 0 w 1091"/>
                    <a:gd name="T23" fmla="*/ 0 h 488"/>
                    <a:gd name="T24" fmla="*/ 0 w 1091"/>
                    <a:gd name="T25" fmla="*/ 0 h 488"/>
                    <a:gd name="T26" fmla="*/ 0 w 1091"/>
                    <a:gd name="T27" fmla="*/ 0 h 488"/>
                    <a:gd name="T28" fmla="*/ 0 w 1091"/>
                    <a:gd name="T29" fmla="*/ 0 h 488"/>
                    <a:gd name="T30" fmla="*/ 0 w 1091"/>
                    <a:gd name="T31" fmla="*/ 0 h 488"/>
                    <a:gd name="T32" fmla="*/ 0 w 1091"/>
                    <a:gd name="T33" fmla="*/ 0 h 488"/>
                    <a:gd name="T34" fmla="*/ 0 w 1091"/>
                    <a:gd name="T35" fmla="*/ 0 h 488"/>
                    <a:gd name="T36" fmla="*/ 0 w 1091"/>
                    <a:gd name="T37" fmla="*/ 0 h 488"/>
                    <a:gd name="T38" fmla="*/ 0 w 1091"/>
                    <a:gd name="T39" fmla="*/ 0 h 488"/>
                    <a:gd name="T40" fmla="*/ 0 w 1091"/>
                    <a:gd name="T41" fmla="*/ 0 h 488"/>
                    <a:gd name="T42" fmla="*/ 0 w 1091"/>
                    <a:gd name="T43" fmla="*/ 0 h 488"/>
                    <a:gd name="T44" fmla="*/ 0 w 1091"/>
                    <a:gd name="T45" fmla="*/ 0 h 488"/>
                    <a:gd name="T46" fmla="*/ 0 w 1091"/>
                    <a:gd name="T47" fmla="*/ 0 h 488"/>
                    <a:gd name="T48" fmla="*/ 0 w 1091"/>
                    <a:gd name="T49" fmla="*/ 0 h 488"/>
                    <a:gd name="T50" fmla="*/ 0 w 1091"/>
                    <a:gd name="T51" fmla="*/ 0 h 488"/>
                    <a:gd name="T52" fmla="*/ 0 w 1091"/>
                    <a:gd name="T53" fmla="*/ 0 h 488"/>
                    <a:gd name="T54" fmla="*/ 0 w 1091"/>
                    <a:gd name="T55" fmla="*/ 0 h 488"/>
                    <a:gd name="T56" fmla="*/ 0 w 1091"/>
                    <a:gd name="T57" fmla="*/ 0 h 488"/>
                    <a:gd name="T58" fmla="*/ 0 w 1091"/>
                    <a:gd name="T59" fmla="*/ 0 h 488"/>
                    <a:gd name="T60" fmla="*/ 0 w 1091"/>
                    <a:gd name="T61" fmla="*/ 0 h 488"/>
                    <a:gd name="T62" fmla="*/ 0 w 1091"/>
                    <a:gd name="T63" fmla="*/ 0 h 488"/>
                    <a:gd name="T64" fmla="*/ 0 w 1091"/>
                    <a:gd name="T65" fmla="*/ 0 h 488"/>
                    <a:gd name="T66" fmla="*/ 0 w 1091"/>
                    <a:gd name="T67" fmla="*/ 0 h 488"/>
                    <a:gd name="T68" fmla="*/ 0 w 1091"/>
                    <a:gd name="T69" fmla="*/ 0 h 488"/>
                    <a:gd name="T70" fmla="*/ 0 w 1091"/>
                    <a:gd name="T71" fmla="*/ 0 h 488"/>
                    <a:gd name="T72" fmla="*/ 0 w 1091"/>
                    <a:gd name="T73" fmla="*/ 0 h 488"/>
                    <a:gd name="T74" fmla="*/ 0 w 1091"/>
                    <a:gd name="T75" fmla="*/ 0 h 488"/>
                    <a:gd name="T76" fmla="*/ 0 w 1091"/>
                    <a:gd name="T77" fmla="*/ 0 h 488"/>
                    <a:gd name="T78" fmla="*/ 0 w 1091"/>
                    <a:gd name="T79" fmla="*/ 0 h 488"/>
                    <a:gd name="T80" fmla="*/ 0 w 1091"/>
                    <a:gd name="T81" fmla="*/ 0 h 488"/>
                    <a:gd name="T82" fmla="*/ 0 w 1091"/>
                    <a:gd name="T83" fmla="*/ 0 h 488"/>
                    <a:gd name="T84" fmla="*/ 0 w 1091"/>
                    <a:gd name="T85" fmla="*/ 0 h 488"/>
                    <a:gd name="T86" fmla="*/ 0 w 1091"/>
                    <a:gd name="T87" fmla="*/ 0 h 488"/>
                    <a:gd name="T88" fmla="*/ 0 w 1091"/>
                    <a:gd name="T89" fmla="*/ 0 h 488"/>
                    <a:gd name="T90" fmla="*/ 0 w 1091"/>
                    <a:gd name="T91" fmla="*/ 0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91" h="488">
                      <a:moveTo>
                        <a:pt x="909" y="404"/>
                      </a:moveTo>
                      <a:lnTo>
                        <a:pt x="881" y="379"/>
                      </a:lnTo>
                      <a:lnTo>
                        <a:pt x="854" y="355"/>
                      </a:lnTo>
                      <a:lnTo>
                        <a:pt x="828" y="333"/>
                      </a:lnTo>
                      <a:lnTo>
                        <a:pt x="804" y="314"/>
                      </a:lnTo>
                      <a:lnTo>
                        <a:pt x="781" y="297"/>
                      </a:lnTo>
                      <a:lnTo>
                        <a:pt x="760" y="282"/>
                      </a:lnTo>
                      <a:lnTo>
                        <a:pt x="739" y="269"/>
                      </a:lnTo>
                      <a:lnTo>
                        <a:pt x="719" y="257"/>
                      </a:lnTo>
                      <a:lnTo>
                        <a:pt x="700" y="247"/>
                      </a:lnTo>
                      <a:lnTo>
                        <a:pt x="681" y="239"/>
                      </a:lnTo>
                      <a:lnTo>
                        <a:pt x="661" y="232"/>
                      </a:lnTo>
                      <a:lnTo>
                        <a:pt x="643" y="227"/>
                      </a:lnTo>
                      <a:lnTo>
                        <a:pt x="624" y="222"/>
                      </a:lnTo>
                      <a:lnTo>
                        <a:pt x="605" y="219"/>
                      </a:lnTo>
                      <a:lnTo>
                        <a:pt x="585" y="217"/>
                      </a:lnTo>
                      <a:lnTo>
                        <a:pt x="565" y="216"/>
                      </a:lnTo>
                      <a:lnTo>
                        <a:pt x="543" y="217"/>
                      </a:lnTo>
                      <a:lnTo>
                        <a:pt x="519" y="220"/>
                      </a:lnTo>
                      <a:lnTo>
                        <a:pt x="495" y="226"/>
                      </a:lnTo>
                      <a:lnTo>
                        <a:pt x="470" y="233"/>
                      </a:lnTo>
                      <a:lnTo>
                        <a:pt x="445" y="242"/>
                      </a:lnTo>
                      <a:lnTo>
                        <a:pt x="421" y="252"/>
                      </a:lnTo>
                      <a:lnTo>
                        <a:pt x="395" y="266"/>
                      </a:lnTo>
                      <a:lnTo>
                        <a:pt x="370" y="280"/>
                      </a:lnTo>
                      <a:lnTo>
                        <a:pt x="345" y="296"/>
                      </a:lnTo>
                      <a:lnTo>
                        <a:pt x="321" y="313"/>
                      </a:lnTo>
                      <a:lnTo>
                        <a:pt x="297" y="332"/>
                      </a:lnTo>
                      <a:lnTo>
                        <a:pt x="276" y="352"/>
                      </a:lnTo>
                      <a:lnTo>
                        <a:pt x="254" y="372"/>
                      </a:lnTo>
                      <a:lnTo>
                        <a:pt x="233" y="395"/>
                      </a:lnTo>
                      <a:lnTo>
                        <a:pt x="215" y="418"/>
                      </a:lnTo>
                      <a:lnTo>
                        <a:pt x="197" y="442"/>
                      </a:lnTo>
                      <a:lnTo>
                        <a:pt x="190" y="450"/>
                      </a:lnTo>
                      <a:lnTo>
                        <a:pt x="183" y="458"/>
                      </a:lnTo>
                      <a:lnTo>
                        <a:pt x="174" y="465"/>
                      </a:lnTo>
                      <a:lnTo>
                        <a:pt x="166" y="472"/>
                      </a:lnTo>
                      <a:lnTo>
                        <a:pt x="157" y="477"/>
                      </a:lnTo>
                      <a:lnTo>
                        <a:pt x="148" y="481"/>
                      </a:lnTo>
                      <a:lnTo>
                        <a:pt x="138" y="484"/>
                      </a:lnTo>
                      <a:lnTo>
                        <a:pt x="128" y="486"/>
                      </a:lnTo>
                      <a:lnTo>
                        <a:pt x="118" y="488"/>
                      </a:lnTo>
                      <a:lnTo>
                        <a:pt x="107" y="488"/>
                      </a:lnTo>
                      <a:lnTo>
                        <a:pt x="97" y="487"/>
                      </a:lnTo>
                      <a:lnTo>
                        <a:pt x="87" y="486"/>
                      </a:lnTo>
                      <a:lnTo>
                        <a:pt x="76" y="483"/>
                      </a:lnTo>
                      <a:lnTo>
                        <a:pt x="66" y="480"/>
                      </a:lnTo>
                      <a:lnTo>
                        <a:pt x="57" y="475"/>
                      </a:lnTo>
                      <a:lnTo>
                        <a:pt x="46" y="468"/>
                      </a:lnTo>
                      <a:lnTo>
                        <a:pt x="38" y="462"/>
                      </a:lnTo>
                      <a:lnTo>
                        <a:pt x="30" y="455"/>
                      </a:lnTo>
                      <a:lnTo>
                        <a:pt x="23" y="447"/>
                      </a:lnTo>
                      <a:lnTo>
                        <a:pt x="17" y="437"/>
                      </a:lnTo>
                      <a:lnTo>
                        <a:pt x="12" y="429"/>
                      </a:lnTo>
                      <a:lnTo>
                        <a:pt x="7" y="419"/>
                      </a:lnTo>
                      <a:lnTo>
                        <a:pt x="4" y="410"/>
                      </a:lnTo>
                      <a:lnTo>
                        <a:pt x="2" y="399"/>
                      </a:lnTo>
                      <a:lnTo>
                        <a:pt x="1" y="389"/>
                      </a:lnTo>
                      <a:lnTo>
                        <a:pt x="0" y="379"/>
                      </a:lnTo>
                      <a:lnTo>
                        <a:pt x="1" y="368"/>
                      </a:lnTo>
                      <a:lnTo>
                        <a:pt x="2" y="358"/>
                      </a:lnTo>
                      <a:lnTo>
                        <a:pt x="5" y="348"/>
                      </a:lnTo>
                      <a:lnTo>
                        <a:pt x="9" y="337"/>
                      </a:lnTo>
                      <a:lnTo>
                        <a:pt x="13" y="328"/>
                      </a:lnTo>
                      <a:lnTo>
                        <a:pt x="19" y="319"/>
                      </a:lnTo>
                      <a:lnTo>
                        <a:pt x="32" y="301"/>
                      </a:lnTo>
                      <a:lnTo>
                        <a:pt x="45" y="283"/>
                      </a:lnTo>
                      <a:lnTo>
                        <a:pt x="59" y="267"/>
                      </a:lnTo>
                      <a:lnTo>
                        <a:pt x="73" y="249"/>
                      </a:lnTo>
                      <a:lnTo>
                        <a:pt x="88" y="234"/>
                      </a:lnTo>
                      <a:lnTo>
                        <a:pt x="102" y="218"/>
                      </a:lnTo>
                      <a:lnTo>
                        <a:pt x="118" y="203"/>
                      </a:lnTo>
                      <a:lnTo>
                        <a:pt x="134" y="187"/>
                      </a:lnTo>
                      <a:lnTo>
                        <a:pt x="166" y="159"/>
                      </a:lnTo>
                      <a:lnTo>
                        <a:pt x="200" y="132"/>
                      </a:lnTo>
                      <a:lnTo>
                        <a:pt x="235" y="109"/>
                      </a:lnTo>
                      <a:lnTo>
                        <a:pt x="272" y="86"/>
                      </a:lnTo>
                      <a:lnTo>
                        <a:pt x="308" y="66"/>
                      </a:lnTo>
                      <a:lnTo>
                        <a:pt x="345" y="49"/>
                      </a:lnTo>
                      <a:lnTo>
                        <a:pt x="364" y="41"/>
                      </a:lnTo>
                      <a:lnTo>
                        <a:pt x="382" y="34"/>
                      </a:lnTo>
                      <a:lnTo>
                        <a:pt x="401" y="27"/>
                      </a:lnTo>
                      <a:lnTo>
                        <a:pt x="421" y="22"/>
                      </a:lnTo>
                      <a:lnTo>
                        <a:pt x="439" y="17"/>
                      </a:lnTo>
                      <a:lnTo>
                        <a:pt x="458" y="11"/>
                      </a:lnTo>
                      <a:lnTo>
                        <a:pt x="476" y="8"/>
                      </a:lnTo>
                      <a:lnTo>
                        <a:pt x="495" y="5"/>
                      </a:lnTo>
                      <a:lnTo>
                        <a:pt x="514" y="2"/>
                      </a:lnTo>
                      <a:lnTo>
                        <a:pt x="532" y="1"/>
                      </a:lnTo>
                      <a:lnTo>
                        <a:pt x="550" y="0"/>
                      </a:lnTo>
                      <a:lnTo>
                        <a:pt x="568" y="0"/>
                      </a:lnTo>
                      <a:lnTo>
                        <a:pt x="604" y="1"/>
                      </a:lnTo>
                      <a:lnTo>
                        <a:pt x="637" y="4"/>
                      </a:lnTo>
                      <a:lnTo>
                        <a:pt x="669" y="9"/>
                      </a:lnTo>
                      <a:lnTo>
                        <a:pt x="700" y="17"/>
                      </a:lnTo>
                      <a:lnTo>
                        <a:pt x="730" y="26"/>
                      </a:lnTo>
                      <a:lnTo>
                        <a:pt x="760" y="36"/>
                      </a:lnTo>
                      <a:lnTo>
                        <a:pt x="789" y="49"/>
                      </a:lnTo>
                      <a:lnTo>
                        <a:pt x="818" y="63"/>
                      </a:lnTo>
                      <a:lnTo>
                        <a:pt x="847" y="80"/>
                      </a:lnTo>
                      <a:lnTo>
                        <a:pt x="875" y="98"/>
                      </a:lnTo>
                      <a:lnTo>
                        <a:pt x="903" y="118"/>
                      </a:lnTo>
                      <a:lnTo>
                        <a:pt x="932" y="140"/>
                      </a:lnTo>
                      <a:lnTo>
                        <a:pt x="962" y="163"/>
                      </a:lnTo>
                      <a:lnTo>
                        <a:pt x="992" y="188"/>
                      </a:lnTo>
                      <a:lnTo>
                        <a:pt x="1023" y="215"/>
                      </a:lnTo>
                      <a:lnTo>
                        <a:pt x="1055" y="245"/>
                      </a:lnTo>
                      <a:lnTo>
                        <a:pt x="1063" y="252"/>
                      </a:lnTo>
                      <a:lnTo>
                        <a:pt x="1070" y="261"/>
                      </a:lnTo>
                      <a:lnTo>
                        <a:pt x="1075" y="270"/>
                      </a:lnTo>
                      <a:lnTo>
                        <a:pt x="1080" y="279"/>
                      </a:lnTo>
                      <a:lnTo>
                        <a:pt x="1084" y="290"/>
                      </a:lnTo>
                      <a:lnTo>
                        <a:pt x="1088" y="299"/>
                      </a:lnTo>
                      <a:lnTo>
                        <a:pt x="1090" y="309"/>
                      </a:lnTo>
                      <a:lnTo>
                        <a:pt x="1091" y="320"/>
                      </a:lnTo>
                      <a:lnTo>
                        <a:pt x="1090" y="330"/>
                      </a:lnTo>
                      <a:lnTo>
                        <a:pt x="1089" y="340"/>
                      </a:lnTo>
                      <a:lnTo>
                        <a:pt x="1086" y="351"/>
                      </a:lnTo>
                      <a:lnTo>
                        <a:pt x="1084" y="361"/>
                      </a:lnTo>
                      <a:lnTo>
                        <a:pt x="1080" y="370"/>
                      </a:lnTo>
                      <a:lnTo>
                        <a:pt x="1075" y="380"/>
                      </a:lnTo>
                      <a:lnTo>
                        <a:pt x="1069" y="389"/>
                      </a:lnTo>
                      <a:lnTo>
                        <a:pt x="1062" y="397"/>
                      </a:lnTo>
                      <a:lnTo>
                        <a:pt x="1053" y="405"/>
                      </a:lnTo>
                      <a:lnTo>
                        <a:pt x="1045" y="413"/>
                      </a:lnTo>
                      <a:lnTo>
                        <a:pt x="1036" y="418"/>
                      </a:lnTo>
                      <a:lnTo>
                        <a:pt x="1027" y="423"/>
                      </a:lnTo>
                      <a:lnTo>
                        <a:pt x="1017" y="427"/>
                      </a:lnTo>
                      <a:lnTo>
                        <a:pt x="1007" y="429"/>
                      </a:lnTo>
                      <a:lnTo>
                        <a:pt x="997" y="431"/>
                      </a:lnTo>
                      <a:lnTo>
                        <a:pt x="986" y="432"/>
                      </a:lnTo>
                      <a:lnTo>
                        <a:pt x="976" y="432"/>
                      </a:lnTo>
                      <a:lnTo>
                        <a:pt x="966" y="431"/>
                      </a:lnTo>
                      <a:lnTo>
                        <a:pt x="955" y="429"/>
                      </a:lnTo>
                      <a:lnTo>
                        <a:pt x="946" y="426"/>
                      </a:lnTo>
                      <a:lnTo>
                        <a:pt x="936" y="422"/>
                      </a:lnTo>
                      <a:lnTo>
                        <a:pt x="926" y="417"/>
                      </a:lnTo>
                      <a:lnTo>
                        <a:pt x="917" y="412"/>
                      </a:lnTo>
                      <a:lnTo>
                        <a:pt x="909" y="4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8" name="Freeform 1058">
                  <a:extLst>
                    <a:ext uri="{FF2B5EF4-FFF2-40B4-BE49-F238E27FC236}">
                      <a16:creationId xmlns:a16="http://schemas.microsoft.com/office/drawing/2014/main" id="{DD68925F-EC0E-4DF5-8569-CBA256AB990C}"/>
                    </a:ext>
                  </a:extLst>
                </p:cNvPr>
                <p:cNvSpPr>
                  <a:spLocks/>
                </p:cNvSpPr>
                <p:nvPr/>
              </p:nvSpPr>
              <p:spPr bwMode="auto">
                <a:xfrm>
                  <a:off x="2029" y="2879"/>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09"/>
                      </a:moveTo>
                      <a:lnTo>
                        <a:pt x="217" y="354"/>
                      </a:lnTo>
                      <a:lnTo>
                        <a:pt x="216" y="366"/>
                      </a:lnTo>
                      <a:lnTo>
                        <a:pt x="214" y="376"/>
                      </a:lnTo>
                      <a:lnTo>
                        <a:pt x="211" y="386"/>
                      </a:lnTo>
                      <a:lnTo>
                        <a:pt x="208" y="397"/>
                      </a:lnTo>
                      <a:lnTo>
                        <a:pt x="203" y="406"/>
                      </a:lnTo>
                      <a:lnTo>
                        <a:pt x="198" y="414"/>
                      </a:lnTo>
                      <a:lnTo>
                        <a:pt x="191" y="422"/>
                      </a:lnTo>
                      <a:lnTo>
                        <a:pt x="184" y="430"/>
                      </a:lnTo>
                      <a:lnTo>
                        <a:pt x="176" y="437"/>
                      </a:lnTo>
                      <a:lnTo>
                        <a:pt x="168" y="443"/>
                      </a:lnTo>
                      <a:lnTo>
                        <a:pt x="158" y="448"/>
                      </a:lnTo>
                      <a:lnTo>
                        <a:pt x="149" y="452"/>
                      </a:lnTo>
                      <a:lnTo>
                        <a:pt x="139" y="457"/>
                      </a:lnTo>
                      <a:lnTo>
                        <a:pt x="128" y="459"/>
                      </a:lnTo>
                      <a:lnTo>
                        <a:pt x="118" y="461"/>
                      </a:lnTo>
                      <a:lnTo>
                        <a:pt x="107" y="461"/>
                      </a:lnTo>
                      <a:lnTo>
                        <a:pt x="96" y="460"/>
                      </a:lnTo>
                      <a:lnTo>
                        <a:pt x="85" y="458"/>
                      </a:lnTo>
                      <a:lnTo>
                        <a:pt x="74" y="456"/>
                      </a:lnTo>
                      <a:lnTo>
                        <a:pt x="65" y="451"/>
                      </a:lnTo>
                      <a:lnTo>
                        <a:pt x="56" y="446"/>
                      </a:lnTo>
                      <a:lnTo>
                        <a:pt x="47" y="441"/>
                      </a:lnTo>
                      <a:lnTo>
                        <a:pt x="38" y="435"/>
                      </a:lnTo>
                      <a:lnTo>
                        <a:pt x="31" y="428"/>
                      </a:lnTo>
                      <a:lnTo>
                        <a:pt x="24" y="419"/>
                      </a:lnTo>
                      <a:lnTo>
                        <a:pt x="18" y="411"/>
                      </a:lnTo>
                      <a:lnTo>
                        <a:pt x="12" y="403"/>
                      </a:lnTo>
                      <a:lnTo>
                        <a:pt x="8" y="392"/>
                      </a:lnTo>
                      <a:lnTo>
                        <a:pt x="5" y="383"/>
                      </a:lnTo>
                      <a:lnTo>
                        <a:pt x="2" y="373"/>
                      </a:lnTo>
                      <a:lnTo>
                        <a:pt x="1" y="361"/>
                      </a:lnTo>
                      <a:lnTo>
                        <a:pt x="0" y="350"/>
                      </a:lnTo>
                      <a:lnTo>
                        <a:pt x="8" y="106"/>
                      </a:lnTo>
                      <a:lnTo>
                        <a:pt x="9" y="95"/>
                      </a:lnTo>
                      <a:lnTo>
                        <a:pt x="11" y="84"/>
                      </a:lnTo>
                      <a:lnTo>
                        <a:pt x="14" y="74"/>
                      </a:lnTo>
                      <a:lnTo>
                        <a:pt x="18" y="64"/>
                      </a:lnTo>
                      <a:lnTo>
                        <a:pt x="23" y="54"/>
                      </a:lnTo>
                      <a:lnTo>
                        <a:pt x="28" y="46"/>
                      </a:lnTo>
                      <a:lnTo>
                        <a:pt x="34" y="38"/>
                      </a:lnTo>
                      <a:lnTo>
                        <a:pt x="41" y="30"/>
                      </a:lnTo>
                      <a:lnTo>
                        <a:pt x="50" y="23"/>
                      </a:lnTo>
                      <a:lnTo>
                        <a:pt x="58" y="17"/>
                      </a:lnTo>
                      <a:lnTo>
                        <a:pt x="67" y="12"/>
                      </a:lnTo>
                      <a:lnTo>
                        <a:pt x="77" y="7"/>
                      </a:lnTo>
                      <a:lnTo>
                        <a:pt x="87" y="4"/>
                      </a:lnTo>
                      <a:lnTo>
                        <a:pt x="97" y="2"/>
                      </a:lnTo>
                      <a:lnTo>
                        <a:pt x="108" y="0"/>
                      </a:lnTo>
                      <a:lnTo>
                        <a:pt x="119" y="0"/>
                      </a:lnTo>
                      <a:lnTo>
                        <a:pt x="129" y="1"/>
                      </a:lnTo>
                      <a:lnTo>
                        <a:pt x="141" y="2"/>
                      </a:lnTo>
                      <a:lnTo>
                        <a:pt x="151" y="5"/>
                      </a:lnTo>
                      <a:lnTo>
                        <a:pt x="160" y="9"/>
                      </a:lnTo>
                      <a:lnTo>
                        <a:pt x="170" y="13"/>
                      </a:lnTo>
                      <a:lnTo>
                        <a:pt x="179" y="19"/>
                      </a:lnTo>
                      <a:lnTo>
                        <a:pt x="187" y="25"/>
                      </a:lnTo>
                      <a:lnTo>
                        <a:pt x="194" y="33"/>
                      </a:lnTo>
                      <a:lnTo>
                        <a:pt x="202" y="40"/>
                      </a:lnTo>
                      <a:lnTo>
                        <a:pt x="208" y="48"/>
                      </a:lnTo>
                      <a:lnTo>
                        <a:pt x="213" y="58"/>
                      </a:lnTo>
                      <a:lnTo>
                        <a:pt x="217" y="67"/>
                      </a:lnTo>
                      <a:lnTo>
                        <a:pt x="220" y="77"/>
                      </a:lnTo>
                      <a:lnTo>
                        <a:pt x="223" y="87"/>
                      </a:lnTo>
                      <a:lnTo>
                        <a:pt x="224" y="98"/>
                      </a:lnTo>
                      <a:lnTo>
                        <a:pt x="225" y="10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9" name="Freeform 1059">
                  <a:extLst>
                    <a:ext uri="{FF2B5EF4-FFF2-40B4-BE49-F238E27FC236}">
                      <a16:creationId xmlns:a16="http://schemas.microsoft.com/office/drawing/2014/main" id="{68CD569E-769C-4F8E-BBC0-07A407BAB3C2}"/>
                    </a:ext>
                  </a:extLst>
                </p:cNvPr>
                <p:cNvSpPr>
                  <a:spLocks/>
                </p:cNvSpPr>
                <p:nvPr/>
              </p:nvSpPr>
              <p:spPr bwMode="auto">
                <a:xfrm>
                  <a:off x="1909" y="2861"/>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2" y="53"/>
                      </a:moveTo>
                      <a:lnTo>
                        <a:pt x="2338" y="40"/>
                      </a:lnTo>
                      <a:lnTo>
                        <a:pt x="2332" y="30"/>
                      </a:lnTo>
                      <a:lnTo>
                        <a:pt x="2324" y="21"/>
                      </a:lnTo>
                      <a:lnTo>
                        <a:pt x="2315" y="13"/>
                      </a:lnTo>
                      <a:lnTo>
                        <a:pt x="2305" y="7"/>
                      </a:lnTo>
                      <a:lnTo>
                        <a:pt x="2294" y="3"/>
                      </a:lnTo>
                      <a:lnTo>
                        <a:pt x="2288" y="1"/>
                      </a:lnTo>
                      <a:lnTo>
                        <a:pt x="2282" y="1"/>
                      </a:lnTo>
                      <a:lnTo>
                        <a:pt x="2276" y="0"/>
                      </a:lnTo>
                      <a:lnTo>
                        <a:pt x="2270" y="1"/>
                      </a:lnTo>
                      <a:lnTo>
                        <a:pt x="60" y="236"/>
                      </a:lnTo>
                      <a:lnTo>
                        <a:pt x="53" y="238"/>
                      </a:lnTo>
                      <a:lnTo>
                        <a:pt x="46" y="239"/>
                      </a:lnTo>
                      <a:lnTo>
                        <a:pt x="40" y="241"/>
                      </a:lnTo>
                      <a:lnTo>
                        <a:pt x="34" y="244"/>
                      </a:lnTo>
                      <a:lnTo>
                        <a:pt x="29" y="247"/>
                      </a:lnTo>
                      <a:lnTo>
                        <a:pt x="24" y="251"/>
                      </a:lnTo>
                      <a:lnTo>
                        <a:pt x="20" y="256"/>
                      </a:lnTo>
                      <a:lnTo>
                        <a:pt x="15" y="261"/>
                      </a:lnTo>
                      <a:lnTo>
                        <a:pt x="11" y="266"/>
                      </a:lnTo>
                      <a:lnTo>
                        <a:pt x="8" y="271"/>
                      </a:lnTo>
                      <a:lnTo>
                        <a:pt x="5" y="277"/>
                      </a:lnTo>
                      <a:lnTo>
                        <a:pt x="3" y="283"/>
                      </a:lnTo>
                      <a:lnTo>
                        <a:pt x="1" y="290"/>
                      </a:lnTo>
                      <a:lnTo>
                        <a:pt x="1" y="296"/>
                      </a:lnTo>
                      <a:lnTo>
                        <a:pt x="0" y="303"/>
                      </a:lnTo>
                      <a:lnTo>
                        <a:pt x="1" y="309"/>
                      </a:lnTo>
                      <a:lnTo>
                        <a:pt x="2" y="317"/>
                      </a:lnTo>
                      <a:lnTo>
                        <a:pt x="3" y="323"/>
                      </a:lnTo>
                      <a:lnTo>
                        <a:pt x="6" y="329"/>
                      </a:lnTo>
                      <a:lnTo>
                        <a:pt x="8" y="335"/>
                      </a:lnTo>
                      <a:lnTo>
                        <a:pt x="12" y="340"/>
                      </a:lnTo>
                      <a:lnTo>
                        <a:pt x="15" y="345"/>
                      </a:lnTo>
                      <a:lnTo>
                        <a:pt x="21" y="350"/>
                      </a:lnTo>
                      <a:lnTo>
                        <a:pt x="25" y="355"/>
                      </a:lnTo>
                      <a:lnTo>
                        <a:pt x="30" y="358"/>
                      </a:lnTo>
                      <a:lnTo>
                        <a:pt x="36" y="361"/>
                      </a:lnTo>
                      <a:lnTo>
                        <a:pt x="41" y="364"/>
                      </a:lnTo>
                      <a:lnTo>
                        <a:pt x="47" y="366"/>
                      </a:lnTo>
                      <a:lnTo>
                        <a:pt x="54" y="368"/>
                      </a:lnTo>
                      <a:lnTo>
                        <a:pt x="60" y="369"/>
                      </a:lnTo>
                      <a:lnTo>
                        <a:pt x="67" y="369"/>
                      </a:lnTo>
                      <a:lnTo>
                        <a:pt x="74" y="368"/>
                      </a:lnTo>
                      <a:lnTo>
                        <a:pt x="2222" y="140"/>
                      </a:lnTo>
                      <a:lnTo>
                        <a:pt x="2225" y="166"/>
                      </a:lnTo>
                      <a:lnTo>
                        <a:pt x="2229" y="195"/>
                      </a:lnTo>
                      <a:lnTo>
                        <a:pt x="2232" y="227"/>
                      </a:lnTo>
                      <a:lnTo>
                        <a:pt x="2236" y="262"/>
                      </a:lnTo>
                      <a:lnTo>
                        <a:pt x="2238" y="299"/>
                      </a:lnTo>
                      <a:lnTo>
                        <a:pt x="2239" y="339"/>
                      </a:lnTo>
                      <a:lnTo>
                        <a:pt x="2239" y="380"/>
                      </a:lnTo>
                      <a:lnTo>
                        <a:pt x="2238" y="421"/>
                      </a:lnTo>
                      <a:lnTo>
                        <a:pt x="2234" y="463"/>
                      </a:lnTo>
                      <a:lnTo>
                        <a:pt x="2229" y="507"/>
                      </a:lnTo>
                      <a:lnTo>
                        <a:pt x="2226" y="527"/>
                      </a:lnTo>
                      <a:lnTo>
                        <a:pt x="2223" y="548"/>
                      </a:lnTo>
                      <a:lnTo>
                        <a:pt x="2218" y="570"/>
                      </a:lnTo>
                      <a:lnTo>
                        <a:pt x="2213" y="590"/>
                      </a:lnTo>
                      <a:lnTo>
                        <a:pt x="2208" y="610"/>
                      </a:lnTo>
                      <a:lnTo>
                        <a:pt x="2201" y="631"/>
                      </a:lnTo>
                      <a:lnTo>
                        <a:pt x="2194" y="649"/>
                      </a:lnTo>
                      <a:lnTo>
                        <a:pt x="2186" y="669"/>
                      </a:lnTo>
                      <a:lnTo>
                        <a:pt x="2178" y="688"/>
                      </a:lnTo>
                      <a:lnTo>
                        <a:pt x="2168" y="705"/>
                      </a:lnTo>
                      <a:lnTo>
                        <a:pt x="2158" y="723"/>
                      </a:lnTo>
                      <a:lnTo>
                        <a:pt x="2147" y="739"/>
                      </a:lnTo>
                      <a:lnTo>
                        <a:pt x="2137" y="753"/>
                      </a:lnTo>
                      <a:lnTo>
                        <a:pt x="2126" y="765"/>
                      </a:lnTo>
                      <a:lnTo>
                        <a:pt x="2116" y="778"/>
                      </a:lnTo>
                      <a:lnTo>
                        <a:pt x="2104" y="789"/>
                      </a:lnTo>
                      <a:lnTo>
                        <a:pt x="2092" y="799"/>
                      </a:lnTo>
                      <a:lnTo>
                        <a:pt x="2079" y="809"/>
                      </a:lnTo>
                      <a:lnTo>
                        <a:pt x="2067" y="818"/>
                      </a:lnTo>
                      <a:lnTo>
                        <a:pt x="2054" y="826"/>
                      </a:lnTo>
                      <a:lnTo>
                        <a:pt x="2039" y="833"/>
                      </a:lnTo>
                      <a:lnTo>
                        <a:pt x="2025" y="840"/>
                      </a:lnTo>
                      <a:lnTo>
                        <a:pt x="2009" y="846"/>
                      </a:lnTo>
                      <a:lnTo>
                        <a:pt x="1994" y="851"/>
                      </a:lnTo>
                      <a:lnTo>
                        <a:pt x="1977" y="856"/>
                      </a:lnTo>
                      <a:lnTo>
                        <a:pt x="1960" y="860"/>
                      </a:lnTo>
                      <a:lnTo>
                        <a:pt x="1943" y="863"/>
                      </a:lnTo>
                      <a:lnTo>
                        <a:pt x="1925" y="866"/>
                      </a:lnTo>
                      <a:lnTo>
                        <a:pt x="1893" y="870"/>
                      </a:lnTo>
                      <a:lnTo>
                        <a:pt x="1861" y="872"/>
                      </a:lnTo>
                      <a:lnTo>
                        <a:pt x="1829" y="874"/>
                      </a:lnTo>
                      <a:lnTo>
                        <a:pt x="1799" y="874"/>
                      </a:lnTo>
                      <a:lnTo>
                        <a:pt x="1769" y="874"/>
                      </a:lnTo>
                      <a:lnTo>
                        <a:pt x="1739" y="872"/>
                      </a:lnTo>
                      <a:lnTo>
                        <a:pt x="1710" y="870"/>
                      </a:lnTo>
                      <a:lnTo>
                        <a:pt x="1681" y="866"/>
                      </a:lnTo>
                      <a:lnTo>
                        <a:pt x="1653" y="861"/>
                      </a:lnTo>
                      <a:lnTo>
                        <a:pt x="1626" y="855"/>
                      </a:lnTo>
                      <a:lnTo>
                        <a:pt x="1599" y="848"/>
                      </a:lnTo>
                      <a:lnTo>
                        <a:pt x="1573" y="841"/>
                      </a:lnTo>
                      <a:lnTo>
                        <a:pt x="1546" y="831"/>
                      </a:lnTo>
                      <a:lnTo>
                        <a:pt x="1521" y="821"/>
                      </a:lnTo>
                      <a:lnTo>
                        <a:pt x="1495" y="810"/>
                      </a:lnTo>
                      <a:lnTo>
                        <a:pt x="1470" y="797"/>
                      </a:lnTo>
                      <a:lnTo>
                        <a:pt x="1446" y="784"/>
                      </a:lnTo>
                      <a:lnTo>
                        <a:pt x="1422" y="769"/>
                      </a:lnTo>
                      <a:lnTo>
                        <a:pt x="1398" y="754"/>
                      </a:lnTo>
                      <a:lnTo>
                        <a:pt x="1375" y="736"/>
                      </a:lnTo>
                      <a:lnTo>
                        <a:pt x="1351" y="719"/>
                      </a:lnTo>
                      <a:lnTo>
                        <a:pt x="1329" y="699"/>
                      </a:lnTo>
                      <a:lnTo>
                        <a:pt x="1307" y="678"/>
                      </a:lnTo>
                      <a:lnTo>
                        <a:pt x="1284" y="657"/>
                      </a:lnTo>
                      <a:lnTo>
                        <a:pt x="1262" y="634"/>
                      </a:lnTo>
                      <a:lnTo>
                        <a:pt x="1241" y="610"/>
                      </a:lnTo>
                      <a:lnTo>
                        <a:pt x="1219" y="585"/>
                      </a:lnTo>
                      <a:lnTo>
                        <a:pt x="1198" y="558"/>
                      </a:lnTo>
                      <a:lnTo>
                        <a:pt x="1177" y="531"/>
                      </a:lnTo>
                      <a:lnTo>
                        <a:pt x="1156" y="502"/>
                      </a:lnTo>
                      <a:lnTo>
                        <a:pt x="1135" y="472"/>
                      </a:lnTo>
                      <a:lnTo>
                        <a:pt x="1116" y="441"/>
                      </a:lnTo>
                      <a:lnTo>
                        <a:pt x="1112" y="435"/>
                      </a:lnTo>
                      <a:lnTo>
                        <a:pt x="1107" y="430"/>
                      </a:lnTo>
                      <a:lnTo>
                        <a:pt x="1102" y="425"/>
                      </a:lnTo>
                      <a:lnTo>
                        <a:pt x="1097" y="421"/>
                      </a:lnTo>
                      <a:lnTo>
                        <a:pt x="1092" y="418"/>
                      </a:lnTo>
                      <a:lnTo>
                        <a:pt x="1086" y="415"/>
                      </a:lnTo>
                      <a:lnTo>
                        <a:pt x="1079" y="413"/>
                      </a:lnTo>
                      <a:lnTo>
                        <a:pt x="1073" y="412"/>
                      </a:lnTo>
                      <a:lnTo>
                        <a:pt x="1067" y="411"/>
                      </a:lnTo>
                      <a:lnTo>
                        <a:pt x="1061" y="410"/>
                      </a:lnTo>
                      <a:lnTo>
                        <a:pt x="1055" y="410"/>
                      </a:lnTo>
                      <a:lnTo>
                        <a:pt x="1048" y="411"/>
                      </a:lnTo>
                      <a:lnTo>
                        <a:pt x="1041" y="412"/>
                      </a:lnTo>
                      <a:lnTo>
                        <a:pt x="1035" y="414"/>
                      </a:lnTo>
                      <a:lnTo>
                        <a:pt x="1029" y="417"/>
                      </a:lnTo>
                      <a:lnTo>
                        <a:pt x="1024" y="420"/>
                      </a:lnTo>
                      <a:lnTo>
                        <a:pt x="1017" y="424"/>
                      </a:lnTo>
                      <a:lnTo>
                        <a:pt x="1013" y="428"/>
                      </a:lnTo>
                      <a:lnTo>
                        <a:pt x="1008" y="433"/>
                      </a:lnTo>
                      <a:lnTo>
                        <a:pt x="1004" y="439"/>
                      </a:lnTo>
                      <a:lnTo>
                        <a:pt x="1001" y="444"/>
                      </a:lnTo>
                      <a:lnTo>
                        <a:pt x="998" y="450"/>
                      </a:lnTo>
                      <a:lnTo>
                        <a:pt x="996" y="456"/>
                      </a:lnTo>
                      <a:lnTo>
                        <a:pt x="995" y="461"/>
                      </a:lnTo>
                      <a:lnTo>
                        <a:pt x="993" y="468"/>
                      </a:lnTo>
                      <a:lnTo>
                        <a:pt x="993" y="475"/>
                      </a:lnTo>
                      <a:lnTo>
                        <a:pt x="993" y="481"/>
                      </a:lnTo>
                      <a:lnTo>
                        <a:pt x="994" y="487"/>
                      </a:lnTo>
                      <a:lnTo>
                        <a:pt x="995" y="493"/>
                      </a:lnTo>
                      <a:lnTo>
                        <a:pt x="997" y="500"/>
                      </a:lnTo>
                      <a:lnTo>
                        <a:pt x="1000" y="506"/>
                      </a:lnTo>
                      <a:lnTo>
                        <a:pt x="1003" y="512"/>
                      </a:lnTo>
                      <a:lnTo>
                        <a:pt x="1026" y="547"/>
                      </a:lnTo>
                      <a:lnTo>
                        <a:pt x="1049" y="581"/>
                      </a:lnTo>
                      <a:lnTo>
                        <a:pt x="1073" y="614"/>
                      </a:lnTo>
                      <a:lnTo>
                        <a:pt x="1097" y="645"/>
                      </a:lnTo>
                      <a:lnTo>
                        <a:pt x="1122" y="675"/>
                      </a:lnTo>
                      <a:lnTo>
                        <a:pt x="1147" y="704"/>
                      </a:lnTo>
                      <a:lnTo>
                        <a:pt x="1171" y="732"/>
                      </a:lnTo>
                      <a:lnTo>
                        <a:pt x="1196" y="758"/>
                      </a:lnTo>
                      <a:lnTo>
                        <a:pt x="1222" y="783"/>
                      </a:lnTo>
                      <a:lnTo>
                        <a:pt x="1248" y="806"/>
                      </a:lnTo>
                      <a:lnTo>
                        <a:pt x="1275" y="827"/>
                      </a:lnTo>
                      <a:lnTo>
                        <a:pt x="1302" y="848"/>
                      </a:lnTo>
                      <a:lnTo>
                        <a:pt x="1329" y="868"/>
                      </a:lnTo>
                      <a:lnTo>
                        <a:pt x="1357" y="886"/>
                      </a:lnTo>
                      <a:lnTo>
                        <a:pt x="1384" y="903"/>
                      </a:lnTo>
                      <a:lnTo>
                        <a:pt x="1413" y="918"/>
                      </a:lnTo>
                      <a:lnTo>
                        <a:pt x="1442" y="933"/>
                      </a:lnTo>
                      <a:lnTo>
                        <a:pt x="1471" y="945"/>
                      </a:lnTo>
                      <a:lnTo>
                        <a:pt x="1501" y="958"/>
                      </a:lnTo>
                      <a:lnTo>
                        <a:pt x="1532" y="968"/>
                      </a:lnTo>
                      <a:lnTo>
                        <a:pt x="1563" y="977"/>
                      </a:lnTo>
                      <a:lnTo>
                        <a:pt x="1594" y="985"/>
                      </a:lnTo>
                      <a:lnTo>
                        <a:pt x="1626" y="992"/>
                      </a:lnTo>
                      <a:lnTo>
                        <a:pt x="1660" y="998"/>
                      </a:lnTo>
                      <a:lnTo>
                        <a:pt x="1693" y="1002"/>
                      </a:lnTo>
                      <a:lnTo>
                        <a:pt x="1727" y="1005"/>
                      </a:lnTo>
                      <a:lnTo>
                        <a:pt x="1761" y="1007"/>
                      </a:lnTo>
                      <a:lnTo>
                        <a:pt x="1796" y="1007"/>
                      </a:lnTo>
                      <a:lnTo>
                        <a:pt x="1831" y="1007"/>
                      </a:lnTo>
                      <a:lnTo>
                        <a:pt x="1867" y="1005"/>
                      </a:lnTo>
                      <a:lnTo>
                        <a:pt x="1905" y="1002"/>
                      </a:lnTo>
                      <a:lnTo>
                        <a:pt x="1942" y="998"/>
                      </a:lnTo>
                      <a:lnTo>
                        <a:pt x="1967" y="995"/>
                      </a:lnTo>
                      <a:lnTo>
                        <a:pt x="1990" y="990"/>
                      </a:lnTo>
                      <a:lnTo>
                        <a:pt x="2014" y="984"/>
                      </a:lnTo>
                      <a:lnTo>
                        <a:pt x="2037" y="977"/>
                      </a:lnTo>
                      <a:lnTo>
                        <a:pt x="2060" y="970"/>
                      </a:lnTo>
                      <a:lnTo>
                        <a:pt x="2080" y="961"/>
                      </a:lnTo>
                      <a:lnTo>
                        <a:pt x="2101" y="951"/>
                      </a:lnTo>
                      <a:lnTo>
                        <a:pt x="2122" y="940"/>
                      </a:lnTo>
                      <a:lnTo>
                        <a:pt x="2140" y="929"/>
                      </a:lnTo>
                      <a:lnTo>
                        <a:pt x="2159" y="915"/>
                      </a:lnTo>
                      <a:lnTo>
                        <a:pt x="2178" y="902"/>
                      </a:lnTo>
                      <a:lnTo>
                        <a:pt x="2194" y="886"/>
                      </a:lnTo>
                      <a:lnTo>
                        <a:pt x="2211" y="871"/>
                      </a:lnTo>
                      <a:lnTo>
                        <a:pt x="2226" y="853"/>
                      </a:lnTo>
                      <a:lnTo>
                        <a:pt x="2242" y="836"/>
                      </a:lnTo>
                      <a:lnTo>
                        <a:pt x="2256" y="816"/>
                      </a:lnTo>
                      <a:lnTo>
                        <a:pt x="2273" y="790"/>
                      </a:lnTo>
                      <a:lnTo>
                        <a:pt x="2288" y="763"/>
                      </a:lnTo>
                      <a:lnTo>
                        <a:pt x="2302" y="735"/>
                      </a:lnTo>
                      <a:lnTo>
                        <a:pt x="2315" y="706"/>
                      </a:lnTo>
                      <a:lnTo>
                        <a:pt x="2325" y="676"/>
                      </a:lnTo>
                      <a:lnTo>
                        <a:pt x="2335" y="646"/>
                      </a:lnTo>
                      <a:lnTo>
                        <a:pt x="2343" y="616"/>
                      </a:lnTo>
                      <a:lnTo>
                        <a:pt x="2350" y="585"/>
                      </a:lnTo>
                      <a:lnTo>
                        <a:pt x="2357" y="554"/>
                      </a:lnTo>
                      <a:lnTo>
                        <a:pt x="2362" y="523"/>
                      </a:lnTo>
                      <a:lnTo>
                        <a:pt x="2366" y="491"/>
                      </a:lnTo>
                      <a:lnTo>
                        <a:pt x="2368" y="460"/>
                      </a:lnTo>
                      <a:lnTo>
                        <a:pt x="2370" y="430"/>
                      </a:lnTo>
                      <a:lnTo>
                        <a:pt x="2372" y="399"/>
                      </a:lnTo>
                      <a:lnTo>
                        <a:pt x="2372" y="369"/>
                      </a:lnTo>
                      <a:lnTo>
                        <a:pt x="2372" y="340"/>
                      </a:lnTo>
                      <a:lnTo>
                        <a:pt x="2371" y="283"/>
                      </a:lnTo>
                      <a:lnTo>
                        <a:pt x="2367" y="232"/>
                      </a:lnTo>
                      <a:lnTo>
                        <a:pt x="2363" y="184"/>
                      </a:lnTo>
                      <a:lnTo>
                        <a:pt x="2358" y="142"/>
                      </a:lnTo>
                      <a:lnTo>
                        <a:pt x="2347" y="80"/>
                      </a:lnTo>
                      <a:lnTo>
                        <a:pt x="2342" y="5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0" name="Freeform 1060">
                  <a:extLst>
                    <a:ext uri="{FF2B5EF4-FFF2-40B4-BE49-F238E27FC236}">
                      <a16:creationId xmlns:a16="http://schemas.microsoft.com/office/drawing/2014/main" id="{BBEA24D4-35EF-4DED-B67F-CCEFB4F3782E}"/>
                    </a:ext>
                  </a:extLst>
                </p:cNvPr>
                <p:cNvSpPr>
                  <a:spLocks/>
                </p:cNvSpPr>
                <p:nvPr/>
              </p:nvSpPr>
              <p:spPr bwMode="auto">
                <a:xfrm>
                  <a:off x="2154" y="2592"/>
                  <a:ext cx="139" cy="182"/>
                </a:xfrm>
                <a:custGeom>
                  <a:avLst/>
                  <a:gdLst>
                    <a:gd name="T0" fmla="*/ 0 w 2082"/>
                    <a:gd name="T1" fmla="*/ 0 h 2741"/>
                    <a:gd name="T2" fmla="*/ 0 w 2082"/>
                    <a:gd name="T3" fmla="*/ 0 h 2741"/>
                    <a:gd name="T4" fmla="*/ 0 w 2082"/>
                    <a:gd name="T5" fmla="*/ 0 h 2741"/>
                    <a:gd name="T6" fmla="*/ 0 w 2082"/>
                    <a:gd name="T7" fmla="*/ 0 h 2741"/>
                    <a:gd name="T8" fmla="*/ 0 w 2082"/>
                    <a:gd name="T9" fmla="*/ 0 h 2741"/>
                    <a:gd name="T10" fmla="*/ 0 w 2082"/>
                    <a:gd name="T11" fmla="*/ 0 h 2741"/>
                    <a:gd name="T12" fmla="*/ 0 w 2082"/>
                    <a:gd name="T13" fmla="*/ 0 h 2741"/>
                    <a:gd name="T14" fmla="*/ 0 w 2082"/>
                    <a:gd name="T15" fmla="*/ 0 h 2741"/>
                    <a:gd name="T16" fmla="*/ 0 w 2082"/>
                    <a:gd name="T17" fmla="*/ 0 h 2741"/>
                    <a:gd name="T18" fmla="*/ 0 w 2082"/>
                    <a:gd name="T19" fmla="*/ 0 h 2741"/>
                    <a:gd name="T20" fmla="*/ 0 w 2082"/>
                    <a:gd name="T21" fmla="*/ 0 h 2741"/>
                    <a:gd name="T22" fmla="*/ 0 w 2082"/>
                    <a:gd name="T23" fmla="*/ 0 h 2741"/>
                    <a:gd name="T24" fmla="*/ 0 w 2082"/>
                    <a:gd name="T25" fmla="*/ 0 h 2741"/>
                    <a:gd name="T26" fmla="*/ 0 w 2082"/>
                    <a:gd name="T27" fmla="*/ 0 h 2741"/>
                    <a:gd name="T28" fmla="*/ 0 w 2082"/>
                    <a:gd name="T29" fmla="*/ 0 h 2741"/>
                    <a:gd name="T30" fmla="*/ 0 w 2082"/>
                    <a:gd name="T31" fmla="*/ 0 h 2741"/>
                    <a:gd name="T32" fmla="*/ 0 w 2082"/>
                    <a:gd name="T33" fmla="*/ 0 h 2741"/>
                    <a:gd name="T34" fmla="*/ 0 w 2082"/>
                    <a:gd name="T35" fmla="*/ 0 h 2741"/>
                    <a:gd name="T36" fmla="*/ 0 w 2082"/>
                    <a:gd name="T37" fmla="*/ 0 h 2741"/>
                    <a:gd name="T38" fmla="*/ 0 w 2082"/>
                    <a:gd name="T39" fmla="*/ 0 h 2741"/>
                    <a:gd name="T40" fmla="*/ 0 w 2082"/>
                    <a:gd name="T41" fmla="*/ 0 h 2741"/>
                    <a:gd name="T42" fmla="*/ 0 w 2082"/>
                    <a:gd name="T43" fmla="*/ 0 h 2741"/>
                    <a:gd name="T44" fmla="*/ 0 w 2082"/>
                    <a:gd name="T45" fmla="*/ 0 h 2741"/>
                    <a:gd name="T46" fmla="*/ 0 w 2082"/>
                    <a:gd name="T47" fmla="*/ 0 h 2741"/>
                    <a:gd name="T48" fmla="*/ 0 w 2082"/>
                    <a:gd name="T49" fmla="*/ 0 h 2741"/>
                    <a:gd name="T50" fmla="*/ 0 w 2082"/>
                    <a:gd name="T51" fmla="*/ 0 h 2741"/>
                    <a:gd name="T52" fmla="*/ 0 w 2082"/>
                    <a:gd name="T53" fmla="*/ 0 h 2741"/>
                    <a:gd name="T54" fmla="*/ 0 w 2082"/>
                    <a:gd name="T55" fmla="*/ 0 h 2741"/>
                    <a:gd name="T56" fmla="*/ 0 w 2082"/>
                    <a:gd name="T57" fmla="*/ 0 h 2741"/>
                    <a:gd name="T58" fmla="*/ 0 w 2082"/>
                    <a:gd name="T59" fmla="*/ 0 h 2741"/>
                    <a:gd name="T60" fmla="*/ 0 w 2082"/>
                    <a:gd name="T61" fmla="*/ 0 h 2741"/>
                    <a:gd name="T62" fmla="*/ 0 w 2082"/>
                    <a:gd name="T63" fmla="*/ 0 h 2741"/>
                    <a:gd name="T64" fmla="*/ 0 w 2082"/>
                    <a:gd name="T65" fmla="*/ 0 h 2741"/>
                    <a:gd name="T66" fmla="*/ 0 w 2082"/>
                    <a:gd name="T67" fmla="*/ 0 h 2741"/>
                    <a:gd name="T68" fmla="*/ 0 w 2082"/>
                    <a:gd name="T69" fmla="*/ 0 h 2741"/>
                    <a:gd name="T70" fmla="*/ 0 w 2082"/>
                    <a:gd name="T71" fmla="*/ 0 h 2741"/>
                    <a:gd name="T72" fmla="*/ 0 w 2082"/>
                    <a:gd name="T73" fmla="*/ 0 h 2741"/>
                    <a:gd name="T74" fmla="*/ 0 w 2082"/>
                    <a:gd name="T75" fmla="*/ 0 h 2741"/>
                    <a:gd name="T76" fmla="*/ 0 w 2082"/>
                    <a:gd name="T77" fmla="*/ 0 h 2741"/>
                    <a:gd name="T78" fmla="*/ 0 w 2082"/>
                    <a:gd name="T79" fmla="*/ 0 h 2741"/>
                    <a:gd name="T80" fmla="*/ 0 w 2082"/>
                    <a:gd name="T81" fmla="*/ 0 h 2741"/>
                    <a:gd name="T82" fmla="*/ 0 w 2082"/>
                    <a:gd name="T83" fmla="*/ 0 h 2741"/>
                    <a:gd name="T84" fmla="*/ 0 w 2082"/>
                    <a:gd name="T85" fmla="*/ 0 h 2741"/>
                    <a:gd name="T86" fmla="*/ 0 w 2082"/>
                    <a:gd name="T87" fmla="*/ 0 h 2741"/>
                    <a:gd name="T88" fmla="*/ 0 w 2082"/>
                    <a:gd name="T89" fmla="*/ 0 h 2741"/>
                    <a:gd name="T90" fmla="*/ 0 w 2082"/>
                    <a:gd name="T91" fmla="*/ 0 h 2741"/>
                    <a:gd name="T92" fmla="*/ 0 w 2082"/>
                    <a:gd name="T93" fmla="*/ 0 h 2741"/>
                    <a:gd name="T94" fmla="*/ 0 w 2082"/>
                    <a:gd name="T95" fmla="*/ 0 h 2741"/>
                    <a:gd name="T96" fmla="*/ 0 w 2082"/>
                    <a:gd name="T97" fmla="*/ 0 h 2741"/>
                    <a:gd name="T98" fmla="*/ 0 w 2082"/>
                    <a:gd name="T99" fmla="*/ 0 h 2741"/>
                    <a:gd name="T100" fmla="*/ 0 w 2082"/>
                    <a:gd name="T101" fmla="*/ 0 h 2741"/>
                    <a:gd name="T102" fmla="*/ 0 w 2082"/>
                    <a:gd name="T103" fmla="*/ 0 h 2741"/>
                    <a:gd name="T104" fmla="*/ 0 w 2082"/>
                    <a:gd name="T105" fmla="*/ 0 h 2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2" h="2741">
                      <a:moveTo>
                        <a:pt x="105" y="2524"/>
                      </a:moveTo>
                      <a:lnTo>
                        <a:pt x="1135" y="2502"/>
                      </a:lnTo>
                      <a:lnTo>
                        <a:pt x="1145" y="2502"/>
                      </a:lnTo>
                      <a:lnTo>
                        <a:pt x="1155" y="2500"/>
                      </a:lnTo>
                      <a:lnTo>
                        <a:pt x="1162" y="2498"/>
                      </a:lnTo>
                      <a:lnTo>
                        <a:pt x="1168" y="2496"/>
                      </a:lnTo>
                      <a:lnTo>
                        <a:pt x="1174" y="2493"/>
                      </a:lnTo>
                      <a:lnTo>
                        <a:pt x="1178" y="2490"/>
                      </a:lnTo>
                      <a:lnTo>
                        <a:pt x="1183" y="2487"/>
                      </a:lnTo>
                      <a:lnTo>
                        <a:pt x="1187" y="2483"/>
                      </a:lnTo>
                      <a:lnTo>
                        <a:pt x="1192" y="2477"/>
                      </a:lnTo>
                      <a:lnTo>
                        <a:pt x="1197" y="2469"/>
                      </a:lnTo>
                      <a:lnTo>
                        <a:pt x="1202" y="2461"/>
                      </a:lnTo>
                      <a:lnTo>
                        <a:pt x="1206" y="2453"/>
                      </a:lnTo>
                      <a:lnTo>
                        <a:pt x="1215" y="2432"/>
                      </a:lnTo>
                      <a:lnTo>
                        <a:pt x="1221" y="2409"/>
                      </a:lnTo>
                      <a:lnTo>
                        <a:pt x="1226" y="2384"/>
                      </a:lnTo>
                      <a:lnTo>
                        <a:pt x="1230" y="2356"/>
                      </a:lnTo>
                      <a:lnTo>
                        <a:pt x="1232" y="2326"/>
                      </a:lnTo>
                      <a:lnTo>
                        <a:pt x="1232" y="2295"/>
                      </a:lnTo>
                      <a:lnTo>
                        <a:pt x="1232" y="2221"/>
                      </a:lnTo>
                      <a:lnTo>
                        <a:pt x="1233" y="2104"/>
                      </a:lnTo>
                      <a:lnTo>
                        <a:pt x="1235" y="1961"/>
                      </a:lnTo>
                      <a:lnTo>
                        <a:pt x="1238" y="1805"/>
                      </a:lnTo>
                      <a:lnTo>
                        <a:pt x="1242" y="1653"/>
                      </a:lnTo>
                      <a:lnTo>
                        <a:pt x="1245" y="1520"/>
                      </a:lnTo>
                      <a:lnTo>
                        <a:pt x="1247" y="1425"/>
                      </a:lnTo>
                      <a:lnTo>
                        <a:pt x="1248" y="1382"/>
                      </a:lnTo>
                      <a:lnTo>
                        <a:pt x="1249" y="1371"/>
                      </a:lnTo>
                      <a:lnTo>
                        <a:pt x="1250" y="1361"/>
                      </a:lnTo>
                      <a:lnTo>
                        <a:pt x="1253" y="1351"/>
                      </a:lnTo>
                      <a:lnTo>
                        <a:pt x="1257" y="1341"/>
                      </a:lnTo>
                      <a:lnTo>
                        <a:pt x="1261" y="1332"/>
                      </a:lnTo>
                      <a:lnTo>
                        <a:pt x="1266" y="1323"/>
                      </a:lnTo>
                      <a:lnTo>
                        <a:pt x="1273" y="1316"/>
                      </a:lnTo>
                      <a:lnTo>
                        <a:pt x="1280" y="1307"/>
                      </a:lnTo>
                      <a:lnTo>
                        <a:pt x="1287" y="1301"/>
                      </a:lnTo>
                      <a:lnTo>
                        <a:pt x="1295" y="1295"/>
                      </a:lnTo>
                      <a:lnTo>
                        <a:pt x="1304" y="1290"/>
                      </a:lnTo>
                      <a:lnTo>
                        <a:pt x="1313" y="1285"/>
                      </a:lnTo>
                      <a:lnTo>
                        <a:pt x="1322" y="1281"/>
                      </a:lnTo>
                      <a:lnTo>
                        <a:pt x="1333" y="1278"/>
                      </a:lnTo>
                      <a:lnTo>
                        <a:pt x="1343" y="1277"/>
                      </a:lnTo>
                      <a:lnTo>
                        <a:pt x="1353" y="1276"/>
                      </a:lnTo>
                      <a:lnTo>
                        <a:pt x="1401" y="1275"/>
                      </a:lnTo>
                      <a:lnTo>
                        <a:pt x="1461" y="1273"/>
                      </a:lnTo>
                      <a:lnTo>
                        <a:pt x="1530" y="1271"/>
                      </a:lnTo>
                      <a:lnTo>
                        <a:pt x="1603" y="1268"/>
                      </a:lnTo>
                      <a:lnTo>
                        <a:pt x="1676" y="1264"/>
                      </a:lnTo>
                      <a:lnTo>
                        <a:pt x="1743" y="1260"/>
                      </a:lnTo>
                      <a:lnTo>
                        <a:pt x="1800" y="1255"/>
                      </a:lnTo>
                      <a:lnTo>
                        <a:pt x="1844" y="1249"/>
                      </a:lnTo>
                      <a:lnTo>
                        <a:pt x="1846" y="1248"/>
                      </a:lnTo>
                      <a:lnTo>
                        <a:pt x="1850" y="1248"/>
                      </a:lnTo>
                      <a:lnTo>
                        <a:pt x="1853" y="1247"/>
                      </a:lnTo>
                      <a:lnTo>
                        <a:pt x="1855" y="1246"/>
                      </a:lnTo>
                      <a:lnTo>
                        <a:pt x="1858" y="1245"/>
                      </a:lnTo>
                      <a:lnTo>
                        <a:pt x="1860" y="1244"/>
                      </a:lnTo>
                      <a:lnTo>
                        <a:pt x="1862" y="1243"/>
                      </a:lnTo>
                      <a:lnTo>
                        <a:pt x="1863" y="1241"/>
                      </a:lnTo>
                      <a:lnTo>
                        <a:pt x="1864" y="1236"/>
                      </a:lnTo>
                      <a:lnTo>
                        <a:pt x="1865" y="1230"/>
                      </a:lnTo>
                      <a:lnTo>
                        <a:pt x="1866" y="1221"/>
                      </a:lnTo>
                      <a:lnTo>
                        <a:pt x="1865" y="1211"/>
                      </a:lnTo>
                      <a:lnTo>
                        <a:pt x="1863" y="1201"/>
                      </a:lnTo>
                      <a:lnTo>
                        <a:pt x="1860" y="1188"/>
                      </a:lnTo>
                      <a:lnTo>
                        <a:pt x="1855" y="1175"/>
                      </a:lnTo>
                      <a:lnTo>
                        <a:pt x="1849" y="1160"/>
                      </a:lnTo>
                      <a:lnTo>
                        <a:pt x="1304" y="161"/>
                      </a:lnTo>
                      <a:lnTo>
                        <a:pt x="1298" y="150"/>
                      </a:lnTo>
                      <a:lnTo>
                        <a:pt x="1295" y="141"/>
                      </a:lnTo>
                      <a:lnTo>
                        <a:pt x="1292" y="131"/>
                      </a:lnTo>
                      <a:lnTo>
                        <a:pt x="1291" y="119"/>
                      </a:lnTo>
                      <a:lnTo>
                        <a:pt x="1290" y="109"/>
                      </a:lnTo>
                      <a:lnTo>
                        <a:pt x="1291" y="99"/>
                      </a:lnTo>
                      <a:lnTo>
                        <a:pt x="1292" y="88"/>
                      </a:lnTo>
                      <a:lnTo>
                        <a:pt x="1295" y="78"/>
                      </a:lnTo>
                      <a:lnTo>
                        <a:pt x="1298" y="69"/>
                      </a:lnTo>
                      <a:lnTo>
                        <a:pt x="1303" y="59"/>
                      </a:lnTo>
                      <a:lnTo>
                        <a:pt x="1308" y="50"/>
                      </a:lnTo>
                      <a:lnTo>
                        <a:pt x="1314" y="42"/>
                      </a:lnTo>
                      <a:lnTo>
                        <a:pt x="1321" y="33"/>
                      </a:lnTo>
                      <a:lnTo>
                        <a:pt x="1328" y="26"/>
                      </a:lnTo>
                      <a:lnTo>
                        <a:pt x="1338" y="20"/>
                      </a:lnTo>
                      <a:lnTo>
                        <a:pt x="1347" y="14"/>
                      </a:lnTo>
                      <a:lnTo>
                        <a:pt x="1356" y="9"/>
                      </a:lnTo>
                      <a:lnTo>
                        <a:pt x="1367" y="6"/>
                      </a:lnTo>
                      <a:lnTo>
                        <a:pt x="1377" y="2"/>
                      </a:lnTo>
                      <a:lnTo>
                        <a:pt x="1387" y="1"/>
                      </a:lnTo>
                      <a:lnTo>
                        <a:pt x="1399" y="0"/>
                      </a:lnTo>
                      <a:lnTo>
                        <a:pt x="1409" y="1"/>
                      </a:lnTo>
                      <a:lnTo>
                        <a:pt x="1419" y="2"/>
                      </a:lnTo>
                      <a:lnTo>
                        <a:pt x="1429" y="6"/>
                      </a:lnTo>
                      <a:lnTo>
                        <a:pt x="1439" y="9"/>
                      </a:lnTo>
                      <a:lnTo>
                        <a:pt x="1448" y="13"/>
                      </a:lnTo>
                      <a:lnTo>
                        <a:pt x="1458" y="18"/>
                      </a:lnTo>
                      <a:lnTo>
                        <a:pt x="1466" y="24"/>
                      </a:lnTo>
                      <a:lnTo>
                        <a:pt x="1474" y="31"/>
                      </a:lnTo>
                      <a:lnTo>
                        <a:pt x="1481" y="39"/>
                      </a:lnTo>
                      <a:lnTo>
                        <a:pt x="1488" y="48"/>
                      </a:lnTo>
                      <a:lnTo>
                        <a:pt x="1494" y="57"/>
                      </a:lnTo>
                      <a:lnTo>
                        <a:pt x="2040" y="1059"/>
                      </a:lnTo>
                      <a:lnTo>
                        <a:pt x="2048" y="1078"/>
                      </a:lnTo>
                      <a:lnTo>
                        <a:pt x="2056" y="1095"/>
                      </a:lnTo>
                      <a:lnTo>
                        <a:pt x="2063" y="1114"/>
                      </a:lnTo>
                      <a:lnTo>
                        <a:pt x="2069" y="1132"/>
                      </a:lnTo>
                      <a:lnTo>
                        <a:pt x="2073" y="1150"/>
                      </a:lnTo>
                      <a:lnTo>
                        <a:pt x="2077" y="1169"/>
                      </a:lnTo>
                      <a:lnTo>
                        <a:pt x="2080" y="1186"/>
                      </a:lnTo>
                      <a:lnTo>
                        <a:pt x="2081" y="1204"/>
                      </a:lnTo>
                      <a:lnTo>
                        <a:pt x="2082" y="1222"/>
                      </a:lnTo>
                      <a:lnTo>
                        <a:pt x="2081" y="1240"/>
                      </a:lnTo>
                      <a:lnTo>
                        <a:pt x="2080" y="1257"/>
                      </a:lnTo>
                      <a:lnTo>
                        <a:pt x="2077" y="1274"/>
                      </a:lnTo>
                      <a:lnTo>
                        <a:pt x="2074" y="1291"/>
                      </a:lnTo>
                      <a:lnTo>
                        <a:pt x="2069" y="1306"/>
                      </a:lnTo>
                      <a:lnTo>
                        <a:pt x="2064" y="1323"/>
                      </a:lnTo>
                      <a:lnTo>
                        <a:pt x="2056" y="1337"/>
                      </a:lnTo>
                      <a:lnTo>
                        <a:pt x="2050" y="1350"/>
                      </a:lnTo>
                      <a:lnTo>
                        <a:pt x="2043" y="1362"/>
                      </a:lnTo>
                      <a:lnTo>
                        <a:pt x="2035" y="1373"/>
                      </a:lnTo>
                      <a:lnTo>
                        <a:pt x="2026" y="1384"/>
                      </a:lnTo>
                      <a:lnTo>
                        <a:pt x="2017" y="1394"/>
                      </a:lnTo>
                      <a:lnTo>
                        <a:pt x="2007" y="1403"/>
                      </a:lnTo>
                      <a:lnTo>
                        <a:pt x="1996" y="1412"/>
                      </a:lnTo>
                      <a:lnTo>
                        <a:pt x="1985" y="1420"/>
                      </a:lnTo>
                      <a:lnTo>
                        <a:pt x="1974" y="1428"/>
                      </a:lnTo>
                      <a:lnTo>
                        <a:pt x="1962" y="1435"/>
                      </a:lnTo>
                      <a:lnTo>
                        <a:pt x="1949" y="1442"/>
                      </a:lnTo>
                      <a:lnTo>
                        <a:pt x="1936" y="1447"/>
                      </a:lnTo>
                      <a:lnTo>
                        <a:pt x="1923" y="1452"/>
                      </a:lnTo>
                      <a:lnTo>
                        <a:pt x="1909" y="1456"/>
                      </a:lnTo>
                      <a:lnTo>
                        <a:pt x="1894" y="1460"/>
                      </a:lnTo>
                      <a:lnTo>
                        <a:pt x="1880" y="1462"/>
                      </a:lnTo>
                      <a:lnTo>
                        <a:pt x="1841" y="1468"/>
                      </a:lnTo>
                      <a:lnTo>
                        <a:pt x="1795" y="1473"/>
                      </a:lnTo>
                      <a:lnTo>
                        <a:pt x="1741" y="1477"/>
                      </a:lnTo>
                      <a:lnTo>
                        <a:pt x="1684" y="1480"/>
                      </a:lnTo>
                      <a:lnTo>
                        <a:pt x="1626" y="1483"/>
                      </a:lnTo>
                      <a:lnTo>
                        <a:pt x="1567" y="1486"/>
                      </a:lnTo>
                      <a:lnTo>
                        <a:pt x="1512" y="1488"/>
                      </a:lnTo>
                      <a:lnTo>
                        <a:pt x="1462" y="1489"/>
                      </a:lnTo>
                      <a:lnTo>
                        <a:pt x="1460" y="1582"/>
                      </a:lnTo>
                      <a:lnTo>
                        <a:pt x="1458" y="1693"/>
                      </a:lnTo>
                      <a:lnTo>
                        <a:pt x="1455" y="1814"/>
                      </a:lnTo>
                      <a:lnTo>
                        <a:pt x="1452" y="1937"/>
                      </a:lnTo>
                      <a:lnTo>
                        <a:pt x="1450" y="2054"/>
                      </a:lnTo>
                      <a:lnTo>
                        <a:pt x="1449" y="2157"/>
                      </a:lnTo>
                      <a:lnTo>
                        <a:pt x="1448" y="2238"/>
                      </a:lnTo>
                      <a:lnTo>
                        <a:pt x="1448" y="2291"/>
                      </a:lnTo>
                      <a:lnTo>
                        <a:pt x="1448" y="2325"/>
                      </a:lnTo>
                      <a:lnTo>
                        <a:pt x="1446" y="2365"/>
                      </a:lnTo>
                      <a:lnTo>
                        <a:pt x="1444" y="2387"/>
                      </a:lnTo>
                      <a:lnTo>
                        <a:pt x="1441" y="2409"/>
                      </a:lnTo>
                      <a:lnTo>
                        <a:pt x="1437" y="2432"/>
                      </a:lnTo>
                      <a:lnTo>
                        <a:pt x="1433" y="2456"/>
                      </a:lnTo>
                      <a:lnTo>
                        <a:pt x="1427" y="2479"/>
                      </a:lnTo>
                      <a:lnTo>
                        <a:pt x="1419" y="2502"/>
                      </a:lnTo>
                      <a:lnTo>
                        <a:pt x="1410" y="2526"/>
                      </a:lnTo>
                      <a:lnTo>
                        <a:pt x="1400" y="2549"/>
                      </a:lnTo>
                      <a:lnTo>
                        <a:pt x="1388" y="2571"/>
                      </a:lnTo>
                      <a:lnTo>
                        <a:pt x="1375" y="2592"/>
                      </a:lnTo>
                      <a:lnTo>
                        <a:pt x="1359" y="2613"/>
                      </a:lnTo>
                      <a:lnTo>
                        <a:pt x="1343" y="2633"/>
                      </a:lnTo>
                      <a:lnTo>
                        <a:pt x="1333" y="2643"/>
                      </a:lnTo>
                      <a:lnTo>
                        <a:pt x="1322" y="2652"/>
                      </a:lnTo>
                      <a:lnTo>
                        <a:pt x="1311" y="2661"/>
                      </a:lnTo>
                      <a:lnTo>
                        <a:pt x="1300" y="2669"/>
                      </a:lnTo>
                      <a:lnTo>
                        <a:pt x="1288" y="2677"/>
                      </a:lnTo>
                      <a:lnTo>
                        <a:pt x="1277" y="2683"/>
                      </a:lnTo>
                      <a:lnTo>
                        <a:pt x="1264" y="2691"/>
                      </a:lnTo>
                      <a:lnTo>
                        <a:pt x="1252" y="2696"/>
                      </a:lnTo>
                      <a:lnTo>
                        <a:pt x="1238" y="2701"/>
                      </a:lnTo>
                      <a:lnTo>
                        <a:pt x="1225" y="2705"/>
                      </a:lnTo>
                      <a:lnTo>
                        <a:pt x="1212" y="2709"/>
                      </a:lnTo>
                      <a:lnTo>
                        <a:pt x="1198" y="2712"/>
                      </a:lnTo>
                      <a:lnTo>
                        <a:pt x="1184" y="2715"/>
                      </a:lnTo>
                      <a:lnTo>
                        <a:pt x="1169" y="2718"/>
                      </a:lnTo>
                      <a:lnTo>
                        <a:pt x="1155" y="2719"/>
                      </a:lnTo>
                      <a:lnTo>
                        <a:pt x="1140" y="2720"/>
                      </a:lnTo>
                      <a:lnTo>
                        <a:pt x="110" y="2741"/>
                      </a:lnTo>
                      <a:lnTo>
                        <a:pt x="99" y="2740"/>
                      </a:lnTo>
                      <a:lnTo>
                        <a:pt x="89" y="2739"/>
                      </a:lnTo>
                      <a:lnTo>
                        <a:pt x="78" y="2737"/>
                      </a:lnTo>
                      <a:lnTo>
                        <a:pt x="68" y="2733"/>
                      </a:lnTo>
                      <a:lnTo>
                        <a:pt x="59" y="2729"/>
                      </a:lnTo>
                      <a:lnTo>
                        <a:pt x="49" y="2724"/>
                      </a:lnTo>
                      <a:lnTo>
                        <a:pt x="41" y="2718"/>
                      </a:lnTo>
                      <a:lnTo>
                        <a:pt x="33" y="2711"/>
                      </a:lnTo>
                      <a:lnTo>
                        <a:pt x="25" y="2703"/>
                      </a:lnTo>
                      <a:lnTo>
                        <a:pt x="19" y="2695"/>
                      </a:lnTo>
                      <a:lnTo>
                        <a:pt x="14" y="2687"/>
                      </a:lnTo>
                      <a:lnTo>
                        <a:pt x="9" y="2677"/>
                      </a:lnTo>
                      <a:lnTo>
                        <a:pt x="5" y="2667"/>
                      </a:lnTo>
                      <a:lnTo>
                        <a:pt x="3" y="2657"/>
                      </a:lnTo>
                      <a:lnTo>
                        <a:pt x="1" y="2646"/>
                      </a:lnTo>
                      <a:lnTo>
                        <a:pt x="0" y="2635"/>
                      </a:lnTo>
                      <a:lnTo>
                        <a:pt x="0" y="2624"/>
                      </a:lnTo>
                      <a:lnTo>
                        <a:pt x="2" y="2613"/>
                      </a:lnTo>
                      <a:lnTo>
                        <a:pt x="4" y="2603"/>
                      </a:lnTo>
                      <a:lnTo>
                        <a:pt x="7" y="2592"/>
                      </a:lnTo>
                      <a:lnTo>
                        <a:pt x="12" y="2583"/>
                      </a:lnTo>
                      <a:lnTo>
                        <a:pt x="17" y="2574"/>
                      </a:lnTo>
                      <a:lnTo>
                        <a:pt x="22" y="2566"/>
                      </a:lnTo>
                      <a:lnTo>
                        <a:pt x="30" y="2558"/>
                      </a:lnTo>
                      <a:lnTo>
                        <a:pt x="37" y="2551"/>
                      </a:lnTo>
                      <a:lnTo>
                        <a:pt x="45" y="2545"/>
                      </a:lnTo>
                      <a:lnTo>
                        <a:pt x="54" y="2539"/>
                      </a:lnTo>
                      <a:lnTo>
                        <a:pt x="64" y="2535"/>
                      </a:lnTo>
                      <a:lnTo>
                        <a:pt x="73" y="2530"/>
                      </a:lnTo>
                      <a:lnTo>
                        <a:pt x="83" y="2527"/>
                      </a:lnTo>
                      <a:lnTo>
                        <a:pt x="95" y="2525"/>
                      </a:lnTo>
                      <a:lnTo>
                        <a:pt x="105" y="252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1" name="Freeform 1061">
                  <a:extLst>
                    <a:ext uri="{FF2B5EF4-FFF2-40B4-BE49-F238E27FC236}">
                      <a16:creationId xmlns:a16="http://schemas.microsoft.com/office/drawing/2014/main" id="{E7FEB1FF-7739-4B54-813A-73357284B776}"/>
                    </a:ext>
                  </a:extLst>
                </p:cNvPr>
                <p:cNvSpPr>
                  <a:spLocks/>
                </p:cNvSpPr>
                <p:nvPr/>
              </p:nvSpPr>
              <p:spPr bwMode="auto">
                <a:xfrm>
                  <a:off x="2147" y="2548"/>
                  <a:ext cx="72" cy="33"/>
                </a:xfrm>
                <a:custGeom>
                  <a:avLst/>
                  <a:gdLst>
                    <a:gd name="T0" fmla="*/ 0 w 1089"/>
                    <a:gd name="T1" fmla="*/ 0 h 496"/>
                    <a:gd name="T2" fmla="*/ 0 w 1089"/>
                    <a:gd name="T3" fmla="*/ 0 h 496"/>
                    <a:gd name="T4" fmla="*/ 0 w 1089"/>
                    <a:gd name="T5" fmla="*/ 0 h 496"/>
                    <a:gd name="T6" fmla="*/ 0 w 1089"/>
                    <a:gd name="T7" fmla="*/ 0 h 496"/>
                    <a:gd name="T8" fmla="*/ 0 w 1089"/>
                    <a:gd name="T9" fmla="*/ 0 h 496"/>
                    <a:gd name="T10" fmla="*/ 0 w 1089"/>
                    <a:gd name="T11" fmla="*/ 0 h 496"/>
                    <a:gd name="T12" fmla="*/ 0 w 1089"/>
                    <a:gd name="T13" fmla="*/ 0 h 496"/>
                    <a:gd name="T14" fmla="*/ 0 w 1089"/>
                    <a:gd name="T15" fmla="*/ 0 h 496"/>
                    <a:gd name="T16" fmla="*/ 0 w 1089"/>
                    <a:gd name="T17" fmla="*/ 0 h 496"/>
                    <a:gd name="T18" fmla="*/ 0 w 1089"/>
                    <a:gd name="T19" fmla="*/ 0 h 496"/>
                    <a:gd name="T20" fmla="*/ 0 w 1089"/>
                    <a:gd name="T21" fmla="*/ 0 h 496"/>
                    <a:gd name="T22" fmla="*/ 0 w 1089"/>
                    <a:gd name="T23" fmla="*/ 0 h 496"/>
                    <a:gd name="T24" fmla="*/ 0 w 1089"/>
                    <a:gd name="T25" fmla="*/ 0 h 496"/>
                    <a:gd name="T26" fmla="*/ 0 w 1089"/>
                    <a:gd name="T27" fmla="*/ 0 h 496"/>
                    <a:gd name="T28" fmla="*/ 0 w 1089"/>
                    <a:gd name="T29" fmla="*/ 0 h 496"/>
                    <a:gd name="T30" fmla="*/ 0 w 1089"/>
                    <a:gd name="T31" fmla="*/ 0 h 496"/>
                    <a:gd name="T32" fmla="*/ 0 w 1089"/>
                    <a:gd name="T33" fmla="*/ 0 h 496"/>
                    <a:gd name="T34" fmla="*/ 0 w 1089"/>
                    <a:gd name="T35" fmla="*/ 0 h 496"/>
                    <a:gd name="T36" fmla="*/ 0 w 1089"/>
                    <a:gd name="T37" fmla="*/ 0 h 496"/>
                    <a:gd name="T38" fmla="*/ 0 w 1089"/>
                    <a:gd name="T39" fmla="*/ 0 h 496"/>
                    <a:gd name="T40" fmla="*/ 0 w 1089"/>
                    <a:gd name="T41" fmla="*/ 0 h 496"/>
                    <a:gd name="T42" fmla="*/ 0 w 1089"/>
                    <a:gd name="T43" fmla="*/ 0 h 496"/>
                    <a:gd name="T44" fmla="*/ 0 w 1089"/>
                    <a:gd name="T45" fmla="*/ 0 h 496"/>
                    <a:gd name="T46" fmla="*/ 0 w 1089"/>
                    <a:gd name="T47" fmla="*/ 0 h 496"/>
                    <a:gd name="T48" fmla="*/ 0 w 1089"/>
                    <a:gd name="T49" fmla="*/ 0 h 496"/>
                    <a:gd name="T50" fmla="*/ 0 w 1089"/>
                    <a:gd name="T51" fmla="*/ 0 h 496"/>
                    <a:gd name="T52" fmla="*/ 0 w 1089"/>
                    <a:gd name="T53" fmla="*/ 0 h 496"/>
                    <a:gd name="T54" fmla="*/ 0 w 1089"/>
                    <a:gd name="T55" fmla="*/ 0 h 496"/>
                    <a:gd name="T56" fmla="*/ 0 w 1089"/>
                    <a:gd name="T57" fmla="*/ 0 h 496"/>
                    <a:gd name="T58" fmla="*/ 0 w 1089"/>
                    <a:gd name="T59" fmla="*/ 0 h 496"/>
                    <a:gd name="T60" fmla="*/ 0 w 1089"/>
                    <a:gd name="T61" fmla="*/ 0 h 496"/>
                    <a:gd name="T62" fmla="*/ 0 w 1089"/>
                    <a:gd name="T63" fmla="*/ 0 h 496"/>
                    <a:gd name="T64" fmla="*/ 0 w 1089"/>
                    <a:gd name="T65" fmla="*/ 0 h 496"/>
                    <a:gd name="T66" fmla="*/ 0 w 1089"/>
                    <a:gd name="T67" fmla="*/ 0 h 496"/>
                    <a:gd name="T68" fmla="*/ 0 w 1089"/>
                    <a:gd name="T69" fmla="*/ 0 h 496"/>
                    <a:gd name="T70" fmla="*/ 0 w 1089"/>
                    <a:gd name="T71" fmla="*/ 0 h 496"/>
                    <a:gd name="T72" fmla="*/ 0 w 1089"/>
                    <a:gd name="T73" fmla="*/ 0 h 496"/>
                    <a:gd name="T74" fmla="*/ 0 w 1089"/>
                    <a:gd name="T75" fmla="*/ 0 h 496"/>
                    <a:gd name="T76" fmla="*/ 0 w 1089"/>
                    <a:gd name="T77" fmla="*/ 0 h 496"/>
                    <a:gd name="T78" fmla="*/ 0 w 1089"/>
                    <a:gd name="T79" fmla="*/ 0 h 496"/>
                    <a:gd name="T80" fmla="*/ 0 w 1089"/>
                    <a:gd name="T81" fmla="*/ 0 h 496"/>
                    <a:gd name="T82" fmla="*/ 0 w 1089"/>
                    <a:gd name="T83" fmla="*/ 0 h 496"/>
                    <a:gd name="T84" fmla="*/ 0 w 1089"/>
                    <a:gd name="T85" fmla="*/ 0 h 496"/>
                    <a:gd name="T86" fmla="*/ 0 w 1089"/>
                    <a:gd name="T87" fmla="*/ 0 h 496"/>
                    <a:gd name="T88" fmla="*/ 0 w 1089"/>
                    <a:gd name="T89" fmla="*/ 0 h 496"/>
                    <a:gd name="T90" fmla="*/ 0 w 1089"/>
                    <a:gd name="T91" fmla="*/ 0 h 496"/>
                    <a:gd name="T92" fmla="*/ 0 w 1089"/>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9" h="496">
                      <a:moveTo>
                        <a:pt x="909" y="397"/>
                      </a:moveTo>
                      <a:lnTo>
                        <a:pt x="880" y="372"/>
                      </a:lnTo>
                      <a:lnTo>
                        <a:pt x="853" y="349"/>
                      </a:lnTo>
                      <a:lnTo>
                        <a:pt x="827" y="329"/>
                      </a:lnTo>
                      <a:lnTo>
                        <a:pt x="804" y="309"/>
                      </a:lnTo>
                      <a:lnTo>
                        <a:pt x="780" y="292"/>
                      </a:lnTo>
                      <a:lnTo>
                        <a:pt x="758" y="278"/>
                      </a:lnTo>
                      <a:lnTo>
                        <a:pt x="737" y="265"/>
                      </a:lnTo>
                      <a:lnTo>
                        <a:pt x="717" y="253"/>
                      </a:lnTo>
                      <a:lnTo>
                        <a:pt x="697" y="244"/>
                      </a:lnTo>
                      <a:lnTo>
                        <a:pt x="678" y="236"/>
                      </a:lnTo>
                      <a:lnTo>
                        <a:pt x="659" y="229"/>
                      </a:lnTo>
                      <a:lnTo>
                        <a:pt x="640" y="224"/>
                      </a:lnTo>
                      <a:lnTo>
                        <a:pt x="621" y="220"/>
                      </a:lnTo>
                      <a:lnTo>
                        <a:pt x="602" y="218"/>
                      </a:lnTo>
                      <a:lnTo>
                        <a:pt x="582" y="216"/>
                      </a:lnTo>
                      <a:lnTo>
                        <a:pt x="562" y="216"/>
                      </a:lnTo>
                      <a:lnTo>
                        <a:pt x="539" y="217"/>
                      </a:lnTo>
                      <a:lnTo>
                        <a:pt x="516" y="220"/>
                      </a:lnTo>
                      <a:lnTo>
                        <a:pt x="491" y="226"/>
                      </a:lnTo>
                      <a:lnTo>
                        <a:pt x="467" y="234"/>
                      </a:lnTo>
                      <a:lnTo>
                        <a:pt x="443" y="244"/>
                      </a:lnTo>
                      <a:lnTo>
                        <a:pt x="418" y="255"/>
                      </a:lnTo>
                      <a:lnTo>
                        <a:pt x="393" y="269"/>
                      </a:lnTo>
                      <a:lnTo>
                        <a:pt x="368" y="283"/>
                      </a:lnTo>
                      <a:lnTo>
                        <a:pt x="343" y="300"/>
                      </a:lnTo>
                      <a:lnTo>
                        <a:pt x="320" y="317"/>
                      </a:lnTo>
                      <a:lnTo>
                        <a:pt x="297" y="336"/>
                      </a:lnTo>
                      <a:lnTo>
                        <a:pt x="275" y="357"/>
                      </a:lnTo>
                      <a:lnTo>
                        <a:pt x="253" y="378"/>
                      </a:lnTo>
                      <a:lnTo>
                        <a:pt x="234" y="400"/>
                      </a:lnTo>
                      <a:lnTo>
                        <a:pt x="215" y="424"/>
                      </a:lnTo>
                      <a:lnTo>
                        <a:pt x="199" y="448"/>
                      </a:lnTo>
                      <a:lnTo>
                        <a:pt x="191" y="457"/>
                      </a:lnTo>
                      <a:lnTo>
                        <a:pt x="184" y="464"/>
                      </a:lnTo>
                      <a:lnTo>
                        <a:pt x="176" y="471"/>
                      </a:lnTo>
                      <a:lnTo>
                        <a:pt x="168" y="478"/>
                      </a:lnTo>
                      <a:lnTo>
                        <a:pt x="158" y="484"/>
                      </a:lnTo>
                      <a:lnTo>
                        <a:pt x="149" y="488"/>
                      </a:lnTo>
                      <a:lnTo>
                        <a:pt x="140" y="491"/>
                      </a:lnTo>
                      <a:lnTo>
                        <a:pt x="129" y="494"/>
                      </a:lnTo>
                      <a:lnTo>
                        <a:pt x="119" y="495"/>
                      </a:lnTo>
                      <a:lnTo>
                        <a:pt x="109" y="496"/>
                      </a:lnTo>
                      <a:lnTo>
                        <a:pt x="98" y="495"/>
                      </a:lnTo>
                      <a:lnTo>
                        <a:pt x="88" y="494"/>
                      </a:lnTo>
                      <a:lnTo>
                        <a:pt x="78" y="492"/>
                      </a:lnTo>
                      <a:lnTo>
                        <a:pt x="67" y="488"/>
                      </a:lnTo>
                      <a:lnTo>
                        <a:pt x="58" y="484"/>
                      </a:lnTo>
                      <a:lnTo>
                        <a:pt x="49" y="478"/>
                      </a:lnTo>
                      <a:lnTo>
                        <a:pt x="39" y="471"/>
                      </a:lnTo>
                      <a:lnTo>
                        <a:pt x="31" y="464"/>
                      </a:lnTo>
                      <a:lnTo>
                        <a:pt x="24" y="456"/>
                      </a:lnTo>
                      <a:lnTo>
                        <a:pt x="18" y="448"/>
                      </a:lnTo>
                      <a:lnTo>
                        <a:pt x="13" y="438"/>
                      </a:lnTo>
                      <a:lnTo>
                        <a:pt x="8" y="429"/>
                      </a:lnTo>
                      <a:lnTo>
                        <a:pt x="4" y="419"/>
                      </a:lnTo>
                      <a:lnTo>
                        <a:pt x="2" y="409"/>
                      </a:lnTo>
                      <a:lnTo>
                        <a:pt x="0" y="399"/>
                      </a:lnTo>
                      <a:lnTo>
                        <a:pt x="0" y="389"/>
                      </a:lnTo>
                      <a:lnTo>
                        <a:pt x="0" y="378"/>
                      </a:lnTo>
                      <a:lnTo>
                        <a:pt x="2" y="368"/>
                      </a:lnTo>
                      <a:lnTo>
                        <a:pt x="4" y="358"/>
                      </a:lnTo>
                      <a:lnTo>
                        <a:pt x="7" y="347"/>
                      </a:lnTo>
                      <a:lnTo>
                        <a:pt x="13" y="337"/>
                      </a:lnTo>
                      <a:lnTo>
                        <a:pt x="18" y="328"/>
                      </a:lnTo>
                      <a:lnTo>
                        <a:pt x="30" y="310"/>
                      </a:lnTo>
                      <a:lnTo>
                        <a:pt x="44" y="292"/>
                      </a:lnTo>
                      <a:lnTo>
                        <a:pt x="56" y="275"/>
                      </a:lnTo>
                      <a:lnTo>
                        <a:pt x="70" y="258"/>
                      </a:lnTo>
                      <a:lnTo>
                        <a:pt x="85" y="242"/>
                      </a:lnTo>
                      <a:lnTo>
                        <a:pt x="99" y="226"/>
                      </a:lnTo>
                      <a:lnTo>
                        <a:pt x="115" y="210"/>
                      </a:lnTo>
                      <a:lnTo>
                        <a:pt x="130" y="195"/>
                      </a:lnTo>
                      <a:lnTo>
                        <a:pt x="146" y="181"/>
                      </a:lnTo>
                      <a:lnTo>
                        <a:pt x="162" y="166"/>
                      </a:lnTo>
                      <a:lnTo>
                        <a:pt x="179" y="153"/>
                      </a:lnTo>
                      <a:lnTo>
                        <a:pt x="196" y="139"/>
                      </a:lnTo>
                      <a:lnTo>
                        <a:pt x="231" y="115"/>
                      </a:lnTo>
                      <a:lnTo>
                        <a:pt x="266" y="91"/>
                      </a:lnTo>
                      <a:lnTo>
                        <a:pt x="283" y="81"/>
                      </a:lnTo>
                      <a:lnTo>
                        <a:pt x="302" y="71"/>
                      </a:lnTo>
                      <a:lnTo>
                        <a:pt x="321" y="62"/>
                      </a:lnTo>
                      <a:lnTo>
                        <a:pt x="339" y="53"/>
                      </a:lnTo>
                      <a:lnTo>
                        <a:pt x="358" y="44"/>
                      </a:lnTo>
                      <a:lnTo>
                        <a:pt x="376" y="37"/>
                      </a:lnTo>
                      <a:lnTo>
                        <a:pt x="395" y="30"/>
                      </a:lnTo>
                      <a:lnTo>
                        <a:pt x="414" y="24"/>
                      </a:lnTo>
                      <a:lnTo>
                        <a:pt x="432" y="18"/>
                      </a:lnTo>
                      <a:lnTo>
                        <a:pt x="451" y="13"/>
                      </a:lnTo>
                      <a:lnTo>
                        <a:pt x="470" y="9"/>
                      </a:lnTo>
                      <a:lnTo>
                        <a:pt x="488" y="6"/>
                      </a:lnTo>
                      <a:lnTo>
                        <a:pt x="507" y="3"/>
                      </a:lnTo>
                      <a:lnTo>
                        <a:pt x="525" y="1"/>
                      </a:lnTo>
                      <a:lnTo>
                        <a:pt x="543" y="0"/>
                      </a:lnTo>
                      <a:lnTo>
                        <a:pt x="562" y="0"/>
                      </a:lnTo>
                      <a:lnTo>
                        <a:pt x="596" y="0"/>
                      </a:lnTo>
                      <a:lnTo>
                        <a:pt x="630" y="3"/>
                      </a:lnTo>
                      <a:lnTo>
                        <a:pt x="662" y="8"/>
                      </a:lnTo>
                      <a:lnTo>
                        <a:pt x="693" y="14"/>
                      </a:lnTo>
                      <a:lnTo>
                        <a:pt x="724" y="23"/>
                      </a:lnTo>
                      <a:lnTo>
                        <a:pt x="753" y="33"/>
                      </a:lnTo>
                      <a:lnTo>
                        <a:pt x="783" y="44"/>
                      </a:lnTo>
                      <a:lnTo>
                        <a:pt x="812" y="59"/>
                      </a:lnTo>
                      <a:lnTo>
                        <a:pt x="841" y="74"/>
                      </a:lnTo>
                      <a:lnTo>
                        <a:pt x="870" y="92"/>
                      </a:lnTo>
                      <a:lnTo>
                        <a:pt x="899" y="112"/>
                      </a:lnTo>
                      <a:lnTo>
                        <a:pt x="928" y="132"/>
                      </a:lnTo>
                      <a:lnTo>
                        <a:pt x="958" y="155"/>
                      </a:lnTo>
                      <a:lnTo>
                        <a:pt x="989" y="180"/>
                      </a:lnTo>
                      <a:lnTo>
                        <a:pt x="1020" y="207"/>
                      </a:lnTo>
                      <a:lnTo>
                        <a:pt x="1053" y="236"/>
                      </a:lnTo>
                      <a:lnTo>
                        <a:pt x="1060" y="243"/>
                      </a:lnTo>
                      <a:lnTo>
                        <a:pt x="1067" y="251"/>
                      </a:lnTo>
                      <a:lnTo>
                        <a:pt x="1073" y="260"/>
                      </a:lnTo>
                      <a:lnTo>
                        <a:pt x="1079" y="270"/>
                      </a:lnTo>
                      <a:lnTo>
                        <a:pt x="1083" y="279"/>
                      </a:lnTo>
                      <a:lnTo>
                        <a:pt x="1086" y="289"/>
                      </a:lnTo>
                      <a:lnTo>
                        <a:pt x="1088" y="300"/>
                      </a:lnTo>
                      <a:lnTo>
                        <a:pt x="1089" y="310"/>
                      </a:lnTo>
                      <a:lnTo>
                        <a:pt x="1089" y="320"/>
                      </a:lnTo>
                      <a:lnTo>
                        <a:pt x="1088" y="331"/>
                      </a:lnTo>
                      <a:lnTo>
                        <a:pt x="1086" y="341"/>
                      </a:lnTo>
                      <a:lnTo>
                        <a:pt x="1084" y="351"/>
                      </a:lnTo>
                      <a:lnTo>
                        <a:pt x="1080" y="361"/>
                      </a:lnTo>
                      <a:lnTo>
                        <a:pt x="1074" y="370"/>
                      </a:lnTo>
                      <a:lnTo>
                        <a:pt x="1068" y="379"/>
                      </a:lnTo>
                      <a:lnTo>
                        <a:pt x="1062" y="389"/>
                      </a:lnTo>
                      <a:lnTo>
                        <a:pt x="1054" y="396"/>
                      </a:lnTo>
                      <a:lnTo>
                        <a:pt x="1046" y="403"/>
                      </a:lnTo>
                      <a:lnTo>
                        <a:pt x="1036" y="409"/>
                      </a:lnTo>
                      <a:lnTo>
                        <a:pt x="1028" y="414"/>
                      </a:lnTo>
                      <a:lnTo>
                        <a:pt x="1018" y="419"/>
                      </a:lnTo>
                      <a:lnTo>
                        <a:pt x="1008" y="421"/>
                      </a:lnTo>
                      <a:lnTo>
                        <a:pt x="998" y="424"/>
                      </a:lnTo>
                      <a:lnTo>
                        <a:pt x="988" y="425"/>
                      </a:lnTo>
                      <a:lnTo>
                        <a:pt x="977" y="425"/>
                      </a:lnTo>
                      <a:lnTo>
                        <a:pt x="967" y="424"/>
                      </a:lnTo>
                      <a:lnTo>
                        <a:pt x="957" y="422"/>
                      </a:lnTo>
                      <a:lnTo>
                        <a:pt x="946" y="419"/>
                      </a:lnTo>
                      <a:lnTo>
                        <a:pt x="936" y="415"/>
                      </a:lnTo>
                      <a:lnTo>
                        <a:pt x="927" y="410"/>
                      </a:lnTo>
                      <a:lnTo>
                        <a:pt x="917" y="404"/>
                      </a:lnTo>
                      <a:lnTo>
                        <a:pt x="909" y="39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2" name="Freeform 1062">
                  <a:extLst>
                    <a:ext uri="{FF2B5EF4-FFF2-40B4-BE49-F238E27FC236}">
                      <a16:creationId xmlns:a16="http://schemas.microsoft.com/office/drawing/2014/main" id="{F1564DFB-6E9D-4FB9-8C67-09ED1BCB488D}"/>
                    </a:ext>
                  </a:extLst>
                </p:cNvPr>
                <p:cNvSpPr>
                  <a:spLocks/>
                </p:cNvSpPr>
                <p:nvPr/>
              </p:nvSpPr>
              <p:spPr bwMode="auto">
                <a:xfrm>
                  <a:off x="2185" y="2586"/>
                  <a:ext cx="14" cy="45"/>
                </a:xfrm>
                <a:custGeom>
                  <a:avLst/>
                  <a:gdLst>
                    <a:gd name="T0" fmla="*/ 0 w 217"/>
                    <a:gd name="T1" fmla="*/ 0 h 688"/>
                    <a:gd name="T2" fmla="*/ 0 w 217"/>
                    <a:gd name="T3" fmla="*/ 0 h 688"/>
                    <a:gd name="T4" fmla="*/ 0 w 217"/>
                    <a:gd name="T5" fmla="*/ 0 h 688"/>
                    <a:gd name="T6" fmla="*/ 0 w 217"/>
                    <a:gd name="T7" fmla="*/ 0 h 688"/>
                    <a:gd name="T8" fmla="*/ 0 w 217"/>
                    <a:gd name="T9" fmla="*/ 0 h 688"/>
                    <a:gd name="T10" fmla="*/ 0 w 217"/>
                    <a:gd name="T11" fmla="*/ 0 h 688"/>
                    <a:gd name="T12" fmla="*/ 0 w 217"/>
                    <a:gd name="T13" fmla="*/ 0 h 688"/>
                    <a:gd name="T14" fmla="*/ 0 w 217"/>
                    <a:gd name="T15" fmla="*/ 0 h 688"/>
                    <a:gd name="T16" fmla="*/ 0 w 217"/>
                    <a:gd name="T17" fmla="*/ 0 h 688"/>
                    <a:gd name="T18" fmla="*/ 0 w 217"/>
                    <a:gd name="T19" fmla="*/ 0 h 688"/>
                    <a:gd name="T20" fmla="*/ 0 w 217"/>
                    <a:gd name="T21" fmla="*/ 0 h 688"/>
                    <a:gd name="T22" fmla="*/ 0 w 217"/>
                    <a:gd name="T23" fmla="*/ 0 h 688"/>
                    <a:gd name="T24" fmla="*/ 0 w 217"/>
                    <a:gd name="T25" fmla="*/ 0 h 688"/>
                    <a:gd name="T26" fmla="*/ 0 w 217"/>
                    <a:gd name="T27" fmla="*/ 0 h 688"/>
                    <a:gd name="T28" fmla="*/ 0 w 217"/>
                    <a:gd name="T29" fmla="*/ 0 h 688"/>
                    <a:gd name="T30" fmla="*/ 0 w 217"/>
                    <a:gd name="T31" fmla="*/ 0 h 688"/>
                    <a:gd name="T32" fmla="*/ 0 w 217"/>
                    <a:gd name="T33" fmla="*/ 0 h 688"/>
                    <a:gd name="T34" fmla="*/ 0 w 217"/>
                    <a:gd name="T35" fmla="*/ 0 h 688"/>
                    <a:gd name="T36" fmla="*/ 0 w 217"/>
                    <a:gd name="T37" fmla="*/ 0 h 688"/>
                    <a:gd name="T38" fmla="*/ 0 w 217"/>
                    <a:gd name="T39" fmla="*/ 0 h 688"/>
                    <a:gd name="T40" fmla="*/ 0 w 217"/>
                    <a:gd name="T41" fmla="*/ 0 h 688"/>
                    <a:gd name="T42" fmla="*/ 0 w 217"/>
                    <a:gd name="T43" fmla="*/ 0 h 688"/>
                    <a:gd name="T44" fmla="*/ 0 w 217"/>
                    <a:gd name="T45" fmla="*/ 0 h 688"/>
                    <a:gd name="T46" fmla="*/ 0 w 217"/>
                    <a:gd name="T47" fmla="*/ 0 h 688"/>
                    <a:gd name="T48" fmla="*/ 0 w 217"/>
                    <a:gd name="T49" fmla="*/ 0 h 688"/>
                    <a:gd name="T50" fmla="*/ 0 w 217"/>
                    <a:gd name="T51" fmla="*/ 0 h 688"/>
                    <a:gd name="T52" fmla="*/ 0 w 217"/>
                    <a:gd name="T53" fmla="*/ 0 h 688"/>
                    <a:gd name="T54" fmla="*/ 0 w 217"/>
                    <a:gd name="T55" fmla="*/ 0 h 688"/>
                    <a:gd name="T56" fmla="*/ 0 w 217"/>
                    <a:gd name="T57" fmla="*/ 0 h 688"/>
                    <a:gd name="T58" fmla="*/ 0 w 217"/>
                    <a:gd name="T59" fmla="*/ 0 h 688"/>
                    <a:gd name="T60" fmla="*/ 0 w 217"/>
                    <a:gd name="T61" fmla="*/ 0 h 688"/>
                    <a:gd name="T62" fmla="*/ 0 w 217"/>
                    <a:gd name="T63" fmla="*/ 0 h 688"/>
                    <a:gd name="T64" fmla="*/ 0 w 217"/>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7" h="688">
                      <a:moveTo>
                        <a:pt x="216" y="108"/>
                      </a:moveTo>
                      <a:lnTo>
                        <a:pt x="217" y="579"/>
                      </a:lnTo>
                      <a:lnTo>
                        <a:pt x="216" y="591"/>
                      </a:lnTo>
                      <a:lnTo>
                        <a:pt x="214" y="601"/>
                      </a:lnTo>
                      <a:lnTo>
                        <a:pt x="212" y="611"/>
                      </a:lnTo>
                      <a:lnTo>
                        <a:pt x="208" y="622"/>
                      </a:lnTo>
                      <a:lnTo>
                        <a:pt x="204" y="631"/>
                      </a:lnTo>
                      <a:lnTo>
                        <a:pt x="199" y="640"/>
                      </a:lnTo>
                      <a:lnTo>
                        <a:pt x="192" y="649"/>
                      </a:lnTo>
                      <a:lnTo>
                        <a:pt x="185" y="656"/>
                      </a:lnTo>
                      <a:lnTo>
                        <a:pt x="178" y="663"/>
                      </a:lnTo>
                      <a:lnTo>
                        <a:pt x="169" y="669"/>
                      </a:lnTo>
                      <a:lnTo>
                        <a:pt x="160" y="674"/>
                      </a:lnTo>
                      <a:lnTo>
                        <a:pt x="151" y="679"/>
                      </a:lnTo>
                      <a:lnTo>
                        <a:pt x="141" y="683"/>
                      </a:lnTo>
                      <a:lnTo>
                        <a:pt x="130" y="686"/>
                      </a:lnTo>
                      <a:lnTo>
                        <a:pt x="120" y="687"/>
                      </a:lnTo>
                      <a:lnTo>
                        <a:pt x="109" y="688"/>
                      </a:lnTo>
                      <a:lnTo>
                        <a:pt x="97" y="687"/>
                      </a:lnTo>
                      <a:lnTo>
                        <a:pt x="87" y="686"/>
                      </a:lnTo>
                      <a:lnTo>
                        <a:pt x="77" y="683"/>
                      </a:lnTo>
                      <a:lnTo>
                        <a:pt x="66" y="680"/>
                      </a:lnTo>
                      <a:lnTo>
                        <a:pt x="57" y="674"/>
                      </a:lnTo>
                      <a:lnTo>
                        <a:pt x="48" y="669"/>
                      </a:lnTo>
                      <a:lnTo>
                        <a:pt x="39" y="663"/>
                      </a:lnTo>
                      <a:lnTo>
                        <a:pt x="32" y="656"/>
                      </a:lnTo>
                      <a:lnTo>
                        <a:pt x="25" y="649"/>
                      </a:lnTo>
                      <a:lnTo>
                        <a:pt x="19" y="640"/>
                      </a:lnTo>
                      <a:lnTo>
                        <a:pt x="13" y="631"/>
                      </a:lnTo>
                      <a:lnTo>
                        <a:pt x="9" y="622"/>
                      </a:lnTo>
                      <a:lnTo>
                        <a:pt x="5" y="611"/>
                      </a:lnTo>
                      <a:lnTo>
                        <a:pt x="2" y="601"/>
                      </a:lnTo>
                      <a:lnTo>
                        <a:pt x="1" y="591"/>
                      </a:lnTo>
                      <a:lnTo>
                        <a:pt x="0" y="579"/>
                      </a:lnTo>
                      <a:lnTo>
                        <a:pt x="0" y="108"/>
                      </a:lnTo>
                      <a:lnTo>
                        <a:pt x="0" y="98"/>
                      </a:lnTo>
                      <a:lnTo>
                        <a:pt x="2" y="86"/>
                      </a:lnTo>
                      <a:lnTo>
                        <a:pt x="4" y="76"/>
                      </a:lnTo>
                      <a:lnTo>
                        <a:pt x="8" y="67"/>
                      </a:lnTo>
                      <a:lnTo>
                        <a:pt x="12" y="57"/>
                      </a:lnTo>
                      <a:lnTo>
                        <a:pt x="18" y="48"/>
                      </a:lnTo>
                      <a:lnTo>
                        <a:pt x="24" y="40"/>
                      </a:lnTo>
                      <a:lnTo>
                        <a:pt x="31" y="31"/>
                      </a:lnTo>
                      <a:lnTo>
                        <a:pt x="38" y="25"/>
                      </a:lnTo>
                      <a:lnTo>
                        <a:pt x="47" y="19"/>
                      </a:lnTo>
                      <a:lnTo>
                        <a:pt x="56" y="13"/>
                      </a:lnTo>
                      <a:lnTo>
                        <a:pt x="65" y="9"/>
                      </a:lnTo>
                      <a:lnTo>
                        <a:pt x="75" y="5"/>
                      </a:lnTo>
                      <a:lnTo>
                        <a:pt x="86" y="2"/>
                      </a:lnTo>
                      <a:lnTo>
                        <a:pt x="96" y="0"/>
                      </a:lnTo>
                      <a:lnTo>
                        <a:pt x="108" y="0"/>
                      </a:lnTo>
                      <a:lnTo>
                        <a:pt x="119" y="0"/>
                      </a:lnTo>
                      <a:lnTo>
                        <a:pt x="129" y="2"/>
                      </a:lnTo>
                      <a:lnTo>
                        <a:pt x="140" y="5"/>
                      </a:lnTo>
                      <a:lnTo>
                        <a:pt x="150" y="9"/>
                      </a:lnTo>
                      <a:lnTo>
                        <a:pt x="159" y="13"/>
                      </a:lnTo>
                      <a:lnTo>
                        <a:pt x="169" y="18"/>
                      </a:lnTo>
                      <a:lnTo>
                        <a:pt x="177" y="24"/>
                      </a:lnTo>
                      <a:lnTo>
                        <a:pt x="184" y="31"/>
                      </a:lnTo>
                      <a:lnTo>
                        <a:pt x="191" y="40"/>
                      </a:lnTo>
                      <a:lnTo>
                        <a:pt x="198" y="48"/>
                      </a:lnTo>
                      <a:lnTo>
                        <a:pt x="203" y="56"/>
                      </a:lnTo>
                      <a:lnTo>
                        <a:pt x="208" y="66"/>
                      </a:lnTo>
                      <a:lnTo>
                        <a:pt x="211" y="76"/>
                      </a:lnTo>
                      <a:lnTo>
                        <a:pt x="214" y="86"/>
                      </a:lnTo>
                      <a:lnTo>
                        <a:pt x="215" y="97"/>
                      </a:lnTo>
                      <a:lnTo>
                        <a:pt x="216" y="10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3" name="Freeform 1063">
                  <a:extLst>
                    <a:ext uri="{FF2B5EF4-FFF2-40B4-BE49-F238E27FC236}">
                      <a16:creationId xmlns:a16="http://schemas.microsoft.com/office/drawing/2014/main" id="{1B815C67-D264-4D9C-829B-C54F9C520993}"/>
                    </a:ext>
                  </a:extLst>
                </p:cNvPr>
                <p:cNvSpPr>
                  <a:spLocks/>
                </p:cNvSpPr>
                <p:nvPr/>
              </p:nvSpPr>
              <p:spPr bwMode="auto">
                <a:xfrm>
                  <a:off x="2096" y="2476"/>
                  <a:ext cx="62" cy="53"/>
                </a:xfrm>
                <a:custGeom>
                  <a:avLst/>
                  <a:gdLst>
                    <a:gd name="T0" fmla="*/ 0 w 933"/>
                    <a:gd name="T1" fmla="*/ 0 h 800"/>
                    <a:gd name="T2" fmla="*/ 0 w 933"/>
                    <a:gd name="T3" fmla="*/ 0 h 800"/>
                    <a:gd name="T4" fmla="*/ 0 w 933"/>
                    <a:gd name="T5" fmla="*/ 0 h 800"/>
                    <a:gd name="T6" fmla="*/ 0 w 933"/>
                    <a:gd name="T7" fmla="*/ 0 h 800"/>
                    <a:gd name="T8" fmla="*/ 0 w 933"/>
                    <a:gd name="T9" fmla="*/ 0 h 800"/>
                    <a:gd name="T10" fmla="*/ 0 w 933"/>
                    <a:gd name="T11" fmla="*/ 0 h 800"/>
                    <a:gd name="T12" fmla="*/ 0 w 933"/>
                    <a:gd name="T13" fmla="*/ 0 h 800"/>
                    <a:gd name="T14" fmla="*/ 0 w 933"/>
                    <a:gd name="T15" fmla="*/ 0 h 800"/>
                    <a:gd name="T16" fmla="*/ 0 w 933"/>
                    <a:gd name="T17" fmla="*/ 0 h 800"/>
                    <a:gd name="T18" fmla="*/ 0 w 933"/>
                    <a:gd name="T19" fmla="*/ 0 h 800"/>
                    <a:gd name="T20" fmla="*/ 0 w 933"/>
                    <a:gd name="T21" fmla="*/ 0 h 800"/>
                    <a:gd name="T22" fmla="*/ 0 w 933"/>
                    <a:gd name="T23" fmla="*/ 0 h 800"/>
                    <a:gd name="T24" fmla="*/ 0 w 933"/>
                    <a:gd name="T25" fmla="*/ 0 h 800"/>
                    <a:gd name="T26" fmla="*/ 0 w 933"/>
                    <a:gd name="T27" fmla="*/ 0 h 800"/>
                    <a:gd name="T28" fmla="*/ 0 w 933"/>
                    <a:gd name="T29" fmla="*/ 0 h 800"/>
                    <a:gd name="T30" fmla="*/ 0 w 933"/>
                    <a:gd name="T31" fmla="*/ 0 h 800"/>
                    <a:gd name="T32" fmla="*/ 0 w 933"/>
                    <a:gd name="T33" fmla="*/ 0 h 800"/>
                    <a:gd name="T34" fmla="*/ 0 w 933"/>
                    <a:gd name="T35" fmla="*/ 0 h 800"/>
                    <a:gd name="T36" fmla="*/ 0 w 933"/>
                    <a:gd name="T37" fmla="*/ 0 h 800"/>
                    <a:gd name="T38" fmla="*/ 0 w 933"/>
                    <a:gd name="T39" fmla="*/ 0 h 800"/>
                    <a:gd name="T40" fmla="*/ 0 w 933"/>
                    <a:gd name="T41" fmla="*/ 0 h 800"/>
                    <a:gd name="T42" fmla="*/ 0 w 933"/>
                    <a:gd name="T43" fmla="*/ 0 h 800"/>
                    <a:gd name="T44" fmla="*/ 0 w 933"/>
                    <a:gd name="T45" fmla="*/ 0 h 800"/>
                    <a:gd name="T46" fmla="*/ 0 w 933"/>
                    <a:gd name="T47" fmla="*/ 0 h 800"/>
                    <a:gd name="T48" fmla="*/ 0 w 933"/>
                    <a:gd name="T49" fmla="*/ 0 h 800"/>
                    <a:gd name="T50" fmla="*/ 0 w 933"/>
                    <a:gd name="T51" fmla="*/ 0 h 800"/>
                    <a:gd name="T52" fmla="*/ 0 w 933"/>
                    <a:gd name="T53" fmla="*/ 0 h 800"/>
                    <a:gd name="T54" fmla="*/ 0 w 933"/>
                    <a:gd name="T55" fmla="*/ 0 h 800"/>
                    <a:gd name="T56" fmla="*/ 0 w 933"/>
                    <a:gd name="T57" fmla="*/ 0 h 800"/>
                    <a:gd name="T58" fmla="*/ 0 w 933"/>
                    <a:gd name="T59" fmla="*/ 0 h 800"/>
                    <a:gd name="T60" fmla="*/ 0 w 933"/>
                    <a:gd name="T61" fmla="*/ 0 h 800"/>
                    <a:gd name="T62" fmla="*/ 0 w 933"/>
                    <a:gd name="T63" fmla="*/ 0 h 800"/>
                    <a:gd name="T64" fmla="*/ 0 w 933"/>
                    <a:gd name="T65" fmla="*/ 0 h 800"/>
                    <a:gd name="T66" fmla="*/ 0 w 933"/>
                    <a:gd name="T67" fmla="*/ 0 h 800"/>
                    <a:gd name="T68" fmla="*/ 0 w 933"/>
                    <a:gd name="T69" fmla="*/ 0 h 800"/>
                    <a:gd name="T70" fmla="*/ 0 w 933"/>
                    <a:gd name="T71" fmla="*/ 0 h 800"/>
                    <a:gd name="T72" fmla="*/ 0 w 933"/>
                    <a:gd name="T73" fmla="*/ 0 h 800"/>
                    <a:gd name="T74" fmla="*/ 0 w 933"/>
                    <a:gd name="T75" fmla="*/ 0 h 800"/>
                    <a:gd name="T76" fmla="*/ 0 w 933"/>
                    <a:gd name="T77" fmla="*/ 0 h 800"/>
                    <a:gd name="T78" fmla="*/ 0 w 933"/>
                    <a:gd name="T79" fmla="*/ 0 h 800"/>
                    <a:gd name="T80" fmla="*/ 0 w 933"/>
                    <a:gd name="T81" fmla="*/ 0 h 800"/>
                    <a:gd name="T82" fmla="*/ 0 w 933"/>
                    <a:gd name="T83" fmla="*/ 0 h 800"/>
                    <a:gd name="T84" fmla="*/ 0 w 933"/>
                    <a:gd name="T85" fmla="*/ 0 h 800"/>
                    <a:gd name="T86" fmla="*/ 0 w 933"/>
                    <a:gd name="T87" fmla="*/ 0 h 800"/>
                    <a:gd name="T88" fmla="*/ 0 w 933"/>
                    <a:gd name="T89" fmla="*/ 0 h 800"/>
                    <a:gd name="T90" fmla="*/ 0 w 933"/>
                    <a:gd name="T91" fmla="*/ 0 h 800"/>
                    <a:gd name="T92" fmla="*/ 0 w 933"/>
                    <a:gd name="T93" fmla="*/ 0 h 800"/>
                    <a:gd name="T94" fmla="*/ 0 w 933"/>
                    <a:gd name="T95" fmla="*/ 0 h 800"/>
                    <a:gd name="T96" fmla="*/ 0 w 933"/>
                    <a:gd name="T97" fmla="*/ 0 h 800"/>
                    <a:gd name="T98" fmla="*/ 0 w 933"/>
                    <a:gd name="T99" fmla="*/ 0 h 800"/>
                    <a:gd name="T100" fmla="*/ 0 w 933"/>
                    <a:gd name="T101" fmla="*/ 0 h 800"/>
                    <a:gd name="T102" fmla="*/ 0 w 933"/>
                    <a:gd name="T103" fmla="*/ 0 h 800"/>
                    <a:gd name="T104" fmla="*/ 0 w 933"/>
                    <a:gd name="T105" fmla="*/ 0 h 800"/>
                    <a:gd name="T106" fmla="*/ 0 w 933"/>
                    <a:gd name="T107" fmla="*/ 0 h 800"/>
                    <a:gd name="T108" fmla="*/ 0 w 933"/>
                    <a:gd name="T109" fmla="*/ 0 h 800"/>
                    <a:gd name="T110" fmla="*/ 0 w 933"/>
                    <a:gd name="T111" fmla="*/ 0 h 800"/>
                    <a:gd name="T112" fmla="*/ 0 w 933"/>
                    <a:gd name="T113" fmla="*/ 0 h 800"/>
                    <a:gd name="T114" fmla="*/ 0 w 933"/>
                    <a:gd name="T115" fmla="*/ 0 h 800"/>
                    <a:gd name="T116" fmla="*/ 0 w 933"/>
                    <a:gd name="T117" fmla="*/ 0 h 800"/>
                    <a:gd name="T118" fmla="*/ 0 w 933"/>
                    <a:gd name="T119" fmla="*/ 0 h 800"/>
                    <a:gd name="T120" fmla="*/ 0 w 933"/>
                    <a:gd name="T121" fmla="*/ 0 h 8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0">
                      <a:moveTo>
                        <a:pt x="858" y="3"/>
                      </a:moveTo>
                      <a:lnTo>
                        <a:pt x="848" y="1"/>
                      </a:lnTo>
                      <a:lnTo>
                        <a:pt x="839" y="0"/>
                      </a:lnTo>
                      <a:lnTo>
                        <a:pt x="828" y="0"/>
                      </a:lnTo>
                      <a:lnTo>
                        <a:pt x="819" y="1"/>
                      </a:lnTo>
                      <a:lnTo>
                        <a:pt x="810" y="3"/>
                      </a:lnTo>
                      <a:lnTo>
                        <a:pt x="800" y="5"/>
                      </a:lnTo>
                      <a:lnTo>
                        <a:pt x="791" y="10"/>
                      </a:lnTo>
                      <a:lnTo>
                        <a:pt x="783" y="14"/>
                      </a:lnTo>
                      <a:lnTo>
                        <a:pt x="774" y="19"/>
                      </a:lnTo>
                      <a:lnTo>
                        <a:pt x="767" y="25"/>
                      </a:lnTo>
                      <a:lnTo>
                        <a:pt x="760" y="31"/>
                      </a:lnTo>
                      <a:lnTo>
                        <a:pt x="754" y="38"/>
                      </a:lnTo>
                      <a:lnTo>
                        <a:pt x="749" y="47"/>
                      </a:lnTo>
                      <a:lnTo>
                        <a:pt x="743" y="56"/>
                      </a:lnTo>
                      <a:lnTo>
                        <a:pt x="739" y="64"/>
                      </a:lnTo>
                      <a:lnTo>
                        <a:pt x="736" y="75"/>
                      </a:lnTo>
                      <a:lnTo>
                        <a:pt x="722" y="124"/>
                      </a:lnTo>
                      <a:lnTo>
                        <a:pt x="705" y="171"/>
                      </a:lnTo>
                      <a:lnTo>
                        <a:pt x="688" y="215"/>
                      </a:lnTo>
                      <a:lnTo>
                        <a:pt x="668" y="256"/>
                      </a:lnTo>
                      <a:lnTo>
                        <a:pt x="647" y="293"/>
                      </a:lnTo>
                      <a:lnTo>
                        <a:pt x="625" y="328"/>
                      </a:lnTo>
                      <a:lnTo>
                        <a:pt x="603" y="360"/>
                      </a:lnTo>
                      <a:lnTo>
                        <a:pt x="579" y="389"/>
                      </a:lnTo>
                      <a:lnTo>
                        <a:pt x="555" y="417"/>
                      </a:lnTo>
                      <a:lnTo>
                        <a:pt x="529" y="441"/>
                      </a:lnTo>
                      <a:lnTo>
                        <a:pt x="505" y="463"/>
                      </a:lnTo>
                      <a:lnTo>
                        <a:pt x="479" y="483"/>
                      </a:lnTo>
                      <a:lnTo>
                        <a:pt x="452" y="502"/>
                      </a:lnTo>
                      <a:lnTo>
                        <a:pt x="426" y="518"/>
                      </a:lnTo>
                      <a:lnTo>
                        <a:pt x="400" y="532"/>
                      </a:lnTo>
                      <a:lnTo>
                        <a:pt x="374" y="545"/>
                      </a:lnTo>
                      <a:lnTo>
                        <a:pt x="348" y="555"/>
                      </a:lnTo>
                      <a:lnTo>
                        <a:pt x="324" y="565"/>
                      </a:lnTo>
                      <a:lnTo>
                        <a:pt x="300" y="573"/>
                      </a:lnTo>
                      <a:lnTo>
                        <a:pt x="276" y="580"/>
                      </a:lnTo>
                      <a:lnTo>
                        <a:pt x="253" y="585"/>
                      </a:lnTo>
                      <a:lnTo>
                        <a:pt x="233" y="591"/>
                      </a:lnTo>
                      <a:lnTo>
                        <a:pt x="212" y="594"/>
                      </a:lnTo>
                      <a:lnTo>
                        <a:pt x="193" y="597"/>
                      </a:lnTo>
                      <a:lnTo>
                        <a:pt x="159" y="600"/>
                      </a:lnTo>
                      <a:lnTo>
                        <a:pt x="133" y="601"/>
                      </a:lnTo>
                      <a:lnTo>
                        <a:pt x="116" y="601"/>
                      </a:lnTo>
                      <a:lnTo>
                        <a:pt x="106" y="601"/>
                      </a:lnTo>
                      <a:lnTo>
                        <a:pt x="107" y="601"/>
                      </a:lnTo>
                      <a:lnTo>
                        <a:pt x="97" y="600"/>
                      </a:lnTo>
                      <a:lnTo>
                        <a:pt x="87" y="601"/>
                      </a:lnTo>
                      <a:lnTo>
                        <a:pt x="77" y="603"/>
                      </a:lnTo>
                      <a:lnTo>
                        <a:pt x="68" y="605"/>
                      </a:lnTo>
                      <a:lnTo>
                        <a:pt x="59" y="609"/>
                      </a:lnTo>
                      <a:lnTo>
                        <a:pt x="51" y="613"/>
                      </a:lnTo>
                      <a:lnTo>
                        <a:pt x="42" y="619"/>
                      </a:lnTo>
                      <a:lnTo>
                        <a:pt x="35" y="625"/>
                      </a:lnTo>
                      <a:lnTo>
                        <a:pt x="28" y="631"/>
                      </a:lnTo>
                      <a:lnTo>
                        <a:pt x="22" y="638"/>
                      </a:lnTo>
                      <a:lnTo>
                        <a:pt x="15" y="646"/>
                      </a:lnTo>
                      <a:lnTo>
                        <a:pt x="11" y="655"/>
                      </a:lnTo>
                      <a:lnTo>
                        <a:pt x="7" y="663"/>
                      </a:lnTo>
                      <a:lnTo>
                        <a:pt x="4" y="672"/>
                      </a:lnTo>
                      <a:lnTo>
                        <a:pt x="1" y="683"/>
                      </a:lnTo>
                      <a:lnTo>
                        <a:pt x="0" y="693"/>
                      </a:lnTo>
                      <a:lnTo>
                        <a:pt x="0" y="703"/>
                      </a:lnTo>
                      <a:lnTo>
                        <a:pt x="1" y="713"/>
                      </a:lnTo>
                      <a:lnTo>
                        <a:pt x="2" y="723"/>
                      </a:lnTo>
                      <a:lnTo>
                        <a:pt x="5" y="732"/>
                      </a:lnTo>
                      <a:lnTo>
                        <a:pt x="8" y="742"/>
                      </a:lnTo>
                      <a:lnTo>
                        <a:pt x="12" y="750"/>
                      </a:lnTo>
                      <a:lnTo>
                        <a:pt x="17" y="758"/>
                      </a:lnTo>
                      <a:lnTo>
                        <a:pt x="24" y="765"/>
                      </a:lnTo>
                      <a:lnTo>
                        <a:pt x="31" y="773"/>
                      </a:lnTo>
                      <a:lnTo>
                        <a:pt x="38" y="779"/>
                      </a:lnTo>
                      <a:lnTo>
                        <a:pt x="45" y="784"/>
                      </a:lnTo>
                      <a:lnTo>
                        <a:pt x="54" y="789"/>
                      </a:lnTo>
                      <a:lnTo>
                        <a:pt x="63" y="793"/>
                      </a:lnTo>
                      <a:lnTo>
                        <a:pt x="72" y="796"/>
                      </a:lnTo>
                      <a:lnTo>
                        <a:pt x="82" y="798"/>
                      </a:lnTo>
                      <a:lnTo>
                        <a:pt x="92" y="799"/>
                      </a:lnTo>
                      <a:lnTo>
                        <a:pt x="100" y="800"/>
                      </a:lnTo>
                      <a:lnTo>
                        <a:pt x="122" y="800"/>
                      </a:lnTo>
                      <a:lnTo>
                        <a:pt x="156" y="799"/>
                      </a:lnTo>
                      <a:lnTo>
                        <a:pt x="199" y="795"/>
                      </a:lnTo>
                      <a:lnTo>
                        <a:pt x="224" y="792"/>
                      </a:lnTo>
                      <a:lnTo>
                        <a:pt x="251" y="788"/>
                      </a:lnTo>
                      <a:lnTo>
                        <a:pt x="280" y="782"/>
                      </a:lnTo>
                      <a:lnTo>
                        <a:pt x="310" y="776"/>
                      </a:lnTo>
                      <a:lnTo>
                        <a:pt x="341" y="766"/>
                      </a:lnTo>
                      <a:lnTo>
                        <a:pt x="374" y="757"/>
                      </a:lnTo>
                      <a:lnTo>
                        <a:pt x="408" y="745"/>
                      </a:lnTo>
                      <a:lnTo>
                        <a:pt x="442" y="731"/>
                      </a:lnTo>
                      <a:lnTo>
                        <a:pt x="478" y="715"/>
                      </a:lnTo>
                      <a:lnTo>
                        <a:pt x="513" y="697"/>
                      </a:lnTo>
                      <a:lnTo>
                        <a:pt x="548" y="676"/>
                      </a:lnTo>
                      <a:lnTo>
                        <a:pt x="583" y="654"/>
                      </a:lnTo>
                      <a:lnTo>
                        <a:pt x="618" y="628"/>
                      </a:lnTo>
                      <a:lnTo>
                        <a:pt x="652" y="599"/>
                      </a:lnTo>
                      <a:lnTo>
                        <a:pt x="687" y="567"/>
                      </a:lnTo>
                      <a:lnTo>
                        <a:pt x="720" y="533"/>
                      </a:lnTo>
                      <a:lnTo>
                        <a:pt x="752" y="494"/>
                      </a:lnTo>
                      <a:lnTo>
                        <a:pt x="783" y="453"/>
                      </a:lnTo>
                      <a:lnTo>
                        <a:pt x="812" y="409"/>
                      </a:lnTo>
                      <a:lnTo>
                        <a:pt x="840" y="360"/>
                      </a:lnTo>
                      <a:lnTo>
                        <a:pt x="865" y="307"/>
                      </a:lnTo>
                      <a:lnTo>
                        <a:pt x="889" y="250"/>
                      </a:lnTo>
                      <a:lnTo>
                        <a:pt x="911" y="190"/>
                      </a:lnTo>
                      <a:lnTo>
                        <a:pt x="930" y="125"/>
                      </a:lnTo>
                      <a:lnTo>
                        <a:pt x="932" y="115"/>
                      </a:lnTo>
                      <a:lnTo>
                        <a:pt x="933" y="106"/>
                      </a:lnTo>
                      <a:lnTo>
                        <a:pt x="933" y="95"/>
                      </a:lnTo>
                      <a:lnTo>
                        <a:pt x="932" y="86"/>
                      </a:lnTo>
                      <a:lnTo>
                        <a:pt x="930" y="77"/>
                      </a:lnTo>
                      <a:lnTo>
                        <a:pt x="927" y="67"/>
                      </a:lnTo>
                      <a:lnTo>
                        <a:pt x="923" y="58"/>
                      </a:lnTo>
                      <a:lnTo>
                        <a:pt x="919" y="50"/>
                      </a:lnTo>
                      <a:lnTo>
                        <a:pt x="914" y="42"/>
                      </a:lnTo>
                      <a:lnTo>
                        <a:pt x="908" y="34"/>
                      </a:lnTo>
                      <a:lnTo>
                        <a:pt x="902" y="27"/>
                      </a:lnTo>
                      <a:lnTo>
                        <a:pt x="894" y="21"/>
                      </a:lnTo>
                      <a:lnTo>
                        <a:pt x="886" y="16"/>
                      </a:lnTo>
                      <a:lnTo>
                        <a:pt x="877" y="11"/>
                      </a:lnTo>
                      <a:lnTo>
                        <a:pt x="869" y="6"/>
                      </a:lnTo>
                      <a:lnTo>
                        <a:pt x="858"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4" name="Freeform 1064">
                  <a:extLst>
                    <a:ext uri="{FF2B5EF4-FFF2-40B4-BE49-F238E27FC236}">
                      <a16:creationId xmlns:a16="http://schemas.microsoft.com/office/drawing/2014/main" id="{6114CDA8-4926-4264-8A28-EBA4DAA73A15}"/>
                    </a:ext>
                  </a:extLst>
                </p:cNvPr>
                <p:cNvSpPr>
                  <a:spLocks/>
                </p:cNvSpPr>
                <p:nvPr/>
              </p:nvSpPr>
              <p:spPr bwMode="auto">
                <a:xfrm>
                  <a:off x="2210" y="2448"/>
                  <a:ext cx="34" cy="73"/>
                </a:xfrm>
                <a:custGeom>
                  <a:avLst/>
                  <a:gdLst>
                    <a:gd name="T0" fmla="*/ 0 w 517"/>
                    <a:gd name="T1" fmla="*/ 0 h 1083"/>
                    <a:gd name="T2" fmla="*/ 0 w 517"/>
                    <a:gd name="T3" fmla="*/ 0 h 1083"/>
                    <a:gd name="T4" fmla="*/ 0 w 517"/>
                    <a:gd name="T5" fmla="*/ 0 h 1083"/>
                    <a:gd name="T6" fmla="*/ 0 w 517"/>
                    <a:gd name="T7" fmla="*/ 0 h 1083"/>
                    <a:gd name="T8" fmla="*/ 0 w 517"/>
                    <a:gd name="T9" fmla="*/ 0 h 1083"/>
                    <a:gd name="T10" fmla="*/ 0 w 517"/>
                    <a:gd name="T11" fmla="*/ 0 h 1083"/>
                    <a:gd name="T12" fmla="*/ 0 w 517"/>
                    <a:gd name="T13" fmla="*/ 0 h 1083"/>
                    <a:gd name="T14" fmla="*/ 0 w 517"/>
                    <a:gd name="T15" fmla="*/ 0 h 1083"/>
                    <a:gd name="T16" fmla="*/ 0 w 517"/>
                    <a:gd name="T17" fmla="*/ 0 h 1083"/>
                    <a:gd name="T18" fmla="*/ 0 w 517"/>
                    <a:gd name="T19" fmla="*/ 0 h 1083"/>
                    <a:gd name="T20" fmla="*/ 0 w 517"/>
                    <a:gd name="T21" fmla="*/ 0 h 1083"/>
                    <a:gd name="T22" fmla="*/ 0 w 517"/>
                    <a:gd name="T23" fmla="*/ 0 h 1083"/>
                    <a:gd name="T24" fmla="*/ 0 w 517"/>
                    <a:gd name="T25" fmla="*/ 0 h 1083"/>
                    <a:gd name="T26" fmla="*/ 0 w 517"/>
                    <a:gd name="T27" fmla="*/ 0 h 1083"/>
                    <a:gd name="T28" fmla="*/ 0 w 517"/>
                    <a:gd name="T29" fmla="*/ 0 h 1083"/>
                    <a:gd name="T30" fmla="*/ 0 w 517"/>
                    <a:gd name="T31" fmla="*/ 0 h 1083"/>
                    <a:gd name="T32" fmla="*/ 0 w 517"/>
                    <a:gd name="T33" fmla="*/ 0 h 1083"/>
                    <a:gd name="T34" fmla="*/ 0 w 517"/>
                    <a:gd name="T35" fmla="*/ 0 h 1083"/>
                    <a:gd name="T36" fmla="*/ 0 w 517"/>
                    <a:gd name="T37" fmla="*/ 0 h 1083"/>
                    <a:gd name="T38" fmla="*/ 0 w 517"/>
                    <a:gd name="T39" fmla="*/ 0 h 1083"/>
                    <a:gd name="T40" fmla="*/ 0 w 517"/>
                    <a:gd name="T41" fmla="*/ 0 h 1083"/>
                    <a:gd name="T42" fmla="*/ 0 w 517"/>
                    <a:gd name="T43" fmla="*/ 0 h 1083"/>
                    <a:gd name="T44" fmla="*/ 0 w 517"/>
                    <a:gd name="T45" fmla="*/ 0 h 1083"/>
                    <a:gd name="T46" fmla="*/ 0 w 517"/>
                    <a:gd name="T47" fmla="*/ 0 h 1083"/>
                    <a:gd name="T48" fmla="*/ 0 w 517"/>
                    <a:gd name="T49" fmla="*/ 0 h 1083"/>
                    <a:gd name="T50" fmla="*/ 0 w 517"/>
                    <a:gd name="T51" fmla="*/ 0 h 1083"/>
                    <a:gd name="T52" fmla="*/ 0 w 517"/>
                    <a:gd name="T53" fmla="*/ 0 h 1083"/>
                    <a:gd name="T54" fmla="*/ 0 w 517"/>
                    <a:gd name="T55" fmla="*/ 0 h 1083"/>
                    <a:gd name="T56" fmla="*/ 0 w 517"/>
                    <a:gd name="T57" fmla="*/ 0 h 1083"/>
                    <a:gd name="T58" fmla="*/ 0 w 517"/>
                    <a:gd name="T59" fmla="*/ 0 h 1083"/>
                    <a:gd name="T60" fmla="*/ 0 w 517"/>
                    <a:gd name="T61" fmla="*/ 0 h 1083"/>
                    <a:gd name="T62" fmla="*/ 0 w 517"/>
                    <a:gd name="T63" fmla="*/ 0 h 1083"/>
                    <a:gd name="T64" fmla="*/ 0 w 517"/>
                    <a:gd name="T65" fmla="*/ 0 h 1083"/>
                    <a:gd name="T66" fmla="*/ 0 w 517"/>
                    <a:gd name="T67" fmla="*/ 0 h 1083"/>
                    <a:gd name="T68" fmla="*/ 0 w 517"/>
                    <a:gd name="T69" fmla="*/ 0 h 1083"/>
                    <a:gd name="T70" fmla="*/ 0 w 517"/>
                    <a:gd name="T71" fmla="*/ 0 h 1083"/>
                    <a:gd name="T72" fmla="*/ 0 w 517"/>
                    <a:gd name="T73" fmla="*/ 0 h 1083"/>
                    <a:gd name="T74" fmla="*/ 0 w 517"/>
                    <a:gd name="T75" fmla="*/ 0 h 1083"/>
                    <a:gd name="T76" fmla="*/ 0 w 517"/>
                    <a:gd name="T77" fmla="*/ 0 h 1083"/>
                    <a:gd name="T78" fmla="*/ 0 w 517"/>
                    <a:gd name="T79" fmla="*/ 0 h 1083"/>
                    <a:gd name="T80" fmla="*/ 0 w 517"/>
                    <a:gd name="T81" fmla="*/ 0 h 1083"/>
                    <a:gd name="T82" fmla="*/ 0 w 517"/>
                    <a:gd name="T83" fmla="*/ 0 h 1083"/>
                    <a:gd name="T84" fmla="*/ 0 w 517"/>
                    <a:gd name="T85" fmla="*/ 0 h 1083"/>
                    <a:gd name="T86" fmla="*/ 0 w 517"/>
                    <a:gd name="T87" fmla="*/ 0 h 1083"/>
                    <a:gd name="T88" fmla="*/ 0 w 517"/>
                    <a:gd name="T89" fmla="*/ 0 h 1083"/>
                    <a:gd name="T90" fmla="*/ 0 w 517"/>
                    <a:gd name="T91" fmla="*/ 0 h 1083"/>
                    <a:gd name="T92" fmla="*/ 0 w 517"/>
                    <a:gd name="T93" fmla="*/ 0 h 1083"/>
                    <a:gd name="T94" fmla="*/ 0 w 517"/>
                    <a:gd name="T95" fmla="*/ 0 h 1083"/>
                    <a:gd name="T96" fmla="*/ 0 w 517"/>
                    <a:gd name="T97" fmla="*/ 0 h 1083"/>
                    <a:gd name="T98" fmla="*/ 0 w 517"/>
                    <a:gd name="T99" fmla="*/ 0 h 1083"/>
                    <a:gd name="T100" fmla="*/ 0 w 517"/>
                    <a:gd name="T101" fmla="*/ 0 h 1083"/>
                    <a:gd name="T102" fmla="*/ 0 w 517"/>
                    <a:gd name="T103" fmla="*/ 0 h 1083"/>
                    <a:gd name="T104" fmla="*/ 0 w 517"/>
                    <a:gd name="T105" fmla="*/ 0 h 1083"/>
                    <a:gd name="T106" fmla="*/ 0 w 517"/>
                    <a:gd name="T107" fmla="*/ 0 h 1083"/>
                    <a:gd name="T108" fmla="*/ 0 w 517"/>
                    <a:gd name="T109" fmla="*/ 0 h 1083"/>
                    <a:gd name="T110" fmla="*/ 0 w 517"/>
                    <a:gd name="T111" fmla="*/ 0 h 1083"/>
                    <a:gd name="T112" fmla="*/ 0 w 517"/>
                    <a:gd name="T113" fmla="*/ 0 h 1083"/>
                    <a:gd name="T114" fmla="*/ 0 w 517"/>
                    <a:gd name="T115" fmla="*/ 0 h 1083"/>
                    <a:gd name="T116" fmla="*/ 0 w 517"/>
                    <a:gd name="T117" fmla="*/ 0 h 1083"/>
                    <a:gd name="T118" fmla="*/ 0 w 517"/>
                    <a:gd name="T119" fmla="*/ 0 h 1083"/>
                    <a:gd name="T120" fmla="*/ 0 w 517"/>
                    <a:gd name="T121" fmla="*/ 0 h 10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3">
                      <a:moveTo>
                        <a:pt x="459" y="68"/>
                      </a:moveTo>
                      <a:lnTo>
                        <a:pt x="455" y="59"/>
                      </a:lnTo>
                      <a:lnTo>
                        <a:pt x="451" y="50"/>
                      </a:lnTo>
                      <a:lnTo>
                        <a:pt x="446" y="41"/>
                      </a:lnTo>
                      <a:lnTo>
                        <a:pt x="440" y="34"/>
                      </a:lnTo>
                      <a:lnTo>
                        <a:pt x="433" y="27"/>
                      </a:lnTo>
                      <a:lnTo>
                        <a:pt x="425" y="21"/>
                      </a:lnTo>
                      <a:lnTo>
                        <a:pt x="418" y="15"/>
                      </a:lnTo>
                      <a:lnTo>
                        <a:pt x="410" y="10"/>
                      </a:lnTo>
                      <a:lnTo>
                        <a:pt x="401" y="6"/>
                      </a:lnTo>
                      <a:lnTo>
                        <a:pt x="391" y="3"/>
                      </a:lnTo>
                      <a:lnTo>
                        <a:pt x="382" y="1"/>
                      </a:lnTo>
                      <a:lnTo>
                        <a:pt x="373" y="0"/>
                      </a:lnTo>
                      <a:lnTo>
                        <a:pt x="363" y="0"/>
                      </a:lnTo>
                      <a:lnTo>
                        <a:pt x="353" y="0"/>
                      </a:lnTo>
                      <a:lnTo>
                        <a:pt x="344" y="2"/>
                      </a:lnTo>
                      <a:lnTo>
                        <a:pt x="333" y="5"/>
                      </a:lnTo>
                      <a:lnTo>
                        <a:pt x="324" y="8"/>
                      </a:lnTo>
                      <a:lnTo>
                        <a:pt x="315" y="13"/>
                      </a:lnTo>
                      <a:lnTo>
                        <a:pt x="306" y="18"/>
                      </a:lnTo>
                      <a:lnTo>
                        <a:pt x="299" y="25"/>
                      </a:lnTo>
                      <a:lnTo>
                        <a:pt x="292" y="31"/>
                      </a:lnTo>
                      <a:lnTo>
                        <a:pt x="286" y="38"/>
                      </a:lnTo>
                      <a:lnTo>
                        <a:pt x="280" y="46"/>
                      </a:lnTo>
                      <a:lnTo>
                        <a:pt x="275" y="55"/>
                      </a:lnTo>
                      <a:lnTo>
                        <a:pt x="271" y="63"/>
                      </a:lnTo>
                      <a:lnTo>
                        <a:pt x="268" y="72"/>
                      </a:lnTo>
                      <a:lnTo>
                        <a:pt x="266" y="82"/>
                      </a:lnTo>
                      <a:lnTo>
                        <a:pt x="265" y="92"/>
                      </a:lnTo>
                      <a:lnTo>
                        <a:pt x="265" y="101"/>
                      </a:lnTo>
                      <a:lnTo>
                        <a:pt x="265" y="112"/>
                      </a:lnTo>
                      <a:lnTo>
                        <a:pt x="267" y="121"/>
                      </a:lnTo>
                      <a:lnTo>
                        <a:pt x="269" y="131"/>
                      </a:lnTo>
                      <a:lnTo>
                        <a:pt x="285" y="181"/>
                      </a:lnTo>
                      <a:lnTo>
                        <a:pt x="297" y="228"/>
                      </a:lnTo>
                      <a:lnTo>
                        <a:pt x="305" y="275"/>
                      </a:lnTo>
                      <a:lnTo>
                        <a:pt x="313" y="319"/>
                      </a:lnTo>
                      <a:lnTo>
                        <a:pt x="316" y="362"/>
                      </a:lnTo>
                      <a:lnTo>
                        <a:pt x="318" y="402"/>
                      </a:lnTo>
                      <a:lnTo>
                        <a:pt x="317" y="440"/>
                      </a:lnTo>
                      <a:lnTo>
                        <a:pt x="314" y="478"/>
                      </a:lnTo>
                      <a:lnTo>
                        <a:pt x="309" y="513"/>
                      </a:lnTo>
                      <a:lnTo>
                        <a:pt x="301" y="547"/>
                      </a:lnTo>
                      <a:lnTo>
                        <a:pt x="293" y="579"/>
                      </a:lnTo>
                      <a:lnTo>
                        <a:pt x="284" y="609"/>
                      </a:lnTo>
                      <a:lnTo>
                        <a:pt x="273" y="638"/>
                      </a:lnTo>
                      <a:lnTo>
                        <a:pt x="261" y="665"/>
                      </a:lnTo>
                      <a:lnTo>
                        <a:pt x="248" y="690"/>
                      </a:lnTo>
                      <a:lnTo>
                        <a:pt x="234" y="713"/>
                      </a:lnTo>
                      <a:lnTo>
                        <a:pt x="221" y="735"/>
                      </a:lnTo>
                      <a:lnTo>
                        <a:pt x="205" y="756"/>
                      </a:lnTo>
                      <a:lnTo>
                        <a:pt x="191" y="775"/>
                      </a:lnTo>
                      <a:lnTo>
                        <a:pt x="176" y="793"/>
                      </a:lnTo>
                      <a:lnTo>
                        <a:pt x="161" y="808"/>
                      </a:lnTo>
                      <a:lnTo>
                        <a:pt x="146" y="824"/>
                      </a:lnTo>
                      <a:lnTo>
                        <a:pt x="133" y="837"/>
                      </a:lnTo>
                      <a:lnTo>
                        <a:pt x="119" y="849"/>
                      </a:lnTo>
                      <a:lnTo>
                        <a:pt x="94" y="868"/>
                      </a:lnTo>
                      <a:lnTo>
                        <a:pt x="74" y="883"/>
                      </a:lnTo>
                      <a:lnTo>
                        <a:pt x="60" y="891"/>
                      </a:lnTo>
                      <a:lnTo>
                        <a:pt x="53" y="895"/>
                      </a:lnTo>
                      <a:lnTo>
                        <a:pt x="45" y="900"/>
                      </a:lnTo>
                      <a:lnTo>
                        <a:pt x="37" y="907"/>
                      </a:lnTo>
                      <a:lnTo>
                        <a:pt x="29" y="913"/>
                      </a:lnTo>
                      <a:lnTo>
                        <a:pt x="23" y="920"/>
                      </a:lnTo>
                      <a:lnTo>
                        <a:pt x="17" y="928"/>
                      </a:lnTo>
                      <a:lnTo>
                        <a:pt x="12" y="937"/>
                      </a:lnTo>
                      <a:lnTo>
                        <a:pt x="8" y="945"/>
                      </a:lnTo>
                      <a:lnTo>
                        <a:pt x="5" y="954"/>
                      </a:lnTo>
                      <a:lnTo>
                        <a:pt x="2" y="963"/>
                      </a:lnTo>
                      <a:lnTo>
                        <a:pt x="1" y="973"/>
                      </a:lnTo>
                      <a:lnTo>
                        <a:pt x="0" y="983"/>
                      </a:lnTo>
                      <a:lnTo>
                        <a:pt x="0" y="992"/>
                      </a:lnTo>
                      <a:lnTo>
                        <a:pt x="2" y="1002"/>
                      </a:lnTo>
                      <a:lnTo>
                        <a:pt x="5" y="1012"/>
                      </a:lnTo>
                      <a:lnTo>
                        <a:pt x="8" y="1021"/>
                      </a:lnTo>
                      <a:lnTo>
                        <a:pt x="12" y="1031"/>
                      </a:lnTo>
                      <a:lnTo>
                        <a:pt x="17" y="1039"/>
                      </a:lnTo>
                      <a:lnTo>
                        <a:pt x="23" y="1047"/>
                      </a:lnTo>
                      <a:lnTo>
                        <a:pt x="29" y="1054"/>
                      </a:lnTo>
                      <a:lnTo>
                        <a:pt x="37" y="1061"/>
                      </a:lnTo>
                      <a:lnTo>
                        <a:pt x="45" y="1067"/>
                      </a:lnTo>
                      <a:lnTo>
                        <a:pt x="53" y="1072"/>
                      </a:lnTo>
                      <a:lnTo>
                        <a:pt x="61" y="1076"/>
                      </a:lnTo>
                      <a:lnTo>
                        <a:pt x="71" y="1079"/>
                      </a:lnTo>
                      <a:lnTo>
                        <a:pt x="80" y="1081"/>
                      </a:lnTo>
                      <a:lnTo>
                        <a:pt x="89" y="1083"/>
                      </a:lnTo>
                      <a:lnTo>
                        <a:pt x="100" y="1083"/>
                      </a:lnTo>
                      <a:lnTo>
                        <a:pt x="109" y="1083"/>
                      </a:lnTo>
                      <a:lnTo>
                        <a:pt x="118" y="1082"/>
                      </a:lnTo>
                      <a:lnTo>
                        <a:pt x="129" y="1079"/>
                      </a:lnTo>
                      <a:lnTo>
                        <a:pt x="138" y="1076"/>
                      </a:lnTo>
                      <a:lnTo>
                        <a:pt x="147" y="1072"/>
                      </a:lnTo>
                      <a:lnTo>
                        <a:pt x="153" y="1068"/>
                      </a:lnTo>
                      <a:lnTo>
                        <a:pt x="171" y="1057"/>
                      </a:lnTo>
                      <a:lnTo>
                        <a:pt x="198" y="1039"/>
                      </a:lnTo>
                      <a:lnTo>
                        <a:pt x="231" y="1013"/>
                      </a:lnTo>
                      <a:lnTo>
                        <a:pt x="250" y="998"/>
                      </a:lnTo>
                      <a:lnTo>
                        <a:pt x="268" y="980"/>
                      </a:lnTo>
                      <a:lnTo>
                        <a:pt x="289" y="960"/>
                      </a:lnTo>
                      <a:lnTo>
                        <a:pt x="310" y="940"/>
                      </a:lnTo>
                      <a:lnTo>
                        <a:pt x="330" y="916"/>
                      </a:lnTo>
                      <a:lnTo>
                        <a:pt x="351" y="891"/>
                      </a:lnTo>
                      <a:lnTo>
                        <a:pt x="372" y="863"/>
                      </a:lnTo>
                      <a:lnTo>
                        <a:pt x="392" y="834"/>
                      </a:lnTo>
                      <a:lnTo>
                        <a:pt x="412" y="802"/>
                      </a:lnTo>
                      <a:lnTo>
                        <a:pt x="431" y="769"/>
                      </a:lnTo>
                      <a:lnTo>
                        <a:pt x="448" y="733"/>
                      </a:lnTo>
                      <a:lnTo>
                        <a:pt x="464" y="696"/>
                      </a:lnTo>
                      <a:lnTo>
                        <a:pt x="478" y="655"/>
                      </a:lnTo>
                      <a:lnTo>
                        <a:pt x="491" y="613"/>
                      </a:lnTo>
                      <a:lnTo>
                        <a:pt x="502" y="570"/>
                      </a:lnTo>
                      <a:lnTo>
                        <a:pt x="509" y="523"/>
                      </a:lnTo>
                      <a:lnTo>
                        <a:pt x="514" y="473"/>
                      </a:lnTo>
                      <a:lnTo>
                        <a:pt x="517" y="423"/>
                      </a:lnTo>
                      <a:lnTo>
                        <a:pt x="516" y="370"/>
                      </a:lnTo>
                      <a:lnTo>
                        <a:pt x="513" y="314"/>
                      </a:lnTo>
                      <a:lnTo>
                        <a:pt x="506" y="256"/>
                      </a:lnTo>
                      <a:lnTo>
                        <a:pt x="495" y="196"/>
                      </a:lnTo>
                      <a:lnTo>
                        <a:pt x="479" y="133"/>
                      </a:lnTo>
                      <a:lnTo>
                        <a:pt x="459" y="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5" name="Freeform 1065">
                  <a:extLst>
                    <a:ext uri="{FF2B5EF4-FFF2-40B4-BE49-F238E27FC236}">
                      <a16:creationId xmlns:a16="http://schemas.microsoft.com/office/drawing/2014/main" id="{889EB2D3-84BD-43A5-AFE5-A115CB6A94E7}"/>
                    </a:ext>
                  </a:extLst>
                </p:cNvPr>
                <p:cNvSpPr>
                  <a:spLocks/>
                </p:cNvSpPr>
                <p:nvPr/>
              </p:nvSpPr>
              <p:spPr bwMode="auto">
                <a:xfrm>
                  <a:off x="2038" y="2546"/>
                  <a:ext cx="55" cy="23"/>
                </a:xfrm>
                <a:custGeom>
                  <a:avLst/>
                  <a:gdLst>
                    <a:gd name="T0" fmla="*/ 0 w 821"/>
                    <a:gd name="T1" fmla="*/ 0 h 347"/>
                    <a:gd name="T2" fmla="*/ 0 w 821"/>
                    <a:gd name="T3" fmla="*/ 0 h 347"/>
                    <a:gd name="T4" fmla="*/ 0 w 821"/>
                    <a:gd name="T5" fmla="*/ 0 h 347"/>
                    <a:gd name="T6" fmla="*/ 0 w 821"/>
                    <a:gd name="T7" fmla="*/ 0 h 347"/>
                    <a:gd name="T8" fmla="*/ 0 w 821"/>
                    <a:gd name="T9" fmla="*/ 0 h 347"/>
                    <a:gd name="T10" fmla="*/ 0 w 821"/>
                    <a:gd name="T11" fmla="*/ 0 h 347"/>
                    <a:gd name="T12" fmla="*/ 0 w 821"/>
                    <a:gd name="T13" fmla="*/ 0 h 347"/>
                    <a:gd name="T14" fmla="*/ 0 w 821"/>
                    <a:gd name="T15" fmla="*/ 0 h 347"/>
                    <a:gd name="T16" fmla="*/ 0 w 821"/>
                    <a:gd name="T17" fmla="*/ 0 h 347"/>
                    <a:gd name="T18" fmla="*/ 0 w 821"/>
                    <a:gd name="T19" fmla="*/ 0 h 347"/>
                    <a:gd name="T20" fmla="*/ 0 w 821"/>
                    <a:gd name="T21" fmla="*/ 0 h 347"/>
                    <a:gd name="T22" fmla="*/ 0 w 821"/>
                    <a:gd name="T23" fmla="*/ 0 h 347"/>
                    <a:gd name="T24" fmla="*/ 0 w 821"/>
                    <a:gd name="T25" fmla="*/ 0 h 347"/>
                    <a:gd name="T26" fmla="*/ 0 w 821"/>
                    <a:gd name="T27" fmla="*/ 0 h 347"/>
                    <a:gd name="T28" fmla="*/ 0 w 821"/>
                    <a:gd name="T29" fmla="*/ 0 h 347"/>
                    <a:gd name="T30" fmla="*/ 0 w 821"/>
                    <a:gd name="T31" fmla="*/ 0 h 347"/>
                    <a:gd name="T32" fmla="*/ 0 w 821"/>
                    <a:gd name="T33" fmla="*/ 0 h 347"/>
                    <a:gd name="T34" fmla="*/ 0 w 821"/>
                    <a:gd name="T35" fmla="*/ 0 h 347"/>
                    <a:gd name="T36" fmla="*/ 0 w 821"/>
                    <a:gd name="T37" fmla="*/ 0 h 347"/>
                    <a:gd name="T38" fmla="*/ 0 w 821"/>
                    <a:gd name="T39" fmla="*/ 0 h 347"/>
                    <a:gd name="T40" fmla="*/ 0 w 821"/>
                    <a:gd name="T41" fmla="*/ 0 h 347"/>
                    <a:gd name="T42" fmla="*/ 0 w 821"/>
                    <a:gd name="T43" fmla="*/ 0 h 347"/>
                    <a:gd name="T44" fmla="*/ 0 w 821"/>
                    <a:gd name="T45" fmla="*/ 0 h 347"/>
                    <a:gd name="T46" fmla="*/ 0 w 821"/>
                    <a:gd name="T47" fmla="*/ 0 h 347"/>
                    <a:gd name="T48" fmla="*/ 0 w 821"/>
                    <a:gd name="T49" fmla="*/ 0 h 347"/>
                    <a:gd name="T50" fmla="*/ 0 w 821"/>
                    <a:gd name="T51" fmla="*/ 0 h 347"/>
                    <a:gd name="T52" fmla="*/ 0 w 821"/>
                    <a:gd name="T53" fmla="*/ 0 h 347"/>
                    <a:gd name="T54" fmla="*/ 0 w 821"/>
                    <a:gd name="T55" fmla="*/ 0 h 347"/>
                    <a:gd name="T56" fmla="*/ 0 w 821"/>
                    <a:gd name="T57" fmla="*/ 0 h 347"/>
                    <a:gd name="T58" fmla="*/ 0 w 821"/>
                    <a:gd name="T59" fmla="*/ 0 h 347"/>
                    <a:gd name="T60" fmla="*/ 0 w 821"/>
                    <a:gd name="T61" fmla="*/ 0 h 347"/>
                    <a:gd name="T62" fmla="*/ 0 w 821"/>
                    <a:gd name="T63" fmla="*/ 0 h 347"/>
                    <a:gd name="T64" fmla="*/ 0 w 821"/>
                    <a:gd name="T65" fmla="*/ 0 h 347"/>
                    <a:gd name="T66" fmla="*/ 0 w 821"/>
                    <a:gd name="T67" fmla="*/ 0 h 347"/>
                    <a:gd name="T68" fmla="*/ 0 w 821"/>
                    <a:gd name="T69" fmla="*/ 0 h 347"/>
                    <a:gd name="T70" fmla="*/ 0 w 821"/>
                    <a:gd name="T71" fmla="*/ 0 h 347"/>
                    <a:gd name="T72" fmla="*/ 0 w 821"/>
                    <a:gd name="T73" fmla="*/ 0 h 347"/>
                    <a:gd name="T74" fmla="*/ 0 w 821"/>
                    <a:gd name="T75" fmla="*/ 0 h 347"/>
                    <a:gd name="T76" fmla="*/ 0 w 821"/>
                    <a:gd name="T77" fmla="*/ 0 h 347"/>
                    <a:gd name="T78" fmla="*/ 0 w 821"/>
                    <a:gd name="T79" fmla="*/ 0 h 347"/>
                    <a:gd name="T80" fmla="*/ 0 w 821"/>
                    <a:gd name="T81" fmla="*/ 0 h 347"/>
                    <a:gd name="T82" fmla="*/ 0 w 821"/>
                    <a:gd name="T83" fmla="*/ 0 h 347"/>
                    <a:gd name="T84" fmla="*/ 0 w 821"/>
                    <a:gd name="T85" fmla="*/ 0 h 347"/>
                    <a:gd name="T86" fmla="*/ 0 w 821"/>
                    <a:gd name="T87" fmla="*/ 0 h 347"/>
                    <a:gd name="T88" fmla="*/ 0 w 821"/>
                    <a:gd name="T89" fmla="*/ 0 h 347"/>
                    <a:gd name="T90" fmla="*/ 0 w 821"/>
                    <a:gd name="T91" fmla="*/ 0 h 347"/>
                    <a:gd name="T92" fmla="*/ 0 w 821"/>
                    <a:gd name="T93" fmla="*/ 0 h 347"/>
                    <a:gd name="T94" fmla="*/ 0 w 821"/>
                    <a:gd name="T95" fmla="*/ 0 h 347"/>
                    <a:gd name="T96" fmla="*/ 0 w 821"/>
                    <a:gd name="T97" fmla="*/ 0 h 347"/>
                    <a:gd name="T98" fmla="*/ 0 w 821"/>
                    <a:gd name="T99" fmla="*/ 0 h 347"/>
                    <a:gd name="T100" fmla="*/ 0 w 821"/>
                    <a:gd name="T101" fmla="*/ 0 h 347"/>
                    <a:gd name="T102" fmla="*/ 0 w 821"/>
                    <a:gd name="T103" fmla="*/ 0 h 347"/>
                    <a:gd name="T104" fmla="*/ 0 w 821"/>
                    <a:gd name="T105" fmla="*/ 0 h 347"/>
                    <a:gd name="T106" fmla="*/ 0 w 821"/>
                    <a:gd name="T107" fmla="*/ 0 h 347"/>
                    <a:gd name="T108" fmla="*/ 0 w 821"/>
                    <a:gd name="T109" fmla="*/ 0 h 347"/>
                    <a:gd name="T110" fmla="*/ 0 w 821"/>
                    <a:gd name="T111" fmla="*/ 0 h 347"/>
                    <a:gd name="T112" fmla="*/ 0 w 821"/>
                    <a:gd name="T113" fmla="*/ 0 h 347"/>
                    <a:gd name="T114" fmla="*/ 0 w 821"/>
                    <a:gd name="T115" fmla="*/ 0 h 347"/>
                    <a:gd name="T116" fmla="*/ 0 w 821"/>
                    <a:gd name="T117" fmla="*/ 0 h 347"/>
                    <a:gd name="T118" fmla="*/ 0 w 821"/>
                    <a:gd name="T119" fmla="*/ 0 h 347"/>
                    <a:gd name="T120" fmla="*/ 0 w 821"/>
                    <a:gd name="T121" fmla="*/ 0 h 347"/>
                    <a:gd name="T122" fmla="*/ 0 w 821"/>
                    <a:gd name="T123" fmla="*/ 0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7">
                      <a:moveTo>
                        <a:pt x="659" y="22"/>
                      </a:moveTo>
                      <a:lnTo>
                        <a:pt x="632" y="42"/>
                      </a:lnTo>
                      <a:lnTo>
                        <a:pt x="606" y="60"/>
                      </a:lnTo>
                      <a:lnTo>
                        <a:pt x="581" y="76"/>
                      </a:lnTo>
                      <a:lnTo>
                        <a:pt x="556" y="91"/>
                      </a:lnTo>
                      <a:lnTo>
                        <a:pt x="531" y="103"/>
                      </a:lnTo>
                      <a:lnTo>
                        <a:pt x="507" y="114"/>
                      </a:lnTo>
                      <a:lnTo>
                        <a:pt x="485" y="123"/>
                      </a:lnTo>
                      <a:lnTo>
                        <a:pt x="463" y="131"/>
                      </a:lnTo>
                      <a:lnTo>
                        <a:pt x="441" y="136"/>
                      </a:lnTo>
                      <a:lnTo>
                        <a:pt x="421" y="142"/>
                      </a:lnTo>
                      <a:lnTo>
                        <a:pt x="401" y="145"/>
                      </a:lnTo>
                      <a:lnTo>
                        <a:pt x="381" y="148"/>
                      </a:lnTo>
                      <a:lnTo>
                        <a:pt x="363" y="149"/>
                      </a:lnTo>
                      <a:lnTo>
                        <a:pt x="345" y="149"/>
                      </a:lnTo>
                      <a:lnTo>
                        <a:pt x="327" y="148"/>
                      </a:lnTo>
                      <a:lnTo>
                        <a:pt x="312" y="147"/>
                      </a:lnTo>
                      <a:lnTo>
                        <a:pt x="296" y="144"/>
                      </a:lnTo>
                      <a:lnTo>
                        <a:pt x="282" y="142"/>
                      </a:lnTo>
                      <a:lnTo>
                        <a:pt x="267" y="137"/>
                      </a:lnTo>
                      <a:lnTo>
                        <a:pt x="255" y="134"/>
                      </a:lnTo>
                      <a:lnTo>
                        <a:pt x="231" y="125"/>
                      </a:lnTo>
                      <a:lnTo>
                        <a:pt x="212" y="116"/>
                      </a:lnTo>
                      <a:lnTo>
                        <a:pt x="195" y="106"/>
                      </a:lnTo>
                      <a:lnTo>
                        <a:pt x="182" y="98"/>
                      </a:lnTo>
                      <a:lnTo>
                        <a:pt x="172" y="91"/>
                      </a:lnTo>
                      <a:lnTo>
                        <a:pt x="167" y="86"/>
                      </a:lnTo>
                      <a:lnTo>
                        <a:pt x="168" y="87"/>
                      </a:lnTo>
                      <a:lnTo>
                        <a:pt x="160" y="81"/>
                      </a:lnTo>
                      <a:lnTo>
                        <a:pt x="152" y="74"/>
                      </a:lnTo>
                      <a:lnTo>
                        <a:pt x="142" y="70"/>
                      </a:lnTo>
                      <a:lnTo>
                        <a:pt x="134" y="66"/>
                      </a:lnTo>
                      <a:lnTo>
                        <a:pt x="125" y="63"/>
                      </a:lnTo>
                      <a:lnTo>
                        <a:pt x="115" y="62"/>
                      </a:lnTo>
                      <a:lnTo>
                        <a:pt x="105" y="61"/>
                      </a:lnTo>
                      <a:lnTo>
                        <a:pt x="96" y="61"/>
                      </a:lnTo>
                      <a:lnTo>
                        <a:pt x="87" y="61"/>
                      </a:lnTo>
                      <a:lnTo>
                        <a:pt x="77" y="63"/>
                      </a:lnTo>
                      <a:lnTo>
                        <a:pt x="68" y="66"/>
                      </a:lnTo>
                      <a:lnTo>
                        <a:pt x="59" y="69"/>
                      </a:lnTo>
                      <a:lnTo>
                        <a:pt x="50" y="73"/>
                      </a:lnTo>
                      <a:lnTo>
                        <a:pt x="42" y="78"/>
                      </a:lnTo>
                      <a:lnTo>
                        <a:pt x="34" y="86"/>
                      </a:lnTo>
                      <a:lnTo>
                        <a:pt x="27" y="92"/>
                      </a:lnTo>
                      <a:lnTo>
                        <a:pt x="20" y="100"/>
                      </a:lnTo>
                      <a:lnTo>
                        <a:pt x="14" y="108"/>
                      </a:lnTo>
                      <a:lnTo>
                        <a:pt x="10" y="117"/>
                      </a:lnTo>
                      <a:lnTo>
                        <a:pt x="6" y="126"/>
                      </a:lnTo>
                      <a:lnTo>
                        <a:pt x="3" y="135"/>
                      </a:lnTo>
                      <a:lnTo>
                        <a:pt x="1" y="145"/>
                      </a:lnTo>
                      <a:lnTo>
                        <a:pt x="0" y="154"/>
                      </a:lnTo>
                      <a:lnTo>
                        <a:pt x="0" y="164"/>
                      </a:lnTo>
                      <a:lnTo>
                        <a:pt x="1" y="174"/>
                      </a:lnTo>
                      <a:lnTo>
                        <a:pt x="3" y="183"/>
                      </a:lnTo>
                      <a:lnTo>
                        <a:pt x="5" y="192"/>
                      </a:lnTo>
                      <a:lnTo>
                        <a:pt x="9" y="202"/>
                      </a:lnTo>
                      <a:lnTo>
                        <a:pt x="13" y="210"/>
                      </a:lnTo>
                      <a:lnTo>
                        <a:pt x="18" y="218"/>
                      </a:lnTo>
                      <a:lnTo>
                        <a:pt x="24" y="226"/>
                      </a:lnTo>
                      <a:lnTo>
                        <a:pt x="32" y="234"/>
                      </a:lnTo>
                      <a:lnTo>
                        <a:pt x="43" y="243"/>
                      </a:lnTo>
                      <a:lnTo>
                        <a:pt x="54" y="252"/>
                      </a:lnTo>
                      <a:lnTo>
                        <a:pt x="67" y="261"/>
                      </a:lnTo>
                      <a:lnTo>
                        <a:pt x="81" y="271"/>
                      </a:lnTo>
                      <a:lnTo>
                        <a:pt x="96" y="280"/>
                      </a:lnTo>
                      <a:lnTo>
                        <a:pt x="111" y="289"/>
                      </a:lnTo>
                      <a:lnTo>
                        <a:pt x="129" y="298"/>
                      </a:lnTo>
                      <a:lnTo>
                        <a:pt x="146" y="306"/>
                      </a:lnTo>
                      <a:lnTo>
                        <a:pt x="165" y="313"/>
                      </a:lnTo>
                      <a:lnTo>
                        <a:pt x="185" y="320"/>
                      </a:lnTo>
                      <a:lnTo>
                        <a:pt x="204" y="327"/>
                      </a:lnTo>
                      <a:lnTo>
                        <a:pt x="226" y="333"/>
                      </a:lnTo>
                      <a:lnTo>
                        <a:pt x="248" y="337"/>
                      </a:lnTo>
                      <a:lnTo>
                        <a:pt x="271" y="341"/>
                      </a:lnTo>
                      <a:lnTo>
                        <a:pt x="294" y="344"/>
                      </a:lnTo>
                      <a:lnTo>
                        <a:pt x="318" y="346"/>
                      </a:lnTo>
                      <a:lnTo>
                        <a:pt x="343" y="347"/>
                      </a:lnTo>
                      <a:lnTo>
                        <a:pt x="369" y="347"/>
                      </a:lnTo>
                      <a:lnTo>
                        <a:pt x="395" y="345"/>
                      </a:lnTo>
                      <a:lnTo>
                        <a:pt x="422" y="342"/>
                      </a:lnTo>
                      <a:lnTo>
                        <a:pt x="449" y="338"/>
                      </a:lnTo>
                      <a:lnTo>
                        <a:pt x="477" y="333"/>
                      </a:lnTo>
                      <a:lnTo>
                        <a:pt x="505" y="326"/>
                      </a:lnTo>
                      <a:lnTo>
                        <a:pt x="535" y="316"/>
                      </a:lnTo>
                      <a:lnTo>
                        <a:pt x="564" y="306"/>
                      </a:lnTo>
                      <a:lnTo>
                        <a:pt x="594" y="294"/>
                      </a:lnTo>
                      <a:lnTo>
                        <a:pt x="625" y="279"/>
                      </a:lnTo>
                      <a:lnTo>
                        <a:pt x="655" y="264"/>
                      </a:lnTo>
                      <a:lnTo>
                        <a:pt x="687" y="245"/>
                      </a:lnTo>
                      <a:lnTo>
                        <a:pt x="718" y="225"/>
                      </a:lnTo>
                      <a:lnTo>
                        <a:pt x="750" y="203"/>
                      </a:lnTo>
                      <a:lnTo>
                        <a:pt x="782" y="178"/>
                      </a:lnTo>
                      <a:lnTo>
                        <a:pt x="791" y="172"/>
                      </a:lnTo>
                      <a:lnTo>
                        <a:pt x="797" y="164"/>
                      </a:lnTo>
                      <a:lnTo>
                        <a:pt x="803" y="156"/>
                      </a:lnTo>
                      <a:lnTo>
                        <a:pt x="808" y="148"/>
                      </a:lnTo>
                      <a:lnTo>
                        <a:pt x="812" y="139"/>
                      </a:lnTo>
                      <a:lnTo>
                        <a:pt x="816" y="130"/>
                      </a:lnTo>
                      <a:lnTo>
                        <a:pt x="819" y="121"/>
                      </a:lnTo>
                      <a:lnTo>
                        <a:pt x="820" y="112"/>
                      </a:lnTo>
                      <a:lnTo>
                        <a:pt x="821" y="102"/>
                      </a:lnTo>
                      <a:lnTo>
                        <a:pt x="821" y="92"/>
                      </a:lnTo>
                      <a:lnTo>
                        <a:pt x="820" y="83"/>
                      </a:lnTo>
                      <a:lnTo>
                        <a:pt x="818" y="73"/>
                      </a:lnTo>
                      <a:lnTo>
                        <a:pt x="814" y="64"/>
                      </a:lnTo>
                      <a:lnTo>
                        <a:pt x="810" y="55"/>
                      </a:lnTo>
                      <a:lnTo>
                        <a:pt x="805" y="46"/>
                      </a:lnTo>
                      <a:lnTo>
                        <a:pt x="799" y="38"/>
                      </a:lnTo>
                      <a:lnTo>
                        <a:pt x="793" y="30"/>
                      </a:lnTo>
                      <a:lnTo>
                        <a:pt x="786" y="24"/>
                      </a:lnTo>
                      <a:lnTo>
                        <a:pt x="777" y="17"/>
                      </a:lnTo>
                      <a:lnTo>
                        <a:pt x="769" y="12"/>
                      </a:lnTo>
                      <a:lnTo>
                        <a:pt x="760" y="8"/>
                      </a:lnTo>
                      <a:lnTo>
                        <a:pt x="751" y="5"/>
                      </a:lnTo>
                      <a:lnTo>
                        <a:pt x="742" y="2"/>
                      </a:lnTo>
                      <a:lnTo>
                        <a:pt x="733" y="1"/>
                      </a:lnTo>
                      <a:lnTo>
                        <a:pt x="722" y="0"/>
                      </a:lnTo>
                      <a:lnTo>
                        <a:pt x="713" y="0"/>
                      </a:lnTo>
                      <a:lnTo>
                        <a:pt x="704" y="2"/>
                      </a:lnTo>
                      <a:lnTo>
                        <a:pt x="695" y="4"/>
                      </a:lnTo>
                      <a:lnTo>
                        <a:pt x="685" y="7"/>
                      </a:lnTo>
                      <a:lnTo>
                        <a:pt x="676" y="10"/>
                      </a:lnTo>
                      <a:lnTo>
                        <a:pt x="668" y="15"/>
                      </a:lnTo>
                      <a:lnTo>
                        <a:pt x="659" y="2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6" name="Freeform 1066">
                  <a:extLst>
                    <a:ext uri="{FF2B5EF4-FFF2-40B4-BE49-F238E27FC236}">
                      <a16:creationId xmlns:a16="http://schemas.microsoft.com/office/drawing/2014/main" id="{33336AB6-3B47-4818-A58A-59B8404C4ABB}"/>
                    </a:ext>
                  </a:extLst>
                </p:cNvPr>
                <p:cNvSpPr>
                  <a:spLocks/>
                </p:cNvSpPr>
                <p:nvPr/>
              </p:nvSpPr>
              <p:spPr bwMode="auto">
                <a:xfrm>
                  <a:off x="2042" y="2576"/>
                  <a:ext cx="46" cy="27"/>
                </a:xfrm>
                <a:custGeom>
                  <a:avLst/>
                  <a:gdLst>
                    <a:gd name="T0" fmla="*/ 0 w 695"/>
                    <a:gd name="T1" fmla="*/ 0 h 403"/>
                    <a:gd name="T2" fmla="*/ 0 w 695"/>
                    <a:gd name="T3" fmla="*/ 0 h 403"/>
                    <a:gd name="T4" fmla="*/ 0 w 695"/>
                    <a:gd name="T5" fmla="*/ 0 h 403"/>
                    <a:gd name="T6" fmla="*/ 0 w 695"/>
                    <a:gd name="T7" fmla="*/ 0 h 403"/>
                    <a:gd name="T8" fmla="*/ 0 w 695"/>
                    <a:gd name="T9" fmla="*/ 0 h 403"/>
                    <a:gd name="T10" fmla="*/ 0 w 695"/>
                    <a:gd name="T11" fmla="*/ 0 h 403"/>
                    <a:gd name="T12" fmla="*/ 0 w 695"/>
                    <a:gd name="T13" fmla="*/ 0 h 403"/>
                    <a:gd name="T14" fmla="*/ 0 w 695"/>
                    <a:gd name="T15" fmla="*/ 0 h 403"/>
                    <a:gd name="T16" fmla="*/ 0 w 695"/>
                    <a:gd name="T17" fmla="*/ 0 h 403"/>
                    <a:gd name="T18" fmla="*/ 0 w 695"/>
                    <a:gd name="T19" fmla="*/ 0 h 403"/>
                    <a:gd name="T20" fmla="*/ 0 w 695"/>
                    <a:gd name="T21" fmla="*/ 0 h 403"/>
                    <a:gd name="T22" fmla="*/ 0 w 695"/>
                    <a:gd name="T23" fmla="*/ 0 h 403"/>
                    <a:gd name="T24" fmla="*/ 0 w 695"/>
                    <a:gd name="T25" fmla="*/ 0 h 403"/>
                    <a:gd name="T26" fmla="*/ 0 w 695"/>
                    <a:gd name="T27" fmla="*/ 0 h 403"/>
                    <a:gd name="T28" fmla="*/ 0 w 695"/>
                    <a:gd name="T29" fmla="*/ 0 h 403"/>
                    <a:gd name="T30" fmla="*/ 0 w 695"/>
                    <a:gd name="T31" fmla="*/ 0 h 403"/>
                    <a:gd name="T32" fmla="*/ 0 w 695"/>
                    <a:gd name="T33" fmla="*/ 0 h 403"/>
                    <a:gd name="T34" fmla="*/ 0 w 695"/>
                    <a:gd name="T35" fmla="*/ 0 h 403"/>
                    <a:gd name="T36" fmla="*/ 0 w 695"/>
                    <a:gd name="T37" fmla="*/ 0 h 403"/>
                    <a:gd name="T38" fmla="*/ 0 w 695"/>
                    <a:gd name="T39" fmla="*/ 0 h 403"/>
                    <a:gd name="T40" fmla="*/ 0 w 695"/>
                    <a:gd name="T41" fmla="*/ 0 h 403"/>
                    <a:gd name="T42" fmla="*/ 0 w 695"/>
                    <a:gd name="T43" fmla="*/ 0 h 403"/>
                    <a:gd name="T44" fmla="*/ 0 w 695"/>
                    <a:gd name="T45" fmla="*/ 0 h 403"/>
                    <a:gd name="T46" fmla="*/ 0 w 695"/>
                    <a:gd name="T47" fmla="*/ 0 h 403"/>
                    <a:gd name="T48" fmla="*/ 0 w 695"/>
                    <a:gd name="T49" fmla="*/ 0 h 403"/>
                    <a:gd name="T50" fmla="*/ 0 w 695"/>
                    <a:gd name="T51" fmla="*/ 0 h 403"/>
                    <a:gd name="T52" fmla="*/ 0 w 695"/>
                    <a:gd name="T53" fmla="*/ 0 h 403"/>
                    <a:gd name="T54" fmla="*/ 0 w 695"/>
                    <a:gd name="T55" fmla="*/ 0 h 403"/>
                    <a:gd name="T56" fmla="*/ 0 w 695"/>
                    <a:gd name="T57" fmla="*/ 0 h 403"/>
                    <a:gd name="T58" fmla="*/ 0 w 695"/>
                    <a:gd name="T59" fmla="*/ 0 h 403"/>
                    <a:gd name="T60" fmla="*/ 0 w 695"/>
                    <a:gd name="T61" fmla="*/ 0 h 403"/>
                    <a:gd name="T62" fmla="*/ 0 w 695"/>
                    <a:gd name="T63" fmla="*/ 0 h 403"/>
                    <a:gd name="T64" fmla="*/ 0 w 695"/>
                    <a:gd name="T65" fmla="*/ 0 h 403"/>
                    <a:gd name="T66" fmla="*/ 0 w 695"/>
                    <a:gd name="T67" fmla="*/ 0 h 403"/>
                    <a:gd name="T68" fmla="*/ 0 w 695"/>
                    <a:gd name="T69" fmla="*/ 0 h 403"/>
                    <a:gd name="T70" fmla="*/ 0 w 695"/>
                    <a:gd name="T71" fmla="*/ 0 h 403"/>
                    <a:gd name="T72" fmla="*/ 0 w 695"/>
                    <a:gd name="T73" fmla="*/ 0 h 403"/>
                    <a:gd name="T74" fmla="*/ 0 w 695"/>
                    <a:gd name="T75" fmla="*/ 0 h 403"/>
                    <a:gd name="T76" fmla="*/ 0 w 695"/>
                    <a:gd name="T77" fmla="*/ 0 h 403"/>
                    <a:gd name="T78" fmla="*/ 0 w 695"/>
                    <a:gd name="T79" fmla="*/ 0 h 403"/>
                    <a:gd name="T80" fmla="*/ 0 w 695"/>
                    <a:gd name="T81" fmla="*/ 0 h 403"/>
                    <a:gd name="T82" fmla="*/ 0 w 695"/>
                    <a:gd name="T83" fmla="*/ 0 h 403"/>
                    <a:gd name="T84" fmla="*/ 0 w 695"/>
                    <a:gd name="T85" fmla="*/ 0 h 403"/>
                    <a:gd name="T86" fmla="*/ 0 w 695"/>
                    <a:gd name="T87" fmla="*/ 0 h 403"/>
                    <a:gd name="T88" fmla="*/ 0 w 695"/>
                    <a:gd name="T89" fmla="*/ 0 h 403"/>
                    <a:gd name="T90" fmla="*/ 0 w 695"/>
                    <a:gd name="T91" fmla="*/ 0 h 403"/>
                    <a:gd name="T92" fmla="*/ 0 w 695"/>
                    <a:gd name="T93" fmla="*/ 0 h 403"/>
                    <a:gd name="T94" fmla="*/ 0 w 695"/>
                    <a:gd name="T95" fmla="*/ 0 h 403"/>
                    <a:gd name="T96" fmla="*/ 0 w 695"/>
                    <a:gd name="T97" fmla="*/ 0 h 403"/>
                    <a:gd name="T98" fmla="*/ 0 w 695"/>
                    <a:gd name="T99" fmla="*/ 0 h 403"/>
                    <a:gd name="T100" fmla="*/ 0 w 695"/>
                    <a:gd name="T101" fmla="*/ 0 h 403"/>
                    <a:gd name="T102" fmla="*/ 0 w 695"/>
                    <a:gd name="T103" fmla="*/ 0 h 403"/>
                    <a:gd name="T104" fmla="*/ 0 w 695"/>
                    <a:gd name="T105" fmla="*/ 0 h 403"/>
                    <a:gd name="T106" fmla="*/ 0 w 695"/>
                    <a:gd name="T107" fmla="*/ 0 h 403"/>
                    <a:gd name="T108" fmla="*/ 0 w 695"/>
                    <a:gd name="T109" fmla="*/ 0 h 403"/>
                    <a:gd name="T110" fmla="*/ 0 w 695"/>
                    <a:gd name="T111" fmla="*/ 0 h 403"/>
                    <a:gd name="T112" fmla="*/ 0 w 695"/>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5" h="403">
                      <a:moveTo>
                        <a:pt x="522" y="32"/>
                      </a:moveTo>
                      <a:lnTo>
                        <a:pt x="503" y="52"/>
                      </a:lnTo>
                      <a:lnTo>
                        <a:pt x="484" y="70"/>
                      </a:lnTo>
                      <a:lnTo>
                        <a:pt x="466" y="87"/>
                      </a:lnTo>
                      <a:lnTo>
                        <a:pt x="448" y="102"/>
                      </a:lnTo>
                      <a:lnTo>
                        <a:pt x="429" y="117"/>
                      </a:lnTo>
                      <a:lnTo>
                        <a:pt x="412" y="129"/>
                      </a:lnTo>
                      <a:lnTo>
                        <a:pt x="394" y="140"/>
                      </a:lnTo>
                      <a:lnTo>
                        <a:pt x="377" y="151"/>
                      </a:lnTo>
                      <a:lnTo>
                        <a:pt x="360" y="160"/>
                      </a:lnTo>
                      <a:lnTo>
                        <a:pt x="344" y="168"/>
                      </a:lnTo>
                      <a:lnTo>
                        <a:pt x="327" y="176"/>
                      </a:lnTo>
                      <a:lnTo>
                        <a:pt x="312" y="182"/>
                      </a:lnTo>
                      <a:lnTo>
                        <a:pt x="296" y="187"/>
                      </a:lnTo>
                      <a:lnTo>
                        <a:pt x="282" y="191"/>
                      </a:lnTo>
                      <a:lnTo>
                        <a:pt x="267" y="195"/>
                      </a:lnTo>
                      <a:lnTo>
                        <a:pt x="254" y="197"/>
                      </a:lnTo>
                      <a:lnTo>
                        <a:pt x="228" y="201"/>
                      </a:lnTo>
                      <a:lnTo>
                        <a:pt x="204" y="203"/>
                      </a:lnTo>
                      <a:lnTo>
                        <a:pt x="183" y="204"/>
                      </a:lnTo>
                      <a:lnTo>
                        <a:pt x="166" y="203"/>
                      </a:lnTo>
                      <a:lnTo>
                        <a:pt x="141" y="200"/>
                      </a:lnTo>
                      <a:lnTo>
                        <a:pt x="130" y="197"/>
                      </a:lnTo>
                      <a:lnTo>
                        <a:pt x="131" y="198"/>
                      </a:lnTo>
                      <a:lnTo>
                        <a:pt x="121" y="195"/>
                      </a:lnTo>
                      <a:lnTo>
                        <a:pt x="111" y="193"/>
                      </a:lnTo>
                      <a:lnTo>
                        <a:pt x="102" y="193"/>
                      </a:lnTo>
                      <a:lnTo>
                        <a:pt x="91" y="193"/>
                      </a:lnTo>
                      <a:lnTo>
                        <a:pt x="82" y="194"/>
                      </a:lnTo>
                      <a:lnTo>
                        <a:pt x="73" y="196"/>
                      </a:lnTo>
                      <a:lnTo>
                        <a:pt x="63" y="199"/>
                      </a:lnTo>
                      <a:lnTo>
                        <a:pt x="55" y="203"/>
                      </a:lnTo>
                      <a:lnTo>
                        <a:pt x="47" y="209"/>
                      </a:lnTo>
                      <a:lnTo>
                        <a:pt x="39" y="214"/>
                      </a:lnTo>
                      <a:lnTo>
                        <a:pt x="31" y="220"/>
                      </a:lnTo>
                      <a:lnTo>
                        <a:pt x="24" y="227"/>
                      </a:lnTo>
                      <a:lnTo>
                        <a:pt x="18" y="234"/>
                      </a:lnTo>
                      <a:lnTo>
                        <a:pt x="13" y="243"/>
                      </a:lnTo>
                      <a:lnTo>
                        <a:pt x="9" y="252"/>
                      </a:lnTo>
                      <a:lnTo>
                        <a:pt x="4" y="261"/>
                      </a:lnTo>
                      <a:lnTo>
                        <a:pt x="2" y="272"/>
                      </a:lnTo>
                      <a:lnTo>
                        <a:pt x="0" y="281"/>
                      </a:lnTo>
                      <a:lnTo>
                        <a:pt x="0" y="291"/>
                      </a:lnTo>
                      <a:lnTo>
                        <a:pt x="0" y="301"/>
                      </a:lnTo>
                      <a:lnTo>
                        <a:pt x="1" y="310"/>
                      </a:lnTo>
                      <a:lnTo>
                        <a:pt x="3" y="320"/>
                      </a:lnTo>
                      <a:lnTo>
                        <a:pt x="7" y="329"/>
                      </a:lnTo>
                      <a:lnTo>
                        <a:pt x="11" y="338"/>
                      </a:lnTo>
                      <a:lnTo>
                        <a:pt x="15" y="346"/>
                      </a:lnTo>
                      <a:lnTo>
                        <a:pt x="21" y="353"/>
                      </a:lnTo>
                      <a:lnTo>
                        <a:pt x="27" y="362"/>
                      </a:lnTo>
                      <a:lnTo>
                        <a:pt x="34" y="368"/>
                      </a:lnTo>
                      <a:lnTo>
                        <a:pt x="42" y="374"/>
                      </a:lnTo>
                      <a:lnTo>
                        <a:pt x="50" y="379"/>
                      </a:lnTo>
                      <a:lnTo>
                        <a:pt x="59" y="383"/>
                      </a:lnTo>
                      <a:lnTo>
                        <a:pt x="69" y="387"/>
                      </a:lnTo>
                      <a:lnTo>
                        <a:pt x="74" y="390"/>
                      </a:lnTo>
                      <a:lnTo>
                        <a:pt x="86" y="393"/>
                      </a:lnTo>
                      <a:lnTo>
                        <a:pt x="104" y="396"/>
                      </a:lnTo>
                      <a:lnTo>
                        <a:pt x="127" y="400"/>
                      </a:lnTo>
                      <a:lnTo>
                        <a:pt x="154" y="402"/>
                      </a:lnTo>
                      <a:lnTo>
                        <a:pt x="188" y="403"/>
                      </a:lnTo>
                      <a:lnTo>
                        <a:pt x="205" y="403"/>
                      </a:lnTo>
                      <a:lnTo>
                        <a:pt x="224" y="402"/>
                      </a:lnTo>
                      <a:lnTo>
                        <a:pt x="244" y="401"/>
                      </a:lnTo>
                      <a:lnTo>
                        <a:pt x="265" y="398"/>
                      </a:lnTo>
                      <a:lnTo>
                        <a:pt x="286" y="395"/>
                      </a:lnTo>
                      <a:lnTo>
                        <a:pt x="309" y="391"/>
                      </a:lnTo>
                      <a:lnTo>
                        <a:pt x="331" y="384"/>
                      </a:lnTo>
                      <a:lnTo>
                        <a:pt x="355" y="377"/>
                      </a:lnTo>
                      <a:lnTo>
                        <a:pt x="379" y="370"/>
                      </a:lnTo>
                      <a:lnTo>
                        <a:pt x="404" y="360"/>
                      </a:lnTo>
                      <a:lnTo>
                        <a:pt x="428" y="349"/>
                      </a:lnTo>
                      <a:lnTo>
                        <a:pt x="454" y="336"/>
                      </a:lnTo>
                      <a:lnTo>
                        <a:pt x="480" y="322"/>
                      </a:lnTo>
                      <a:lnTo>
                        <a:pt x="507" y="306"/>
                      </a:lnTo>
                      <a:lnTo>
                        <a:pt x="534" y="288"/>
                      </a:lnTo>
                      <a:lnTo>
                        <a:pt x="561" y="268"/>
                      </a:lnTo>
                      <a:lnTo>
                        <a:pt x="588" y="246"/>
                      </a:lnTo>
                      <a:lnTo>
                        <a:pt x="615" y="222"/>
                      </a:lnTo>
                      <a:lnTo>
                        <a:pt x="641" y="195"/>
                      </a:lnTo>
                      <a:lnTo>
                        <a:pt x="669" y="167"/>
                      </a:lnTo>
                      <a:lnTo>
                        <a:pt x="676" y="159"/>
                      </a:lnTo>
                      <a:lnTo>
                        <a:pt x="681" y="151"/>
                      </a:lnTo>
                      <a:lnTo>
                        <a:pt x="686" y="142"/>
                      </a:lnTo>
                      <a:lnTo>
                        <a:pt x="689" y="133"/>
                      </a:lnTo>
                      <a:lnTo>
                        <a:pt x="692" y="124"/>
                      </a:lnTo>
                      <a:lnTo>
                        <a:pt x="694" y="115"/>
                      </a:lnTo>
                      <a:lnTo>
                        <a:pt x="695" y="104"/>
                      </a:lnTo>
                      <a:lnTo>
                        <a:pt x="695" y="95"/>
                      </a:lnTo>
                      <a:lnTo>
                        <a:pt x="694" y="86"/>
                      </a:lnTo>
                      <a:lnTo>
                        <a:pt x="692" y="76"/>
                      </a:lnTo>
                      <a:lnTo>
                        <a:pt x="690" y="67"/>
                      </a:lnTo>
                      <a:lnTo>
                        <a:pt x="686" y="58"/>
                      </a:lnTo>
                      <a:lnTo>
                        <a:pt x="682" y="49"/>
                      </a:lnTo>
                      <a:lnTo>
                        <a:pt x="677" y="41"/>
                      </a:lnTo>
                      <a:lnTo>
                        <a:pt x="669" y="33"/>
                      </a:lnTo>
                      <a:lnTo>
                        <a:pt x="663" y="26"/>
                      </a:lnTo>
                      <a:lnTo>
                        <a:pt x="655" y="19"/>
                      </a:lnTo>
                      <a:lnTo>
                        <a:pt x="647" y="14"/>
                      </a:lnTo>
                      <a:lnTo>
                        <a:pt x="637" y="9"/>
                      </a:lnTo>
                      <a:lnTo>
                        <a:pt x="629" y="6"/>
                      </a:lnTo>
                      <a:lnTo>
                        <a:pt x="620" y="3"/>
                      </a:lnTo>
                      <a:lnTo>
                        <a:pt x="609" y="1"/>
                      </a:lnTo>
                      <a:lnTo>
                        <a:pt x="600" y="0"/>
                      </a:lnTo>
                      <a:lnTo>
                        <a:pt x="591" y="0"/>
                      </a:lnTo>
                      <a:lnTo>
                        <a:pt x="581" y="1"/>
                      </a:lnTo>
                      <a:lnTo>
                        <a:pt x="572" y="3"/>
                      </a:lnTo>
                      <a:lnTo>
                        <a:pt x="563" y="5"/>
                      </a:lnTo>
                      <a:lnTo>
                        <a:pt x="554" y="9"/>
                      </a:lnTo>
                      <a:lnTo>
                        <a:pt x="545" y="13"/>
                      </a:lnTo>
                      <a:lnTo>
                        <a:pt x="537" y="18"/>
                      </a:lnTo>
                      <a:lnTo>
                        <a:pt x="529" y="26"/>
                      </a:lnTo>
                      <a:lnTo>
                        <a:pt x="522" y="3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7" name="Freeform 1067">
                  <a:extLst>
                    <a:ext uri="{FF2B5EF4-FFF2-40B4-BE49-F238E27FC236}">
                      <a16:creationId xmlns:a16="http://schemas.microsoft.com/office/drawing/2014/main" id="{7E8411D2-D1EA-4A62-B9EE-FBE798481C70}"/>
                    </a:ext>
                  </a:extLst>
                </p:cNvPr>
                <p:cNvSpPr>
                  <a:spLocks/>
                </p:cNvSpPr>
                <p:nvPr/>
              </p:nvSpPr>
              <p:spPr bwMode="auto">
                <a:xfrm>
                  <a:off x="2013" y="2696"/>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8" name="Freeform 1068">
                  <a:extLst>
                    <a:ext uri="{FF2B5EF4-FFF2-40B4-BE49-F238E27FC236}">
                      <a16:creationId xmlns:a16="http://schemas.microsoft.com/office/drawing/2014/main" id="{162CAB31-B74F-43E9-B8D7-69142DB4F7F1}"/>
                    </a:ext>
                  </a:extLst>
                </p:cNvPr>
                <p:cNvSpPr>
                  <a:spLocks/>
                </p:cNvSpPr>
                <p:nvPr/>
              </p:nvSpPr>
              <p:spPr bwMode="auto">
                <a:xfrm>
                  <a:off x="1954" y="2436"/>
                  <a:ext cx="181" cy="271"/>
                </a:xfrm>
                <a:custGeom>
                  <a:avLst/>
                  <a:gdLst>
                    <a:gd name="T0" fmla="*/ 0 w 2713"/>
                    <a:gd name="T1" fmla="*/ 0 h 4061"/>
                    <a:gd name="T2" fmla="*/ 0 w 2713"/>
                    <a:gd name="T3" fmla="*/ 0 h 4061"/>
                    <a:gd name="T4" fmla="*/ 0 w 2713"/>
                    <a:gd name="T5" fmla="*/ 0 h 4061"/>
                    <a:gd name="T6" fmla="*/ 0 w 2713"/>
                    <a:gd name="T7" fmla="*/ 0 h 4061"/>
                    <a:gd name="T8" fmla="*/ 0 w 2713"/>
                    <a:gd name="T9" fmla="*/ 0 h 4061"/>
                    <a:gd name="T10" fmla="*/ 0 w 2713"/>
                    <a:gd name="T11" fmla="*/ 0 h 4061"/>
                    <a:gd name="T12" fmla="*/ 0 w 2713"/>
                    <a:gd name="T13" fmla="*/ 0 h 4061"/>
                    <a:gd name="T14" fmla="*/ 0 w 2713"/>
                    <a:gd name="T15" fmla="*/ 0 h 4061"/>
                    <a:gd name="T16" fmla="*/ 0 w 2713"/>
                    <a:gd name="T17" fmla="*/ 0 h 4061"/>
                    <a:gd name="T18" fmla="*/ 0 w 2713"/>
                    <a:gd name="T19" fmla="*/ 0 h 4061"/>
                    <a:gd name="T20" fmla="*/ 0 w 2713"/>
                    <a:gd name="T21" fmla="*/ 0 h 4061"/>
                    <a:gd name="T22" fmla="*/ 0 w 2713"/>
                    <a:gd name="T23" fmla="*/ 0 h 4061"/>
                    <a:gd name="T24" fmla="*/ 0 w 2713"/>
                    <a:gd name="T25" fmla="*/ 0 h 4061"/>
                    <a:gd name="T26" fmla="*/ 0 w 2713"/>
                    <a:gd name="T27" fmla="*/ 0 h 4061"/>
                    <a:gd name="T28" fmla="*/ 0 w 2713"/>
                    <a:gd name="T29" fmla="*/ 0 h 4061"/>
                    <a:gd name="T30" fmla="*/ 0 w 2713"/>
                    <a:gd name="T31" fmla="*/ 0 h 4061"/>
                    <a:gd name="T32" fmla="*/ 0 w 2713"/>
                    <a:gd name="T33" fmla="*/ 0 h 4061"/>
                    <a:gd name="T34" fmla="*/ 0 w 2713"/>
                    <a:gd name="T35" fmla="*/ 0 h 4061"/>
                    <a:gd name="T36" fmla="*/ 0 w 2713"/>
                    <a:gd name="T37" fmla="*/ 0 h 4061"/>
                    <a:gd name="T38" fmla="*/ 0 w 2713"/>
                    <a:gd name="T39" fmla="*/ 0 h 4061"/>
                    <a:gd name="T40" fmla="*/ 0 w 2713"/>
                    <a:gd name="T41" fmla="*/ 0 h 4061"/>
                    <a:gd name="T42" fmla="*/ 0 w 2713"/>
                    <a:gd name="T43" fmla="*/ 0 h 4061"/>
                    <a:gd name="T44" fmla="*/ 0 w 2713"/>
                    <a:gd name="T45" fmla="*/ 0 h 4061"/>
                    <a:gd name="T46" fmla="*/ 0 w 2713"/>
                    <a:gd name="T47" fmla="*/ 0 h 4061"/>
                    <a:gd name="T48" fmla="*/ 0 w 2713"/>
                    <a:gd name="T49" fmla="*/ 0 h 4061"/>
                    <a:gd name="T50" fmla="*/ 0 w 2713"/>
                    <a:gd name="T51" fmla="*/ 0 h 4061"/>
                    <a:gd name="T52" fmla="*/ 0 w 2713"/>
                    <a:gd name="T53" fmla="*/ 0 h 4061"/>
                    <a:gd name="T54" fmla="*/ 0 w 2713"/>
                    <a:gd name="T55" fmla="*/ 0 h 4061"/>
                    <a:gd name="T56" fmla="*/ 0 w 2713"/>
                    <a:gd name="T57" fmla="*/ 0 h 4061"/>
                    <a:gd name="T58" fmla="*/ 0 w 2713"/>
                    <a:gd name="T59" fmla="*/ 0 h 4061"/>
                    <a:gd name="T60" fmla="*/ 0 w 2713"/>
                    <a:gd name="T61" fmla="*/ 0 h 4061"/>
                    <a:gd name="T62" fmla="*/ 0 w 2713"/>
                    <a:gd name="T63" fmla="*/ 0 h 4061"/>
                    <a:gd name="T64" fmla="*/ 0 w 2713"/>
                    <a:gd name="T65" fmla="*/ 0 h 4061"/>
                    <a:gd name="T66" fmla="*/ 0 w 2713"/>
                    <a:gd name="T67" fmla="*/ 0 h 4061"/>
                    <a:gd name="T68" fmla="*/ 0 w 2713"/>
                    <a:gd name="T69" fmla="*/ 0 h 4061"/>
                    <a:gd name="T70" fmla="*/ 0 w 2713"/>
                    <a:gd name="T71" fmla="*/ 0 h 4061"/>
                    <a:gd name="T72" fmla="*/ 0 w 2713"/>
                    <a:gd name="T73" fmla="*/ 0 h 4061"/>
                    <a:gd name="T74" fmla="*/ 0 w 2713"/>
                    <a:gd name="T75" fmla="*/ 0 h 4061"/>
                    <a:gd name="T76" fmla="*/ 0 w 2713"/>
                    <a:gd name="T77" fmla="*/ 0 h 4061"/>
                    <a:gd name="T78" fmla="*/ 0 w 2713"/>
                    <a:gd name="T79" fmla="*/ 0 h 4061"/>
                    <a:gd name="T80" fmla="*/ 0 w 2713"/>
                    <a:gd name="T81" fmla="*/ 0 h 4061"/>
                    <a:gd name="T82" fmla="*/ 0 w 2713"/>
                    <a:gd name="T83" fmla="*/ 0 h 4061"/>
                    <a:gd name="T84" fmla="*/ 0 w 2713"/>
                    <a:gd name="T85" fmla="*/ 0 h 4061"/>
                    <a:gd name="T86" fmla="*/ 0 w 2713"/>
                    <a:gd name="T87" fmla="*/ 0 h 4061"/>
                    <a:gd name="T88" fmla="*/ 0 w 2713"/>
                    <a:gd name="T89" fmla="*/ 0 h 4061"/>
                    <a:gd name="T90" fmla="*/ 0 w 2713"/>
                    <a:gd name="T91" fmla="*/ 0 h 4061"/>
                    <a:gd name="T92" fmla="*/ 0 w 2713"/>
                    <a:gd name="T93" fmla="*/ 0 h 4061"/>
                    <a:gd name="T94" fmla="*/ 0 w 2713"/>
                    <a:gd name="T95" fmla="*/ 0 h 4061"/>
                    <a:gd name="T96" fmla="*/ 0 w 2713"/>
                    <a:gd name="T97" fmla="*/ 0 h 4061"/>
                    <a:gd name="T98" fmla="*/ 0 w 2713"/>
                    <a:gd name="T99" fmla="*/ 0 h 4061"/>
                    <a:gd name="T100" fmla="*/ 0 w 2713"/>
                    <a:gd name="T101" fmla="*/ 0 h 4061"/>
                    <a:gd name="T102" fmla="*/ 0 w 2713"/>
                    <a:gd name="T103" fmla="*/ 0 h 4061"/>
                    <a:gd name="T104" fmla="*/ 0 w 2713"/>
                    <a:gd name="T105" fmla="*/ 0 h 4061"/>
                    <a:gd name="T106" fmla="*/ 0 w 2713"/>
                    <a:gd name="T107" fmla="*/ 0 h 4061"/>
                    <a:gd name="T108" fmla="*/ 0 w 2713"/>
                    <a:gd name="T109" fmla="*/ 0 h 4061"/>
                    <a:gd name="T110" fmla="*/ 0 w 2713"/>
                    <a:gd name="T111" fmla="*/ 0 h 4061"/>
                    <a:gd name="T112" fmla="*/ 0 w 2713"/>
                    <a:gd name="T113" fmla="*/ 0 h 4061"/>
                    <a:gd name="T114" fmla="*/ 0 w 2713"/>
                    <a:gd name="T115" fmla="*/ 0 h 4061"/>
                    <a:gd name="T116" fmla="*/ 0 w 2713"/>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3" h="4061">
                      <a:moveTo>
                        <a:pt x="2603" y="211"/>
                      </a:moveTo>
                      <a:lnTo>
                        <a:pt x="2603" y="211"/>
                      </a:lnTo>
                      <a:lnTo>
                        <a:pt x="2613" y="212"/>
                      </a:lnTo>
                      <a:lnTo>
                        <a:pt x="2623" y="211"/>
                      </a:lnTo>
                      <a:lnTo>
                        <a:pt x="2633" y="210"/>
                      </a:lnTo>
                      <a:lnTo>
                        <a:pt x="2642" y="206"/>
                      </a:lnTo>
                      <a:lnTo>
                        <a:pt x="2651" y="203"/>
                      </a:lnTo>
                      <a:lnTo>
                        <a:pt x="2659" y="199"/>
                      </a:lnTo>
                      <a:lnTo>
                        <a:pt x="2668" y="195"/>
                      </a:lnTo>
                      <a:lnTo>
                        <a:pt x="2676" y="189"/>
                      </a:lnTo>
                      <a:lnTo>
                        <a:pt x="2683" y="183"/>
                      </a:lnTo>
                      <a:lnTo>
                        <a:pt x="2689" y="175"/>
                      </a:lnTo>
                      <a:lnTo>
                        <a:pt x="2696" y="168"/>
                      </a:lnTo>
                      <a:lnTo>
                        <a:pt x="2701" y="160"/>
                      </a:lnTo>
                      <a:lnTo>
                        <a:pt x="2705" y="151"/>
                      </a:lnTo>
                      <a:lnTo>
                        <a:pt x="2708" y="141"/>
                      </a:lnTo>
                      <a:lnTo>
                        <a:pt x="2711" y="132"/>
                      </a:lnTo>
                      <a:lnTo>
                        <a:pt x="2712" y="122"/>
                      </a:lnTo>
                      <a:lnTo>
                        <a:pt x="2713" y="111"/>
                      </a:lnTo>
                      <a:lnTo>
                        <a:pt x="2712" y="101"/>
                      </a:lnTo>
                      <a:lnTo>
                        <a:pt x="2711" y="92"/>
                      </a:lnTo>
                      <a:lnTo>
                        <a:pt x="2708" y="82"/>
                      </a:lnTo>
                      <a:lnTo>
                        <a:pt x="2705" y="73"/>
                      </a:lnTo>
                      <a:lnTo>
                        <a:pt x="2701" y="65"/>
                      </a:lnTo>
                      <a:lnTo>
                        <a:pt x="2696" y="57"/>
                      </a:lnTo>
                      <a:lnTo>
                        <a:pt x="2690" y="48"/>
                      </a:lnTo>
                      <a:lnTo>
                        <a:pt x="2684" y="41"/>
                      </a:lnTo>
                      <a:lnTo>
                        <a:pt x="2677" y="35"/>
                      </a:lnTo>
                      <a:lnTo>
                        <a:pt x="2669" y="29"/>
                      </a:lnTo>
                      <a:lnTo>
                        <a:pt x="2661" y="23"/>
                      </a:lnTo>
                      <a:lnTo>
                        <a:pt x="2652" y="19"/>
                      </a:lnTo>
                      <a:lnTo>
                        <a:pt x="2643" y="16"/>
                      </a:lnTo>
                      <a:lnTo>
                        <a:pt x="2634" y="13"/>
                      </a:lnTo>
                      <a:lnTo>
                        <a:pt x="2623" y="12"/>
                      </a:lnTo>
                      <a:lnTo>
                        <a:pt x="2597" y="10"/>
                      </a:lnTo>
                      <a:lnTo>
                        <a:pt x="2545" y="6"/>
                      </a:lnTo>
                      <a:lnTo>
                        <a:pt x="2468" y="2"/>
                      </a:lnTo>
                      <a:lnTo>
                        <a:pt x="2369" y="0"/>
                      </a:lnTo>
                      <a:lnTo>
                        <a:pt x="2312" y="0"/>
                      </a:lnTo>
                      <a:lnTo>
                        <a:pt x="2251" y="1"/>
                      </a:lnTo>
                      <a:lnTo>
                        <a:pt x="2186" y="2"/>
                      </a:lnTo>
                      <a:lnTo>
                        <a:pt x="2118" y="5"/>
                      </a:lnTo>
                      <a:lnTo>
                        <a:pt x="2045" y="10"/>
                      </a:lnTo>
                      <a:lnTo>
                        <a:pt x="1971" y="15"/>
                      </a:lnTo>
                      <a:lnTo>
                        <a:pt x="1893" y="23"/>
                      </a:lnTo>
                      <a:lnTo>
                        <a:pt x="1814" y="34"/>
                      </a:lnTo>
                      <a:lnTo>
                        <a:pt x="1732" y="45"/>
                      </a:lnTo>
                      <a:lnTo>
                        <a:pt x="1649" y="60"/>
                      </a:lnTo>
                      <a:lnTo>
                        <a:pt x="1565" y="76"/>
                      </a:lnTo>
                      <a:lnTo>
                        <a:pt x="1481" y="96"/>
                      </a:lnTo>
                      <a:lnTo>
                        <a:pt x="1395" y="119"/>
                      </a:lnTo>
                      <a:lnTo>
                        <a:pt x="1310" y="144"/>
                      </a:lnTo>
                      <a:lnTo>
                        <a:pt x="1224" y="173"/>
                      </a:lnTo>
                      <a:lnTo>
                        <a:pt x="1140" y="205"/>
                      </a:lnTo>
                      <a:lnTo>
                        <a:pt x="1057" y="241"/>
                      </a:lnTo>
                      <a:lnTo>
                        <a:pt x="975" y="280"/>
                      </a:lnTo>
                      <a:lnTo>
                        <a:pt x="894" y="324"/>
                      </a:lnTo>
                      <a:lnTo>
                        <a:pt x="817" y="372"/>
                      </a:lnTo>
                      <a:lnTo>
                        <a:pt x="741" y="424"/>
                      </a:lnTo>
                      <a:lnTo>
                        <a:pt x="668" y="480"/>
                      </a:lnTo>
                      <a:lnTo>
                        <a:pt x="599" y="541"/>
                      </a:lnTo>
                      <a:lnTo>
                        <a:pt x="532" y="608"/>
                      </a:lnTo>
                      <a:lnTo>
                        <a:pt x="481" y="663"/>
                      </a:lnTo>
                      <a:lnTo>
                        <a:pt x="432" y="720"/>
                      </a:lnTo>
                      <a:lnTo>
                        <a:pt x="387" y="776"/>
                      </a:lnTo>
                      <a:lnTo>
                        <a:pt x="345" y="831"/>
                      </a:lnTo>
                      <a:lnTo>
                        <a:pt x="306" y="886"/>
                      </a:lnTo>
                      <a:lnTo>
                        <a:pt x="270" y="940"/>
                      </a:lnTo>
                      <a:lnTo>
                        <a:pt x="238" y="992"/>
                      </a:lnTo>
                      <a:lnTo>
                        <a:pt x="207" y="1045"/>
                      </a:lnTo>
                      <a:lnTo>
                        <a:pt x="179" y="1096"/>
                      </a:lnTo>
                      <a:lnTo>
                        <a:pt x="154" y="1146"/>
                      </a:lnTo>
                      <a:lnTo>
                        <a:pt x="131" y="1197"/>
                      </a:lnTo>
                      <a:lnTo>
                        <a:pt x="110" y="1246"/>
                      </a:lnTo>
                      <a:lnTo>
                        <a:pt x="93" y="1293"/>
                      </a:lnTo>
                      <a:lnTo>
                        <a:pt x="76" y="1341"/>
                      </a:lnTo>
                      <a:lnTo>
                        <a:pt x="62" y="1386"/>
                      </a:lnTo>
                      <a:lnTo>
                        <a:pt x="49" y="1431"/>
                      </a:lnTo>
                      <a:lnTo>
                        <a:pt x="38" y="1475"/>
                      </a:lnTo>
                      <a:lnTo>
                        <a:pt x="29" y="1517"/>
                      </a:lnTo>
                      <a:lnTo>
                        <a:pt x="22" y="1559"/>
                      </a:lnTo>
                      <a:lnTo>
                        <a:pt x="15" y="1599"/>
                      </a:lnTo>
                      <a:lnTo>
                        <a:pt x="10" y="1637"/>
                      </a:lnTo>
                      <a:lnTo>
                        <a:pt x="6" y="1675"/>
                      </a:lnTo>
                      <a:lnTo>
                        <a:pt x="3" y="1711"/>
                      </a:lnTo>
                      <a:lnTo>
                        <a:pt x="1" y="1746"/>
                      </a:lnTo>
                      <a:lnTo>
                        <a:pt x="0" y="1779"/>
                      </a:lnTo>
                      <a:lnTo>
                        <a:pt x="0" y="1811"/>
                      </a:lnTo>
                      <a:lnTo>
                        <a:pt x="0" y="1841"/>
                      </a:lnTo>
                      <a:lnTo>
                        <a:pt x="0" y="1870"/>
                      </a:lnTo>
                      <a:lnTo>
                        <a:pt x="2" y="1923"/>
                      </a:lnTo>
                      <a:lnTo>
                        <a:pt x="4" y="1968"/>
                      </a:lnTo>
                      <a:lnTo>
                        <a:pt x="6" y="2004"/>
                      </a:lnTo>
                      <a:lnTo>
                        <a:pt x="12" y="2097"/>
                      </a:lnTo>
                      <a:lnTo>
                        <a:pt x="22" y="2192"/>
                      </a:lnTo>
                      <a:lnTo>
                        <a:pt x="34" y="2284"/>
                      </a:lnTo>
                      <a:lnTo>
                        <a:pt x="48" y="2377"/>
                      </a:lnTo>
                      <a:lnTo>
                        <a:pt x="66" y="2468"/>
                      </a:lnTo>
                      <a:lnTo>
                        <a:pt x="87" y="2558"/>
                      </a:lnTo>
                      <a:lnTo>
                        <a:pt x="108" y="2648"/>
                      </a:lnTo>
                      <a:lnTo>
                        <a:pt x="133" y="2735"/>
                      </a:lnTo>
                      <a:lnTo>
                        <a:pt x="159" y="2821"/>
                      </a:lnTo>
                      <a:lnTo>
                        <a:pt x="186" y="2906"/>
                      </a:lnTo>
                      <a:lnTo>
                        <a:pt x="215" y="2989"/>
                      </a:lnTo>
                      <a:lnTo>
                        <a:pt x="245" y="3069"/>
                      </a:lnTo>
                      <a:lnTo>
                        <a:pt x="275" y="3149"/>
                      </a:lnTo>
                      <a:lnTo>
                        <a:pt x="306" y="3224"/>
                      </a:lnTo>
                      <a:lnTo>
                        <a:pt x="338" y="3299"/>
                      </a:lnTo>
                      <a:lnTo>
                        <a:pt x="370" y="3370"/>
                      </a:lnTo>
                      <a:lnTo>
                        <a:pt x="401" y="3438"/>
                      </a:lnTo>
                      <a:lnTo>
                        <a:pt x="433" y="3504"/>
                      </a:lnTo>
                      <a:lnTo>
                        <a:pt x="464" y="3567"/>
                      </a:lnTo>
                      <a:lnTo>
                        <a:pt x="494" y="3626"/>
                      </a:lnTo>
                      <a:lnTo>
                        <a:pt x="523" y="3681"/>
                      </a:lnTo>
                      <a:lnTo>
                        <a:pt x="551" y="3733"/>
                      </a:lnTo>
                      <a:lnTo>
                        <a:pt x="578" y="3781"/>
                      </a:lnTo>
                      <a:lnTo>
                        <a:pt x="603" y="3825"/>
                      </a:lnTo>
                      <a:lnTo>
                        <a:pt x="647" y="3901"/>
                      </a:lnTo>
                      <a:lnTo>
                        <a:pt x="683" y="3959"/>
                      </a:lnTo>
                      <a:lnTo>
                        <a:pt x="707" y="3998"/>
                      </a:lnTo>
                      <a:lnTo>
                        <a:pt x="719" y="4016"/>
                      </a:lnTo>
                      <a:lnTo>
                        <a:pt x="726" y="4025"/>
                      </a:lnTo>
                      <a:lnTo>
                        <a:pt x="733" y="4032"/>
                      </a:lnTo>
                      <a:lnTo>
                        <a:pt x="740" y="4038"/>
                      </a:lnTo>
                      <a:lnTo>
                        <a:pt x="747" y="4044"/>
                      </a:lnTo>
                      <a:lnTo>
                        <a:pt x="756" y="4050"/>
                      </a:lnTo>
                      <a:lnTo>
                        <a:pt x="765" y="4053"/>
                      </a:lnTo>
                      <a:lnTo>
                        <a:pt x="774" y="4057"/>
                      </a:lnTo>
                      <a:lnTo>
                        <a:pt x="784" y="4059"/>
                      </a:lnTo>
                      <a:lnTo>
                        <a:pt x="793" y="4060"/>
                      </a:lnTo>
                      <a:lnTo>
                        <a:pt x="802" y="4061"/>
                      </a:lnTo>
                      <a:lnTo>
                        <a:pt x="812" y="4060"/>
                      </a:lnTo>
                      <a:lnTo>
                        <a:pt x="822" y="4059"/>
                      </a:lnTo>
                      <a:lnTo>
                        <a:pt x="831" y="4057"/>
                      </a:lnTo>
                      <a:lnTo>
                        <a:pt x="840" y="4054"/>
                      </a:lnTo>
                      <a:lnTo>
                        <a:pt x="850" y="4049"/>
                      </a:lnTo>
                      <a:lnTo>
                        <a:pt x="858" y="4043"/>
                      </a:lnTo>
                      <a:lnTo>
                        <a:pt x="866" y="4038"/>
                      </a:lnTo>
                      <a:lnTo>
                        <a:pt x="874" y="4031"/>
                      </a:lnTo>
                      <a:lnTo>
                        <a:pt x="880" y="4024"/>
                      </a:lnTo>
                      <a:lnTo>
                        <a:pt x="886" y="4015"/>
                      </a:lnTo>
                      <a:lnTo>
                        <a:pt x="891" y="4007"/>
                      </a:lnTo>
                      <a:lnTo>
                        <a:pt x="895" y="3999"/>
                      </a:lnTo>
                      <a:lnTo>
                        <a:pt x="898" y="3990"/>
                      </a:lnTo>
                      <a:lnTo>
                        <a:pt x="900" y="3980"/>
                      </a:lnTo>
                      <a:lnTo>
                        <a:pt x="901" y="3971"/>
                      </a:lnTo>
                      <a:lnTo>
                        <a:pt x="903" y="3962"/>
                      </a:lnTo>
                      <a:lnTo>
                        <a:pt x="903" y="3951"/>
                      </a:lnTo>
                      <a:lnTo>
                        <a:pt x="900" y="3942"/>
                      </a:lnTo>
                      <a:lnTo>
                        <a:pt x="898" y="3933"/>
                      </a:lnTo>
                      <a:lnTo>
                        <a:pt x="895" y="3923"/>
                      </a:lnTo>
                      <a:lnTo>
                        <a:pt x="891" y="3914"/>
                      </a:lnTo>
                      <a:lnTo>
                        <a:pt x="886" y="3905"/>
                      </a:lnTo>
                      <a:lnTo>
                        <a:pt x="878" y="3892"/>
                      </a:lnTo>
                      <a:lnTo>
                        <a:pt x="856" y="3859"/>
                      </a:lnTo>
                      <a:lnTo>
                        <a:pt x="824" y="3807"/>
                      </a:lnTo>
                      <a:lnTo>
                        <a:pt x="783" y="3735"/>
                      </a:lnTo>
                      <a:lnTo>
                        <a:pt x="734" y="3648"/>
                      </a:lnTo>
                      <a:lnTo>
                        <a:pt x="679" y="3546"/>
                      </a:lnTo>
                      <a:lnTo>
                        <a:pt x="650" y="3489"/>
                      </a:lnTo>
                      <a:lnTo>
                        <a:pt x="620" y="3429"/>
                      </a:lnTo>
                      <a:lnTo>
                        <a:pt x="590" y="3366"/>
                      </a:lnTo>
                      <a:lnTo>
                        <a:pt x="559" y="3301"/>
                      </a:lnTo>
                      <a:lnTo>
                        <a:pt x="528" y="3232"/>
                      </a:lnTo>
                      <a:lnTo>
                        <a:pt x="498" y="3161"/>
                      </a:lnTo>
                      <a:lnTo>
                        <a:pt x="467" y="3088"/>
                      </a:lnTo>
                      <a:lnTo>
                        <a:pt x="438" y="3011"/>
                      </a:lnTo>
                      <a:lnTo>
                        <a:pt x="409" y="2934"/>
                      </a:lnTo>
                      <a:lnTo>
                        <a:pt x="381" y="2854"/>
                      </a:lnTo>
                      <a:lnTo>
                        <a:pt x="354" y="2774"/>
                      </a:lnTo>
                      <a:lnTo>
                        <a:pt x="330" y="2691"/>
                      </a:lnTo>
                      <a:lnTo>
                        <a:pt x="306" y="2606"/>
                      </a:lnTo>
                      <a:lnTo>
                        <a:pt x="284" y="2521"/>
                      </a:lnTo>
                      <a:lnTo>
                        <a:pt x="265" y="2435"/>
                      </a:lnTo>
                      <a:lnTo>
                        <a:pt x="247" y="2348"/>
                      </a:lnTo>
                      <a:lnTo>
                        <a:pt x="232" y="2260"/>
                      </a:lnTo>
                      <a:lnTo>
                        <a:pt x="220" y="2172"/>
                      </a:lnTo>
                      <a:lnTo>
                        <a:pt x="212" y="2084"/>
                      </a:lnTo>
                      <a:lnTo>
                        <a:pt x="206" y="1995"/>
                      </a:lnTo>
                      <a:lnTo>
                        <a:pt x="203" y="1957"/>
                      </a:lnTo>
                      <a:lnTo>
                        <a:pt x="201" y="1913"/>
                      </a:lnTo>
                      <a:lnTo>
                        <a:pt x="199" y="1865"/>
                      </a:lnTo>
                      <a:lnTo>
                        <a:pt x="199" y="1811"/>
                      </a:lnTo>
                      <a:lnTo>
                        <a:pt x="200" y="1752"/>
                      </a:lnTo>
                      <a:lnTo>
                        <a:pt x="202" y="1721"/>
                      </a:lnTo>
                      <a:lnTo>
                        <a:pt x="205" y="1689"/>
                      </a:lnTo>
                      <a:lnTo>
                        <a:pt x="209" y="1656"/>
                      </a:lnTo>
                      <a:lnTo>
                        <a:pt x="213" y="1622"/>
                      </a:lnTo>
                      <a:lnTo>
                        <a:pt x="219" y="1586"/>
                      </a:lnTo>
                      <a:lnTo>
                        <a:pt x="226" y="1550"/>
                      </a:lnTo>
                      <a:lnTo>
                        <a:pt x="235" y="1512"/>
                      </a:lnTo>
                      <a:lnTo>
                        <a:pt x="244" y="1473"/>
                      </a:lnTo>
                      <a:lnTo>
                        <a:pt x="255" y="1434"/>
                      </a:lnTo>
                      <a:lnTo>
                        <a:pt x="269" y="1393"/>
                      </a:lnTo>
                      <a:lnTo>
                        <a:pt x="283" y="1352"/>
                      </a:lnTo>
                      <a:lnTo>
                        <a:pt x="300" y="1310"/>
                      </a:lnTo>
                      <a:lnTo>
                        <a:pt x="317" y="1267"/>
                      </a:lnTo>
                      <a:lnTo>
                        <a:pt x="338" y="1223"/>
                      </a:lnTo>
                      <a:lnTo>
                        <a:pt x="361" y="1178"/>
                      </a:lnTo>
                      <a:lnTo>
                        <a:pt x="385" y="1133"/>
                      </a:lnTo>
                      <a:lnTo>
                        <a:pt x="413" y="1086"/>
                      </a:lnTo>
                      <a:lnTo>
                        <a:pt x="442" y="1040"/>
                      </a:lnTo>
                      <a:lnTo>
                        <a:pt x="474" y="992"/>
                      </a:lnTo>
                      <a:lnTo>
                        <a:pt x="510" y="944"/>
                      </a:lnTo>
                      <a:lnTo>
                        <a:pt x="547" y="895"/>
                      </a:lnTo>
                      <a:lnTo>
                        <a:pt x="588" y="845"/>
                      </a:lnTo>
                      <a:lnTo>
                        <a:pt x="631" y="795"/>
                      </a:lnTo>
                      <a:lnTo>
                        <a:pt x="677" y="744"/>
                      </a:lnTo>
                      <a:lnTo>
                        <a:pt x="737" y="684"/>
                      </a:lnTo>
                      <a:lnTo>
                        <a:pt x="801" y="629"/>
                      </a:lnTo>
                      <a:lnTo>
                        <a:pt x="867" y="579"/>
                      </a:lnTo>
                      <a:lnTo>
                        <a:pt x="938" y="532"/>
                      </a:lnTo>
                      <a:lnTo>
                        <a:pt x="1009" y="489"/>
                      </a:lnTo>
                      <a:lnTo>
                        <a:pt x="1083" y="450"/>
                      </a:lnTo>
                      <a:lnTo>
                        <a:pt x="1160" y="414"/>
                      </a:lnTo>
                      <a:lnTo>
                        <a:pt x="1238" y="382"/>
                      </a:lnTo>
                      <a:lnTo>
                        <a:pt x="1316" y="354"/>
                      </a:lnTo>
                      <a:lnTo>
                        <a:pt x="1396" y="328"/>
                      </a:lnTo>
                      <a:lnTo>
                        <a:pt x="1475" y="306"/>
                      </a:lnTo>
                      <a:lnTo>
                        <a:pt x="1555" y="285"/>
                      </a:lnTo>
                      <a:lnTo>
                        <a:pt x="1635" y="268"/>
                      </a:lnTo>
                      <a:lnTo>
                        <a:pt x="1713" y="253"/>
                      </a:lnTo>
                      <a:lnTo>
                        <a:pt x="1791" y="241"/>
                      </a:lnTo>
                      <a:lnTo>
                        <a:pt x="1867" y="230"/>
                      </a:lnTo>
                      <a:lnTo>
                        <a:pt x="1942" y="221"/>
                      </a:lnTo>
                      <a:lnTo>
                        <a:pt x="2014" y="215"/>
                      </a:lnTo>
                      <a:lnTo>
                        <a:pt x="2083" y="210"/>
                      </a:lnTo>
                      <a:lnTo>
                        <a:pt x="2151" y="205"/>
                      </a:lnTo>
                      <a:lnTo>
                        <a:pt x="2215" y="202"/>
                      </a:lnTo>
                      <a:lnTo>
                        <a:pt x="2275" y="201"/>
                      </a:lnTo>
                      <a:lnTo>
                        <a:pt x="2332" y="200"/>
                      </a:lnTo>
                      <a:lnTo>
                        <a:pt x="2383" y="201"/>
                      </a:lnTo>
                      <a:lnTo>
                        <a:pt x="2473" y="203"/>
                      </a:lnTo>
                      <a:lnTo>
                        <a:pt x="2542" y="206"/>
                      </a:lnTo>
                      <a:lnTo>
                        <a:pt x="2586" y="210"/>
                      </a:lnTo>
                      <a:lnTo>
                        <a:pt x="2603" y="21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9" name="Freeform 1069">
                  <a:extLst>
                    <a:ext uri="{FF2B5EF4-FFF2-40B4-BE49-F238E27FC236}">
                      <a16:creationId xmlns:a16="http://schemas.microsoft.com/office/drawing/2014/main" id="{8ACDD010-7141-463A-9BDB-349EFBBA712C}"/>
                    </a:ext>
                  </a:extLst>
                </p:cNvPr>
                <p:cNvSpPr>
                  <a:spLocks/>
                </p:cNvSpPr>
                <p:nvPr/>
              </p:nvSpPr>
              <p:spPr bwMode="auto">
                <a:xfrm>
                  <a:off x="2137" y="2419"/>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4" y="81"/>
                      </a:lnTo>
                      <a:lnTo>
                        <a:pt x="833" y="70"/>
                      </a:lnTo>
                      <a:lnTo>
                        <a:pt x="811" y="59"/>
                      </a:lnTo>
                      <a:lnTo>
                        <a:pt x="789" y="49"/>
                      </a:lnTo>
                      <a:lnTo>
                        <a:pt x="766" y="41"/>
                      </a:lnTo>
                      <a:lnTo>
                        <a:pt x="744" y="32"/>
                      </a:lnTo>
                      <a:lnTo>
                        <a:pt x="721" y="25"/>
                      </a:lnTo>
                      <a:lnTo>
                        <a:pt x="697" y="19"/>
                      </a:lnTo>
                      <a:lnTo>
                        <a:pt x="673" y="14"/>
                      </a:lnTo>
                      <a:lnTo>
                        <a:pt x="650" y="10"/>
                      </a:lnTo>
                      <a:lnTo>
                        <a:pt x="625" y="6"/>
                      </a:lnTo>
                      <a:lnTo>
                        <a:pt x="600" y="3"/>
                      </a:lnTo>
                      <a:lnTo>
                        <a:pt x="575" y="1"/>
                      </a:lnTo>
                      <a:lnTo>
                        <a:pt x="549" y="0"/>
                      </a:lnTo>
                      <a:lnTo>
                        <a:pt x="523" y="0"/>
                      </a:lnTo>
                      <a:lnTo>
                        <a:pt x="498" y="0"/>
                      </a:lnTo>
                      <a:lnTo>
                        <a:pt x="472" y="2"/>
                      </a:lnTo>
                      <a:lnTo>
                        <a:pt x="445" y="4"/>
                      </a:lnTo>
                      <a:lnTo>
                        <a:pt x="419" y="8"/>
                      </a:lnTo>
                      <a:lnTo>
                        <a:pt x="392" y="12"/>
                      </a:lnTo>
                      <a:lnTo>
                        <a:pt x="364" y="17"/>
                      </a:lnTo>
                      <a:lnTo>
                        <a:pt x="337" y="23"/>
                      </a:lnTo>
                      <a:lnTo>
                        <a:pt x="309" y="29"/>
                      </a:lnTo>
                      <a:lnTo>
                        <a:pt x="283" y="38"/>
                      </a:lnTo>
                      <a:lnTo>
                        <a:pt x="255" y="46"/>
                      </a:lnTo>
                      <a:lnTo>
                        <a:pt x="226" y="55"/>
                      </a:lnTo>
                      <a:lnTo>
                        <a:pt x="198" y="65"/>
                      </a:lnTo>
                      <a:lnTo>
                        <a:pt x="170" y="76"/>
                      </a:lnTo>
                      <a:lnTo>
                        <a:pt x="141" y="88"/>
                      </a:lnTo>
                      <a:lnTo>
                        <a:pt x="112" y="101"/>
                      </a:lnTo>
                      <a:lnTo>
                        <a:pt x="84" y="114"/>
                      </a:lnTo>
                      <a:lnTo>
                        <a:pt x="55" y="129"/>
                      </a:lnTo>
                      <a:lnTo>
                        <a:pt x="46" y="134"/>
                      </a:lnTo>
                      <a:lnTo>
                        <a:pt x="37" y="140"/>
                      </a:lnTo>
                      <a:lnTo>
                        <a:pt x="30" y="146"/>
                      </a:lnTo>
                      <a:lnTo>
                        <a:pt x="24" y="153"/>
                      </a:lnTo>
                      <a:lnTo>
                        <a:pt x="18" y="162"/>
                      </a:lnTo>
                      <a:lnTo>
                        <a:pt x="13" y="170"/>
                      </a:lnTo>
                      <a:lnTo>
                        <a:pt x="8" y="178"/>
                      </a:lnTo>
                      <a:lnTo>
                        <a:pt x="5" y="188"/>
                      </a:lnTo>
                      <a:lnTo>
                        <a:pt x="2" y="196"/>
                      </a:lnTo>
                      <a:lnTo>
                        <a:pt x="1" y="206"/>
                      </a:lnTo>
                      <a:lnTo>
                        <a:pt x="0" y="215"/>
                      </a:lnTo>
                      <a:lnTo>
                        <a:pt x="0" y="225"/>
                      </a:lnTo>
                      <a:lnTo>
                        <a:pt x="2" y="235"/>
                      </a:lnTo>
                      <a:lnTo>
                        <a:pt x="4" y="244"/>
                      </a:lnTo>
                      <a:lnTo>
                        <a:pt x="7" y="254"/>
                      </a:lnTo>
                      <a:lnTo>
                        <a:pt x="12" y="263"/>
                      </a:lnTo>
                      <a:lnTo>
                        <a:pt x="17" y="272"/>
                      </a:lnTo>
                      <a:lnTo>
                        <a:pt x="23" y="281"/>
                      </a:lnTo>
                      <a:lnTo>
                        <a:pt x="29" y="288"/>
                      </a:lnTo>
                      <a:lnTo>
                        <a:pt x="36" y="294"/>
                      </a:lnTo>
                      <a:lnTo>
                        <a:pt x="44" y="300"/>
                      </a:lnTo>
                      <a:lnTo>
                        <a:pt x="52" y="305"/>
                      </a:lnTo>
                      <a:lnTo>
                        <a:pt x="61" y="310"/>
                      </a:lnTo>
                      <a:lnTo>
                        <a:pt x="70" y="313"/>
                      </a:lnTo>
                      <a:lnTo>
                        <a:pt x="79" y="315"/>
                      </a:lnTo>
                      <a:lnTo>
                        <a:pt x="88" y="317"/>
                      </a:lnTo>
                      <a:lnTo>
                        <a:pt x="98" y="318"/>
                      </a:lnTo>
                      <a:lnTo>
                        <a:pt x="108" y="317"/>
                      </a:lnTo>
                      <a:lnTo>
                        <a:pt x="117" y="316"/>
                      </a:lnTo>
                      <a:lnTo>
                        <a:pt x="127" y="314"/>
                      </a:lnTo>
                      <a:lnTo>
                        <a:pt x="137" y="311"/>
                      </a:lnTo>
                      <a:lnTo>
                        <a:pt x="146" y="306"/>
                      </a:lnTo>
                      <a:lnTo>
                        <a:pt x="192" y="285"/>
                      </a:lnTo>
                      <a:lnTo>
                        <a:pt x="236" y="265"/>
                      </a:lnTo>
                      <a:lnTo>
                        <a:pt x="280" y="247"/>
                      </a:lnTo>
                      <a:lnTo>
                        <a:pt x="324" y="233"/>
                      </a:lnTo>
                      <a:lnTo>
                        <a:pt x="367" y="222"/>
                      </a:lnTo>
                      <a:lnTo>
                        <a:pt x="409" y="212"/>
                      </a:lnTo>
                      <a:lnTo>
                        <a:pt x="429" y="208"/>
                      </a:lnTo>
                      <a:lnTo>
                        <a:pt x="450" y="205"/>
                      </a:lnTo>
                      <a:lnTo>
                        <a:pt x="470" y="203"/>
                      </a:lnTo>
                      <a:lnTo>
                        <a:pt x="490" y="201"/>
                      </a:lnTo>
                      <a:lnTo>
                        <a:pt x="510" y="200"/>
                      </a:lnTo>
                      <a:lnTo>
                        <a:pt x="530" y="200"/>
                      </a:lnTo>
                      <a:lnTo>
                        <a:pt x="548" y="200"/>
                      </a:lnTo>
                      <a:lnTo>
                        <a:pt x="567" y="201"/>
                      </a:lnTo>
                      <a:lnTo>
                        <a:pt x="586" y="203"/>
                      </a:lnTo>
                      <a:lnTo>
                        <a:pt x="604" y="205"/>
                      </a:lnTo>
                      <a:lnTo>
                        <a:pt x="623" y="208"/>
                      </a:lnTo>
                      <a:lnTo>
                        <a:pt x="640" y="211"/>
                      </a:lnTo>
                      <a:lnTo>
                        <a:pt x="658" y="215"/>
                      </a:lnTo>
                      <a:lnTo>
                        <a:pt x="674" y="221"/>
                      </a:lnTo>
                      <a:lnTo>
                        <a:pt x="691" y="226"/>
                      </a:lnTo>
                      <a:lnTo>
                        <a:pt x="708" y="232"/>
                      </a:lnTo>
                      <a:lnTo>
                        <a:pt x="724" y="239"/>
                      </a:lnTo>
                      <a:lnTo>
                        <a:pt x="740" y="246"/>
                      </a:lnTo>
                      <a:lnTo>
                        <a:pt x="755" y="255"/>
                      </a:lnTo>
                      <a:lnTo>
                        <a:pt x="771" y="263"/>
                      </a:lnTo>
                      <a:lnTo>
                        <a:pt x="795" y="280"/>
                      </a:lnTo>
                      <a:lnTo>
                        <a:pt x="818" y="298"/>
                      </a:lnTo>
                      <a:lnTo>
                        <a:pt x="841" y="318"/>
                      </a:lnTo>
                      <a:lnTo>
                        <a:pt x="862" y="339"/>
                      </a:lnTo>
                      <a:lnTo>
                        <a:pt x="881" y="363"/>
                      </a:lnTo>
                      <a:lnTo>
                        <a:pt x="899" y="387"/>
                      </a:lnTo>
                      <a:lnTo>
                        <a:pt x="915" y="413"/>
                      </a:lnTo>
                      <a:lnTo>
                        <a:pt x="930" y="440"/>
                      </a:lnTo>
                      <a:lnTo>
                        <a:pt x="942" y="469"/>
                      </a:lnTo>
                      <a:lnTo>
                        <a:pt x="955" y="498"/>
                      </a:lnTo>
                      <a:lnTo>
                        <a:pt x="964" y="528"/>
                      </a:lnTo>
                      <a:lnTo>
                        <a:pt x="972" y="560"/>
                      </a:lnTo>
                      <a:lnTo>
                        <a:pt x="978" y="592"/>
                      </a:lnTo>
                      <a:lnTo>
                        <a:pt x="983" y="625"/>
                      </a:lnTo>
                      <a:lnTo>
                        <a:pt x="985" y="658"/>
                      </a:lnTo>
                      <a:lnTo>
                        <a:pt x="986" y="692"/>
                      </a:lnTo>
                      <a:lnTo>
                        <a:pt x="985" y="729"/>
                      </a:lnTo>
                      <a:lnTo>
                        <a:pt x="981" y="764"/>
                      </a:lnTo>
                      <a:lnTo>
                        <a:pt x="974" y="799"/>
                      </a:lnTo>
                      <a:lnTo>
                        <a:pt x="966" y="831"/>
                      </a:lnTo>
                      <a:lnTo>
                        <a:pt x="957" y="862"/>
                      </a:lnTo>
                      <a:lnTo>
                        <a:pt x="945" y="891"/>
                      </a:lnTo>
                      <a:lnTo>
                        <a:pt x="932" y="918"/>
                      </a:lnTo>
                      <a:lnTo>
                        <a:pt x="917" y="944"/>
                      </a:lnTo>
                      <a:lnTo>
                        <a:pt x="901" y="969"/>
                      </a:lnTo>
                      <a:lnTo>
                        <a:pt x="884" y="992"/>
                      </a:lnTo>
                      <a:lnTo>
                        <a:pt x="866" y="1015"/>
                      </a:lnTo>
                      <a:lnTo>
                        <a:pt x="847" y="1035"/>
                      </a:lnTo>
                      <a:lnTo>
                        <a:pt x="827" y="1054"/>
                      </a:lnTo>
                      <a:lnTo>
                        <a:pt x="808" y="1073"/>
                      </a:lnTo>
                      <a:lnTo>
                        <a:pt x="788" y="1089"/>
                      </a:lnTo>
                      <a:lnTo>
                        <a:pt x="767" y="1105"/>
                      </a:lnTo>
                      <a:lnTo>
                        <a:pt x="747" y="1119"/>
                      </a:lnTo>
                      <a:lnTo>
                        <a:pt x="726" y="1133"/>
                      </a:lnTo>
                      <a:lnTo>
                        <a:pt x="706" y="1145"/>
                      </a:lnTo>
                      <a:lnTo>
                        <a:pt x="686" y="1156"/>
                      </a:lnTo>
                      <a:lnTo>
                        <a:pt x="649" y="1176"/>
                      </a:lnTo>
                      <a:lnTo>
                        <a:pt x="614" y="1191"/>
                      </a:lnTo>
                      <a:lnTo>
                        <a:pt x="586" y="1203"/>
                      </a:lnTo>
                      <a:lnTo>
                        <a:pt x="562" y="1211"/>
                      </a:lnTo>
                      <a:lnTo>
                        <a:pt x="545" y="1216"/>
                      </a:lnTo>
                      <a:lnTo>
                        <a:pt x="537" y="1219"/>
                      </a:lnTo>
                      <a:lnTo>
                        <a:pt x="538" y="1218"/>
                      </a:lnTo>
                      <a:lnTo>
                        <a:pt x="528" y="1221"/>
                      </a:lnTo>
                      <a:lnTo>
                        <a:pt x="518" y="1226"/>
                      </a:lnTo>
                      <a:lnTo>
                        <a:pt x="510" y="1231"/>
                      </a:lnTo>
                      <a:lnTo>
                        <a:pt x="502" y="1236"/>
                      </a:lnTo>
                      <a:lnTo>
                        <a:pt x="495" y="1242"/>
                      </a:lnTo>
                      <a:lnTo>
                        <a:pt x="487" y="1249"/>
                      </a:lnTo>
                      <a:lnTo>
                        <a:pt x="482" y="1257"/>
                      </a:lnTo>
                      <a:lnTo>
                        <a:pt x="477" y="1265"/>
                      </a:lnTo>
                      <a:lnTo>
                        <a:pt x="472" y="1273"/>
                      </a:lnTo>
                      <a:lnTo>
                        <a:pt x="469" y="1282"/>
                      </a:lnTo>
                      <a:lnTo>
                        <a:pt x="466" y="1292"/>
                      </a:lnTo>
                      <a:lnTo>
                        <a:pt x="463" y="1301"/>
                      </a:lnTo>
                      <a:lnTo>
                        <a:pt x="462" y="1310"/>
                      </a:lnTo>
                      <a:lnTo>
                        <a:pt x="462" y="1321"/>
                      </a:lnTo>
                      <a:lnTo>
                        <a:pt x="463" y="1331"/>
                      </a:lnTo>
                      <a:lnTo>
                        <a:pt x="466" y="1340"/>
                      </a:lnTo>
                      <a:lnTo>
                        <a:pt x="469" y="1351"/>
                      </a:lnTo>
                      <a:lnTo>
                        <a:pt x="473" y="1360"/>
                      </a:lnTo>
                      <a:lnTo>
                        <a:pt x="478" y="1368"/>
                      </a:lnTo>
                      <a:lnTo>
                        <a:pt x="483" y="1377"/>
                      </a:lnTo>
                      <a:lnTo>
                        <a:pt x="489" y="1384"/>
                      </a:lnTo>
                      <a:lnTo>
                        <a:pt x="497" y="1390"/>
                      </a:lnTo>
                      <a:lnTo>
                        <a:pt x="504" y="1396"/>
                      </a:lnTo>
                      <a:lnTo>
                        <a:pt x="512" y="1401"/>
                      </a:lnTo>
                      <a:lnTo>
                        <a:pt x="520" y="1406"/>
                      </a:lnTo>
                      <a:lnTo>
                        <a:pt x="530" y="1410"/>
                      </a:lnTo>
                      <a:lnTo>
                        <a:pt x="539" y="1413"/>
                      </a:lnTo>
                      <a:lnTo>
                        <a:pt x="548" y="1415"/>
                      </a:lnTo>
                      <a:lnTo>
                        <a:pt x="558" y="1416"/>
                      </a:lnTo>
                      <a:lnTo>
                        <a:pt x="568" y="1415"/>
                      </a:lnTo>
                      <a:lnTo>
                        <a:pt x="577" y="1414"/>
                      </a:lnTo>
                      <a:lnTo>
                        <a:pt x="588" y="1412"/>
                      </a:lnTo>
                      <a:lnTo>
                        <a:pt x="607" y="1406"/>
                      </a:lnTo>
                      <a:lnTo>
                        <a:pt x="628" y="1400"/>
                      </a:lnTo>
                      <a:lnTo>
                        <a:pt x="650" y="1393"/>
                      </a:lnTo>
                      <a:lnTo>
                        <a:pt x="672" y="1384"/>
                      </a:lnTo>
                      <a:lnTo>
                        <a:pt x="695" y="1374"/>
                      </a:lnTo>
                      <a:lnTo>
                        <a:pt x="719" y="1364"/>
                      </a:lnTo>
                      <a:lnTo>
                        <a:pt x="743" y="1353"/>
                      </a:lnTo>
                      <a:lnTo>
                        <a:pt x="767" y="1340"/>
                      </a:lnTo>
                      <a:lnTo>
                        <a:pt x="792" y="1327"/>
                      </a:lnTo>
                      <a:lnTo>
                        <a:pt x="817" y="1311"/>
                      </a:lnTo>
                      <a:lnTo>
                        <a:pt x="842" y="1296"/>
                      </a:lnTo>
                      <a:lnTo>
                        <a:pt x="866" y="1279"/>
                      </a:lnTo>
                      <a:lnTo>
                        <a:pt x="891" y="1261"/>
                      </a:lnTo>
                      <a:lnTo>
                        <a:pt x="915" y="1242"/>
                      </a:lnTo>
                      <a:lnTo>
                        <a:pt x="939" y="1221"/>
                      </a:lnTo>
                      <a:lnTo>
                        <a:pt x="963" y="1201"/>
                      </a:lnTo>
                      <a:lnTo>
                        <a:pt x="986" y="1178"/>
                      </a:lnTo>
                      <a:lnTo>
                        <a:pt x="1007" y="1154"/>
                      </a:lnTo>
                      <a:lnTo>
                        <a:pt x="1029" y="1129"/>
                      </a:lnTo>
                      <a:lnTo>
                        <a:pt x="1049" y="1104"/>
                      </a:lnTo>
                      <a:lnTo>
                        <a:pt x="1068" y="1076"/>
                      </a:lnTo>
                      <a:lnTo>
                        <a:pt x="1087" y="1048"/>
                      </a:lnTo>
                      <a:lnTo>
                        <a:pt x="1104" y="1018"/>
                      </a:lnTo>
                      <a:lnTo>
                        <a:pt x="1120" y="987"/>
                      </a:lnTo>
                      <a:lnTo>
                        <a:pt x="1134" y="955"/>
                      </a:lnTo>
                      <a:lnTo>
                        <a:pt x="1147" y="922"/>
                      </a:lnTo>
                      <a:lnTo>
                        <a:pt x="1158" y="886"/>
                      </a:lnTo>
                      <a:lnTo>
                        <a:pt x="1168" y="851"/>
                      </a:lnTo>
                      <a:lnTo>
                        <a:pt x="1175" y="814"/>
                      </a:lnTo>
                      <a:lnTo>
                        <a:pt x="1180" y="775"/>
                      </a:lnTo>
                      <a:lnTo>
                        <a:pt x="1184" y="735"/>
                      </a:lnTo>
                      <a:lnTo>
                        <a:pt x="1185" y="694"/>
                      </a:lnTo>
                      <a:lnTo>
                        <a:pt x="1185" y="670"/>
                      </a:lnTo>
                      <a:lnTo>
                        <a:pt x="1184" y="647"/>
                      </a:lnTo>
                      <a:lnTo>
                        <a:pt x="1183" y="623"/>
                      </a:lnTo>
                      <a:lnTo>
                        <a:pt x="1181" y="600"/>
                      </a:lnTo>
                      <a:lnTo>
                        <a:pt x="1178" y="577"/>
                      </a:lnTo>
                      <a:lnTo>
                        <a:pt x="1175" y="555"/>
                      </a:lnTo>
                      <a:lnTo>
                        <a:pt x="1170" y="532"/>
                      </a:lnTo>
                      <a:lnTo>
                        <a:pt x="1166" y="509"/>
                      </a:lnTo>
                      <a:lnTo>
                        <a:pt x="1160" y="487"/>
                      </a:lnTo>
                      <a:lnTo>
                        <a:pt x="1154" y="466"/>
                      </a:lnTo>
                      <a:lnTo>
                        <a:pt x="1147" y="445"/>
                      </a:lnTo>
                      <a:lnTo>
                        <a:pt x="1140" y="423"/>
                      </a:lnTo>
                      <a:lnTo>
                        <a:pt x="1131" y="403"/>
                      </a:lnTo>
                      <a:lnTo>
                        <a:pt x="1123" y="383"/>
                      </a:lnTo>
                      <a:lnTo>
                        <a:pt x="1114" y="362"/>
                      </a:lnTo>
                      <a:lnTo>
                        <a:pt x="1105" y="344"/>
                      </a:lnTo>
                      <a:lnTo>
                        <a:pt x="1094" y="324"/>
                      </a:lnTo>
                      <a:lnTo>
                        <a:pt x="1084" y="305"/>
                      </a:lnTo>
                      <a:lnTo>
                        <a:pt x="1072" y="287"/>
                      </a:lnTo>
                      <a:lnTo>
                        <a:pt x="1060" y="269"/>
                      </a:lnTo>
                      <a:lnTo>
                        <a:pt x="1048" y="252"/>
                      </a:lnTo>
                      <a:lnTo>
                        <a:pt x="1034" y="235"/>
                      </a:lnTo>
                      <a:lnTo>
                        <a:pt x="1021" y="219"/>
                      </a:lnTo>
                      <a:lnTo>
                        <a:pt x="1006" y="202"/>
                      </a:lnTo>
                      <a:lnTo>
                        <a:pt x="992" y="186"/>
                      </a:lnTo>
                      <a:lnTo>
                        <a:pt x="976" y="172"/>
                      </a:lnTo>
                      <a:lnTo>
                        <a:pt x="961" y="158"/>
                      </a:lnTo>
                      <a:lnTo>
                        <a:pt x="944" y="143"/>
                      </a:lnTo>
                      <a:lnTo>
                        <a:pt x="928" y="130"/>
                      </a:lnTo>
                      <a:lnTo>
                        <a:pt x="911" y="117"/>
                      </a:lnTo>
                      <a:lnTo>
                        <a:pt x="893" y="105"/>
                      </a:lnTo>
                      <a:lnTo>
                        <a:pt x="875" y="9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0" name="Freeform 1070">
                  <a:extLst>
                    <a:ext uri="{FF2B5EF4-FFF2-40B4-BE49-F238E27FC236}">
                      <a16:creationId xmlns:a16="http://schemas.microsoft.com/office/drawing/2014/main" id="{8FDDA742-22C8-4494-A5E9-BC8A3CF092B8}"/>
                    </a:ext>
                  </a:extLst>
                </p:cNvPr>
                <p:cNvSpPr>
                  <a:spLocks/>
                </p:cNvSpPr>
                <p:nvPr/>
              </p:nvSpPr>
              <p:spPr bwMode="auto">
                <a:xfrm>
                  <a:off x="1830" y="3157"/>
                  <a:ext cx="138" cy="181"/>
                </a:xfrm>
                <a:custGeom>
                  <a:avLst/>
                  <a:gdLst>
                    <a:gd name="T0" fmla="*/ 0 w 2078"/>
                    <a:gd name="T1" fmla="*/ 0 h 2720"/>
                    <a:gd name="T2" fmla="*/ 0 w 2078"/>
                    <a:gd name="T3" fmla="*/ 0 h 2720"/>
                    <a:gd name="T4" fmla="*/ 0 w 2078"/>
                    <a:gd name="T5" fmla="*/ 0 h 2720"/>
                    <a:gd name="T6" fmla="*/ 0 w 2078"/>
                    <a:gd name="T7" fmla="*/ 0 h 2720"/>
                    <a:gd name="T8" fmla="*/ 0 w 2078"/>
                    <a:gd name="T9" fmla="*/ 0 h 2720"/>
                    <a:gd name="T10" fmla="*/ 0 w 2078"/>
                    <a:gd name="T11" fmla="*/ 0 h 2720"/>
                    <a:gd name="T12" fmla="*/ 0 w 2078"/>
                    <a:gd name="T13" fmla="*/ 0 h 2720"/>
                    <a:gd name="T14" fmla="*/ 0 w 2078"/>
                    <a:gd name="T15" fmla="*/ 0 h 2720"/>
                    <a:gd name="T16" fmla="*/ 0 w 2078"/>
                    <a:gd name="T17" fmla="*/ 0 h 2720"/>
                    <a:gd name="T18" fmla="*/ 0 w 2078"/>
                    <a:gd name="T19" fmla="*/ 0 h 2720"/>
                    <a:gd name="T20" fmla="*/ 0 w 2078"/>
                    <a:gd name="T21" fmla="*/ 0 h 2720"/>
                    <a:gd name="T22" fmla="*/ 0 w 2078"/>
                    <a:gd name="T23" fmla="*/ 0 h 2720"/>
                    <a:gd name="T24" fmla="*/ 0 w 2078"/>
                    <a:gd name="T25" fmla="*/ 0 h 2720"/>
                    <a:gd name="T26" fmla="*/ 0 w 2078"/>
                    <a:gd name="T27" fmla="*/ 0 h 2720"/>
                    <a:gd name="T28" fmla="*/ 0 w 2078"/>
                    <a:gd name="T29" fmla="*/ 0 h 2720"/>
                    <a:gd name="T30" fmla="*/ 0 w 2078"/>
                    <a:gd name="T31" fmla="*/ 0 h 2720"/>
                    <a:gd name="T32" fmla="*/ 0 w 2078"/>
                    <a:gd name="T33" fmla="*/ 0 h 2720"/>
                    <a:gd name="T34" fmla="*/ 0 w 2078"/>
                    <a:gd name="T35" fmla="*/ 0 h 2720"/>
                    <a:gd name="T36" fmla="*/ 0 w 2078"/>
                    <a:gd name="T37" fmla="*/ 0 h 2720"/>
                    <a:gd name="T38" fmla="*/ 0 w 2078"/>
                    <a:gd name="T39" fmla="*/ 0 h 2720"/>
                    <a:gd name="T40" fmla="*/ 0 w 2078"/>
                    <a:gd name="T41" fmla="*/ 0 h 2720"/>
                    <a:gd name="T42" fmla="*/ 0 w 2078"/>
                    <a:gd name="T43" fmla="*/ 0 h 2720"/>
                    <a:gd name="T44" fmla="*/ 0 w 2078"/>
                    <a:gd name="T45" fmla="*/ 0 h 2720"/>
                    <a:gd name="T46" fmla="*/ 0 w 2078"/>
                    <a:gd name="T47" fmla="*/ 0 h 2720"/>
                    <a:gd name="T48" fmla="*/ 0 w 2078"/>
                    <a:gd name="T49" fmla="*/ 0 h 2720"/>
                    <a:gd name="T50" fmla="*/ 0 w 2078"/>
                    <a:gd name="T51" fmla="*/ 0 h 2720"/>
                    <a:gd name="T52" fmla="*/ 0 w 2078"/>
                    <a:gd name="T53" fmla="*/ 0 h 2720"/>
                    <a:gd name="T54" fmla="*/ 0 w 2078"/>
                    <a:gd name="T55" fmla="*/ 0 h 2720"/>
                    <a:gd name="T56" fmla="*/ 0 w 2078"/>
                    <a:gd name="T57" fmla="*/ 0 h 2720"/>
                    <a:gd name="T58" fmla="*/ 0 w 2078"/>
                    <a:gd name="T59" fmla="*/ 0 h 2720"/>
                    <a:gd name="T60" fmla="*/ 0 w 2078"/>
                    <a:gd name="T61" fmla="*/ 0 h 2720"/>
                    <a:gd name="T62" fmla="*/ 0 w 2078"/>
                    <a:gd name="T63" fmla="*/ 0 h 2720"/>
                    <a:gd name="T64" fmla="*/ 0 w 2078"/>
                    <a:gd name="T65" fmla="*/ 0 h 2720"/>
                    <a:gd name="T66" fmla="*/ 0 w 2078"/>
                    <a:gd name="T67" fmla="*/ 0 h 2720"/>
                    <a:gd name="T68" fmla="*/ 0 w 2078"/>
                    <a:gd name="T69" fmla="*/ 0 h 2720"/>
                    <a:gd name="T70" fmla="*/ 0 w 2078"/>
                    <a:gd name="T71" fmla="*/ 0 h 2720"/>
                    <a:gd name="T72" fmla="*/ 0 w 2078"/>
                    <a:gd name="T73" fmla="*/ 0 h 2720"/>
                    <a:gd name="T74" fmla="*/ 0 w 2078"/>
                    <a:gd name="T75" fmla="*/ 0 h 2720"/>
                    <a:gd name="T76" fmla="*/ 0 w 2078"/>
                    <a:gd name="T77" fmla="*/ 0 h 2720"/>
                    <a:gd name="T78" fmla="*/ 0 w 2078"/>
                    <a:gd name="T79" fmla="*/ 0 h 2720"/>
                    <a:gd name="T80" fmla="*/ 0 w 2078"/>
                    <a:gd name="T81" fmla="*/ 0 h 2720"/>
                    <a:gd name="T82" fmla="*/ 0 w 2078"/>
                    <a:gd name="T83" fmla="*/ 0 h 2720"/>
                    <a:gd name="T84" fmla="*/ 0 w 2078"/>
                    <a:gd name="T85" fmla="*/ 0 h 2720"/>
                    <a:gd name="T86" fmla="*/ 0 w 2078"/>
                    <a:gd name="T87" fmla="*/ 0 h 2720"/>
                    <a:gd name="T88" fmla="*/ 0 w 2078"/>
                    <a:gd name="T89" fmla="*/ 0 h 2720"/>
                    <a:gd name="T90" fmla="*/ 0 w 2078"/>
                    <a:gd name="T91" fmla="*/ 0 h 2720"/>
                    <a:gd name="T92" fmla="*/ 0 w 2078"/>
                    <a:gd name="T93" fmla="*/ 0 h 2720"/>
                    <a:gd name="T94" fmla="*/ 0 w 2078"/>
                    <a:gd name="T95" fmla="*/ 0 h 2720"/>
                    <a:gd name="T96" fmla="*/ 0 w 2078"/>
                    <a:gd name="T97" fmla="*/ 0 h 2720"/>
                    <a:gd name="T98" fmla="*/ 0 w 2078"/>
                    <a:gd name="T99" fmla="*/ 0 h 2720"/>
                    <a:gd name="T100" fmla="*/ 0 w 2078"/>
                    <a:gd name="T101" fmla="*/ 0 h 2720"/>
                    <a:gd name="T102" fmla="*/ 0 w 2078"/>
                    <a:gd name="T103" fmla="*/ 0 h 2720"/>
                    <a:gd name="T104" fmla="*/ 0 w 2078"/>
                    <a:gd name="T105" fmla="*/ 0 h 2720"/>
                    <a:gd name="T106" fmla="*/ 0 w 2078"/>
                    <a:gd name="T107" fmla="*/ 0 h 2720"/>
                    <a:gd name="T108" fmla="*/ 0 w 2078"/>
                    <a:gd name="T109" fmla="*/ 0 h 2720"/>
                    <a:gd name="T110" fmla="*/ 0 w 2078"/>
                    <a:gd name="T111" fmla="*/ 0 h 2720"/>
                    <a:gd name="T112" fmla="*/ 0 w 2078"/>
                    <a:gd name="T113" fmla="*/ 0 h 27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8" h="2720">
                      <a:moveTo>
                        <a:pt x="1" y="2504"/>
                      </a:moveTo>
                      <a:lnTo>
                        <a:pt x="3" y="2492"/>
                      </a:lnTo>
                      <a:lnTo>
                        <a:pt x="6" y="2482"/>
                      </a:lnTo>
                      <a:lnTo>
                        <a:pt x="9" y="2473"/>
                      </a:lnTo>
                      <a:lnTo>
                        <a:pt x="14" y="2463"/>
                      </a:lnTo>
                      <a:lnTo>
                        <a:pt x="19" y="2454"/>
                      </a:lnTo>
                      <a:lnTo>
                        <a:pt x="26" y="2446"/>
                      </a:lnTo>
                      <a:lnTo>
                        <a:pt x="33" y="2439"/>
                      </a:lnTo>
                      <a:lnTo>
                        <a:pt x="41" y="2431"/>
                      </a:lnTo>
                      <a:lnTo>
                        <a:pt x="49" y="2425"/>
                      </a:lnTo>
                      <a:lnTo>
                        <a:pt x="59" y="2420"/>
                      </a:lnTo>
                      <a:lnTo>
                        <a:pt x="68" y="2416"/>
                      </a:lnTo>
                      <a:lnTo>
                        <a:pt x="78" y="2413"/>
                      </a:lnTo>
                      <a:lnTo>
                        <a:pt x="89" y="2410"/>
                      </a:lnTo>
                      <a:lnTo>
                        <a:pt x="99" y="2409"/>
                      </a:lnTo>
                      <a:lnTo>
                        <a:pt x="109" y="2408"/>
                      </a:lnTo>
                      <a:lnTo>
                        <a:pt x="121" y="2409"/>
                      </a:lnTo>
                      <a:lnTo>
                        <a:pt x="227" y="2421"/>
                      </a:lnTo>
                      <a:lnTo>
                        <a:pt x="361" y="2436"/>
                      </a:lnTo>
                      <a:lnTo>
                        <a:pt x="510" y="2452"/>
                      </a:lnTo>
                      <a:lnTo>
                        <a:pt x="667" y="2468"/>
                      </a:lnTo>
                      <a:lnTo>
                        <a:pt x="819" y="2482"/>
                      </a:lnTo>
                      <a:lnTo>
                        <a:pt x="955" y="2493"/>
                      </a:lnTo>
                      <a:lnTo>
                        <a:pt x="1014" y="2499"/>
                      </a:lnTo>
                      <a:lnTo>
                        <a:pt x="1065" y="2502"/>
                      </a:lnTo>
                      <a:lnTo>
                        <a:pt x="1107" y="2503"/>
                      </a:lnTo>
                      <a:lnTo>
                        <a:pt x="1138" y="2503"/>
                      </a:lnTo>
                      <a:lnTo>
                        <a:pt x="1148" y="2503"/>
                      </a:lnTo>
                      <a:lnTo>
                        <a:pt x="1157" y="2501"/>
                      </a:lnTo>
                      <a:lnTo>
                        <a:pt x="1165" y="2499"/>
                      </a:lnTo>
                      <a:lnTo>
                        <a:pt x="1171" y="2497"/>
                      </a:lnTo>
                      <a:lnTo>
                        <a:pt x="1176" y="2493"/>
                      </a:lnTo>
                      <a:lnTo>
                        <a:pt x="1182" y="2490"/>
                      </a:lnTo>
                      <a:lnTo>
                        <a:pt x="1186" y="2487"/>
                      </a:lnTo>
                      <a:lnTo>
                        <a:pt x="1189" y="2483"/>
                      </a:lnTo>
                      <a:lnTo>
                        <a:pt x="1195" y="2477"/>
                      </a:lnTo>
                      <a:lnTo>
                        <a:pt x="1200" y="2470"/>
                      </a:lnTo>
                      <a:lnTo>
                        <a:pt x="1204" y="2461"/>
                      </a:lnTo>
                      <a:lnTo>
                        <a:pt x="1209" y="2452"/>
                      </a:lnTo>
                      <a:lnTo>
                        <a:pt x="1217" y="2432"/>
                      </a:lnTo>
                      <a:lnTo>
                        <a:pt x="1224" y="2409"/>
                      </a:lnTo>
                      <a:lnTo>
                        <a:pt x="1229" y="2383"/>
                      </a:lnTo>
                      <a:lnTo>
                        <a:pt x="1232" y="2356"/>
                      </a:lnTo>
                      <a:lnTo>
                        <a:pt x="1234" y="2326"/>
                      </a:lnTo>
                      <a:lnTo>
                        <a:pt x="1234" y="2295"/>
                      </a:lnTo>
                      <a:lnTo>
                        <a:pt x="1233" y="2222"/>
                      </a:lnTo>
                      <a:lnTo>
                        <a:pt x="1234" y="2105"/>
                      </a:lnTo>
                      <a:lnTo>
                        <a:pt x="1236" y="1960"/>
                      </a:lnTo>
                      <a:lnTo>
                        <a:pt x="1238" y="1804"/>
                      </a:lnTo>
                      <a:lnTo>
                        <a:pt x="1240" y="1652"/>
                      </a:lnTo>
                      <a:lnTo>
                        <a:pt x="1243" y="1521"/>
                      </a:lnTo>
                      <a:lnTo>
                        <a:pt x="1245" y="1425"/>
                      </a:lnTo>
                      <a:lnTo>
                        <a:pt x="1245" y="1382"/>
                      </a:lnTo>
                      <a:lnTo>
                        <a:pt x="1246" y="1371"/>
                      </a:lnTo>
                      <a:lnTo>
                        <a:pt x="1248" y="1360"/>
                      </a:lnTo>
                      <a:lnTo>
                        <a:pt x="1250" y="1350"/>
                      </a:lnTo>
                      <a:lnTo>
                        <a:pt x="1254" y="1341"/>
                      </a:lnTo>
                      <a:lnTo>
                        <a:pt x="1258" y="1331"/>
                      </a:lnTo>
                      <a:lnTo>
                        <a:pt x="1263" y="1323"/>
                      </a:lnTo>
                      <a:lnTo>
                        <a:pt x="1269" y="1315"/>
                      </a:lnTo>
                      <a:lnTo>
                        <a:pt x="1277" y="1308"/>
                      </a:lnTo>
                      <a:lnTo>
                        <a:pt x="1284" y="1300"/>
                      </a:lnTo>
                      <a:lnTo>
                        <a:pt x="1292" y="1294"/>
                      </a:lnTo>
                      <a:lnTo>
                        <a:pt x="1300" y="1289"/>
                      </a:lnTo>
                      <a:lnTo>
                        <a:pt x="1310" y="1285"/>
                      </a:lnTo>
                      <a:lnTo>
                        <a:pt x="1319" y="1281"/>
                      </a:lnTo>
                      <a:lnTo>
                        <a:pt x="1329" y="1278"/>
                      </a:lnTo>
                      <a:lnTo>
                        <a:pt x="1340" y="1277"/>
                      </a:lnTo>
                      <a:lnTo>
                        <a:pt x="1350" y="1275"/>
                      </a:lnTo>
                      <a:lnTo>
                        <a:pt x="1398" y="1274"/>
                      </a:lnTo>
                      <a:lnTo>
                        <a:pt x="1458" y="1271"/>
                      </a:lnTo>
                      <a:lnTo>
                        <a:pt x="1527" y="1269"/>
                      </a:lnTo>
                      <a:lnTo>
                        <a:pt x="1599" y="1265"/>
                      </a:lnTo>
                      <a:lnTo>
                        <a:pt x="1672" y="1262"/>
                      </a:lnTo>
                      <a:lnTo>
                        <a:pt x="1739" y="1257"/>
                      </a:lnTo>
                      <a:lnTo>
                        <a:pt x="1797" y="1252"/>
                      </a:lnTo>
                      <a:lnTo>
                        <a:pt x="1840" y="1247"/>
                      </a:lnTo>
                      <a:lnTo>
                        <a:pt x="1843" y="1245"/>
                      </a:lnTo>
                      <a:lnTo>
                        <a:pt x="1846" y="1244"/>
                      </a:lnTo>
                      <a:lnTo>
                        <a:pt x="1849" y="1244"/>
                      </a:lnTo>
                      <a:lnTo>
                        <a:pt x="1852" y="1243"/>
                      </a:lnTo>
                      <a:lnTo>
                        <a:pt x="1854" y="1242"/>
                      </a:lnTo>
                      <a:lnTo>
                        <a:pt x="1857" y="1241"/>
                      </a:lnTo>
                      <a:lnTo>
                        <a:pt x="1858" y="1239"/>
                      </a:lnTo>
                      <a:lnTo>
                        <a:pt x="1859" y="1238"/>
                      </a:lnTo>
                      <a:lnTo>
                        <a:pt x="1861" y="1233"/>
                      </a:lnTo>
                      <a:lnTo>
                        <a:pt x="1862" y="1226"/>
                      </a:lnTo>
                      <a:lnTo>
                        <a:pt x="1862" y="1218"/>
                      </a:lnTo>
                      <a:lnTo>
                        <a:pt x="1861" y="1208"/>
                      </a:lnTo>
                      <a:lnTo>
                        <a:pt x="1859" y="1197"/>
                      </a:lnTo>
                      <a:lnTo>
                        <a:pt x="1856" y="1184"/>
                      </a:lnTo>
                      <a:lnTo>
                        <a:pt x="1851" y="1171"/>
                      </a:lnTo>
                      <a:lnTo>
                        <a:pt x="1844" y="1157"/>
                      </a:lnTo>
                      <a:lnTo>
                        <a:pt x="1294" y="160"/>
                      </a:lnTo>
                      <a:lnTo>
                        <a:pt x="1290" y="151"/>
                      </a:lnTo>
                      <a:lnTo>
                        <a:pt x="1286" y="140"/>
                      </a:lnTo>
                      <a:lnTo>
                        <a:pt x="1283" y="130"/>
                      </a:lnTo>
                      <a:lnTo>
                        <a:pt x="1282" y="120"/>
                      </a:lnTo>
                      <a:lnTo>
                        <a:pt x="1281" y="109"/>
                      </a:lnTo>
                      <a:lnTo>
                        <a:pt x="1282" y="99"/>
                      </a:lnTo>
                      <a:lnTo>
                        <a:pt x="1283" y="89"/>
                      </a:lnTo>
                      <a:lnTo>
                        <a:pt x="1285" y="78"/>
                      </a:lnTo>
                      <a:lnTo>
                        <a:pt x="1289" y="68"/>
                      </a:lnTo>
                      <a:lnTo>
                        <a:pt x="1293" y="59"/>
                      </a:lnTo>
                      <a:lnTo>
                        <a:pt x="1298" y="49"/>
                      </a:lnTo>
                      <a:lnTo>
                        <a:pt x="1305" y="41"/>
                      </a:lnTo>
                      <a:lnTo>
                        <a:pt x="1311" y="33"/>
                      </a:lnTo>
                      <a:lnTo>
                        <a:pt x="1319" y="25"/>
                      </a:lnTo>
                      <a:lnTo>
                        <a:pt x="1327" y="19"/>
                      </a:lnTo>
                      <a:lnTo>
                        <a:pt x="1337" y="13"/>
                      </a:lnTo>
                      <a:lnTo>
                        <a:pt x="1347" y="8"/>
                      </a:lnTo>
                      <a:lnTo>
                        <a:pt x="1357" y="5"/>
                      </a:lnTo>
                      <a:lnTo>
                        <a:pt x="1368" y="2"/>
                      </a:lnTo>
                      <a:lnTo>
                        <a:pt x="1378" y="1"/>
                      </a:lnTo>
                      <a:lnTo>
                        <a:pt x="1388" y="0"/>
                      </a:lnTo>
                      <a:lnTo>
                        <a:pt x="1399" y="1"/>
                      </a:lnTo>
                      <a:lnTo>
                        <a:pt x="1409" y="2"/>
                      </a:lnTo>
                      <a:lnTo>
                        <a:pt x="1419" y="4"/>
                      </a:lnTo>
                      <a:lnTo>
                        <a:pt x="1429" y="7"/>
                      </a:lnTo>
                      <a:lnTo>
                        <a:pt x="1439" y="12"/>
                      </a:lnTo>
                      <a:lnTo>
                        <a:pt x="1447" y="17"/>
                      </a:lnTo>
                      <a:lnTo>
                        <a:pt x="1457" y="22"/>
                      </a:lnTo>
                      <a:lnTo>
                        <a:pt x="1464" y="30"/>
                      </a:lnTo>
                      <a:lnTo>
                        <a:pt x="1471" y="38"/>
                      </a:lnTo>
                      <a:lnTo>
                        <a:pt x="1478" y="46"/>
                      </a:lnTo>
                      <a:lnTo>
                        <a:pt x="1485" y="55"/>
                      </a:lnTo>
                      <a:lnTo>
                        <a:pt x="2035" y="1055"/>
                      </a:lnTo>
                      <a:lnTo>
                        <a:pt x="2044" y="1073"/>
                      </a:lnTo>
                      <a:lnTo>
                        <a:pt x="2052" y="1091"/>
                      </a:lnTo>
                      <a:lnTo>
                        <a:pt x="2058" y="1109"/>
                      </a:lnTo>
                      <a:lnTo>
                        <a:pt x="2065" y="1128"/>
                      </a:lnTo>
                      <a:lnTo>
                        <a:pt x="2070" y="1145"/>
                      </a:lnTo>
                      <a:lnTo>
                        <a:pt x="2073" y="1164"/>
                      </a:lnTo>
                      <a:lnTo>
                        <a:pt x="2076" y="1182"/>
                      </a:lnTo>
                      <a:lnTo>
                        <a:pt x="2078" y="1200"/>
                      </a:lnTo>
                      <a:lnTo>
                        <a:pt x="2078" y="1218"/>
                      </a:lnTo>
                      <a:lnTo>
                        <a:pt x="2078" y="1235"/>
                      </a:lnTo>
                      <a:lnTo>
                        <a:pt x="2076" y="1253"/>
                      </a:lnTo>
                      <a:lnTo>
                        <a:pt x="2074" y="1269"/>
                      </a:lnTo>
                      <a:lnTo>
                        <a:pt x="2071" y="1286"/>
                      </a:lnTo>
                      <a:lnTo>
                        <a:pt x="2066" y="1302"/>
                      </a:lnTo>
                      <a:lnTo>
                        <a:pt x="2060" y="1318"/>
                      </a:lnTo>
                      <a:lnTo>
                        <a:pt x="2053" y="1333"/>
                      </a:lnTo>
                      <a:lnTo>
                        <a:pt x="2047" y="1346"/>
                      </a:lnTo>
                      <a:lnTo>
                        <a:pt x="2040" y="1357"/>
                      </a:lnTo>
                      <a:lnTo>
                        <a:pt x="2032" y="1369"/>
                      </a:lnTo>
                      <a:lnTo>
                        <a:pt x="2023" y="1380"/>
                      </a:lnTo>
                      <a:lnTo>
                        <a:pt x="2014" y="1389"/>
                      </a:lnTo>
                      <a:lnTo>
                        <a:pt x="2005" y="1400"/>
                      </a:lnTo>
                      <a:lnTo>
                        <a:pt x="1994" y="1408"/>
                      </a:lnTo>
                      <a:lnTo>
                        <a:pt x="1983" y="1416"/>
                      </a:lnTo>
                      <a:lnTo>
                        <a:pt x="1972" y="1424"/>
                      </a:lnTo>
                      <a:lnTo>
                        <a:pt x="1959" y="1432"/>
                      </a:lnTo>
                      <a:lnTo>
                        <a:pt x="1947" y="1438"/>
                      </a:lnTo>
                      <a:lnTo>
                        <a:pt x="1933" y="1443"/>
                      </a:lnTo>
                      <a:lnTo>
                        <a:pt x="1920" y="1448"/>
                      </a:lnTo>
                      <a:lnTo>
                        <a:pt x="1906" y="1453"/>
                      </a:lnTo>
                      <a:lnTo>
                        <a:pt x="1892" y="1456"/>
                      </a:lnTo>
                      <a:lnTo>
                        <a:pt x="1876" y="1460"/>
                      </a:lnTo>
                      <a:lnTo>
                        <a:pt x="1838" y="1465"/>
                      </a:lnTo>
                      <a:lnTo>
                        <a:pt x="1792" y="1470"/>
                      </a:lnTo>
                      <a:lnTo>
                        <a:pt x="1739" y="1474"/>
                      </a:lnTo>
                      <a:lnTo>
                        <a:pt x="1682" y="1478"/>
                      </a:lnTo>
                      <a:lnTo>
                        <a:pt x="1623" y="1481"/>
                      </a:lnTo>
                      <a:lnTo>
                        <a:pt x="1565" y="1484"/>
                      </a:lnTo>
                      <a:lnTo>
                        <a:pt x="1510" y="1486"/>
                      </a:lnTo>
                      <a:lnTo>
                        <a:pt x="1460" y="1488"/>
                      </a:lnTo>
                      <a:lnTo>
                        <a:pt x="1458" y="1582"/>
                      </a:lnTo>
                      <a:lnTo>
                        <a:pt x="1457" y="1692"/>
                      </a:lnTo>
                      <a:lnTo>
                        <a:pt x="1455" y="1813"/>
                      </a:lnTo>
                      <a:lnTo>
                        <a:pt x="1452" y="1935"/>
                      </a:lnTo>
                      <a:lnTo>
                        <a:pt x="1451" y="2052"/>
                      </a:lnTo>
                      <a:lnTo>
                        <a:pt x="1450" y="2155"/>
                      </a:lnTo>
                      <a:lnTo>
                        <a:pt x="1449" y="2237"/>
                      </a:lnTo>
                      <a:lnTo>
                        <a:pt x="1450" y="2289"/>
                      </a:lnTo>
                      <a:lnTo>
                        <a:pt x="1450" y="2324"/>
                      </a:lnTo>
                      <a:lnTo>
                        <a:pt x="1448" y="2364"/>
                      </a:lnTo>
                      <a:lnTo>
                        <a:pt x="1446" y="2386"/>
                      </a:lnTo>
                      <a:lnTo>
                        <a:pt x="1443" y="2408"/>
                      </a:lnTo>
                      <a:lnTo>
                        <a:pt x="1440" y="2431"/>
                      </a:lnTo>
                      <a:lnTo>
                        <a:pt x="1435" y="2454"/>
                      </a:lnTo>
                      <a:lnTo>
                        <a:pt x="1429" y="2478"/>
                      </a:lnTo>
                      <a:lnTo>
                        <a:pt x="1421" y="2502"/>
                      </a:lnTo>
                      <a:lnTo>
                        <a:pt x="1413" y="2524"/>
                      </a:lnTo>
                      <a:lnTo>
                        <a:pt x="1403" y="2548"/>
                      </a:lnTo>
                      <a:lnTo>
                        <a:pt x="1391" y="2570"/>
                      </a:lnTo>
                      <a:lnTo>
                        <a:pt x="1378" y="2592"/>
                      </a:lnTo>
                      <a:lnTo>
                        <a:pt x="1364" y="2612"/>
                      </a:lnTo>
                      <a:lnTo>
                        <a:pt x="1346" y="2632"/>
                      </a:lnTo>
                      <a:lnTo>
                        <a:pt x="1336" y="2642"/>
                      </a:lnTo>
                      <a:lnTo>
                        <a:pt x="1325" y="2652"/>
                      </a:lnTo>
                      <a:lnTo>
                        <a:pt x="1315" y="2661"/>
                      </a:lnTo>
                      <a:lnTo>
                        <a:pt x="1304" y="2669"/>
                      </a:lnTo>
                      <a:lnTo>
                        <a:pt x="1292" y="2676"/>
                      </a:lnTo>
                      <a:lnTo>
                        <a:pt x="1281" y="2684"/>
                      </a:lnTo>
                      <a:lnTo>
                        <a:pt x="1268" y="2690"/>
                      </a:lnTo>
                      <a:lnTo>
                        <a:pt x="1256" y="2696"/>
                      </a:lnTo>
                      <a:lnTo>
                        <a:pt x="1243" y="2701"/>
                      </a:lnTo>
                      <a:lnTo>
                        <a:pt x="1229" y="2705"/>
                      </a:lnTo>
                      <a:lnTo>
                        <a:pt x="1216" y="2710"/>
                      </a:lnTo>
                      <a:lnTo>
                        <a:pt x="1202" y="2713"/>
                      </a:lnTo>
                      <a:lnTo>
                        <a:pt x="1188" y="2716"/>
                      </a:lnTo>
                      <a:lnTo>
                        <a:pt x="1173" y="2718"/>
                      </a:lnTo>
                      <a:lnTo>
                        <a:pt x="1159" y="2719"/>
                      </a:lnTo>
                      <a:lnTo>
                        <a:pt x="1144" y="2720"/>
                      </a:lnTo>
                      <a:lnTo>
                        <a:pt x="1103" y="2719"/>
                      </a:lnTo>
                      <a:lnTo>
                        <a:pt x="1048" y="2717"/>
                      </a:lnTo>
                      <a:lnTo>
                        <a:pt x="983" y="2713"/>
                      </a:lnTo>
                      <a:lnTo>
                        <a:pt x="910" y="2707"/>
                      </a:lnTo>
                      <a:lnTo>
                        <a:pt x="742" y="2692"/>
                      </a:lnTo>
                      <a:lnTo>
                        <a:pt x="565" y="2675"/>
                      </a:lnTo>
                      <a:lnTo>
                        <a:pt x="396" y="2657"/>
                      </a:lnTo>
                      <a:lnTo>
                        <a:pt x="249" y="2641"/>
                      </a:lnTo>
                      <a:lnTo>
                        <a:pt x="143" y="2629"/>
                      </a:lnTo>
                      <a:lnTo>
                        <a:pt x="96" y="2624"/>
                      </a:lnTo>
                      <a:lnTo>
                        <a:pt x="84" y="2622"/>
                      </a:lnTo>
                      <a:lnTo>
                        <a:pt x="74" y="2620"/>
                      </a:lnTo>
                      <a:lnTo>
                        <a:pt x="65" y="2615"/>
                      </a:lnTo>
                      <a:lnTo>
                        <a:pt x="54" y="2610"/>
                      </a:lnTo>
                      <a:lnTo>
                        <a:pt x="46" y="2605"/>
                      </a:lnTo>
                      <a:lnTo>
                        <a:pt x="38" y="2599"/>
                      </a:lnTo>
                      <a:lnTo>
                        <a:pt x="31" y="2592"/>
                      </a:lnTo>
                      <a:lnTo>
                        <a:pt x="23" y="2583"/>
                      </a:lnTo>
                      <a:lnTo>
                        <a:pt x="17" y="2575"/>
                      </a:lnTo>
                      <a:lnTo>
                        <a:pt x="12" y="2566"/>
                      </a:lnTo>
                      <a:lnTo>
                        <a:pt x="8" y="2556"/>
                      </a:lnTo>
                      <a:lnTo>
                        <a:pt x="5" y="2546"/>
                      </a:lnTo>
                      <a:lnTo>
                        <a:pt x="2" y="2537"/>
                      </a:lnTo>
                      <a:lnTo>
                        <a:pt x="1" y="2525"/>
                      </a:lnTo>
                      <a:lnTo>
                        <a:pt x="0" y="2515"/>
                      </a:lnTo>
                      <a:lnTo>
                        <a:pt x="1" y="2504"/>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1" name="Freeform 1071">
                  <a:extLst>
                    <a:ext uri="{FF2B5EF4-FFF2-40B4-BE49-F238E27FC236}">
                      <a16:creationId xmlns:a16="http://schemas.microsoft.com/office/drawing/2014/main" id="{DFF2F33E-F266-415A-8AD5-2D9A38C4F0E8}"/>
                    </a:ext>
                  </a:extLst>
                </p:cNvPr>
                <p:cNvSpPr>
                  <a:spLocks/>
                </p:cNvSpPr>
                <p:nvPr/>
              </p:nvSpPr>
              <p:spPr bwMode="auto">
                <a:xfrm>
                  <a:off x="1830" y="3114"/>
                  <a:ext cx="72" cy="34"/>
                </a:xfrm>
                <a:custGeom>
                  <a:avLst/>
                  <a:gdLst>
                    <a:gd name="T0" fmla="*/ 0 w 1086"/>
                    <a:gd name="T1" fmla="*/ 0 h 507"/>
                    <a:gd name="T2" fmla="*/ 0 w 1086"/>
                    <a:gd name="T3" fmla="*/ 0 h 507"/>
                    <a:gd name="T4" fmla="*/ 0 w 1086"/>
                    <a:gd name="T5" fmla="*/ 0 h 507"/>
                    <a:gd name="T6" fmla="*/ 0 w 1086"/>
                    <a:gd name="T7" fmla="*/ 0 h 507"/>
                    <a:gd name="T8" fmla="*/ 0 w 1086"/>
                    <a:gd name="T9" fmla="*/ 0 h 507"/>
                    <a:gd name="T10" fmla="*/ 0 w 1086"/>
                    <a:gd name="T11" fmla="*/ 0 h 507"/>
                    <a:gd name="T12" fmla="*/ 0 w 1086"/>
                    <a:gd name="T13" fmla="*/ 0 h 507"/>
                    <a:gd name="T14" fmla="*/ 0 w 1086"/>
                    <a:gd name="T15" fmla="*/ 0 h 507"/>
                    <a:gd name="T16" fmla="*/ 0 w 1086"/>
                    <a:gd name="T17" fmla="*/ 0 h 507"/>
                    <a:gd name="T18" fmla="*/ 0 w 1086"/>
                    <a:gd name="T19" fmla="*/ 0 h 507"/>
                    <a:gd name="T20" fmla="*/ 0 w 1086"/>
                    <a:gd name="T21" fmla="*/ 0 h 507"/>
                    <a:gd name="T22" fmla="*/ 0 w 1086"/>
                    <a:gd name="T23" fmla="*/ 0 h 507"/>
                    <a:gd name="T24" fmla="*/ 0 w 1086"/>
                    <a:gd name="T25" fmla="*/ 0 h 507"/>
                    <a:gd name="T26" fmla="*/ 0 w 1086"/>
                    <a:gd name="T27" fmla="*/ 0 h 507"/>
                    <a:gd name="T28" fmla="*/ 0 w 1086"/>
                    <a:gd name="T29" fmla="*/ 0 h 507"/>
                    <a:gd name="T30" fmla="*/ 0 w 1086"/>
                    <a:gd name="T31" fmla="*/ 0 h 507"/>
                    <a:gd name="T32" fmla="*/ 0 w 1086"/>
                    <a:gd name="T33" fmla="*/ 0 h 507"/>
                    <a:gd name="T34" fmla="*/ 0 w 1086"/>
                    <a:gd name="T35" fmla="*/ 0 h 507"/>
                    <a:gd name="T36" fmla="*/ 0 w 1086"/>
                    <a:gd name="T37" fmla="*/ 0 h 507"/>
                    <a:gd name="T38" fmla="*/ 0 w 1086"/>
                    <a:gd name="T39" fmla="*/ 0 h 507"/>
                    <a:gd name="T40" fmla="*/ 0 w 1086"/>
                    <a:gd name="T41" fmla="*/ 0 h 507"/>
                    <a:gd name="T42" fmla="*/ 0 w 1086"/>
                    <a:gd name="T43" fmla="*/ 0 h 507"/>
                    <a:gd name="T44" fmla="*/ 0 w 1086"/>
                    <a:gd name="T45" fmla="*/ 0 h 507"/>
                    <a:gd name="T46" fmla="*/ 0 w 1086"/>
                    <a:gd name="T47" fmla="*/ 0 h 507"/>
                    <a:gd name="T48" fmla="*/ 0 w 1086"/>
                    <a:gd name="T49" fmla="*/ 0 h 507"/>
                    <a:gd name="T50" fmla="*/ 0 w 1086"/>
                    <a:gd name="T51" fmla="*/ 0 h 507"/>
                    <a:gd name="T52" fmla="*/ 0 w 1086"/>
                    <a:gd name="T53" fmla="*/ 0 h 507"/>
                    <a:gd name="T54" fmla="*/ 0 w 1086"/>
                    <a:gd name="T55" fmla="*/ 0 h 507"/>
                    <a:gd name="T56" fmla="*/ 0 w 1086"/>
                    <a:gd name="T57" fmla="*/ 0 h 507"/>
                    <a:gd name="T58" fmla="*/ 0 w 1086"/>
                    <a:gd name="T59" fmla="*/ 0 h 507"/>
                    <a:gd name="T60" fmla="*/ 0 w 1086"/>
                    <a:gd name="T61" fmla="*/ 0 h 507"/>
                    <a:gd name="T62" fmla="*/ 0 w 1086"/>
                    <a:gd name="T63" fmla="*/ 0 h 507"/>
                    <a:gd name="T64" fmla="*/ 0 w 1086"/>
                    <a:gd name="T65" fmla="*/ 0 h 507"/>
                    <a:gd name="T66" fmla="*/ 0 w 1086"/>
                    <a:gd name="T67" fmla="*/ 0 h 507"/>
                    <a:gd name="T68" fmla="*/ 0 w 1086"/>
                    <a:gd name="T69" fmla="*/ 0 h 507"/>
                    <a:gd name="T70" fmla="*/ 0 w 1086"/>
                    <a:gd name="T71" fmla="*/ 0 h 507"/>
                    <a:gd name="T72" fmla="*/ 0 w 1086"/>
                    <a:gd name="T73" fmla="*/ 0 h 507"/>
                    <a:gd name="T74" fmla="*/ 0 w 1086"/>
                    <a:gd name="T75" fmla="*/ 0 h 507"/>
                    <a:gd name="T76" fmla="*/ 0 w 1086"/>
                    <a:gd name="T77" fmla="*/ 0 h 507"/>
                    <a:gd name="T78" fmla="*/ 0 w 1086"/>
                    <a:gd name="T79" fmla="*/ 0 h 507"/>
                    <a:gd name="T80" fmla="*/ 0 w 1086"/>
                    <a:gd name="T81" fmla="*/ 0 h 507"/>
                    <a:gd name="T82" fmla="*/ 0 w 1086"/>
                    <a:gd name="T83" fmla="*/ 0 h 507"/>
                    <a:gd name="T84" fmla="*/ 0 w 1086"/>
                    <a:gd name="T85" fmla="*/ 0 h 507"/>
                    <a:gd name="T86" fmla="*/ 0 w 1086"/>
                    <a:gd name="T87" fmla="*/ 0 h 507"/>
                    <a:gd name="T88" fmla="*/ 0 w 1086"/>
                    <a:gd name="T89" fmla="*/ 0 h 507"/>
                    <a:gd name="T90" fmla="*/ 0 w 1086"/>
                    <a:gd name="T91" fmla="*/ 0 h 507"/>
                    <a:gd name="T92" fmla="*/ 0 w 1086"/>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6" h="507">
                      <a:moveTo>
                        <a:pt x="908" y="388"/>
                      </a:moveTo>
                      <a:lnTo>
                        <a:pt x="878" y="364"/>
                      </a:lnTo>
                      <a:lnTo>
                        <a:pt x="851" y="342"/>
                      </a:lnTo>
                      <a:lnTo>
                        <a:pt x="825" y="321"/>
                      </a:lnTo>
                      <a:lnTo>
                        <a:pt x="800" y="304"/>
                      </a:lnTo>
                      <a:lnTo>
                        <a:pt x="777" y="287"/>
                      </a:lnTo>
                      <a:lnTo>
                        <a:pt x="754" y="273"/>
                      </a:lnTo>
                      <a:lnTo>
                        <a:pt x="734" y="260"/>
                      </a:lnTo>
                      <a:lnTo>
                        <a:pt x="713" y="250"/>
                      </a:lnTo>
                      <a:lnTo>
                        <a:pt x="692" y="240"/>
                      </a:lnTo>
                      <a:lnTo>
                        <a:pt x="674" y="233"/>
                      </a:lnTo>
                      <a:lnTo>
                        <a:pt x="654" y="227"/>
                      </a:lnTo>
                      <a:lnTo>
                        <a:pt x="635" y="222"/>
                      </a:lnTo>
                      <a:lnTo>
                        <a:pt x="616" y="219"/>
                      </a:lnTo>
                      <a:lnTo>
                        <a:pt x="596" y="217"/>
                      </a:lnTo>
                      <a:lnTo>
                        <a:pt x="577" y="216"/>
                      </a:lnTo>
                      <a:lnTo>
                        <a:pt x="557" y="216"/>
                      </a:lnTo>
                      <a:lnTo>
                        <a:pt x="534" y="218"/>
                      </a:lnTo>
                      <a:lnTo>
                        <a:pt x="510" y="222"/>
                      </a:lnTo>
                      <a:lnTo>
                        <a:pt x="487" y="228"/>
                      </a:lnTo>
                      <a:lnTo>
                        <a:pt x="463" y="236"/>
                      </a:lnTo>
                      <a:lnTo>
                        <a:pt x="438" y="247"/>
                      </a:lnTo>
                      <a:lnTo>
                        <a:pt x="413" y="258"/>
                      </a:lnTo>
                      <a:lnTo>
                        <a:pt x="389" y="273"/>
                      </a:lnTo>
                      <a:lnTo>
                        <a:pt x="365" y="288"/>
                      </a:lnTo>
                      <a:lnTo>
                        <a:pt x="341" y="305"/>
                      </a:lnTo>
                      <a:lnTo>
                        <a:pt x="317" y="323"/>
                      </a:lnTo>
                      <a:lnTo>
                        <a:pt x="295" y="343"/>
                      </a:lnTo>
                      <a:lnTo>
                        <a:pt x="274" y="364"/>
                      </a:lnTo>
                      <a:lnTo>
                        <a:pt x="253" y="385"/>
                      </a:lnTo>
                      <a:lnTo>
                        <a:pt x="233" y="408"/>
                      </a:lnTo>
                      <a:lnTo>
                        <a:pt x="216" y="432"/>
                      </a:lnTo>
                      <a:lnTo>
                        <a:pt x="199" y="457"/>
                      </a:lnTo>
                      <a:lnTo>
                        <a:pt x="193" y="465"/>
                      </a:lnTo>
                      <a:lnTo>
                        <a:pt x="186" y="473"/>
                      </a:lnTo>
                      <a:lnTo>
                        <a:pt x="177" y="481"/>
                      </a:lnTo>
                      <a:lnTo>
                        <a:pt x="169" y="488"/>
                      </a:lnTo>
                      <a:lnTo>
                        <a:pt x="160" y="493"/>
                      </a:lnTo>
                      <a:lnTo>
                        <a:pt x="151" y="498"/>
                      </a:lnTo>
                      <a:lnTo>
                        <a:pt x="141" y="501"/>
                      </a:lnTo>
                      <a:lnTo>
                        <a:pt x="131" y="504"/>
                      </a:lnTo>
                      <a:lnTo>
                        <a:pt x="121" y="506"/>
                      </a:lnTo>
                      <a:lnTo>
                        <a:pt x="110" y="507"/>
                      </a:lnTo>
                      <a:lnTo>
                        <a:pt x="100" y="506"/>
                      </a:lnTo>
                      <a:lnTo>
                        <a:pt x="90" y="505"/>
                      </a:lnTo>
                      <a:lnTo>
                        <a:pt x="79" y="503"/>
                      </a:lnTo>
                      <a:lnTo>
                        <a:pt x="69" y="500"/>
                      </a:lnTo>
                      <a:lnTo>
                        <a:pt x="60" y="496"/>
                      </a:lnTo>
                      <a:lnTo>
                        <a:pt x="50" y="490"/>
                      </a:lnTo>
                      <a:lnTo>
                        <a:pt x="41" y="483"/>
                      </a:lnTo>
                      <a:lnTo>
                        <a:pt x="33" y="476"/>
                      </a:lnTo>
                      <a:lnTo>
                        <a:pt x="25" y="469"/>
                      </a:lnTo>
                      <a:lnTo>
                        <a:pt x="18" y="461"/>
                      </a:lnTo>
                      <a:lnTo>
                        <a:pt x="13" y="451"/>
                      </a:lnTo>
                      <a:lnTo>
                        <a:pt x="8" y="442"/>
                      </a:lnTo>
                      <a:lnTo>
                        <a:pt x="5" y="433"/>
                      </a:lnTo>
                      <a:lnTo>
                        <a:pt x="2" y="422"/>
                      </a:lnTo>
                      <a:lnTo>
                        <a:pt x="0" y="412"/>
                      </a:lnTo>
                      <a:lnTo>
                        <a:pt x="0" y="402"/>
                      </a:lnTo>
                      <a:lnTo>
                        <a:pt x="0" y="391"/>
                      </a:lnTo>
                      <a:lnTo>
                        <a:pt x="1" y="381"/>
                      </a:lnTo>
                      <a:lnTo>
                        <a:pt x="3" y="371"/>
                      </a:lnTo>
                      <a:lnTo>
                        <a:pt x="6" y="360"/>
                      </a:lnTo>
                      <a:lnTo>
                        <a:pt x="10" y="351"/>
                      </a:lnTo>
                      <a:lnTo>
                        <a:pt x="16" y="341"/>
                      </a:lnTo>
                      <a:lnTo>
                        <a:pt x="27" y="323"/>
                      </a:lnTo>
                      <a:lnTo>
                        <a:pt x="40" y="305"/>
                      </a:lnTo>
                      <a:lnTo>
                        <a:pt x="53" y="287"/>
                      </a:lnTo>
                      <a:lnTo>
                        <a:pt x="67" y="270"/>
                      </a:lnTo>
                      <a:lnTo>
                        <a:pt x="80" y="254"/>
                      </a:lnTo>
                      <a:lnTo>
                        <a:pt x="95" y="237"/>
                      </a:lnTo>
                      <a:lnTo>
                        <a:pt x="109" y="221"/>
                      </a:lnTo>
                      <a:lnTo>
                        <a:pt x="125" y="205"/>
                      </a:lnTo>
                      <a:lnTo>
                        <a:pt x="140" y="191"/>
                      </a:lnTo>
                      <a:lnTo>
                        <a:pt x="156" y="176"/>
                      </a:lnTo>
                      <a:lnTo>
                        <a:pt x="172" y="162"/>
                      </a:lnTo>
                      <a:lnTo>
                        <a:pt x="189" y="148"/>
                      </a:lnTo>
                      <a:lnTo>
                        <a:pt x="223" y="123"/>
                      </a:lnTo>
                      <a:lnTo>
                        <a:pt x="258" y="99"/>
                      </a:lnTo>
                      <a:lnTo>
                        <a:pt x="293" y="77"/>
                      </a:lnTo>
                      <a:lnTo>
                        <a:pt x="329" y="57"/>
                      </a:lnTo>
                      <a:lnTo>
                        <a:pt x="348" y="49"/>
                      </a:lnTo>
                      <a:lnTo>
                        <a:pt x="367" y="41"/>
                      </a:lnTo>
                      <a:lnTo>
                        <a:pt x="385" y="34"/>
                      </a:lnTo>
                      <a:lnTo>
                        <a:pt x="404" y="27"/>
                      </a:lnTo>
                      <a:lnTo>
                        <a:pt x="422" y="21"/>
                      </a:lnTo>
                      <a:lnTo>
                        <a:pt x="441" y="16"/>
                      </a:lnTo>
                      <a:lnTo>
                        <a:pt x="460" y="11"/>
                      </a:lnTo>
                      <a:lnTo>
                        <a:pt x="478" y="8"/>
                      </a:lnTo>
                      <a:lnTo>
                        <a:pt x="496" y="5"/>
                      </a:lnTo>
                      <a:lnTo>
                        <a:pt x="515" y="2"/>
                      </a:lnTo>
                      <a:lnTo>
                        <a:pt x="533" y="1"/>
                      </a:lnTo>
                      <a:lnTo>
                        <a:pt x="551" y="0"/>
                      </a:lnTo>
                      <a:lnTo>
                        <a:pt x="586" y="0"/>
                      </a:lnTo>
                      <a:lnTo>
                        <a:pt x="619" y="2"/>
                      </a:lnTo>
                      <a:lnTo>
                        <a:pt x="652" y="5"/>
                      </a:lnTo>
                      <a:lnTo>
                        <a:pt x="683" y="11"/>
                      </a:lnTo>
                      <a:lnTo>
                        <a:pt x="714" y="18"/>
                      </a:lnTo>
                      <a:lnTo>
                        <a:pt x="744" y="27"/>
                      </a:lnTo>
                      <a:lnTo>
                        <a:pt x="773" y="39"/>
                      </a:lnTo>
                      <a:lnTo>
                        <a:pt x="803" y="52"/>
                      </a:lnTo>
                      <a:lnTo>
                        <a:pt x="832" y="67"/>
                      </a:lnTo>
                      <a:lnTo>
                        <a:pt x="861" y="84"/>
                      </a:lnTo>
                      <a:lnTo>
                        <a:pt x="891" y="103"/>
                      </a:lnTo>
                      <a:lnTo>
                        <a:pt x="921" y="124"/>
                      </a:lnTo>
                      <a:lnTo>
                        <a:pt x="951" y="145"/>
                      </a:lnTo>
                      <a:lnTo>
                        <a:pt x="982" y="169"/>
                      </a:lnTo>
                      <a:lnTo>
                        <a:pt x="1014" y="195"/>
                      </a:lnTo>
                      <a:lnTo>
                        <a:pt x="1048" y="223"/>
                      </a:lnTo>
                      <a:lnTo>
                        <a:pt x="1055" y="231"/>
                      </a:lnTo>
                      <a:lnTo>
                        <a:pt x="1063" y="238"/>
                      </a:lnTo>
                      <a:lnTo>
                        <a:pt x="1069" y="248"/>
                      </a:lnTo>
                      <a:lnTo>
                        <a:pt x="1074" y="257"/>
                      </a:lnTo>
                      <a:lnTo>
                        <a:pt x="1079" y="266"/>
                      </a:lnTo>
                      <a:lnTo>
                        <a:pt x="1082" y="277"/>
                      </a:lnTo>
                      <a:lnTo>
                        <a:pt x="1084" y="286"/>
                      </a:lnTo>
                      <a:lnTo>
                        <a:pt x="1085" y="296"/>
                      </a:lnTo>
                      <a:lnTo>
                        <a:pt x="1086" y="307"/>
                      </a:lnTo>
                      <a:lnTo>
                        <a:pt x="1085" y="317"/>
                      </a:lnTo>
                      <a:lnTo>
                        <a:pt x="1084" y="327"/>
                      </a:lnTo>
                      <a:lnTo>
                        <a:pt x="1081" y="338"/>
                      </a:lnTo>
                      <a:lnTo>
                        <a:pt x="1078" y="348"/>
                      </a:lnTo>
                      <a:lnTo>
                        <a:pt x="1073" y="357"/>
                      </a:lnTo>
                      <a:lnTo>
                        <a:pt x="1068" y="367"/>
                      </a:lnTo>
                      <a:lnTo>
                        <a:pt x="1060" y="376"/>
                      </a:lnTo>
                      <a:lnTo>
                        <a:pt x="1053" y="384"/>
                      </a:lnTo>
                      <a:lnTo>
                        <a:pt x="1045" y="390"/>
                      </a:lnTo>
                      <a:lnTo>
                        <a:pt x="1037" y="397"/>
                      </a:lnTo>
                      <a:lnTo>
                        <a:pt x="1027" y="403"/>
                      </a:lnTo>
                      <a:lnTo>
                        <a:pt x="1017" y="407"/>
                      </a:lnTo>
                      <a:lnTo>
                        <a:pt x="1008" y="410"/>
                      </a:lnTo>
                      <a:lnTo>
                        <a:pt x="997" y="412"/>
                      </a:lnTo>
                      <a:lnTo>
                        <a:pt x="987" y="413"/>
                      </a:lnTo>
                      <a:lnTo>
                        <a:pt x="977" y="414"/>
                      </a:lnTo>
                      <a:lnTo>
                        <a:pt x="966" y="413"/>
                      </a:lnTo>
                      <a:lnTo>
                        <a:pt x="956" y="412"/>
                      </a:lnTo>
                      <a:lnTo>
                        <a:pt x="946" y="409"/>
                      </a:lnTo>
                      <a:lnTo>
                        <a:pt x="936" y="406"/>
                      </a:lnTo>
                      <a:lnTo>
                        <a:pt x="926" y="401"/>
                      </a:lnTo>
                      <a:lnTo>
                        <a:pt x="917" y="396"/>
                      </a:lnTo>
                      <a:lnTo>
                        <a:pt x="908" y="388"/>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2" name="Freeform 1072">
                  <a:extLst>
                    <a:ext uri="{FF2B5EF4-FFF2-40B4-BE49-F238E27FC236}">
                      <a16:creationId xmlns:a16="http://schemas.microsoft.com/office/drawing/2014/main" id="{B6F66513-BF59-44B5-898D-F32BA0EE8277}"/>
                    </a:ext>
                  </a:extLst>
                </p:cNvPr>
                <p:cNvSpPr>
                  <a:spLocks/>
                </p:cNvSpPr>
                <p:nvPr/>
              </p:nvSpPr>
              <p:spPr bwMode="auto">
                <a:xfrm>
                  <a:off x="1866" y="3149"/>
                  <a:ext cx="15" cy="46"/>
                </a:xfrm>
                <a:custGeom>
                  <a:avLst/>
                  <a:gdLst>
                    <a:gd name="T0" fmla="*/ 0 w 228"/>
                    <a:gd name="T1" fmla="*/ 0 h 687"/>
                    <a:gd name="T2" fmla="*/ 0 w 228"/>
                    <a:gd name="T3" fmla="*/ 0 h 687"/>
                    <a:gd name="T4" fmla="*/ 0 w 228"/>
                    <a:gd name="T5" fmla="*/ 0 h 687"/>
                    <a:gd name="T6" fmla="*/ 0 w 228"/>
                    <a:gd name="T7" fmla="*/ 0 h 687"/>
                    <a:gd name="T8" fmla="*/ 0 w 228"/>
                    <a:gd name="T9" fmla="*/ 0 h 687"/>
                    <a:gd name="T10" fmla="*/ 0 w 228"/>
                    <a:gd name="T11" fmla="*/ 0 h 687"/>
                    <a:gd name="T12" fmla="*/ 0 w 228"/>
                    <a:gd name="T13" fmla="*/ 0 h 687"/>
                    <a:gd name="T14" fmla="*/ 0 w 228"/>
                    <a:gd name="T15" fmla="*/ 0 h 687"/>
                    <a:gd name="T16" fmla="*/ 0 w 228"/>
                    <a:gd name="T17" fmla="*/ 0 h 687"/>
                    <a:gd name="T18" fmla="*/ 0 w 228"/>
                    <a:gd name="T19" fmla="*/ 0 h 687"/>
                    <a:gd name="T20" fmla="*/ 0 w 228"/>
                    <a:gd name="T21" fmla="*/ 0 h 687"/>
                    <a:gd name="T22" fmla="*/ 0 w 228"/>
                    <a:gd name="T23" fmla="*/ 0 h 687"/>
                    <a:gd name="T24" fmla="*/ 0 w 228"/>
                    <a:gd name="T25" fmla="*/ 0 h 687"/>
                    <a:gd name="T26" fmla="*/ 0 w 228"/>
                    <a:gd name="T27" fmla="*/ 0 h 687"/>
                    <a:gd name="T28" fmla="*/ 0 w 228"/>
                    <a:gd name="T29" fmla="*/ 0 h 687"/>
                    <a:gd name="T30" fmla="*/ 0 w 228"/>
                    <a:gd name="T31" fmla="*/ 0 h 687"/>
                    <a:gd name="T32" fmla="*/ 0 w 228"/>
                    <a:gd name="T33" fmla="*/ 0 h 687"/>
                    <a:gd name="T34" fmla="*/ 0 w 228"/>
                    <a:gd name="T35" fmla="*/ 0 h 687"/>
                    <a:gd name="T36" fmla="*/ 0 w 228"/>
                    <a:gd name="T37" fmla="*/ 0 h 687"/>
                    <a:gd name="T38" fmla="*/ 0 w 228"/>
                    <a:gd name="T39" fmla="*/ 0 h 687"/>
                    <a:gd name="T40" fmla="*/ 0 w 228"/>
                    <a:gd name="T41" fmla="*/ 0 h 687"/>
                    <a:gd name="T42" fmla="*/ 0 w 228"/>
                    <a:gd name="T43" fmla="*/ 0 h 687"/>
                    <a:gd name="T44" fmla="*/ 0 w 228"/>
                    <a:gd name="T45" fmla="*/ 0 h 687"/>
                    <a:gd name="T46" fmla="*/ 0 w 228"/>
                    <a:gd name="T47" fmla="*/ 0 h 687"/>
                    <a:gd name="T48" fmla="*/ 0 w 228"/>
                    <a:gd name="T49" fmla="*/ 0 h 687"/>
                    <a:gd name="T50" fmla="*/ 0 w 228"/>
                    <a:gd name="T51" fmla="*/ 0 h 687"/>
                    <a:gd name="T52" fmla="*/ 0 w 228"/>
                    <a:gd name="T53" fmla="*/ 0 h 687"/>
                    <a:gd name="T54" fmla="*/ 0 w 228"/>
                    <a:gd name="T55" fmla="*/ 0 h 687"/>
                    <a:gd name="T56" fmla="*/ 0 w 228"/>
                    <a:gd name="T57" fmla="*/ 0 h 687"/>
                    <a:gd name="T58" fmla="*/ 0 w 228"/>
                    <a:gd name="T59" fmla="*/ 0 h 687"/>
                    <a:gd name="T60" fmla="*/ 0 w 228"/>
                    <a:gd name="T61" fmla="*/ 0 h 687"/>
                    <a:gd name="T62" fmla="*/ 0 w 228"/>
                    <a:gd name="T63" fmla="*/ 0 h 687"/>
                    <a:gd name="T64" fmla="*/ 0 w 228"/>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687">
                      <a:moveTo>
                        <a:pt x="216" y="105"/>
                      </a:moveTo>
                      <a:lnTo>
                        <a:pt x="228" y="576"/>
                      </a:lnTo>
                      <a:lnTo>
                        <a:pt x="228" y="587"/>
                      </a:lnTo>
                      <a:lnTo>
                        <a:pt x="227" y="597"/>
                      </a:lnTo>
                      <a:lnTo>
                        <a:pt x="224" y="609"/>
                      </a:lnTo>
                      <a:lnTo>
                        <a:pt x="221" y="618"/>
                      </a:lnTo>
                      <a:lnTo>
                        <a:pt x="217" y="628"/>
                      </a:lnTo>
                      <a:lnTo>
                        <a:pt x="212" y="637"/>
                      </a:lnTo>
                      <a:lnTo>
                        <a:pt x="205" y="646"/>
                      </a:lnTo>
                      <a:lnTo>
                        <a:pt x="199" y="653"/>
                      </a:lnTo>
                      <a:lnTo>
                        <a:pt x="191" y="660"/>
                      </a:lnTo>
                      <a:lnTo>
                        <a:pt x="183" y="667"/>
                      </a:lnTo>
                      <a:lnTo>
                        <a:pt x="174" y="673"/>
                      </a:lnTo>
                      <a:lnTo>
                        <a:pt x="165" y="677"/>
                      </a:lnTo>
                      <a:lnTo>
                        <a:pt x="155" y="681"/>
                      </a:lnTo>
                      <a:lnTo>
                        <a:pt x="144" y="684"/>
                      </a:lnTo>
                      <a:lnTo>
                        <a:pt x="134" y="686"/>
                      </a:lnTo>
                      <a:lnTo>
                        <a:pt x="123" y="687"/>
                      </a:lnTo>
                      <a:lnTo>
                        <a:pt x="112" y="686"/>
                      </a:lnTo>
                      <a:lnTo>
                        <a:pt x="101" y="685"/>
                      </a:lnTo>
                      <a:lnTo>
                        <a:pt x="91" y="683"/>
                      </a:lnTo>
                      <a:lnTo>
                        <a:pt x="80" y="680"/>
                      </a:lnTo>
                      <a:lnTo>
                        <a:pt x="71" y="675"/>
                      </a:lnTo>
                      <a:lnTo>
                        <a:pt x="62" y="670"/>
                      </a:lnTo>
                      <a:lnTo>
                        <a:pt x="53" y="664"/>
                      </a:lnTo>
                      <a:lnTo>
                        <a:pt x="46" y="657"/>
                      </a:lnTo>
                      <a:lnTo>
                        <a:pt x="39" y="650"/>
                      </a:lnTo>
                      <a:lnTo>
                        <a:pt x="32" y="642"/>
                      </a:lnTo>
                      <a:lnTo>
                        <a:pt x="26" y="632"/>
                      </a:lnTo>
                      <a:lnTo>
                        <a:pt x="21" y="623"/>
                      </a:lnTo>
                      <a:lnTo>
                        <a:pt x="17" y="614"/>
                      </a:lnTo>
                      <a:lnTo>
                        <a:pt x="15" y="603"/>
                      </a:lnTo>
                      <a:lnTo>
                        <a:pt x="13" y="593"/>
                      </a:lnTo>
                      <a:lnTo>
                        <a:pt x="12" y="582"/>
                      </a:lnTo>
                      <a:lnTo>
                        <a:pt x="0" y="110"/>
                      </a:lnTo>
                      <a:lnTo>
                        <a:pt x="0" y="100"/>
                      </a:lnTo>
                      <a:lnTo>
                        <a:pt x="2" y="89"/>
                      </a:lnTo>
                      <a:lnTo>
                        <a:pt x="4" y="78"/>
                      </a:lnTo>
                      <a:lnTo>
                        <a:pt x="7" y="68"/>
                      </a:lnTo>
                      <a:lnTo>
                        <a:pt x="11" y="59"/>
                      </a:lnTo>
                      <a:lnTo>
                        <a:pt x="16" y="49"/>
                      </a:lnTo>
                      <a:lnTo>
                        <a:pt x="22" y="41"/>
                      </a:lnTo>
                      <a:lnTo>
                        <a:pt x="30" y="33"/>
                      </a:lnTo>
                      <a:lnTo>
                        <a:pt x="37" y="26"/>
                      </a:lnTo>
                      <a:lnTo>
                        <a:pt x="45" y="19"/>
                      </a:lnTo>
                      <a:lnTo>
                        <a:pt x="53" y="14"/>
                      </a:lnTo>
                      <a:lnTo>
                        <a:pt x="63" y="9"/>
                      </a:lnTo>
                      <a:lnTo>
                        <a:pt x="73" y="5"/>
                      </a:lnTo>
                      <a:lnTo>
                        <a:pt x="83" y="3"/>
                      </a:lnTo>
                      <a:lnTo>
                        <a:pt x="94" y="1"/>
                      </a:lnTo>
                      <a:lnTo>
                        <a:pt x="105" y="0"/>
                      </a:lnTo>
                      <a:lnTo>
                        <a:pt x="116" y="0"/>
                      </a:lnTo>
                      <a:lnTo>
                        <a:pt x="127" y="1"/>
                      </a:lnTo>
                      <a:lnTo>
                        <a:pt x="137" y="4"/>
                      </a:lnTo>
                      <a:lnTo>
                        <a:pt x="147" y="7"/>
                      </a:lnTo>
                      <a:lnTo>
                        <a:pt x="157" y="11"/>
                      </a:lnTo>
                      <a:lnTo>
                        <a:pt x="166" y="16"/>
                      </a:lnTo>
                      <a:lnTo>
                        <a:pt x="174" y="22"/>
                      </a:lnTo>
                      <a:lnTo>
                        <a:pt x="183" y="29"/>
                      </a:lnTo>
                      <a:lnTo>
                        <a:pt x="190" y="37"/>
                      </a:lnTo>
                      <a:lnTo>
                        <a:pt x="196" y="45"/>
                      </a:lnTo>
                      <a:lnTo>
                        <a:pt x="201" y="53"/>
                      </a:lnTo>
                      <a:lnTo>
                        <a:pt x="206" y="63"/>
                      </a:lnTo>
                      <a:lnTo>
                        <a:pt x="211" y="73"/>
                      </a:lnTo>
                      <a:lnTo>
                        <a:pt x="214" y="83"/>
                      </a:lnTo>
                      <a:lnTo>
                        <a:pt x="215" y="94"/>
                      </a:lnTo>
                      <a:lnTo>
                        <a:pt x="216" y="10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3" name="Freeform 1073">
                  <a:extLst>
                    <a:ext uri="{FF2B5EF4-FFF2-40B4-BE49-F238E27FC236}">
                      <a16:creationId xmlns:a16="http://schemas.microsoft.com/office/drawing/2014/main" id="{C1037B77-FC24-4563-B2A5-57066D62A89B}"/>
                    </a:ext>
                  </a:extLst>
                </p:cNvPr>
                <p:cNvSpPr>
                  <a:spLocks/>
                </p:cNvSpPr>
                <p:nvPr/>
              </p:nvSpPr>
              <p:spPr bwMode="auto">
                <a:xfrm>
                  <a:off x="1609" y="3002"/>
                  <a:ext cx="346" cy="340"/>
                </a:xfrm>
                <a:custGeom>
                  <a:avLst/>
                  <a:gdLst>
                    <a:gd name="T0" fmla="*/ 0 w 5185"/>
                    <a:gd name="T1" fmla="*/ 0 h 5102"/>
                    <a:gd name="T2" fmla="*/ 0 w 5185"/>
                    <a:gd name="T3" fmla="*/ 0 h 5102"/>
                    <a:gd name="T4" fmla="*/ 0 w 5185"/>
                    <a:gd name="T5" fmla="*/ 0 h 5102"/>
                    <a:gd name="T6" fmla="*/ 0 w 5185"/>
                    <a:gd name="T7" fmla="*/ 0 h 5102"/>
                    <a:gd name="T8" fmla="*/ 0 w 5185"/>
                    <a:gd name="T9" fmla="*/ 0 h 5102"/>
                    <a:gd name="T10" fmla="*/ 0 w 5185"/>
                    <a:gd name="T11" fmla="*/ 0 h 5102"/>
                    <a:gd name="T12" fmla="*/ 0 w 5185"/>
                    <a:gd name="T13" fmla="*/ 0 h 5102"/>
                    <a:gd name="T14" fmla="*/ 0 w 5185"/>
                    <a:gd name="T15" fmla="*/ 0 h 5102"/>
                    <a:gd name="T16" fmla="*/ 0 w 5185"/>
                    <a:gd name="T17" fmla="*/ 0 h 5102"/>
                    <a:gd name="T18" fmla="*/ 0 w 5185"/>
                    <a:gd name="T19" fmla="*/ 0 h 5102"/>
                    <a:gd name="T20" fmla="*/ 0 w 5185"/>
                    <a:gd name="T21" fmla="*/ 0 h 5102"/>
                    <a:gd name="T22" fmla="*/ 0 w 5185"/>
                    <a:gd name="T23" fmla="*/ 0 h 5102"/>
                    <a:gd name="T24" fmla="*/ 0 w 5185"/>
                    <a:gd name="T25" fmla="*/ 0 h 5102"/>
                    <a:gd name="T26" fmla="*/ 0 w 5185"/>
                    <a:gd name="T27" fmla="*/ 0 h 5102"/>
                    <a:gd name="T28" fmla="*/ 0 w 5185"/>
                    <a:gd name="T29" fmla="*/ 0 h 5102"/>
                    <a:gd name="T30" fmla="*/ 0 w 5185"/>
                    <a:gd name="T31" fmla="*/ 0 h 5102"/>
                    <a:gd name="T32" fmla="*/ 0 w 5185"/>
                    <a:gd name="T33" fmla="*/ 0 h 5102"/>
                    <a:gd name="T34" fmla="*/ 0 w 5185"/>
                    <a:gd name="T35" fmla="*/ 0 h 5102"/>
                    <a:gd name="T36" fmla="*/ 0 w 5185"/>
                    <a:gd name="T37" fmla="*/ 0 h 5102"/>
                    <a:gd name="T38" fmla="*/ 0 w 5185"/>
                    <a:gd name="T39" fmla="*/ 0 h 5102"/>
                    <a:gd name="T40" fmla="*/ 0 w 5185"/>
                    <a:gd name="T41" fmla="*/ 0 h 5102"/>
                    <a:gd name="T42" fmla="*/ 0 w 5185"/>
                    <a:gd name="T43" fmla="*/ 0 h 5102"/>
                    <a:gd name="T44" fmla="*/ 0 w 5185"/>
                    <a:gd name="T45" fmla="*/ 0 h 5102"/>
                    <a:gd name="T46" fmla="*/ 0 w 5185"/>
                    <a:gd name="T47" fmla="*/ 0 h 5102"/>
                    <a:gd name="T48" fmla="*/ 0 w 5185"/>
                    <a:gd name="T49" fmla="*/ 0 h 5102"/>
                    <a:gd name="T50" fmla="*/ 0 w 5185"/>
                    <a:gd name="T51" fmla="*/ 0 h 5102"/>
                    <a:gd name="T52" fmla="*/ 0 w 5185"/>
                    <a:gd name="T53" fmla="*/ 0 h 5102"/>
                    <a:gd name="T54" fmla="*/ 0 w 5185"/>
                    <a:gd name="T55" fmla="*/ 0 h 5102"/>
                    <a:gd name="T56" fmla="*/ 0 w 5185"/>
                    <a:gd name="T57" fmla="*/ 0 h 5102"/>
                    <a:gd name="T58" fmla="*/ 0 w 5185"/>
                    <a:gd name="T59" fmla="*/ 0 h 5102"/>
                    <a:gd name="T60" fmla="*/ 0 w 5185"/>
                    <a:gd name="T61" fmla="*/ 0 h 5102"/>
                    <a:gd name="T62" fmla="*/ 0 w 5185"/>
                    <a:gd name="T63" fmla="*/ 0 h 5102"/>
                    <a:gd name="T64" fmla="*/ 0 w 5185"/>
                    <a:gd name="T65" fmla="*/ 0 h 5102"/>
                    <a:gd name="T66" fmla="*/ 0 w 5185"/>
                    <a:gd name="T67" fmla="*/ 0 h 5102"/>
                    <a:gd name="T68" fmla="*/ 0 w 5185"/>
                    <a:gd name="T69" fmla="*/ 0 h 5102"/>
                    <a:gd name="T70" fmla="*/ 0 w 5185"/>
                    <a:gd name="T71" fmla="*/ 0 h 5102"/>
                    <a:gd name="T72" fmla="*/ 0 w 5185"/>
                    <a:gd name="T73" fmla="*/ 0 h 5102"/>
                    <a:gd name="T74" fmla="*/ 0 w 5185"/>
                    <a:gd name="T75" fmla="*/ 0 h 5102"/>
                    <a:gd name="T76" fmla="*/ 0 w 5185"/>
                    <a:gd name="T77" fmla="*/ 0 h 5102"/>
                    <a:gd name="T78" fmla="*/ 0 w 5185"/>
                    <a:gd name="T79" fmla="*/ 0 h 5102"/>
                    <a:gd name="T80" fmla="*/ 0 w 5185"/>
                    <a:gd name="T81" fmla="*/ 0 h 5102"/>
                    <a:gd name="T82" fmla="*/ 0 w 5185"/>
                    <a:gd name="T83" fmla="*/ 0 h 5102"/>
                    <a:gd name="T84" fmla="*/ 0 w 5185"/>
                    <a:gd name="T85" fmla="*/ 0 h 5102"/>
                    <a:gd name="T86" fmla="*/ 0 w 5185"/>
                    <a:gd name="T87" fmla="*/ 0 h 5102"/>
                    <a:gd name="T88" fmla="*/ 0 w 5185"/>
                    <a:gd name="T89" fmla="*/ 0 h 5102"/>
                    <a:gd name="T90" fmla="*/ 0 w 5185"/>
                    <a:gd name="T91" fmla="*/ 0 h 5102"/>
                    <a:gd name="T92" fmla="*/ 0 w 5185"/>
                    <a:gd name="T93" fmla="*/ 0 h 5102"/>
                    <a:gd name="T94" fmla="*/ 0 w 5185"/>
                    <a:gd name="T95" fmla="*/ 0 h 5102"/>
                    <a:gd name="T96" fmla="*/ 0 w 5185"/>
                    <a:gd name="T97" fmla="*/ 0 h 5102"/>
                    <a:gd name="T98" fmla="*/ 0 w 5185"/>
                    <a:gd name="T99" fmla="*/ 0 h 5102"/>
                    <a:gd name="T100" fmla="*/ 0 w 5185"/>
                    <a:gd name="T101" fmla="*/ 0 h 5102"/>
                    <a:gd name="T102" fmla="*/ 0 w 5185"/>
                    <a:gd name="T103" fmla="*/ 0 h 5102"/>
                    <a:gd name="T104" fmla="*/ 0 w 5185"/>
                    <a:gd name="T105" fmla="*/ 0 h 5102"/>
                    <a:gd name="T106" fmla="*/ 0 w 5185"/>
                    <a:gd name="T107" fmla="*/ 0 h 5102"/>
                    <a:gd name="T108" fmla="*/ 0 w 5185"/>
                    <a:gd name="T109" fmla="*/ 0 h 5102"/>
                    <a:gd name="T110" fmla="*/ 0 w 5185"/>
                    <a:gd name="T111" fmla="*/ 0 h 5102"/>
                    <a:gd name="T112" fmla="*/ 0 w 5185"/>
                    <a:gd name="T113" fmla="*/ 0 h 5102"/>
                    <a:gd name="T114" fmla="*/ 0 w 5185"/>
                    <a:gd name="T115" fmla="*/ 0 h 5102"/>
                    <a:gd name="T116" fmla="*/ 0 w 5185"/>
                    <a:gd name="T117" fmla="*/ 0 h 5102"/>
                    <a:gd name="T118" fmla="*/ 0 w 5185"/>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5" h="5102">
                      <a:moveTo>
                        <a:pt x="4820" y="955"/>
                      </a:moveTo>
                      <a:lnTo>
                        <a:pt x="4835" y="945"/>
                      </a:lnTo>
                      <a:lnTo>
                        <a:pt x="4848" y="934"/>
                      </a:lnTo>
                      <a:lnTo>
                        <a:pt x="4862" y="920"/>
                      </a:lnTo>
                      <a:lnTo>
                        <a:pt x="4875" y="904"/>
                      </a:lnTo>
                      <a:lnTo>
                        <a:pt x="4887" y="886"/>
                      </a:lnTo>
                      <a:lnTo>
                        <a:pt x="4900" y="867"/>
                      </a:lnTo>
                      <a:lnTo>
                        <a:pt x="4910" y="845"/>
                      </a:lnTo>
                      <a:lnTo>
                        <a:pt x="4921" y="822"/>
                      </a:lnTo>
                      <a:lnTo>
                        <a:pt x="4931" y="799"/>
                      </a:lnTo>
                      <a:lnTo>
                        <a:pt x="4939" y="773"/>
                      </a:lnTo>
                      <a:lnTo>
                        <a:pt x="4946" y="747"/>
                      </a:lnTo>
                      <a:lnTo>
                        <a:pt x="4954" y="720"/>
                      </a:lnTo>
                      <a:lnTo>
                        <a:pt x="4959" y="692"/>
                      </a:lnTo>
                      <a:lnTo>
                        <a:pt x="4964" y="663"/>
                      </a:lnTo>
                      <a:lnTo>
                        <a:pt x="4967" y="634"/>
                      </a:lnTo>
                      <a:lnTo>
                        <a:pt x="4969" y="605"/>
                      </a:lnTo>
                      <a:lnTo>
                        <a:pt x="4969" y="578"/>
                      </a:lnTo>
                      <a:lnTo>
                        <a:pt x="4969" y="551"/>
                      </a:lnTo>
                      <a:lnTo>
                        <a:pt x="4967" y="526"/>
                      </a:lnTo>
                      <a:lnTo>
                        <a:pt x="4965" y="501"/>
                      </a:lnTo>
                      <a:lnTo>
                        <a:pt x="4961" y="477"/>
                      </a:lnTo>
                      <a:lnTo>
                        <a:pt x="4956" y="453"/>
                      </a:lnTo>
                      <a:lnTo>
                        <a:pt x="4950" y="432"/>
                      </a:lnTo>
                      <a:lnTo>
                        <a:pt x="4943" y="410"/>
                      </a:lnTo>
                      <a:lnTo>
                        <a:pt x="4935" y="390"/>
                      </a:lnTo>
                      <a:lnTo>
                        <a:pt x="4927" y="372"/>
                      </a:lnTo>
                      <a:lnTo>
                        <a:pt x="4916" y="354"/>
                      </a:lnTo>
                      <a:lnTo>
                        <a:pt x="4906" y="337"/>
                      </a:lnTo>
                      <a:lnTo>
                        <a:pt x="4894" y="322"/>
                      </a:lnTo>
                      <a:lnTo>
                        <a:pt x="4881" y="308"/>
                      </a:lnTo>
                      <a:lnTo>
                        <a:pt x="4868" y="296"/>
                      </a:lnTo>
                      <a:lnTo>
                        <a:pt x="4853" y="286"/>
                      </a:lnTo>
                      <a:lnTo>
                        <a:pt x="4834" y="273"/>
                      </a:lnTo>
                      <a:lnTo>
                        <a:pt x="4814" y="262"/>
                      </a:lnTo>
                      <a:lnTo>
                        <a:pt x="4794" y="253"/>
                      </a:lnTo>
                      <a:lnTo>
                        <a:pt x="4774" y="244"/>
                      </a:lnTo>
                      <a:lnTo>
                        <a:pt x="4753" y="237"/>
                      </a:lnTo>
                      <a:lnTo>
                        <a:pt x="4732" y="231"/>
                      </a:lnTo>
                      <a:lnTo>
                        <a:pt x="4712" y="226"/>
                      </a:lnTo>
                      <a:lnTo>
                        <a:pt x="4690" y="223"/>
                      </a:lnTo>
                      <a:lnTo>
                        <a:pt x="4669" y="220"/>
                      </a:lnTo>
                      <a:lnTo>
                        <a:pt x="4649" y="217"/>
                      </a:lnTo>
                      <a:lnTo>
                        <a:pt x="4627" y="217"/>
                      </a:lnTo>
                      <a:lnTo>
                        <a:pt x="4606" y="217"/>
                      </a:lnTo>
                      <a:lnTo>
                        <a:pt x="4586" y="219"/>
                      </a:lnTo>
                      <a:lnTo>
                        <a:pt x="4566" y="221"/>
                      </a:lnTo>
                      <a:lnTo>
                        <a:pt x="4545" y="223"/>
                      </a:lnTo>
                      <a:lnTo>
                        <a:pt x="4526" y="227"/>
                      </a:lnTo>
                      <a:lnTo>
                        <a:pt x="4507" y="231"/>
                      </a:lnTo>
                      <a:lnTo>
                        <a:pt x="4487" y="235"/>
                      </a:lnTo>
                      <a:lnTo>
                        <a:pt x="4470" y="241"/>
                      </a:lnTo>
                      <a:lnTo>
                        <a:pt x="4451" y="246"/>
                      </a:lnTo>
                      <a:lnTo>
                        <a:pt x="4435" y="254"/>
                      </a:lnTo>
                      <a:lnTo>
                        <a:pt x="4418" y="260"/>
                      </a:lnTo>
                      <a:lnTo>
                        <a:pt x="4401" y="268"/>
                      </a:lnTo>
                      <a:lnTo>
                        <a:pt x="4386" y="275"/>
                      </a:lnTo>
                      <a:lnTo>
                        <a:pt x="4371" y="284"/>
                      </a:lnTo>
                      <a:lnTo>
                        <a:pt x="4358" y="292"/>
                      </a:lnTo>
                      <a:lnTo>
                        <a:pt x="4346" y="301"/>
                      </a:lnTo>
                      <a:lnTo>
                        <a:pt x="4333" y="310"/>
                      </a:lnTo>
                      <a:lnTo>
                        <a:pt x="4323" y="319"/>
                      </a:lnTo>
                      <a:lnTo>
                        <a:pt x="4313" y="328"/>
                      </a:lnTo>
                      <a:lnTo>
                        <a:pt x="4304" y="337"/>
                      </a:lnTo>
                      <a:lnTo>
                        <a:pt x="4296" y="347"/>
                      </a:lnTo>
                      <a:lnTo>
                        <a:pt x="4277" y="371"/>
                      </a:lnTo>
                      <a:lnTo>
                        <a:pt x="4257" y="392"/>
                      </a:lnTo>
                      <a:lnTo>
                        <a:pt x="4236" y="413"/>
                      </a:lnTo>
                      <a:lnTo>
                        <a:pt x="4213" y="432"/>
                      </a:lnTo>
                      <a:lnTo>
                        <a:pt x="4190" y="449"/>
                      </a:lnTo>
                      <a:lnTo>
                        <a:pt x="4167" y="466"/>
                      </a:lnTo>
                      <a:lnTo>
                        <a:pt x="4142" y="480"/>
                      </a:lnTo>
                      <a:lnTo>
                        <a:pt x="4116" y="494"/>
                      </a:lnTo>
                      <a:lnTo>
                        <a:pt x="4090" y="505"/>
                      </a:lnTo>
                      <a:lnTo>
                        <a:pt x="4063" y="516"/>
                      </a:lnTo>
                      <a:lnTo>
                        <a:pt x="4036" y="525"/>
                      </a:lnTo>
                      <a:lnTo>
                        <a:pt x="4010" y="533"/>
                      </a:lnTo>
                      <a:lnTo>
                        <a:pt x="3982" y="540"/>
                      </a:lnTo>
                      <a:lnTo>
                        <a:pt x="3954" y="545"/>
                      </a:lnTo>
                      <a:lnTo>
                        <a:pt x="3926" y="549"/>
                      </a:lnTo>
                      <a:lnTo>
                        <a:pt x="3897" y="552"/>
                      </a:lnTo>
                      <a:lnTo>
                        <a:pt x="3869" y="555"/>
                      </a:lnTo>
                      <a:lnTo>
                        <a:pt x="3840" y="556"/>
                      </a:lnTo>
                      <a:lnTo>
                        <a:pt x="3812" y="556"/>
                      </a:lnTo>
                      <a:lnTo>
                        <a:pt x="3784" y="555"/>
                      </a:lnTo>
                      <a:lnTo>
                        <a:pt x="3756" y="554"/>
                      </a:lnTo>
                      <a:lnTo>
                        <a:pt x="3729" y="550"/>
                      </a:lnTo>
                      <a:lnTo>
                        <a:pt x="3702" y="546"/>
                      </a:lnTo>
                      <a:lnTo>
                        <a:pt x="3676" y="542"/>
                      </a:lnTo>
                      <a:lnTo>
                        <a:pt x="3650" y="537"/>
                      </a:lnTo>
                      <a:lnTo>
                        <a:pt x="3624" y="531"/>
                      </a:lnTo>
                      <a:lnTo>
                        <a:pt x="3599" y="524"/>
                      </a:lnTo>
                      <a:lnTo>
                        <a:pt x="3575" y="515"/>
                      </a:lnTo>
                      <a:lnTo>
                        <a:pt x="3551" y="507"/>
                      </a:lnTo>
                      <a:lnTo>
                        <a:pt x="3530" y="498"/>
                      </a:lnTo>
                      <a:lnTo>
                        <a:pt x="3508" y="488"/>
                      </a:lnTo>
                      <a:lnTo>
                        <a:pt x="3487" y="478"/>
                      </a:lnTo>
                      <a:lnTo>
                        <a:pt x="3459" y="464"/>
                      </a:lnTo>
                      <a:lnTo>
                        <a:pt x="3424" y="446"/>
                      </a:lnTo>
                      <a:lnTo>
                        <a:pt x="3382" y="426"/>
                      </a:lnTo>
                      <a:lnTo>
                        <a:pt x="3333" y="406"/>
                      </a:lnTo>
                      <a:lnTo>
                        <a:pt x="3277" y="384"/>
                      </a:lnTo>
                      <a:lnTo>
                        <a:pt x="3217" y="362"/>
                      </a:lnTo>
                      <a:lnTo>
                        <a:pt x="3185" y="351"/>
                      </a:lnTo>
                      <a:lnTo>
                        <a:pt x="3151" y="341"/>
                      </a:lnTo>
                      <a:lnTo>
                        <a:pt x="3117" y="330"/>
                      </a:lnTo>
                      <a:lnTo>
                        <a:pt x="3081" y="320"/>
                      </a:lnTo>
                      <a:lnTo>
                        <a:pt x="3044" y="311"/>
                      </a:lnTo>
                      <a:lnTo>
                        <a:pt x="3006" y="302"/>
                      </a:lnTo>
                      <a:lnTo>
                        <a:pt x="2967" y="294"/>
                      </a:lnTo>
                      <a:lnTo>
                        <a:pt x="2928" y="287"/>
                      </a:lnTo>
                      <a:lnTo>
                        <a:pt x="2887" y="280"/>
                      </a:lnTo>
                      <a:lnTo>
                        <a:pt x="2845" y="274"/>
                      </a:lnTo>
                      <a:lnTo>
                        <a:pt x="2803" y="269"/>
                      </a:lnTo>
                      <a:lnTo>
                        <a:pt x="2760" y="266"/>
                      </a:lnTo>
                      <a:lnTo>
                        <a:pt x="2716" y="263"/>
                      </a:lnTo>
                      <a:lnTo>
                        <a:pt x="2672" y="262"/>
                      </a:lnTo>
                      <a:lnTo>
                        <a:pt x="2627" y="262"/>
                      </a:lnTo>
                      <a:lnTo>
                        <a:pt x="2583" y="264"/>
                      </a:lnTo>
                      <a:lnTo>
                        <a:pt x="2536" y="267"/>
                      </a:lnTo>
                      <a:lnTo>
                        <a:pt x="2490" y="271"/>
                      </a:lnTo>
                      <a:lnTo>
                        <a:pt x="2444" y="277"/>
                      </a:lnTo>
                      <a:lnTo>
                        <a:pt x="2397" y="286"/>
                      </a:lnTo>
                      <a:lnTo>
                        <a:pt x="2314" y="302"/>
                      </a:lnTo>
                      <a:lnTo>
                        <a:pt x="2233" y="321"/>
                      </a:lnTo>
                      <a:lnTo>
                        <a:pt x="2195" y="331"/>
                      </a:lnTo>
                      <a:lnTo>
                        <a:pt x="2156" y="342"/>
                      </a:lnTo>
                      <a:lnTo>
                        <a:pt x="2119" y="352"/>
                      </a:lnTo>
                      <a:lnTo>
                        <a:pt x="2084" y="363"/>
                      </a:lnTo>
                      <a:lnTo>
                        <a:pt x="2049" y="375"/>
                      </a:lnTo>
                      <a:lnTo>
                        <a:pt x="2014" y="387"/>
                      </a:lnTo>
                      <a:lnTo>
                        <a:pt x="1981" y="399"/>
                      </a:lnTo>
                      <a:lnTo>
                        <a:pt x="1948" y="412"/>
                      </a:lnTo>
                      <a:lnTo>
                        <a:pt x="1917" y="425"/>
                      </a:lnTo>
                      <a:lnTo>
                        <a:pt x="1886" y="440"/>
                      </a:lnTo>
                      <a:lnTo>
                        <a:pt x="1855" y="453"/>
                      </a:lnTo>
                      <a:lnTo>
                        <a:pt x="1826" y="469"/>
                      </a:lnTo>
                      <a:lnTo>
                        <a:pt x="1797" y="483"/>
                      </a:lnTo>
                      <a:lnTo>
                        <a:pt x="1769" y="500"/>
                      </a:lnTo>
                      <a:lnTo>
                        <a:pt x="1742" y="515"/>
                      </a:lnTo>
                      <a:lnTo>
                        <a:pt x="1715" y="532"/>
                      </a:lnTo>
                      <a:lnTo>
                        <a:pt x="1689" y="549"/>
                      </a:lnTo>
                      <a:lnTo>
                        <a:pt x="1664" y="567"/>
                      </a:lnTo>
                      <a:lnTo>
                        <a:pt x="1639" y="586"/>
                      </a:lnTo>
                      <a:lnTo>
                        <a:pt x="1616" y="604"/>
                      </a:lnTo>
                      <a:lnTo>
                        <a:pt x="1593" y="624"/>
                      </a:lnTo>
                      <a:lnTo>
                        <a:pt x="1570" y="643"/>
                      </a:lnTo>
                      <a:lnTo>
                        <a:pt x="1548" y="664"/>
                      </a:lnTo>
                      <a:lnTo>
                        <a:pt x="1528" y="685"/>
                      </a:lnTo>
                      <a:lnTo>
                        <a:pt x="1507" y="707"/>
                      </a:lnTo>
                      <a:lnTo>
                        <a:pt x="1486" y="728"/>
                      </a:lnTo>
                      <a:lnTo>
                        <a:pt x="1468" y="751"/>
                      </a:lnTo>
                      <a:lnTo>
                        <a:pt x="1448" y="775"/>
                      </a:lnTo>
                      <a:lnTo>
                        <a:pt x="1432" y="796"/>
                      </a:lnTo>
                      <a:lnTo>
                        <a:pt x="1415" y="819"/>
                      </a:lnTo>
                      <a:lnTo>
                        <a:pt x="1399" y="842"/>
                      </a:lnTo>
                      <a:lnTo>
                        <a:pt x="1382" y="867"/>
                      </a:lnTo>
                      <a:lnTo>
                        <a:pt x="1350" y="917"/>
                      </a:lnTo>
                      <a:lnTo>
                        <a:pt x="1320" y="970"/>
                      </a:lnTo>
                      <a:lnTo>
                        <a:pt x="1290" y="1026"/>
                      </a:lnTo>
                      <a:lnTo>
                        <a:pt x="1261" y="1084"/>
                      </a:lnTo>
                      <a:lnTo>
                        <a:pt x="1233" y="1145"/>
                      </a:lnTo>
                      <a:lnTo>
                        <a:pt x="1206" y="1207"/>
                      </a:lnTo>
                      <a:lnTo>
                        <a:pt x="1181" y="1271"/>
                      </a:lnTo>
                      <a:lnTo>
                        <a:pt x="1158" y="1337"/>
                      </a:lnTo>
                      <a:lnTo>
                        <a:pt x="1135" y="1404"/>
                      </a:lnTo>
                      <a:lnTo>
                        <a:pt x="1114" y="1473"/>
                      </a:lnTo>
                      <a:lnTo>
                        <a:pt x="1096" y="1543"/>
                      </a:lnTo>
                      <a:lnTo>
                        <a:pt x="1078" y="1613"/>
                      </a:lnTo>
                      <a:lnTo>
                        <a:pt x="1061" y="1686"/>
                      </a:lnTo>
                      <a:lnTo>
                        <a:pt x="1048" y="1757"/>
                      </a:lnTo>
                      <a:lnTo>
                        <a:pt x="1043" y="1794"/>
                      </a:lnTo>
                      <a:lnTo>
                        <a:pt x="1039" y="1837"/>
                      </a:lnTo>
                      <a:lnTo>
                        <a:pt x="1037" y="1884"/>
                      </a:lnTo>
                      <a:lnTo>
                        <a:pt x="1036" y="1936"/>
                      </a:lnTo>
                      <a:lnTo>
                        <a:pt x="1037" y="1992"/>
                      </a:lnTo>
                      <a:lnTo>
                        <a:pt x="1039" y="2053"/>
                      </a:lnTo>
                      <a:lnTo>
                        <a:pt x="1042" y="2116"/>
                      </a:lnTo>
                      <a:lnTo>
                        <a:pt x="1046" y="2183"/>
                      </a:lnTo>
                      <a:lnTo>
                        <a:pt x="1051" y="2252"/>
                      </a:lnTo>
                      <a:lnTo>
                        <a:pt x="1057" y="2325"/>
                      </a:lnTo>
                      <a:lnTo>
                        <a:pt x="1065" y="2399"/>
                      </a:lnTo>
                      <a:lnTo>
                        <a:pt x="1073" y="2476"/>
                      </a:lnTo>
                      <a:lnTo>
                        <a:pt x="1090" y="2631"/>
                      </a:lnTo>
                      <a:lnTo>
                        <a:pt x="1111" y="2789"/>
                      </a:lnTo>
                      <a:lnTo>
                        <a:pt x="1133" y="2946"/>
                      </a:lnTo>
                      <a:lnTo>
                        <a:pt x="1157" y="3099"/>
                      </a:lnTo>
                      <a:lnTo>
                        <a:pt x="1179" y="3247"/>
                      </a:lnTo>
                      <a:lnTo>
                        <a:pt x="1202" y="3384"/>
                      </a:lnTo>
                      <a:lnTo>
                        <a:pt x="1225" y="3509"/>
                      </a:lnTo>
                      <a:lnTo>
                        <a:pt x="1244" y="3619"/>
                      </a:lnTo>
                      <a:lnTo>
                        <a:pt x="1263" y="3710"/>
                      </a:lnTo>
                      <a:lnTo>
                        <a:pt x="1278" y="3780"/>
                      </a:lnTo>
                      <a:lnTo>
                        <a:pt x="1285" y="3812"/>
                      </a:lnTo>
                      <a:lnTo>
                        <a:pt x="1291" y="3844"/>
                      </a:lnTo>
                      <a:lnTo>
                        <a:pt x="1296" y="3878"/>
                      </a:lnTo>
                      <a:lnTo>
                        <a:pt x="1301" y="3912"/>
                      </a:lnTo>
                      <a:lnTo>
                        <a:pt x="1304" y="3947"/>
                      </a:lnTo>
                      <a:lnTo>
                        <a:pt x="1308" y="3981"/>
                      </a:lnTo>
                      <a:lnTo>
                        <a:pt x="1311" y="4017"/>
                      </a:lnTo>
                      <a:lnTo>
                        <a:pt x="1312" y="4053"/>
                      </a:lnTo>
                      <a:lnTo>
                        <a:pt x="1313" y="4090"/>
                      </a:lnTo>
                      <a:lnTo>
                        <a:pt x="1313" y="4126"/>
                      </a:lnTo>
                      <a:lnTo>
                        <a:pt x="1312" y="4163"/>
                      </a:lnTo>
                      <a:lnTo>
                        <a:pt x="1311" y="4200"/>
                      </a:lnTo>
                      <a:lnTo>
                        <a:pt x="1308" y="4236"/>
                      </a:lnTo>
                      <a:lnTo>
                        <a:pt x="1304" y="4274"/>
                      </a:lnTo>
                      <a:lnTo>
                        <a:pt x="1300" y="4311"/>
                      </a:lnTo>
                      <a:lnTo>
                        <a:pt x="1295" y="4347"/>
                      </a:lnTo>
                      <a:lnTo>
                        <a:pt x="1290" y="4383"/>
                      </a:lnTo>
                      <a:lnTo>
                        <a:pt x="1283" y="4419"/>
                      </a:lnTo>
                      <a:lnTo>
                        <a:pt x="1275" y="4456"/>
                      </a:lnTo>
                      <a:lnTo>
                        <a:pt x="1266" y="4491"/>
                      </a:lnTo>
                      <a:lnTo>
                        <a:pt x="1257" y="4525"/>
                      </a:lnTo>
                      <a:lnTo>
                        <a:pt x="1247" y="4559"/>
                      </a:lnTo>
                      <a:lnTo>
                        <a:pt x="1235" y="4593"/>
                      </a:lnTo>
                      <a:lnTo>
                        <a:pt x="1222" y="4625"/>
                      </a:lnTo>
                      <a:lnTo>
                        <a:pt x="1208" y="4657"/>
                      </a:lnTo>
                      <a:lnTo>
                        <a:pt x="1194" y="4688"/>
                      </a:lnTo>
                      <a:lnTo>
                        <a:pt x="1178" y="4718"/>
                      </a:lnTo>
                      <a:lnTo>
                        <a:pt x="1162" y="4747"/>
                      </a:lnTo>
                      <a:lnTo>
                        <a:pt x="1144" y="4775"/>
                      </a:lnTo>
                      <a:lnTo>
                        <a:pt x="1126" y="4802"/>
                      </a:lnTo>
                      <a:lnTo>
                        <a:pt x="1106" y="4828"/>
                      </a:lnTo>
                      <a:lnTo>
                        <a:pt x="1085" y="4852"/>
                      </a:lnTo>
                      <a:lnTo>
                        <a:pt x="1071" y="4866"/>
                      </a:lnTo>
                      <a:lnTo>
                        <a:pt x="1056" y="4880"/>
                      </a:lnTo>
                      <a:lnTo>
                        <a:pt x="1041" y="4895"/>
                      </a:lnTo>
                      <a:lnTo>
                        <a:pt x="1025" y="4909"/>
                      </a:lnTo>
                      <a:lnTo>
                        <a:pt x="1009" y="4923"/>
                      </a:lnTo>
                      <a:lnTo>
                        <a:pt x="991" y="4935"/>
                      </a:lnTo>
                      <a:lnTo>
                        <a:pt x="975" y="4948"/>
                      </a:lnTo>
                      <a:lnTo>
                        <a:pt x="956" y="4960"/>
                      </a:lnTo>
                      <a:lnTo>
                        <a:pt x="937" y="4972"/>
                      </a:lnTo>
                      <a:lnTo>
                        <a:pt x="919" y="4983"/>
                      </a:lnTo>
                      <a:lnTo>
                        <a:pt x="899" y="4994"/>
                      </a:lnTo>
                      <a:lnTo>
                        <a:pt x="879" y="5005"/>
                      </a:lnTo>
                      <a:lnTo>
                        <a:pt x="860" y="5014"/>
                      </a:lnTo>
                      <a:lnTo>
                        <a:pt x="839" y="5024"/>
                      </a:lnTo>
                      <a:lnTo>
                        <a:pt x="818" y="5032"/>
                      </a:lnTo>
                      <a:lnTo>
                        <a:pt x="798" y="5041"/>
                      </a:lnTo>
                      <a:lnTo>
                        <a:pt x="776" y="5049"/>
                      </a:lnTo>
                      <a:lnTo>
                        <a:pt x="754" y="5056"/>
                      </a:lnTo>
                      <a:lnTo>
                        <a:pt x="733" y="5063"/>
                      </a:lnTo>
                      <a:lnTo>
                        <a:pt x="711" y="5070"/>
                      </a:lnTo>
                      <a:lnTo>
                        <a:pt x="688" y="5075"/>
                      </a:lnTo>
                      <a:lnTo>
                        <a:pt x="665" y="5080"/>
                      </a:lnTo>
                      <a:lnTo>
                        <a:pt x="643" y="5085"/>
                      </a:lnTo>
                      <a:lnTo>
                        <a:pt x="620" y="5089"/>
                      </a:lnTo>
                      <a:lnTo>
                        <a:pt x="597" y="5092"/>
                      </a:lnTo>
                      <a:lnTo>
                        <a:pt x="574" y="5096"/>
                      </a:lnTo>
                      <a:lnTo>
                        <a:pt x="552" y="5098"/>
                      </a:lnTo>
                      <a:lnTo>
                        <a:pt x="528" y="5100"/>
                      </a:lnTo>
                      <a:lnTo>
                        <a:pt x="505" y="5101"/>
                      </a:lnTo>
                      <a:lnTo>
                        <a:pt x="481" y="5102"/>
                      </a:lnTo>
                      <a:lnTo>
                        <a:pt x="459" y="5102"/>
                      </a:lnTo>
                      <a:lnTo>
                        <a:pt x="436" y="5101"/>
                      </a:lnTo>
                      <a:lnTo>
                        <a:pt x="402" y="5099"/>
                      </a:lnTo>
                      <a:lnTo>
                        <a:pt x="369" y="5094"/>
                      </a:lnTo>
                      <a:lnTo>
                        <a:pt x="337" y="5090"/>
                      </a:lnTo>
                      <a:lnTo>
                        <a:pt x="306" y="5084"/>
                      </a:lnTo>
                      <a:lnTo>
                        <a:pt x="276" y="5077"/>
                      </a:lnTo>
                      <a:lnTo>
                        <a:pt x="247" y="5069"/>
                      </a:lnTo>
                      <a:lnTo>
                        <a:pt x="219" y="5058"/>
                      </a:lnTo>
                      <a:lnTo>
                        <a:pt x="192" y="5047"/>
                      </a:lnTo>
                      <a:lnTo>
                        <a:pt x="166" y="5036"/>
                      </a:lnTo>
                      <a:lnTo>
                        <a:pt x="141" y="5022"/>
                      </a:lnTo>
                      <a:lnTo>
                        <a:pt x="118" y="5008"/>
                      </a:lnTo>
                      <a:lnTo>
                        <a:pt x="97" y="4991"/>
                      </a:lnTo>
                      <a:lnTo>
                        <a:pt x="76" y="4975"/>
                      </a:lnTo>
                      <a:lnTo>
                        <a:pt x="56" y="4957"/>
                      </a:lnTo>
                      <a:lnTo>
                        <a:pt x="39" y="4937"/>
                      </a:lnTo>
                      <a:lnTo>
                        <a:pt x="22" y="4918"/>
                      </a:lnTo>
                      <a:lnTo>
                        <a:pt x="16" y="4908"/>
                      </a:lnTo>
                      <a:lnTo>
                        <a:pt x="11" y="4899"/>
                      </a:lnTo>
                      <a:lnTo>
                        <a:pt x="7" y="4889"/>
                      </a:lnTo>
                      <a:lnTo>
                        <a:pt x="4" y="4879"/>
                      </a:lnTo>
                      <a:lnTo>
                        <a:pt x="2" y="4869"/>
                      </a:lnTo>
                      <a:lnTo>
                        <a:pt x="0" y="4859"/>
                      </a:lnTo>
                      <a:lnTo>
                        <a:pt x="0" y="4848"/>
                      </a:lnTo>
                      <a:lnTo>
                        <a:pt x="2" y="4838"/>
                      </a:lnTo>
                      <a:lnTo>
                        <a:pt x="3" y="4828"/>
                      </a:lnTo>
                      <a:lnTo>
                        <a:pt x="6" y="4817"/>
                      </a:lnTo>
                      <a:lnTo>
                        <a:pt x="10" y="4808"/>
                      </a:lnTo>
                      <a:lnTo>
                        <a:pt x="14" y="4799"/>
                      </a:lnTo>
                      <a:lnTo>
                        <a:pt x="20" y="4789"/>
                      </a:lnTo>
                      <a:lnTo>
                        <a:pt x="26" y="4781"/>
                      </a:lnTo>
                      <a:lnTo>
                        <a:pt x="35" y="4773"/>
                      </a:lnTo>
                      <a:lnTo>
                        <a:pt x="43" y="4766"/>
                      </a:lnTo>
                      <a:lnTo>
                        <a:pt x="52" y="4759"/>
                      </a:lnTo>
                      <a:lnTo>
                        <a:pt x="61" y="4754"/>
                      </a:lnTo>
                      <a:lnTo>
                        <a:pt x="71" y="4750"/>
                      </a:lnTo>
                      <a:lnTo>
                        <a:pt x="81" y="4747"/>
                      </a:lnTo>
                      <a:lnTo>
                        <a:pt x="91" y="4745"/>
                      </a:lnTo>
                      <a:lnTo>
                        <a:pt x="102" y="4744"/>
                      </a:lnTo>
                      <a:lnTo>
                        <a:pt x="112" y="4744"/>
                      </a:lnTo>
                      <a:lnTo>
                        <a:pt x="122" y="4745"/>
                      </a:lnTo>
                      <a:lnTo>
                        <a:pt x="133" y="4747"/>
                      </a:lnTo>
                      <a:lnTo>
                        <a:pt x="143" y="4750"/>
                      </a:lnTo>
                      <a:lnTo>
                        <a:pt x="152" y="4753"/>
                      </a:lnTo>
                      <a:lnTo>
                        <a:pt x="162" y="4758"/>
                      </a:lnTo>
                      <a:lnTo>
                        <a:pt x="171" y="4764"/>
                      </a:lnTo>
                      <a:lnTo>
                        <a:pt x="179" y="4771"/>
                      </a:lnTo>
                      <a:lnTo>
                        <a:pt x="188" y="4778"/>
                      </a:lnTo>
                      <a:lnTo>
                        <a:pt x="195" y="4786"/>
                      </a:lnTo>
                      <a:lnTo>
                        <a:pt x="203" y="4797"/>
                      </a:lnTo>
                      <a:lnTo>
                        <a:pt x="212" y="4807"/>
                      </a:lnTo>
                      <a:lnTo>
                        <a:pt x="224" y="4816"/>
                      </a:lnTo>
                      <a:lnTo>
                        <a:pt x="235" y="4825"/>
                      </a:lnTo>
                      <a:lnTo>
                        <a:pt x="249" y="4833"/>
                      </a:lnTo>
                      <a:lnTo>
                        <a:pt x="262" y="4841"/>
                      </a:lnTo>
                      <a:lnTo>
                        <a:pt x="278" y="4848"/>
                      </a:lnTo>
                      <a:lnTo>
                        <a:pt x="293" y="4855"/>
                      </a:lnTo>
                      <a:lnTo>
                        <a:pt x="310" y="4861"/>
                      </a:lnTo>
                      <a:lnTo>
                        <a:pt x="326" y="4866"/>
                      </a:lnTo>
                      <a:lnTo>
                        <a:pt x="345" y="4871"/>
                      </a:lnTo>
                      <a:lnTo>
                        <a:pt x="363" y="4875"/>
                      </a:lnTo>
                      <a:lnTo>
                        <a:pt x="383" y="4878"/>
                      </a:lnTo>
                      <a:lnTo>
                        <a:pt x="403" y="4881"/>
                      </a:lnTo>
                      <a:lnTo>
                        <a:pt x="423" y="4884"/>
                      </a:lnTo>
                      <a:lnTo>
                        <a:pt x="445" y="4885"/>
                      </a:lnTo>
                      <a:lnTo>
                        <a:pt x="479" y="4885"/>
                      </a:lnTo>
                      <a:lnTo>
                        <a:pt x="513" y="4884"/>
                      </a:lnTo>
                      <a:lnTo>
                        <a:pt x="549" y="4880"/>
                      </a:lnTo>
                      <a:lnTo>
                        <a:pt x="583" y="4876"/>
                      </a:lnTo>
                      <a:lnTo>
                        <a:pt x="616" y="4870"/>
                      </a:lnTo>
                      <a:lnTo>
                        <a:pt x="650" y="4862"/>
                      </a:lnTo>
                      <a:lnTo>
                        <a:pt x="682" y="4853"/>
                      </a:lnTo>
                      <a:lnTo>
                        <a:pt x="714" y="4841"/>
                      </a:lnTo>
                      <a:lnTo>
                        <a:pt x="745" y="4829"/>
                      </a:lnTo>
                      <a:lnTo>
                        <a:pt x="775" y="4815"/>
                      </a:lnTo>
                      <a:lnTo>
                        <a:pt x="804" y="4800"/>
                      </a:lnTo>
                      <a:lnTo>
                        <a:pt x="832" y="4783"/>
                      </a:lnTo>
                      <a:lnTo>
                        <a:pt x="858" y="4766"/>
                      </a:lnTo>
                      <a:lnTo>
                        <a:pt x="883" y="4747"/>
                      </a:lnTo>
                      <a:lnTo>
                        <a:pt x="904" y="4726"/>
                      </a:lnTo>
                      <a:lnTo>
                        <a:pt x="925" y="4706"/>
                      </a:lnTo>
                      <a:lnTo>
                        <a:pt x="941" y="4687"/>
                      </a:lnTo>
                      <a:lnTo>
                        <a:pt x="956" y="4667"/>
                      </a:lnTo>
                      <a:lnTo>
                        <a:pt x="970" y="4647"/>
                      </a:lnTo>
                      <a:lnTo>
                        <a:pt x="984" y="4625"/>
                      </a:lnTo>
                      <a:lnTo>
                        <a:pt x="996" y="4602"/>
                      </a:lnTo>
                      <a:lnTo>
                        <a:pt x="1008" y="4580"/>
                      </a:lnTo>
                      <a:lnTo>
                        <a:pt x="1019" y="4555"/>
                      </a:lnTo>
                      <a:lnTo>
                        <a:pt x="1029" y="4529"/>
                      </a:lnTo>
                      <a:lnTo>
                        <a:pt x="1039" y="4503"/>
                      </a:lnTo>
                      <a:lnTo>
                        <a:pt x="1047" y="4476"/>
                      </a:lnTo>
                      <a:lnTo>
                        <a:pt x="1055" y="4448"/>
                      </a:lnTo>
                      <a:lnTo>
                        <a:pt x="1062" y="4420"/>
                      </a:lnTo>
                      <a:lnTo>
                        <a:pt x="1070" y="4391"/>
                      </a:lnTo>
                      <a:lnTo>
                        <a:pt x="1075" y="4362"/>
                      </a:lnTo>
                      <a:lnTo>
                        <a:pt x="1080" y="4332"/>
                      </a:lnTo>
                      <a:lnTo>
                        <a:pt x="1085" y="4303"/>
                      </a:lnTo>
                      <a:lnTo>
                        <a:pt x="1088" y="4273"/>
                      </a:lnTo>
                      <a:lnTo>
                        <a:pt x="1091" y="4243"/>
                      </a:lnTo>
                      <a:lnTo>
                        <a:pt x="1095" y="4212"/>
                      </a:lnTo>
                      <a:lnTo>
                        <a:pt x="1096" y="4182"/>
                      </a:lnTo>
                      <a:lnTo>
                        <a:pt x="1097" y="4151"/>
                      </a:lnTo>
                      <a:lnTo>
                        <a:pt x="1098" y="4120"/>
                      </a:lnTo>
                      <a:lnTo>
                        <a:pt x="1098" y="4090"/>
                      </a:lnTo>
                      <a:lnTo>
                        <a:pt x="1097" y="4058"/>
                      </a:lnTo>
                      <a:lnTo>
                        <a:pt x="1095" y="4029"/>
                      </a:lnTo>
                      <a:lnTo>
                        <a:pt x="1092" y="3999"/>
                      </a:lnTo>
                      <a:lnTo>
                        <a:pt x="1090" y="3970"/>
                      </a:lnTo>
                      <a:lnTo>
                        <a:pt x="1086" y="3941"/>
                      </a:lnTo>
                      <a:lnTo>
                        <a:pt x="1082" y="3912"/>
                      </a:lnTo>
                      <a:lnTo>
                        <a:pt x="1078" y="3884"/>
                      </a:lnTo>
                      <a:lnTo>
                        <a:pt x="1073" y="3856"/>
                      </a:lnTo>
                      <a:lnTo>
                        <a:pt x="1067" y="3829"/>
                      </a:lnTo>
                      <a:lnTo>
                        <a:pt x="1052" y="3761"/>
                      </a:lnTo>
                      <a:lnTo>
                        <a:pt x="1035" y="3671"/>
                      </a:lnTo>
                      <a:lnTo>
                        <a:pt x="1014" y="3560"/>
                      </a:lnTo>
                      <a:lnTo>
                        <a:pt x="991" y="3433"/>
                      </a:lnTo>
                      <a:lnTo>
                        <a:pt x="967" y="3292"/>
                      </a:lnTo>
                      <a:lnTo>
                        <a:pt x="944" y="3141"/>
                      </a:lnTo>
                      <a:lnTo>
                        <a:pt x="920" y="2982"/>
                      </a:lnTo>
                      <a:lnTo>
                        <a:pt x="897" y="2819"/>
                      </a:lnTo>
                      <a:lnTo>
                        <a:pt x="876" y="2654"/>
                      </a:lnTo>
                      <a:lnTo>
                        <a:pt x="857" y="2492"/>
                      </a:lnTo>
                      <a:lnTo>
                        <a:pt x="848" y="2411"/>
                      </a:lnTo>
                      <a:lnTo>
                        <a:pt x="841" y="2333"/>
                      </a:lnTo>
                      <a:lnTo>
                        <a:pt x="835" y="2257"/>
                      </a:lnTo>
                      <a:lnTo>
                        <a:pt x="830" y="2183"/>
                      </a:lnTo>
                      <a:lnTo>
                        <a:pt x="826" y="2112"/>
                      </a:lnTo>
                      <a:lnTo>
                        <a:pt x="823" y="2043"/>
                      </a:lnTo>
                      <a:lnTo>
                        <a:pt x="820" y="1978"/>
                      </a:lnTo>
                      <a:lnTo>
                        <a:pt x="820" y="1917"/>
                      </a:lnTo>
                      <a:lnTo>
                        <a:pt x="822" y="1860"/>
                      </a:lnTo>
                      <a:lnTo>
                        <a:pt x="825" y="1808"/>
                      </a:lnTo>
                      <a:lnTo>
                        <a:pt x="829" y="1761"/>
                      </a:lnTo>
                      <a:lnTo>
                        <a:pt x="835" y="1719"/>
                      </a:lnTo>
                      <a:lnTo>
                        <a:pt x="850" y="1639"/>
                      </a:lnTo>
                      <a:lnTo>
                        <a:pt x="868" y="1561"/>
                      </a:lnTo>
                      <a:lnTo>
                        <a:pt x="887" y="1483"/>
                      </a:lnTo>
                      <a:lnTo>
                        <a:pt x="908" y="1408"/>
                      </a:lnTo>
                      <a:lnTo>
                        <a:pt x="931" y="1332"/>
                      </a:lnTo>
                      <a:lnTo>
                        <a:pt x="955" y="1259"/>
                      </a:lnTo>
                      <a:lnTo>
                        <a:pt x="981" y="1187"/>
                      </a:lnTo>
                      <a:lnTo>
                        <a:pt x="1009" y="1117"/>
                      </a:lnTo>
                      <a:lnTo>
                        <a:pt x="1038" y="1050"/>
                      </a:lnTo>
                      <a:lnTo>
                        <a:pt x="1069" y="984"/>
                      </a:lnTo>
                      <a:lnTo>
                        <a:pt x="1101" y="920"/>
                      </a:lnTo>
                      <a:lnTo>
                        <a:pt x="1134" y="859"/>
                      </a:lnTo>
                      <a:lnTo>
                        <a:pt x="1150" y="829"/>
                      </a:lnTo>
                      <a:lnTo>
                        <a:pt x="1168" y="800"/>
                      </a:lnTo>
                      <a:lnTo>
                        <a:pt x="1186" y="772"/>
                      </a:lnTo>
                      <a:lnTo>
                        <a:pt x="1204" y="744"/>
                      </a:lnTo>
                      <a:lnTo>
                        <a:pt x="1222" y="717"/>
                      </a:lnTo>
                      <a:lnTo>
                        <a:pt x="1240" y="691"/>
                      </a:lnTo>
                      <a:lnTo>
                        <a:pt x="1260" y="665"/>
                      </a:lnTo>
                      <a:lnTo>
                        <a:pt x="1279" y="640"/>
                      </a:lnTo>
                      <a:lnTo>
                        <a:pt x="1300" y="613"/>
                      </a:lnTo>
                      <a:lnTo>
                        <a:pt x="1323" y="587"/>
                      </a:lnTo>
                      <a:lnTo>
                        <a:pt x="1347" y="561"/>
                      </a:lnTo>
                      <a:lnTo>
                        <a:pt x="1371" y="535"/>
                      </a:lnTo>
                      <a:lnTo>
                        <a:pt x="1395" y="511"/>
                      </a:lnTo>
                      <a:lnTo>
                        <a:pt x="1420" y="486"/>
                      </a:lnTo>
                      <a:lnTo>
                        <a:pt x="1446" y="464"/>
                      </a:lnTo>
                      <a:lnTo>
                        <a:pt x="1473" y="441"/>
                      </a:lnTo>
                      <a:lnTo>
                        <a:pt x="1501" y="419"/>
                      </a:lnTo>
                      <a:lnTo>
                        <a:pt x="1529" y="397"/>
                      </a:lnTo>
                      <a:lnTo>
                        <a:pt x="1558" y="377"/>
                      </a:lnTo>
                      <a:lnTo>
                        <a:pt x="1587" y="357"/>
                      </a:lnTo>
                      <a:lnTo>
                        <a:pt x="1617" y="337"/>
                      </a:lnTo>
                      <a:lnTo>
                        <a:pt x="1648" y="319"/>
                      </a:lnTo>
                      <a:lnTo>
                        <a:pt x="1680" y="300"/>
                      </a:lnTo>
                      <a:lnTo>
                        <a:pt x="1713" y="283"/>
                      </a:lnTo>
                      <a:lnTo>
                        <a:pt x="1746" y="265"/>
                      </a:lnTo>
                      <a:lnTo>
                        <a:pt x="1780" y="249"/>
                      </a:lnTo>
                      <a:lnTo>
                        <a:pt x="1815" y="233"/>
                      </a:lnTo>
                      <a:lnTo>
                        <a:pt x="1851" y="217"/>
                      </a:lnTo>
                      <a:lnTo>
                        <a:pt x="1889" y="203"/>
                      </a:lnTo>
                      <a:lnTo>
                        <a:pt x="1926" y="189"/>
                      </a:lnTo>
                      <a:lnTo>
                        <a:pt x="1965" y="174"/>
                      </a:lnTo>
                      <a:lnTo>
                        <a:pt x="2004" y="162"/>
                      </a:lnTo>
                      <a:lnTo>
                        <a:pt x="2045" y="148"/>
                      </a:lnTo>
                      <a:lnTo>
                        <a:pt x="2087" y="136"/>
                      </a:lnTo>
                      <a:lnTo>
                        <a:pt x="2130" y="124"/>
                      </a:lnTo>
                      <a:lnTo>
                        <a:pt x="2173" y="113"/>
                      </a:lnTo>
                      <a:lnTo>
                        <a:pt x="2218" y="103"/>
                      </a:lnTo>
                      <a:lnTo>
                        <a:pt x="2263" y="92"/>
                      </a:lnTo>
                      <a:lnTo>
                        <a:pt x="2310" y="82"/>
                      </a:lnTo>
                      <a:lnTo>
                        <a:pt x="2357" y="73"/>
                      </a:lnTo>
                      <a:lnTo>
                        <a:pt x="2410" y="63"/>
                      </a:lnTo>
                      <a:lnTo>
                        <a:pt x="2463" y="56"/>
                      </a:lnTo>
                      <a:lnTo>
                        <a:pt x="2515" y="51"/>
                      </a:lnTo>
                      <a:lnTo>
                        <a:pt x="2567" y="48"/>
                      </a:lnTo>
                      <a:lnTo>
                        <a:pt x="2619" y="46"/>
                      </a:lnTo>
                      <a:lnTo>
                        <a:pt x="2669" y="46"/>
                      </a:lnTo>
                      <a:lnTo>
                        <a:pt x="2719" y="47"/>
                      </a:lnTo>
                      <a:lnTo>
                        <a:pt x="2769" y="50"/>
                      </a:lnTo>
                      <a:lnTo>
                        <a:pt x="2817" y="54"/>
                      </a:lnTo>
                      <a:lnTo>
                        <a:pt x="2866" y="59"/>
                      </a:lnTo>
                      <a:lnTo>
                        <a:pt x="2912" y="65"/>
                      </a:lnTo>
                      <a:lnTo>
                        <a:pt x="2959" y="73"/>
                      </a:lnTo>
                      <a:lnTo>
                        <a:pt x="3003" y="81"/>
                      </a:lnTo>
                      <a:lnTo>
                        <a:pt x="3048" y="90"/>
                      </a:lnTo>
                      <a:lnTo>
                        <a:pt x="3090" y="100"/>
                      </a:lnTo>
                      <a:lnTo>
                        <a:pt x="3132" y="110"/>
                      </a:lnTo>
                      <a:lnTo>
                        <a:pt x="3172" y="121"/>
                      </a:lnTo>
                      <a:lnTo>
                        <a:pt x="3211" y="133"/>
                      </a:lnTo>
                      <a:lnTo>
                        <a:pt x="3250" y="145"/>
                      </a:lnTo>
                      <a:lnTo>
                        <a:pt x="3286" y="156"/>
                      </a:lnTo>
                      <a:lnTo>
                        <a:pt x="3354" y="181"/>
                      </a:lnTo>
                      <a:lnTo>
                        <a:pt x="3416" y="206"/>
                      </a:lnTo>
                      <a:lnTo>
                        <a:pt x="3471" y="229"/>
                      </a:lnTo>
                      <a:lnTo>
                        <a:pt x="3518" y="252"/>
                      </a:lnTo>
                      <a:lnTo>
                        <a:pt x="3558" y="271"/>
                      </a:lnTo>
                      <a:lnTo>
                        <a:pt x="3590" y="287"/>
                      </a:lnTo>
                      <a:lnTo>
                        <a:pt x="3603" y="294"/>
                      </a:lnTo>
                      <a:lnTo>
                        <a:pt x="3618" y="300"/>
                      </a:lnTo>
                      <a:lnTo>
                        <a:pt x="3632" y="306"/>
                      </a:lnTo>
                      <a:lnTo>
                        <a:pt x="3648" y="312"/>
                      </a:lnTo>
                      <a:lnTo>
                        <a:pt x="3664" y="317"/>
                      </a:lnTo>
                      <a:lnTo>
                        <a:pt x="3681" y="322"/>
                      </a:lnTo>
                      <a:lnTo>
                        <a:pt x="3697" y="326"/>
                      </a:lnTo>
                      <a:lnTo>
                        <a:pt x="3715" y="329"/>
                      </a:lnTo>
                      <a:lnTo>
                        <a:pt x="3733" y="332"/>
                      </a:lnTo>
                      <a:lnTo>
                        <a:pt x="3752" y="335"/>
                      </a:lnTo>
                      <a:lnTo>
                        <a:pt x="3770" y="336"/>
                      </a:lnTo>
                      <a:lnTo>
                        <a:pt x="3789" y="338"/>
                      </a:lnTo>
                      <a:lnTo>
                        <a:pt x="3808" y="339"/>
                      </a:lnTo>
                      <a:lnTo>
                        <a:pt x="3827" y="339"/>
                      </a:lnTo>
                      <a:lnTo>
                        <a:pt x="3846" y="338"/>
                      </a:lnTo>
                      <a:lnTo>
                        <a:pt x="3865" y="337"/>
                      </a:lnTo>
                      <a:lnTo>
                        <a:pt x="3884" y="335"/>
                      </a:lnTo>
                      <a:lnTo>
                        <a:pt x="3903" y="333"/>
                      </a:lnTo>
                      <a:lnTo>
                        <a:pt x="3922" y="330"/>
                      </a:lnTo>
                      <a:lnTo>
                        <a:pt x="3940" y="326"/>
                      </a:lnTo>
                      <a:lnTo>
                        <a:pt x="3958" y="322"/>
                      </a:lnTo>
                      <a:lnTo>
                        <a:pt x="3976" y="316"/>
                      </a:lnTo>
                      <a:lnTo>
                        <a:pt x="3993" y="310"/>
                      </a:lnTo>
                      <a:lnTo>
                        <a:pt x="4011" y="303"/>
                      </a:lnTo>
                      <a:lnTo>
                        <a:pt x="4027" y="295"/>
                      </a:lnTo>
                      <a:lnTo>
                        <a:pt x="4043" y="287"/>
                      </a:lnTo>
                      <a:lnTo>
                        <a:pt x="4058" y="277"/>
                      </a:lnTo>
                      <a:lnTo>
                        <a:pt x="4073" y="266"/>
                      </a:lnTo>
                      <a:lnTo>
                        <a:pt x="4087" y="256"/>
                      </a:lnTo>
                      <a:lnTo>
                        <a:pt x="4101" y="243"/>
                      </a:lnTo>
                      <a:lnTo>
                        <a:pt x="4112" y="230"/>
                      </a:lnTo>
                      <a:lnTo>
                        <a:pt x="4124" y="215"/>
                      </a:lnTo>
                      <a:lnTo>
                        <a:pt x="4138" y="199"/>
                      </a:lnTo>
                      <a:lnTo>
                        <a:pt x="4153" y="182"/>
                      </a:lnTo>
                      <a:lnTo>
                        <a:pt x="4170" y="166"/>
                      </a:lnTo>
                      <a:lnTo>
                        <a:pt x="4188" y="149"/>
                      </a:lnTo>
                      <a:lnTo>
                        <a:pt x="4207" y="134"/>
                      </a:lnTo>
                      <a:lnTo>
                        <a:pt x="4228" y="119"/>
                      </a:lnTo>
                      <a:lnTo>
                        <a:pt x="4249" y="105"/>
                      </a:lnTo>
                      <a:lnTo>
                        <a:pt x="4272" y="91"/>
                      </a:lnTo>
                      <a:lnTo>
                        <a:pt x="4296" y="79"/>
                      </a:lnTo>
                      <a:lnTo>
                        <a:pt x="4321" y="67"/>
                      </a:lnTo>
                      <a:lnTo>
                        <a:pt x="4347" y="55"/>
                      </a:lnTo>
                      <a:lnTo>
                        <a:pt x="4374" y="45"/>
                      </a:lnTo>
                      <a:lnTo>
                        <a:pt x="4400" y="36"/>
                      </a:lnTo>
                      <a:lnTo>
                        <a:pt x="4428" y="27"/>
                      </a:lnTo>
                      <a:lnTo>
                        <a:pt x="4456" y="20"/>
                      </a:lnTo>
                      <a:lnTo>
                        <a:pt x="4486" y="13"/>
                      </a:lnTo>
                      <a:lnTo>
                        <a:pt x="4515" y="8"/>
                      </a:lnTo>
                      <a:lnTo>
                        <a:pt x="4545" y="4"/>
                      </a:lnTo>
                      <a:lnTo>
                        <a:pt x="4575" y="1"/>
                      </a:lnTo>
                      <a:lnTo>
                        <a:pt x="4606" y="0"/>
                      </a:lnTo>
                      <a:lnTo>
                        <a:pt x="4637" y="0"/>
                      </a:lnTo>
                      <a:lnTo>
                        <a:pt x="4668" y="1"/>
                      </a:lnTo>
                      <a:lnTo>
                        <a:pt x="4699" y="4"/>
                      </a:lnTo>
                      <a:lnTo>
                        <a:pt x="4731" y="9"/>
                      </a:lnTo>
                      <a:lnTo>
                        <a:pt x="4762" y="15"/>
                      </a:lnTo>
                      <a:lnTo>
                        <a:pt x="4793" y="23"/>
                      </a:lnTo>
                      <a:lnTo>
                        <a:pt x="4824" y="32"/>
                      </a:lnTo>
                      <a:lnTo>
                        <a:pt x="4855" y="43"/>
                      </a:lnTo>
                      <a:lnTo>
                        <a:pt x="4885" y="56"/>
                      </a:lnTo>
                      <a:lnTo>
                        <a:pt x="4915" y="71"/>
                      </a:lnTo>
                      <a:lnTo>
                        <a:pt x="4945" y="87"/>
                      </a:lnTo>
                      <a:lnTo>
                        <a:pt x="4975" y="106"/>
                      </a:lnTo>
                      <a:lnTo>
                        <a:pt x="4988" y="115"/>
                      </a:lnTo>
                      <a:lnTo>
                        <a:pt x="5001" y="125"/>
                      </a:lnTo>
                      <a:lnTo>
                        <a:pt x="5014" y="136"/>
                      </a:lnTo>
                      <a:lnTo>
                        <a:pt x="5026" y="147"/>
                      </a:lnTo>
                      <a:lnTo>
                        <a:pt x="5037" y="159"/>
                      </a:lnTo>
                      <a:lnTo>
                        <a:pt x="5049" y="170"/>
                      </a:lnTo>
                      <a:lnTo>
                        <a:pt x="5059" y="182"/>
                      </a:lnTo>
                      <a:lnTo>
                        <a:pt x="5069" y="195"/>
                      </a:lnTo>
                      <a:lnTo>
                        <a:pt x="5089" y="222"/>
                      </a:lnTo>
                      <a:lnTo>
                        <a:pt x="5107" y="251"/>
                      </a:lnTo>
                      <a:lnTo>
                        <a:pt x="5123" y="281"/>
                      </a:lnTo>
                      <a:lnTo>
                        <a:pt x="5138" y="313"/>
                      </a:lnTo>
                      <a:lnTo>
                        <a:pt x="5150" y="346"/>
                      </a:lnTo>
                      <a:lnTo>
                        <a:pt x="5160" y="380"/>
                      </a:lnTo>
                      <a:lnTo>
                        <a:pt x="5170" y="416"/>
                      </a:lnTo>
                      <a:lnTo>
                        <a:pt x="5176" y="453"/>
                      </a:lnTo>
                      <a:lnTo>
                        <a:pt x="5181" y="493"/>
                      </a:lnTo>
                      <a:lnTo>
                        <a:pt x="5184" y="532"/>
                      </a:lnTo>
                      <a:lnTo>
                        <a:pt x="5185" y="573"/>
                      </a:lnTo>
                      <a:lnTo>
                        <a:pt x="5185" y="615"/>
                      </a:lnTo>
                      <a:lnTo>
                        <a:pt x="5182" y="652"/>
                      </a:lnTo>
                      <a:lnTo>
                        <a:pt x="5178" y="690"/>
                      </a:lnTo>
                      <a:lnTo>
                        <a:pt x="5172" y="728"/>
                      </a:lnTo>
                      <a:lnTo>
                        <a:pt x="5165" y="768"/>
                      </a:lnTo>
                      <a:lnTo>
                        <a:pt x="5154" y="806"/>
                      </a:lnTo>
                      <a:lnTo>
                        <a:pt x="5143" y="844"/>
                      </a:lnTo>
                      <a:lnTo>
                        <a:pt x="5129" y="882"/>
                      </a:lnTo>
                      <a:lnTo>
                        <a:pt x="5115" y="918"/>
                      </a:lnTo>
                      <a:lnTo>
                        <a:pt x="5097" y="954"/>
                      </a:lnTo>
                      <a:lnTo>
                        <a:pt x="5079" y="988"/>
                      </a:lnTo>
                      <a:lnTo>
                        <a:pt x="5068" y="1004"/>
                      </a:lnTo>
                      <a:lnTo>
                        <a:pt x="5058" y="1020"/>
                      </a:lnTo>
                      <a:lnTo>
                        <a:pt x="5047" y="1035"/>
                      </a:lnTo>
                      <a:lnTo>
                        <a:pt x="5035" y="1050"/>
                      </a:lnTo>
                      <a:lnTo>
                        <a:pt x="5023" y="1064"/>
                      </a:lnTo>
                      <a:lnTo>
                        <a:pt x="5011" y="1078"/>
                      </a:lnTo>
                      <a:lnTo>
                        <a:pt x="4997" y="1090"/>
                      </a:lnTo>
                      <a:lnTo>
                        <a:pt x="4984" y="1103"/>
                      </a:lnTo>
                      <a:lnTo>
                        <a:pt x="4970" y="1114"/>
                      </a:lnTo>
                      <a:lnTo>
                        <a:pt x="4956" y="1125"/>
                      </a:lnTo>
                      <a:lnTo>
                        <a:pt x="4940" y="1135"/>
                      </a:lnTo>
                      <a:lnTo>
                        <a:pt x="4925" y="1144"/>
                      </a:lnTo>
                      <a:lnTo>
                        <a:pt x="4915" y="1149"/>
                      </a:lnTo>
                      <a:lnTo>
                        <a:pt x="4905" y="1153"/>
                      </a:lnTo>
                      <a:lnTo>
                        <a:pt x="4895" y="1155"/>
                      </a:lnTo>
                      <a:lnTo>
                        <a:pt x="4884" y="1157"/>
                      </a:lnTo>
                      <a:lnTo>
                        <a:pt x="4874" y="1157"/>
                      </a:lnTo>
                      <a:lnTo>
                        <a:pt x="4863" y="1157"/>
                      </a:lnTo>
                      <a:lnTo>
                        <a:pt x="4853" y="1156"/>
                      </a:lnTo>
                      <a:lnTo>
                        <a:pt x="4843" y="1153"/>
                      </a:lnTo>
                      <a:lnTo>
                        <a:pt x="4833" y="1150"/>
                      </a:lnTo>
                      <a:lnTo>
                        <a:pt x="4823" y="1146"/>
                      </a:lnTo>
                      <a:lnTo>
                        <a:pt x="4814" y="1141"/>
                      </a:lnTo>
                      <a:lnTo>
                        <a:pt x="4806" y="1135"/>
                      </a:lnTo>
                      <a:lnTo>
                        <a:pt x="4797" y="1127"/>
                      </a:lnTo>
                      <a:lnTo>
                        <a:pt x="4790" y="1120"/>
                      </a:lnTo>
                      <a:lnTo>
                        <a:pt x="4784" y="1112"/>
                      </a:lnTo>
                      <a:lnTo>
                        <a:pt x="4778" y="1101"/>
                      </a:lnTo>
                      <a:lnTo>
                        <a:pt x="4773" y="1092"/>
                      </a:lnTo>
                      <a:lnTo>
                        <a:pt x="4770" y="1082"/>
                      </a:lnTo>
                      <a:lnTo>
                        <a:pt x="4766" y="1072"/>
                      </a:lnTo>
                      <a:lnTo>
                        <a:pt x="4765" y="1061"/>
                      </a:lnTo>
                      <a:lnTo>
                        <a:pt x="4764" y="1051"/>
                      </a:lnTo>
                      <a:lnTo>
                        <a:pt x="4764" y="1040"/>
                      </a:lnTo>
                      <a:lnTo>
                        <a:pt x="4766" y="1030"/>
                      </a:lnTo>
                      <a:lnTo>
                        <a:pt x="4769" y="1020"/>
                      </a:lnTo>
                      <a:lnTo>
                        <a:pt x="4772" y="1009"/>
                      </a:lnTo>
                      <a:lnTo>
                        <a:pt x="4776" y="1000"/>
                      </a:lnTo>
                      <a:lnTo>
                        <a:pt x="4781" y="991"/>
                      </a:lnTo>
                      <a:lnTo>
                        <a:pt x="4787" y="983"/>
                      </a:lnTo>
                      <a:lnTo>
                        <a:pt x="4794" y="974"/>
                      </a:lnTo>
                      <a:lnTo>
                        <a:pt x="4802" y="967"/>
                      </a:lnTo>
                      <a:lnTo>
                        <a:pt x="4811" y="961"/>
                      </a:lnTo>
                      <a:lnTo>
                        <a:pt x="4820" y="95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4" name="Freeform 1074">
                  <a:extLst>
                    <a:ext uri="{FF2B5EF4-FFF2-40B4-BE49-F238E27FC236}">
                      <a16:creationId xmlns:a16="http://schemas.microsoft.com/office/drawing/2014/main" id="{AF0E28C6-8DEE-47EC-9824-97DAD5F6B58C}"/>
                    </a:ext>
                  </a:extLst>
                </p:cNvPr>
                <p:cNvSpPr>
                  <a:spLocks/>
                </p:cNvSpPr>
                <p:nvPr/>
              </p:nvSpPr>
              <p:spPr bwMode="auto">
                <a:xfrm>
                  <a:off x="1967" y="2871"/>
                  <a:ext cx="143"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0" y="2473"/>
                      </a:moveTo>
                      <a:lnTo>
                        <a:pt x="1139" y="2490"/>
                      </a:lnTo>
                      <a:lnTo>
                        <a:pt x="1149" y="2490"/>
                      </a:lnTo>
                      <a:lnTo>
                        <a:pt x="1159" y="2489"/>
                      </a:lnTo>
                      <a:lnTo>
                        <a:pt x="1166" y="2486"/>
                      </a:lnTo>
                      <a:lnTo>
                        <a:pt x="1173" y="2484"/>
                      </a:lnTo>
                      <a:lnTo>
                        <a:pt x="1178" y="2482"/>
                      </a:lnTo>
                      <a:lnTo>
                        <a:pt x="1184" y="2479"/>
                      </a:lnTo>
                      <a:lnTo>
                        <a:pt x="1188" y="2475"/>
                      </a:lnTo>
                      <a:lnTo>
                        <a:pt x="1191" y="2472"/>
                      </a:lnTo>
                      <a:lnTo>
                        <a:pt x="1197" y="2466"/>
                      </a:lnTo>
                      <a:lnTo>
                        <a:pt x="1202" y="2459"/>
                      </a:lnTo>
                      <a:lnTo>
                        <a:pt x="1207" y="2451"/>
                      </a:lnTo>
                      <a:lnTo>
                        <a:pt x="1213" y="2442"/>
                      </a:lnTo>
                      <a:lnTo>
                        <a:pt x="1222" y="2422"/>
                      </a:lnTo>
                      <a:lnTo>
                        <a:pt x="1229" y="2400"/>
                      </a:lnTo>
                      <a:lnTo>
                        <a:pt x="1235" y="2374"/>
                      </a:lnTo>
                      <a:lnTo>
                        <a:pt x="1239" y="2347"/>
                      </a:lnTo>
                      <a:lnTo>
                        <a:pt x="1243" y="2317"/>
                      </a:lnTo>
                      <a:lnTo>
                        <a:pt x="1245" y="2286"/>
                      </a:lnTo>
                      <a:lnTo>
                        <a:pt x="1247" y="2212"/>
                      </a:lnTo>
                      <a:lnTo>
                        <a:pt x="1253" y="2096"/>
                      </a:lnTo>
                      <a:lnTo>
                        <a:pt x="1260" y="1952"/>
                      </a:lnTo>
                      <a:lnTo>
                        <a:pt x="1269" y="1796"/>
                      </a:lnTo>
                      <a:lnTo>
                        <a:pt x="1278" y="1644"/>
                      </a:lnTo>
                      <a:lnTo>
                        <a:pt x="1286" y="1513"/>
                      </a:lnTo>
                      <a:lnTo>
                        <a:pt x="1291" y="1417"/>
                      </a:lnTo>
                      <a:lnTo>
                        <a:pt x="1294" y="1374"/>
                      </a:lnTo>
                      <a:lnTo>
                        <a:pt x="1295" y="1364"/>
                      </a:lnTo>
                      <a:lnTo>
                        <a:pt x="1297" y="1353"/>
                      </a:lnTo>
                      <a:lnTo>
                        <a:pt x="1300" y="1343"/>
                      </a:lnTo>
                      <a:lnTo>
                        <a:pt x="1305" y="1334"/>
                      </a:lnTo>
                      <a:lnTo>
                        <a:pt x="1310" y="1324"/>
                      </a:lnTo>
                      <a:lnTo>
                        <a:pt x="1315" y="1316"/>
                      </a:lnTo>
                      <a:lnTo>
                        <a:pt x="1322" y="1309"/>
                      </a:lnTo>
                      <a:lnTo>
                        <a:pt x="1328" y="1302"/>
                      </a:lnTo>
                      <a:lnTo>
                        <a:pt x="1337" y="1294"/>
                      </a:lnTo>
                      <a:lnTo>
                        <a:pt x="1345" y="1289"/>
                      </a:lnTo>
                      <a:lnTo>
                        <a:pt x="1353" y="1284"/>
                      </a:lnTo>
                      <a:lnTo>
                        <a:pt x="1362" y="1280"/>
                      </a:lnTo>
                      <a:lnTo>
                        <a:pt x="1373" y="1277"/>
                      </a:lnTo>
                      <a:lnTo>
                        <a:pt x="1383" y="1274"/>
                      </a:lnTo>
                      <a:lnTo>
                        <a:pt x="1394" y="1273"/>
                      </a:lnTo>
                      <a:lnTo>
                        <a:pt x="1404" y="1273"/>
                      </a:lnTo>
                      <a:lnTo>
                        <a:pt x="1451" y="1273"/>
                      </a:lnTo>
                      <a:lnTo>
                        <a:pt x="1511" y="1274"/>
                      </a:lnTo>
                      <a:lnTo>
                        <a:pt x="1581" y="1274"/>
                      </a:lnTo>
                      <a:lnTo>
                        <a:pt x="1654" y="1274"/>
                      </a:lnTo>
                      <a:lnTo>
                        <a:pt x="1726" y="1273"/>
                      </a:lnTo>
                      <a:lnTo>
                        <a:pt x="1794" y="1271"/>
                      </a:lnTo>
                      <a:lnTo>
                        <a:pt x="1852" y="1267"/>
                      </a:lnTo>
                      <a:lnTo>
                        <a:pt x="1895" y="1264"/>
                      </a:lnTo>
                      <a:lnTo>
                        <a:pt x="1898" y="1263"/>
                      </a:lnTo>
                      <a:lnTo>
                        <a:pt x="1901" y="1263"/>
                      </a:lnTo>
                      <a:lnTo>
                        <a:pt x="1903" y="1262"/>
                      </a:lnTo>
                      <a:lnTo>
                        <a:pt x="1906" y="1261"/>
                      </a:lnTo>
                      <a:lnTo>
                        <a:pt x="1908" y="1261"/>
                      </a:lnTo>
                      <a:lnTo>
                        <a:pt x="1912" y="1259"/>
                      </a:lnTo>
                      <a:lnTo>
                        <a:pt x="1913" y="1258"/>
                      </a:lnTo>
                      <a:lnTo>
                        <a:pt x="1914" y="1257"/>
                      </a:lnTo>
                      <a:lnTo>
                        <a:pt x="1916" y="1252"/>
                      </a:lnTo>
                      <a:lnTo>
                        <a:pt x="1918" y="1245"/>
                      </a:lnTo>
                      <a:lnTo>
                        <a:pt x="1918" y="1236"/>
                      </a:lnTo>
                      <a:lnTo>
                        <a:pt x="1918" y="1227"/>
                      </a:lnTo>
                      <a:lnTo>
                        <a:pt x="1916" y="1216"/>
                      </a:lnTo>
                      <a:lnTo>
                        <a:pt x="1913" y="1203"/>
                      </a:lnTo>
                      <a:lnTo>
                        <a:pt x="1908" y="1190"/>
                      </a:lnTo>
                      <a:lnTo>
                        <a:pt x="1902" y="1175"/>
                      </a:lnTo>
                      <a:lnTo>
                        <a:pt x="1397" y="156"/>
                      </a:lnTo>
                      <a:lnTo>
                        <a:pt x="1391" y="146"/>
                      </a:lnTo>
                      <a:lnTo>
                        <a:pt x="1388" y="135"/>
                      </a:lnTo>
                      <a:lnTo>
                        <a:pt x="1386" y="125"/>
                      </a:lnTo>
                      <a:lnTo>
                        <a:pt x="1385" y="115"/>
                      </a:lnTo>
                      <a:lnTo>
                        <a:pt x="1385" y="104"/>
                      </a:lnTo>
                      <a:lnTo>
                        <a:pt x="1386" y="94"/>
                      </a:lnTo>
                      <a:lnTo>
                        <a:pt x="1387" y="84"/>
                      </a:lnTo>
                      <a:lnTo>
                        <a:pt x="1390" y="73"/>
                      </a:lnTo>
                      <a:lnTo>
                        <a:pt x="1395" y="64"/>
                      </a:lnTo>
                      <a:lnTo>
                        <a:pt x="1399" y="55"/>
                      </a:lnTo>
                      <a:lnTo>
                        <a:pt x="1405" y="45"/>
                      </a:lnTo>
                      <a:lnTo>
                        <a:pt x="1411" y="37"/>
                      </a:lnTo>
                      <a:lnTo>
                        <a:pt x="1418" y="30"/>
                      </a:lnTo>
                      <a:lnTo>
                        <a:pt x="1427" y="23"/>
                      </a:lnTo>
                      <a:lnTo>
                        <a:pt x="1435" y="16"/>
                      </a:lnTo>
                      <a:lnTo>
                        <a:pt x="1445" y="11"/>
                      </a:lnTo>
                      <a:lnTo>
                        <a:pt x="1455" y="6"/>
                      </a:lnTo>
                      <a:lnTo>
                        <a:pt x="1465" y="3"/>
                      </a:lnTo>
                      <a:lnTo>
                        <a:pt x="1476" y="1"/>
                      </a:lnTo>
                      <a:lnTo>
                        <a:pt x="1487" y="0"/>
                      </a:lnTo>
                      <a:lnTo>
                        <a:pt x="1497" y="0"/>
                      </a:lnTo>
                      <a:lnTo>
                        <a:pt x="1507" y="1"/>
                      </a:lnTo>
                      <a:lnTo>
                        <a:pt x="1518" y="2"/>
                      </a:lnTo>
                      <a:lnTo>
                        <a:pt x="1528" y="5"/>
                      </a:lnTo>
                      <a:lnTo>
                        <a:pt x="1537" y="9"/>
                      </a:lnTo>
                      <a:lnTo>
                        <a:pt x="1547" y="13"/>
                      </a:lnTo>
                      <a:lnTo>
                        <a:pt x="1555" y="20"/>
                      </a:lnTo>
                      <a:lnTo>
                        <a:pt x="1563" y="26"/>
                      </a:lnTo>
                      <a:lnTo>
                        <a:pt x="1571" y="33"/>
                      </a:lnTo>
                      <a:lnTo>
                        <a:pt x="1579" y="41"/>
                      </a:lnTo>
                      <a:lnTo>
                        <a:pt x="1585" y="50"/>
                      </a:lnTo>
                      <a:lnTo>
                        <a:pt x="1590" y="60"/>
                      </a:lnTo>
                      <a:lnTo>
                        <a:pt x="2098" y="1081"/>
                      </a:lnTo>
                      <a:lnTo>
                        <a:pt x="2106" y="1100"/>
                      </a:lnTo>
                      <a:lnTo>
                        <a:pt x="2113" y="1119"/>
                      </a:lnTo>
                      <a:lnTo>
                        <a:pt x="2119" y="1137"/>
                      </a:lnTo>
                      <a:lnTo>
                        <a:pt x="2125" y="1155"/>
                      </a:lnTo>
                      <a:lnTo>
                        <a:pt x="2128" y="1173"/>
                      </a:lnTo>
                      <a:lnTo>
                        <a:pt x="2131" y="1192"/>
                      </a:lnTo>
                      <a:lnTo>
                        <a:pt x="2133" y="1211"/>
                      </a:lnTo>
                      <a:lnTo>
                        <a:pt x="2134" y="1228"/>
                      </a:lnTo>
                      <a:lnTo>
                        <a:pt x="2134" y="1246"/>
                      </a:lnTo>
                      <a:lnTo>
                        <a:pt x="2133" y="1263"/>
                      </a:lnTo>
                      <a:lnTo>
                        <a:pt x="2131" y="1281"/>
                      </a:lnTo>
                      <a:lnTo>
                        <a:pt x="2128" y="1297"/>
                      </a:lnTo>
                      <a:lnTo>
                        <a:pt x="2124" y="1314"/>
                      </a:lnTo>
                      <a:lnTo>
                        <a:pt x="2117" y="1330"/>
                      </a:lnTo>
                      <a:lnTo>
                        <a:pt x="2111" y="1345"/>
                      </a:lnTo>
                      <a:lnTo>
                        <a:pt x="2104" y="1361"/>
                      </a:lnTo>
                      <a:lnTo>
                        <a:pt x="2097" y="1372"/>
                      </a:lnTo>
                      <a:lnTo>
                        <a:pt x="2089" y="1384"/>
                      </a:lnTo>
                      <a:lnTo>
                        <a:pt x="2081" y="1395"/>
                      </a:lnTo>
                      <a:lnTo>
                        <a:pt x="2072" y="1405"/>
                      </a:lnTo>
                      <a:lnTo>
                        <a:pt x="2063" y="1415"/>
                      </a:lnTo>
                      <a:lnTo>
                        <a:pt x="2052" y="1425"/>
                      </a:lnTo>
                      <a:lnTo>
                        <a:pt x="2041" y="1433"/>
                      </a:lnTo>
                      <a:lnTo>
                        <a:pt x="2031" y="1440"/>
                      </a:lnTo>
                      <a:lnTo>
                        <a:pt x="2018" y="1447"/>
                      </a:lnTo>
                      <a:lnTo>
                        <a:pt x="2006" y="1455"/>
                      </a:lnTo>
                      <a:lnTo>
                        <a:pt x="1993" y="1460"/>
                      </a:lnTo>
                      <a:lnTo>
                        <a:pt x="1980" y="1465"/>
                      </a:lnTo>
                      <a:lnTo>
                        <a:pt x="1966" y="1470"/>
                      </a:lnTo>
                      <a:lnTo>
                        <a:pt x="1952" y="1473"/>
                      </a:lnTo>
                      <a:lnTo>
                        <a:pt x="1937" y="1476"/>
                      </a:lnTo>
                      <a:lnTo>
                        <a:pt x="1922" y="1478"/>
                      </a:lnTo>
                      <a:lnTo>
                        <a:pt x="1884" y="1483"/>
                      </a:lnTo>
                      <a:lnTo>
                        <a:pt x="1837" y="1486"/>
                      </a:lnTo>
                      <a:lnTo>
                        <a:pt x="1784" y="1488"/>
                      </a:lnTo>
                      <a:lnTo>
                        <a:pt x="1726" y="1489"/>
                      </a:lnTo>
                      <a:lnTo>
                        <a:pt x="1669" y="1490"/>
                      </a:lnTo>
                      <a:lnTo>
                        <a:pt x="1610" y="1490"/>
                      </a:lnTo>
                      <a:lnTo>
                        <a:pt x="1555" y="1490"/>
                      </a:lnTo>
                      <a:lnTo>
                        <a:pt x="1504" y="1490"/>
                      </a:lnTo>
                      <a:lnTo>
                        <a:pt x="1499" y="1583"/>
                      </a:lnTo>
                      <a:lnTo>
                        <a:pt x="1492" y="1693"/>
                      </a:lnTo>
                      <a:lnTo>
                        <a:pt x="1485" y="1813"/>
                      </a:lnTo>
                      <a:lnTo>
                        <a:pt x="1478" y="1936"/>
                      </a:lnTo>
                      <a:lnTo>
                        <a:pt x="1471" y="2053"/>
                      </a:lnTo>
                      <a:lnTo>
                        <a:pt x="1466" y="2156"/>
                      </a:lnTo>
                      <a:lnTo>
                        <a:pt x="1463" y="2237"/>
                      </a:lnTo>
                      <a:lnTo>
                        <a:pt x="1461" y="2289"/>
                      </a:lnTo>
                      <a:lnTo>
                        <a:pt x="1459" y="2324"/>
                      </a:lnTo>
                      <a:lnTo>
                        <a:pt x="1456" y="2364"/>
                      </a:lnTo>
                      <a:lnTo>
                        <a:pt x="1452" y="2386"/>
                      </a:lnTo>
                      <a:lnTo>
                        <a:pt x="1448" y="2408"/>
                      </a:lnTo>
                      <a:lnTo>
                        <a:pt x="1444" y="2431"/>
                      </a:lnTo>
                      <a:lnTo>
                        <a:pt x="1438" y="2454"/>
                      </a:lnTo>
                      <a:lnTo>
                        <a:pt x="1431" y="2477"/>
                      </a:lnTo>
                      <a:lnTo>
                        <a:pt x="1422" y="2501"/>
                      </a:lnTo>
                      <a:lnTo>
                        <a:pt x="1413" y="2524"/>
                      </a:lnTo>
                      <a:lnTo>
                        <a:pt x="1403" y="2546"/>
                      </a:lnTo>
                      <a:lnTo>
                        <a:pt x="1389" y="2568"/>
                      </a:lnTo>
                      <a:lnTo>
                        <a:pt x="1376" y="2589"/>
                      </a:lnTo>
                      <a:lnTo>
                        <a:pt x="1359" y="2608"/>
                      </a:lnTo>
                      <a:lnTo>
                        <a:pt x="1342" y="2628"/>
                      </a:lnTo>
                      <a:lnTo>
                        <a:pt x="1331" y="2637"/>
                      </a:lnTo>
                      <a:lnTo>
                        <a:pt x="1320" y="2647"/>
                      </a:lnTo>
                      <a:lnTo>
                        <a:pt x="1310" y="2655"/>
                      </a:lnTo>
                      <a:lnTo>
                        <a:pt x="1298" y="2662"/>
                      </a:lnTo>
                      <a:lnTo>
                        <a:pt x="1286" y="2669"/>
                      </a:lnTo>
                      <a:lnTo>
                        <a:pt x="1274" y="2676"/>
                      </a:lnTo>
                      <a:lnTo>
                        <a:pt x="1261" y="2682"/>
                      </a:lnTo>
                      <a:lnTo>
                        <a:pt x="1249" y="2687"/>
                      </a:lnTo>
                      <a:lnTo>
                        <a:pt x="1235" y="2692"/>
                      </a:lnTo>
                      <a:lnTo>
                        <a:pt x="1222" y="2696"/>
                      </a:lnTo>
                      <a:lnTo>
                        <a:pt x="1208" y="2699"/>
                      </a:lnTo>
                      <a:lnTo>
                        <a:pt x="1194" y="2702"/>
                      </a:lnTo>
                      <a:lnTo>
                        <a:pt x="1179" y="2704"/>
                      </a:lnTo>
                      <a:lnTo>
                        <a:pt x="1166" y="2706"/>
                      </a:lnTo>
                      <a:lnTo>
                        <a:pt x="1151" y="2707"/>
                      </a:lnTo>
                      <a:lnTo>
                        <a:pt x="1136" y="2707"/>
                      </a:lnTo>
                      <a:lnTo>
                        <a:pt x="106" y="2689"/>
                      </a:lnTo>
                      <a:lnTo>
                        <a:pt x="95" y="2688"/>
                      </a:lnTo>
                      <a:lnTo>
                        <a:pt x="84" y="2687"/>
                      </a:lnTo>
                      <a:lnTo>
                        <a:pt x="74" y="2684"/>
                      </a:lnTo>
                      <a:lnTo>
                        <a:pt x="64" y="2680"/>
                      </a:lnTo>
                      <a:lnTo>
                        <a:pt x="54" y="2676"/>
                      </a:lnTo>
                      <a:lnTo>
                        <a:pt x="46" y="2669"/>
                      </a:lnTo>
                      <a:lnTo>
                        <a:pt x="38" y="2663"/>
                      </a:lnTo>
                      <a:lnTo>
                        <a:pt x="31" y="2656"/>
                      </a:lnTo>
                      <a:lnTo>
                        <a:pt x="23" y="2649"/>
                      </a:lnTo>
                      <a:lnTo>
                        <a:pt x="17" y="2641"/>
                      </a:lnTo>
                      <a:lnTo>
                        <a:pt x="12" y="2631"/>
                      </a:lnTo>
                      <a:lnTo>
                        <a:pt x="8" y="2622"/>
                      </a:lnTo>
                      <a:lnTo>
                        <a:pt x="4" y="2612"/>
                      </a:lnTo>
                      <a:lnTo>
                        <a:pt x="2" y="2601"/>
                      </a:lnTo>
                      <a:lnTo>
                        <a:pt x="0" y="2591"/>
                      </a:lnTo>
                      <a:lnTo>
                        <a:pt x="0" y="2580"/>
                      </a:lnTo>
                      <a:lnTo>
                        <a:pt x="1" y="2568"/>
                      </a:lnTo>
                      <a:lnTo>
                        <a:pt x="3" y="2558"/>
                      </a:lnTo>
                      <a:lnTo>
                        <a:pt x="5" y="2547"/>
                      </a:lnTo>
                      <a:lnTo>
                        <a:pt x="9" y="2537"/>
                      </a:lnTo>
                      <a:lnTo>
                        <a:pt x="14" y="2528"/>
                      </a:lnTo>
                      <a:lnTo>
                        <a:pt x="19" y="2520"/>
                      </a:lnTo>
                      <a:lnTo>
                        <a:pt x="25" y="2511"/>
                      </a:lnTo>
                      <a:lnTo>
                        <a:pt x="33" y="2503"/>
                      </a:lnTo>
                      <a:lnTo>
                        <a:pt x="41" y="2497"/>
                      </a:lnTo>
                      <a:lnTo>
                        <a:pt x="49" y="2491"/>
                      </a:lnTo>
                      <a:lnTo>
                        <a:pt x="58" y="2485"/>
                      </a:lnTo>
                      <a:lnTo>
                        <a:pt x="68" y="2480"/>
                      </a:lnTo>
                      <a:lnTo>
                        <a:pt x="77" y="2477"/>
                      </a:lnTo>
                      <a:lnTo>
                        <a:pt x="87" y="2475"/>
                      </a:lnTo>
                      <a:lnTo>
                        <a:pt x="99" y="2473"/>
                      </a:lnTo>
                      <a:lnTo>
                        <a:pt x="110" y="2473"/>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5" name="Freeform 1075">
                  <a:extLst>
                    <a:ext uri="{FF2B5EF4-FFF2-40B4-BE49-F238E27FC236}">
                      <a16:creationId xmlns:a16="http://schemas.microsoft.com/office/drawing/2014/main" id="{7C0410BE-EF0A-4210-B7D5-3425391E15DC}"/>
                    </a:ext>
                  </a:extLst>
                </p:cNvPr>
                <p:cNvSpPr>
                  <a:spLocks/>
                </p:cNvSpPr>
                <p:nvPr/>
              </p:nvSpPr>
              <p:spPr bwMode="auto">
                <a:xfrm>
                  <a:off x="1809" y="2703"/>
                  <a:ext cx="286" cy="280"/>
                </a:xfrm>
                <a:custGeom>
                  <a:avLst/>
                  <a:gdLst>
                    <a:gd name="T0" fmla="*/ 0 w 4301"/>
                    <a:gd name="T1" fmla="*/ 0 h 4192"/>
                    <a:gd name="T2" fmla="*/ 0 w 4301"/>
                    <a:gd name="T3" fmla="*/ 0 h 4192"/>
                    <a:gd name="T4" fmla="*/ 0 w 4301"/>
                    <a:gd name="T5" fmla="*/ 0 h 4192"/>
                    <a:gd name="T6" fmla="*/ 0 w 4301"/>
                    <a:gd name="T7" fmla="*/ 0 h 4192"/>
                    <a:gd name="T8" fmla="*/ 0 w 4301"/>
                    <a:gd name="T9" fmla="*/ 0 h 4192"/>
                    <a:gd name="T10" fmla="*/ 0 w 4301"/>
                    <a:gd name="T11" fmla="*/ 0 h 4192"/>
                    <a:gd name="T12" fmla="*/ 0 w 4301"/>
                    <a:gd name="T13" fmla="*/ 0 h 4192"/>
                    <a:gd name="T14" fmla="*/ 0 w 4301"/>
                    <a:gd name="T15" fmla="*/ 0 h 4192"/>
                    <a:gd name="T16" fmla="*/ 0 w 4301"/>
                    <a:gd name="T17" fmla="*/ 0 h 4192"/>
                    <a:gd name="T18" fmla="*/ 0 w 4301"/>
                    <a:gd name="T19" fmla="*/ 0 h 4192"/>
                    <a:gd name="T20" fmla="*/ 0 w 4301"/>
                    <a:gd name="T21" fmla="*/ 0 h 4192"/>
                    <a:gd name="T22" fmla="*/ 0 w 4301"/>
                    <a:gd name="T23" fmla="*/ 0 h 4192"/>
                    <a:gd name="T24" fmla="*/ 0 w 4301"/>
                    <a:gd name="T25" fmla="*/ 0 h 4192"/>
                    <a:gd name="T26" fmla="*/ 0 w 4301"/>
                    <a:gd name="T27" fmla="*/ 0 h 4192"/>
                    <a:gd name="T28" fmla="*/ 0 w 4301"/>
                    <a:gd name="T29" fmla="*/ 0 h 4192"/>
                    <a:gd name="T30" fmla="*/ 0 w 4301"/>
                    <a:gd name="T31" fmla="*/ 0 h 4192"/>
                    <a:gd name="T32" fmla="*/ 0 w 4301"/>
                    <a:gd name="T33" fmla="*/ 0 h 4192"/>
                    <a:gd name="T34" fmla="*/ 0 w 4301"/>
                    <a:gd name="T35" fmla="*/ 0 h 4192"/>
                    <a:gd name="T36" fmla="*/ 0 w 4301"/>
                    <a:gd name="T37" fmla="*/ 0 h 4192"/>
                    <a:gd name="T38" fmla="*/ 0 w 4301"/>
                    <a:gd name="T39" fmla="*/ 0 h 4192"/>
                    <a:gd name="T40" fmla="*/ 0 w 4301"/>
                    <a:gd name="T41" fmla="*/ 0 h 4192"/>
                    <a:gd name="T42" fmla="*/ 0 w 4301"/>
                    <a:gd name="T43" fmla="*/ 0 h 4192"/>
                    <a:gd name="T44" fmla="*/ 0 w 4301"/>
                    <a:gd name="T45" fmla="*/ 0 h 4192"/>
                    <a:gd name="T46" fmla="*/ 0 w 4301"/>
                    <a:gd name="T47" fmla="*/ 0 h 4192"/>
                    <a:gd name="T48" fmla="*/ 0 w 4301"/>
                    <a:gd name="T49" fmla="*/ 0 h 4192"/>
                    <a:gd name="T50" fmla="*/ 0 w 4301"/>
                    <a:gd name="T51" fmla="*/ 0 h 4192"/>
                    <a:gd name="T52" fmla="*/ 0 w 4301"/>
                    <a:gd name="T53" fmla="*/ 0 h 4192"/>
                    <a:gd name="T54" fmla="*/ 0 w 4301"/>
                    <a:gd name="T55" fmla="*/ 0 h 4192"/>
                    <a:gd name="T56" fmla="*/ 0 w 4301"/>
                    <a:gd name="T57" fmla="*/ 0 h 4192"/>
                    <a:gd name="T58" fmla="*/ 0 w 4301"/>
                    <a:gd name="T59" fmla="*/ 0 h 4192"/>
                    <a:gd name="T60" fmla="*/ 0 w 4301"/>
                    <a:gd name="T61" fmla="*/ 0 h 4192"/>
                    <a:gd name="T62" fmla="*/ 0 w 4301"/>
                    <a:gd name="T63" fmla="*/ 0 h 4192"/>
                    <a:gd name="T64" fmla="*/ 0 w 4301"/>
                    <a:gd name="T65" fmla="*/ 0 h 4192"/>
                    <a:gd name="T66" fmla="*/ 0 w 4301"/>
                    <a:gd name="T67" fmla="*/ 0 h 4192"/>
                    <a:gd name="T68" fmla="*/ 0 w 4301"/>
                    <a:gd name="T69" fmla="*/ 0 h 4192"/>
                    <a:gd name="T70" fmla="*/ 0 w 4301"/>
                    <a:gd name="T71" fmla="*/ 0 h 4192"/>
                    <a:gd name="T72" fmla="*/ 0 w 4301"/>
                    <a:gd name="T73" fmla="*/ 0 h 4192"/>
                    <a:gd name="T74" fmla="*/ 0 w 4301"/>
                    <a:gd name="T75" fmla="*/ 0 h 4192"/>
                    <a:gd name="T76" fmla="*/ 0 w 4301"/>
                    <a:gd name="T77" fmla="*/ 0 h 4192"/>
                    <a:gd name="T78" fmla="*/ 0 w 4301"/>
                    <a:gd name="T79" fmla="*/ 0 h 4192"/>
                    <a:gd name="T80" fmla="*/ 0 w 4301"/>
                    <a:gd name="T81" fmla="*/ 0 h 4192"/>
                    <a:gd name="T82" fmla="*/ 0 w 4301"/>
                    <a:gd name="T83" fmla="*/ 0 h 4192"/>
                    <a:gd name="T84" fmla="*/ 0 w 4301"/>
                    <a:gd name="T85" fmla="*/ 0 h 4192"/>
                    <a:gd name="T86" fmla="*/ 0 w 4301"/>
                    <a:gd name="T87" fmla="*/ 0 h 4192"/>
                    <a:gd name="T88" fmla="*/ 0 w 4301"/>
                    <a:gd name="T89" fmla="*/ 0 h 4192"/>
                    <a:gd name="T90" fmla="*/ 0 w 4301"/>
                    <a:gd name="T91" fmla="*/ 0 h 4192"/>
                    <a:gd name="T92" fmla="*/ 0 w 4301"/>
                    <a:gd name="T93" fmla="*/ 0 h 4192"/>
                    <a:gd name="T94" fmla="*/ 0 w 4301"/>
                    <a:gd name="T95" fmla="*/ 0 h 4192"/>
                    <a:gd name="T96" fmla="*/ 0 w 4301"/>
                    <a:gd name="T97" fmla="*/ 0 h 4192"/>
                    <a:gd name="T98" fmla="*/ 0 w 4301"/>
                    <a:gd name="T99" fmla="*/ 0 h 4192"/>
                    <a:gd name="T100" fmla="*/ 0 w 4301"/>
                    <a:gd name="T101" fmla="*/ 0 h 4192"/>
                    <a:gd name="T102" fmla="*/ 0 w 4301"/>
                    <a:gd name="T103" fmla="*/ 0 h 4192"/>
                    <a:gd name="T104" fmla="*/ 0 w 4301"/>
                    <a:gd name="T105" fmla="*/ 0 h 4192"/>
                    <a:gd name="T106" fmla="*/ 0 w 4301"/>
                    <a:gd name="T107" fmla="*/ 0 h 4192"/>
                    <a:gd name="T108" fmla="*/ 0 w 4301"/>
                    <a:gd name="T109" fmla="*/ 0 h 4192"/>
                    <a:gd name="T110" fmla="*/ 0 w 4301"/>
                    <a:gd name="T111" fmla="*/ 0 h 4192"/>
                    <a:gd name="T112" fmla="*/ 0 w 4301"/>
                    <a:gd name="T113" fmla="*/ 0 h 4192"/>
                    <a:gd name="T114" fmla="*/ 0 w 4301"/>
                    <a:gd name="T115" fmla="*/ 0 h 4192"/>
                    <a:gd name="T116" fmla="*/ 0 w 4301"/>
                    <a:gd name="T117" fmla="*/ 0 h 4192"/>
                    <a:gd name="T118" fmla="*/ 0 w 4301"/>
                    <a:gd name="T119" fmla="*/ 0 h 4192"/>
                    <a:gd name="T120" fmla="*/ 0 w 4301"/>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1" h="4192">
                      <a:moveTo>
                        <a:pt x="307" y="568"/>
                      </a:moveTo>
                      <a:lnTo>
                        <a:pt x="326" y="551"/>
                      </a:lnTo>
                      <a:lnTo>
                        <a:pt x="344" y="536"/>
                      </a:lnTo>
                      <a:lnTo>
                        <a:pt x="365" y="521"/>
                      </a:lnTo>
                      <a:lnTo>
                        <a:pt x="386" y="509"/>
                      </a:lnTo>
                      <a:lnTo>
                        <a:pt x="408" y="498"/>
                      </a:lnTo>
                      <a:lnTo>
                        <a:pt x="430" y="487"/>
                      </a:lnTo>
                      <a:lnTo>
                        <a:pt x="453" y="478"/>
                      </a:lnTo>
                      <a:lnTo>
                        <a:pt x="476" y="471"/>
                      </a:lnTo>
                      <a:lnTo>
                        <a:pt x="501" y="464"/>
                      </a:lnTo>
                      <a:lnTo>
                        <a:pt x="524" y="457"/>
                      </a:lnTo>
                      <a:lnTo>
                        <a:pt x="549" y="453"/>
                      </a:lnTo>
                      <a:lnTo>
                        <a:pt x="574" y="449"/>
                      </a:lnTo>
                      <a:lnTo>
                        <a:pt x="600" y="446"/>
                      </a:lnTo>
                      <a:lnTo>
                        <a:pt x="626" y="444"/>
                      </a:lnTo>
                      <a:lnTo>
                        <a:pt x="652" y="443"/>
                      </a:lnTo>
                      <a:lnTo>
                        <a:pt x="678" y="442"/>
                      </a:lnTo>
                      <a:lnTo>
                        <a:pt x="704" y="442"/>
                      </a:lnTo>
                      <a:lnTo>
                        <a:pt x="731" y="443"/>
                      </a:lnTo>
                      <a:lnTo>
                        <a:pt x="757" y="444"/>
                      </a:lnTo>
                      <a:lnTo>
                        <a:pt x="784" y="446"/>
                      </a:lnTo>
                      <a:lnTo>
                        <a:pt x="838" y="451"/>
                      </a:lnTo>
                      <a:lnTo>
                        <a:pt x="890" y="458"/>
                      </a:lnTo>
                      <a:lnTo>
                        <a:pt x="942" y="467"/>
                      </a:lnTo>
                      <a:lnTo>
                        <a:pt x="993" y="475"/>
                      </a:lnTo>
                      <a:lnTo>
                        <a:pt x="1042" y="484"/>
                      </a:lnTo>
                      <a:lnTo>
                        <a:pt x="1090" y="492"/>
                      </a:lnTo>
                      <a:lnTo>
                        <a:pt x="1111" y="497"/>
                      </a:lnTo>
                      <a:lnTo>
                        <a:pt x="1131" y="501"/>
                      </a:lnTo>
                      <a:lnTo>
                        <a:pt x="1150" y="505"/>
                      </a:lnTo>
                      <a:lnTo>
                        <a:pt x="1169" y="508"/>
                      </a:lnTo>
                      <a:lnTo>
                        <a:pt x="1186" y="511"/>
                      </a:lnTo>
                      <a:lnTo>
                        <a:pt x="1203" y="513"/>
                      </a:lnTo>
                      <a:lnTo>
                        <a:pt x="1218" y="515"/>
                      </a:lnTo>
                      <a:lnTo>
                        <a:pt x="1232" y="517"/>
                      </a:lnTo>
                      <a:lnTo>
                        <a:pt x="1265" y="520"/>
                      </a:lnTo>
                      <a:lnTo>
                        <a:pt x="1296" y="521"/>
                      </a:lnTo>
                      <a:lnTo>
                        <a:pt x="1324" y="522"/>
                      </a:lnTo>
                      <a:lnTo>
                        <a:pt x="1351" y="521"/>
                      </a:lnTo>
                      <a:lnTo>
                        <a:pt x="1374" y="519"/>
                      </a:lnTo>
                      <a:lnTo>
                        <a:pt x="1396" y="516"/>
                      </a:lnTo>
                      <a:lnTo>
                        <a:pt x="1416" y="512"/>
                      </a:lnTo>
                      <a:lnTo>
                        <a:pt x="1434" y="506"/>
                      </a:lnTo>
                      <a:lnTo>
                        <a:pt x="1451" y="500"/>
                      </a:lnTo>
                      <a:lnTo>
                        <a:pt x="1466" y="491"/>
                      </a:lnTo>
                      <a:lnTo>
                        <a:pt x="1481" y="483"/>
                      </a:lnTo>
                      <a:lnTo>
                        <a:pt x="1493" y="474"/>
                      </a:lnTo>
                      <a:lnTo>
                        <a:pt x="1506" y="464"/>
                      </a:lnTo>
                      <a:lnTo>
                        <a:pt x="1517" y="452"/>
                      </a:lnTo>
                      <a:lnTo>
                        <a:pt x="1527" y="440"/>
                      </a:lnTo>
                      <a:lnTo>
                        <a:pt x="1538" y="427"/>
                      </a:lnTo>
                      <a:lnTo>
                        <a:pt x="1569" y="384"/>
                      </a:lnTo>
                      <a:lnTo>
                        <a:pt x="1605" y="333"/>
                      </a:lnTo>
                      <a:lnTo>
                        <a:pt x="1646" y="278"/>
                      </a:lnTo>
                      <a:lnTo>
                        <a:pt x="1669" y="252"/>
                      </a:lnTo>
                      <a:lnTo>
                        <a:pt x="1694" y="223"/>
                      </a:lnTo>
                      <a:lnTo>
                        <a:pt x="1719" y="196"/>
                      </a:lnTo>
                      <a:lnTo>
                        <a:pt x="1747" y="169"/>
                      </a:lnTo>
                      <a:lnTo>
                        <a:pt x="1775" y="142"/>
                      </a:lnTo>
                      <a:lnTo>
                        <a:pt x="1806" y="117"/>
                      </a:lnTo>
                      <a:lnTo>
                        <a:pt x="1821" y="106"/>
                      </a:lnTo>
                      <a:lnTo>
                        <a:pt x="1838" y="93"/>
                      </a:lnTo>
                      <a:lnTo>
                        <a:pt x="1854" y="83"/>
                      </a:lnTo>
                      <a:lnTo>
                        <a:pt x="1871" y="72"/>
                      </a:lnTo>
                      <a:lnTo>
                        <a:pt x="1888" y="62"/>
                      </a:lnTo>
                      <a:lnTo>
                        <a:pt x="1907" y="52"/>
                      </a:lnTo>
                      <a:lnTo>
                        <a:pt x="1926" y="44"/>
                      </a:lnTo>
                      <a:lnTo>
                        <a:pt x="1944" y="36"/>
                      </a:lnTo>
                      <a:lnTo>
                        <a:pt x="1964" y="28"/>
                      </a:lnTo>
                      <a:lnTo>
                        <a:pt x="1983" y="21"/>
                      </a:lnTo>
                      <a:lnTo>
                        <a:pt x="2004" y="15"/>
                      </a:lnTo>
                      <a:lnTo>
                        <a:pt x="2025" y="10"/>
                      </a:lnTo>
                      <a:lnTo>
                        <a:pt x="2045" y="6"/>
                      </a:lnTo>
                      <a:lnTo>
                        <a:pt x="2067" y="2"/>
                      </a:lnTo>
                      <a:lnTo>
                        <a:pt x="2088" y="0"/>
                      </a:lnTo>
                      <a:lnTo>
                        <a:pt x="2110" y="0"/>
                      </a:lnTo>
                      <a:lnTo>
                        <a:pt x="2130" y="1"/>
                      </a:lnTo>
                      <a:lnTo>
                        <a:pt x="2152" y="2"/>
                      </a:lnTo>
                      <a:lnTo>
                        <a:pt x="2173" y="6"/>
                      </a:lnTo>
                      <a:lnTo>
                        <a:pt x="2194" y="10"/>
                      </a:lnTo>
                      <a:lnTo>
                        <a:pt x="2215" y="15"/>
                      </a:lnTo>
                      <a:lnTo>
                        <a:pt x="2237" y="20"/>
                      </a:lnTo>
                      <a:lnTo>
                        <a:pt x="2257" y="27"/>
                      </a:lnTo>
                      <a:lnTo>
                        <a:pt x="2279" y="34"/>
                      </a:lnTo>
                      <a:lnTo>
                        <a:pt x="2300" y="43"/>
                      </a:lnTo>
                      <a:lnTo>
                        <a:pt x="2322" y="51"/>
                      </a:lnTo>
                      <a:lnTo>
                        <a:pt x="2342" y="60"/>
                      </a:lnTo>
                      <a:lnTo>
                        <a:pt x="2363" y="71"/>
                      </a:lnTo>
                      <a:lnTo>
                        <a:pt x="2403" y="92"/>
                      </a:lnTo>
                      <a:lnTo>
                        <a:pt x="2444" y="116"/>
                      </a:lnTo>
                      <a:lnTo>
                        <a:pt x="2484" y="141"/>
                      </a:lnTo>
                      <a:lnTo>
                        <a:pt x="2522" y="166"/>
                      </a:lnTo>
                      <a:lnTo>
                        <a:pt x="2597" y="219"/>
                      </a:lnTo>
                      <a:lnTo>
                        <a:pt x="2665" y="269"/>
                      </a:lnTo>
                      <a:lnTo>
                        <a:pt x="2677" y="278"/>
                      </a:lnTo>
                      <a:lnTo>
                        <a:pt x="2689" y="287"/>
                      </a:lnTo>
                      <a:lnTo>
                        <a:pt x="2700" y="296"/>
                      </a:lnTo>
                      <a:lnTo>
                        <a:pt x="2711" y="303"/>
                      </a:lnTo>
                      <a:lnTo>
                        <a:pt x="2722" y="312"/>
                      </a:lnTo>
                      <a:lnTo>
                        <a:pt x="2732" y="319"/>
                      </a:lnTo>
                      <a:lnTo>
                        <a:pt x="2742" y="326"/>
                      </a:lnTo>
                      <a:lnTo>
                        <a:pt x="2752" y="333"/>
                      </a:lnTo>
                      <a:lnTo>
                        <a:pt x="2763" y="341"/>
                      </a:lnTo>
                      <a:lnTo>
                        <a:pt x="2775" y="347"/>
                      </a:lnTo>
                      <a:lnTo>
                        <a:pt x="2786" y="352"/>
                      </a:lnTo>
                      <a:lnTo>
                        <a:pt x="2799" y="357"/>
                      </a:lnTo>
                      <a:lnTo>
                        <a:pt x="2812" y="362"/>
                      </a:lnTo>
                      <a:lnTo>
                        <a:pt x="2826" y="366"/>
                      </a:lnTo>
                      <a:lnTo>
                        <a:pt x="2840" y="369"/>
                      </a:lnTo>
                      <a:lnTo>
                        <a:pt x="2854" y="373"/>
                      </a:lnTo>
                      <a:lnTo>
                        <a:pt x="2870" y="375"/>
                      </a:lnTo>
                      <a:lnTo>
                        <a:pt x="2884" y="377"/>
                      </a:lnTo>
                      <a:lnTo>
                        <a:pt x="2900" y="378"/>
                      </a:lnTo>
                      <a:lnTo>
                        <a:pt x="2915" y="379"/>
                      </a:lnTo>
                      <a:lnTo>
                        <a:pt x="2947" y="379"/>
                      </a:lnTo>
                      <a:lnTo>
                        <a:pt x="2978" y="377"/>
                      </a:lnTo>
                      <a:lnTo>
                        <a:pt x="3009" y="373"/>
                      </a:lnTo>
                      <a:lnTo>
                        <a:pt x="3040" y="366"/>
                      </a:lnTo>
                      <a:lnTo>
                        <a:pt x="3070" y="358"/>
                      </a:lnTo>
                      <a:lnTo>
                        <a:pt x="3098" y="348"/>
                      </a:lnTo>
                      <a:lnTo>
                        <a:pt x="3112" y="343"/>
                      </a:lnTo>
                      <a:lnTo>
                        <a:pt x="3124" y="336"/>
                      </a:lnTo>
                      <a:lnTo>
                        <a:pt x="3136" y="329"/>
                      </a:lnTo>
                      <a:lnTo>
                        <a:pt x="3148" y="322"/>
                      </a:lnTo>
                      <a:lnTo>
                        <a:pt x="3159" y="315"/>
                      </a:lnTo>
                      <a:lnTo>
                        <a:pt x="3170" y="306"/>
                      </a:lnTo>
                      <a:lnTo>
                        <a:pt x="3179" y="298"/>
                      </a:lnTo>
                      <a:lnTo>
                        <a:pt x="3187" y="289"/>
                      </a:lnTo>
                      <a:lnTo>
                        <a:pt x="3204" y="272"/>
                      </a:lnTo>
                      <a:lnTo>
                        <a:pt x="3222" y="255"/>
                      </a:lnTo>
                      <a:lnTo>
                        <a:pt x="3242" y="238"/>
                      </a:lnTo>
                      <a:lnTo>
                        <a:pt x="3264" y="221"/>
                      </a:lnTo>
                      <a:lnTo>
                        <a:pt x="3286" y="204"/>
                      </a:lnTo>
                      <a:lnTo>
                        <a:pt x="3311" y="187"/>
                      </a:lnTo>
                      <a:lnTo>
                        <a:pt x="3337" y="171"/>
                      </a:lnTo>
                      <a:lnTo>
                        <a:pt x="3364" y="155"/>
                      </a:lnTo>
                      <a:lnTo>
                        <a:pt x="3392" y="141"/>
                      </a:lnTo>
                      <a:lnTo>
                        <a:pt x="3421" y="126"/>
                      </a:lnTo>
                      <a:lnTo>
                        <a:pt x="3452" y="113"/>
                      </a:lnTo>
                      <a:lnTo>
                        <a:pt x="3483" y="101"/>
                      </a:lnTo>
                      <a:lnTo>
                        <a:pt x="3514" y="88"/>
                      </a:lnTo>
                      <a:lnTo>
                        <a:pt x="3547" y="78"/>
                      </a:lnTo>
                      <a:lnTo>
                        <a:pt x="3580" y="69"/>
                      </a:lnTo>
                      <a:lnTo>
                        <a:pt x="3614" y="60"/>
                      </a:lnTo>
                      <a:lnTo>
                        <a:pt x="3648" y="53"/>
                      </a:lnTo>
                      <a:lnTo>
                        <a:pt x="3682" y="48"/>
                      </a:lnTo>
                      <a:lnTo>
                        <a:pt x="3717" y="44"/>
                      </a:lnTo>
                      <a:lnTo>
                        <a:pt x="3752" y="42"/>
                      </a:lnTo>
                      <a:lnTo>
                        <a:pt x="3786" y="41"/>
                      </a:lnTo>
                      <a:lnTo>
                        <a:pt x="3821" y="42"/>
                      </a:lnTo>
                      <a:lnTo>
                        <a:pt x="3855" y="45"/>
                      </a:lnTo>
                      <a:lnTo>
                        <a:pt x="3890" y="50"/>
                      </a:lnTo>
                      <a:lnTo>
                        <a:pt x="3923" y="57"/>
                      </a:lnTo>
                      <a:lnTo>
                        <a:pt x="3957" y="67"/>
                      </a:lnTo>
                      <a:lnTo>
                        <a:pt x="3991" y="78"/>
                      </a:lnTo>
                      <a:lnTo>
                        <a:pt x="4023" y="91"/>
                      </a:lnTo>
                      <a:lnTo>
                        <a:pt x="4055" y="108"/>
                      </a:lnTo>
                      <a:lnTo>
                        <a:pt x="4086" y="126"/>
                      </a:lnTo>
                      <a:lnTo>
                        <a:pt x="4116" y="148"/>
                      </a:lnTo>
                      <a:lnTo>
                        <a:pt x="4145" y="172"/>
                      </a:lnTo>
                      <a:lnTo>
                        <a:pt x="4164" y="191"/>
                      </a:lnTo>
                      <a:lnTo>
                        <a:pt x="4182" y="210"/>
                      </a:lnTo>
                      <a:lnTo>
                        <a:pt x="4199" y="230"/>
                      </a:lnTo>
                      <a:lnTo>
                        <a:pt x="4215" y="252"/>
                      </a:lnTo>
                      <a:lnTo>
                        <a:pt x="4229" y="273"/>
                      </a:lnTo>
                      <a:lnTo>
                        <a:pt x="4243" y="295"/>
                      </a:lnTo>
                      <a:lnTo>
                        <a:pt x="4254" y="319"/>
                      </a:lnTo>
                      <a:lnTo>
                        <a:pt x="4265" y="343"/>
                      </a:lnTo>
                      <a:lnTo>
                        <a:pt x="4274" y="367"/>
                      </a:lnTo>
                      <a:lnTo>
                        <a:pt x="4282" y="392"/>
                      </a:lnTo>
                      <a:lnTo>
                        <a:pt x="4288" y="418"/>
                      </a:lnTo>
                      <a:lnTo>
                        <a:pt x="4294" y="445"/>
                      </a:lnTo>
                      <a:lnTo>
                        <a:pt x="4298" y="472"/>
                      </a:lnTo>
                      <a:lnTo>
                        <a:pt x="4300" y="500"/>
                      </a:lnTo>
                      <a:lnTo>
                        <a:pt x="4301" y="528"/>
                      </a:lnTo>
                      <a:lnTo>
                        <a:pt x="4301" y="557"/>
                      </a:lnTo>
                      <a:lnTo>
                        <a:pt x="4299" y="579"/>
                      </a:lnTo>
                      <a:lnTo>
                        <a:pt x="4297" y="601"/>
                      </a:lnTo>
                      <a:lnTo>
                        <a:pt x="4295" y="624"/>
                      </a:lnTo>
                      <a:lnTo>
                        <a:pt x="4290" y="647"/>
                      </a:lnTo>
                      <a:lnTo>
                        <a:pt x="4286" y="669"/>
                      </a:lnTo>
                      <a:lnTo>
                        <a:pt x="4281" y="692"/>
                      </a:lnTo>
                      <a:lnTo>
                        <a:pt x="4275" y="715"/>
                      </a:lnTo>
                      <a:lnTo>
                        <a:pt x="4269" y="738"/>
                      </a:lnTo>
                      <a:lnTo>
                        <a:pt x="4261" y="760"/>
                      </a:lnTo>
                      <a:lnTo>
                        <a:pt x="4253" y="783"/>
                      </a:lnTo>
                      <a:lnTo>
                        <a:pt x="4245" y="806"/>
                      </a:lnTo>
                      <a:lnTo>
                        <a:pt x="4236" y="829"/>
                      </a:lnTo>
                      <a:lnTo>
                        <a:pt x="4225" y="851"/>
                      </a:lnTo>
                      <a:lnTo>
                        <a:pt x="4215" y="874"/>
                      </a:lnTo>
                      <a:lnTo>
                        <a:pt x="4204" y="896"/>
                      </a:lnTo>
                      <a:lnTo>
                        <a:pt x="4192" y="918"/>
                      </a:lnTo>
                      <a:lnTo>
                        <a:pt x="4180" y="940"/>
                      </a:lnTo>
                      <a:lnTo>
                        <a:pt x="4167" y="962"/>
                      </a:lnTo>
                      <a:lnTo>
                        <a:pt x="4153" y="983"/>
                      </a:lnTo>
                      <a:lnTo>
                        <a:pt x="4139" y="1004"/>
                      </a:lnTo>
                      <a:lnTo>
                        <a:pt x="4125" y="1025"/>
                      </a:lnTo>
                      <a:lnTo>
                        <a:pt x="4109" y="1046"/>
                      </a:lnTo>
                      <a:lnTo>
                        <a:pt x="4094" y="1065"/>
                      </a:lnTo>
                      <a:lnTo>
                        <a:pt x="4077" y="1085"/>
                      </a:lnTo>
                      <a:lnTo>
                        <a:pt x="4061" y="1105"/>
                      </a:lnTo>
                      <a:lnTo>
                        <a:pt x="4043" y="1123"/>
                      </a:lnTo>
                      <a:lnTo>
                        <a:pt x="4026" y="1142"/>
                      </a:lnTo>
                      <a:lnTo>
                        <a:pt x="4008" y="1159"/>
                      </a:lnTo>
                      <a:lnTo>
                        <a:pt x="3990" y="1177"/>
                      </a:lnTo>
                      <a:lnTo>
                        <a:pt x="3971" y="1193"/>
                      </a:lnTo>
                      <a:lnTo>
                        <a:pt x="3951" y="1210"/>
                      </a:lnTo>
                      <a:lnTo>
                        <a:pt x="3932" y="1226"/>
                      </a:lnTo>
                      <a:lnTo>
                        <a:pt x="3922" y="1232"/>
                      </a:lnTo>
                      <a:lnTo>
                        <a:pt x="3913" y="1237"/>
                      </a:lnTo>
                      <a:lnTo>
                        <a:pt x="3904" y="1241"/>
                      </a:lnTo>
                      <a:lnTo>
                        <a:pt x="3893" y="1244"/>
                      </a:lnTo>
                      <a:lnTo>
                        <a:pt x="3883" y="1246"/>
                      </a:lnTo>
                      <a:lnTo>
                        <a:pt x="3873" y="1248"/>
                      </a:lnTo>
                      <a:lnTo>
                        <a:pt x="3862" y="1248"/>
                      </a:lnTo>
                      <a:lnTo>
                        <a:pt x="3852" y="1247"/>
                      </a:lnTo>
                      <a:lnTo>
                        <a:pt x="3842" y="1245"/>
                      </a:lnTo>
                      <a:lnTo>
                        <a:pt x="3831" y="1242"/>
                      </a:lnTo>
                      <a:lnTo>
                        <a:pt x="3822" y="1239"/>
                      </a:lnTo>
                      <a:lnTo>
                        <a:pt x="3813" y="1234"/>
                      </a:lnTo>
                      <a:lnTo>
                        <a:pt x="3803" y="1229"/>
                      </a:lnTo>
                      <a:lnTo>
                        <a:pt x="3795" y="1221"/>
                      </a:lnTo>
                      <a:lnTo>
                        <a:pt x="3787" y="1214"/>
                      </a:lnTo>
                      <a:lnTo>
                        <a:pt x="3781" y="1206"/>
                      </a:lnTo>
                      <a:lnTo>
                        <a:pt x="3773" y="1197"/>
                      </a:lnTo>
                      <a:lnTo>
                        <a:pt x="3768" y="1187"/>
                      </a:lnTo>
                      <a:lnTo>
                        <a:pt x="3764" y="1178"/>
                      </a:lnTo>
                      <a:lnTo>
                        <a:pt x="3761" y="1168"/>
                      </a:lnTo>
                      <a:lnTo>
                        <a:pt x="3759" y="1157"/>
                      </a:lnTo>
                      <a:lnTo>
                        <a:pt x="3758" y="1147"/>
                      </a:lnTo>
                      <a:lnTo>
                        <a:pt x="3758" y="1137"/>
                      </a:lnTo>
                      <a:lnTo>
                        <a:pt x="3758" y="1126"/>
                      </a:lnTo>
                      <a:lnTo>
                        <a:pt x="3760" y="1116"/>
                      </a:lnTo>
                      <a:lnTo>
                        <a:pt x="3763" y="1106"/>
                      </a:lnTo>
                      <a:lnTo>
                        <a:pt x="3766" y="1096"/>
                      </a:lnTo>
                      <a:lnTo>
                        <a:pt x="3771" y="1087"/>
                      </a:lnTo>
                      <a:lnTo>
                        <a:pt x="3778" y="1078"/>
                      </a:lnTo>
                      <a:lnTo>
                        <a:pt x="3784" y="1069"/>
                      </a:lnTo>
                      <a:lnTo>
                        <a:pt x="3791" y="1061"/>
                      </a:lnTo>
                      <a:lnTo>
                        <a:pt x="3799" y="1054"/>
                      </a:lnTo>
                      <a:lnTo>
                        <a:pt x="3829" y="1030"/>
                      </a:lnTo>
                      <a:lnTo>
                        <a:pt x="3857" y="1004"/>
                      </a:lnTo>
                      <a:lnTo>
                        <a:pt x="3884" y="976"/>
                      </a:lnTo>
                      <a:lnTo>
                        <a:pt x="3910" y="947"/>
                      </a:lnTo>
                      <a:lnTo>
                        <a:pt x="3935" y="917"/>
                      </a:lnTo>
                      <a:lnTo>
                        <a:pt x="3957" y="885"/>
                      </a:lnTo>
                      <a:lnTo>
                        <a:pt x="3979" y="852"/>
                      </a:lnTo>
                      <a:lnTo>
                        <a:pt x="3999" y="819"/>
                      </a:lnTo>
                      <a:lnTo>
                        <a:pt x="4017" y="785"/>
                      </a:lnTo>
                      <a:lnTo>
                        <a:pt x="4033" y="751"/>
                      </a:lnTo>
                      <a:lnTo>
                        <a:pt x="4047" y="717"/>
                      </a:lnTo>
                      <a:lnTo>
                        <a:pt x="4059" y="683"/>
                      </a:lnTo>
                      <a:lnTo>
                        <a:pt x="4069" y="649"/>
                      </a:lnTo>
                      <a:lnTo>
                        <a:pt x="4076" y="614"/>
                      </a:lnTo>
                      <a:lnTo>
                        <a:pt x="4079" y="598"/>
                      </a:lnTo>
                      <a:lnTo>
                        <a:pt x="4082" y="581"/>
                      </a:lnTo>
                      <a:lnTo>
                        <a:pt x="4083" y="565"/>
                      </a:lnTo>
                      <a:lnTo>
                        <a:pt x="4084" y="548"/>
                      </a:lnTo>
                      <a:lnTo>
                        <a:pt x="4085" y="532"/>
                      </a:lnTo>
                      <a:lnTo>
                        <a:pt x="4084" y="516"/>
                      </a:lnTo>
                      <a:lnTo>
                        <a:pt x="4083" y="500"/>
                      </a:lnTo>
                      <a:lnTo>
                        <a:pt x="4081" y="484"/>
                      </a:lnTo>
                      <a:lnTo>
                        <a:pt x="4077" y="470"/>
                      </a:lnTo>
                      <a:lnTo>
                        <a:pt x="4074" y="455"/>
                      </a:lnTo>
                      <a:lnTo>
                        <a:pt x="4070" y="441"/>
                      </a:lnTo>
                      <a:lnTo>
                        <a:pt x="4065" y="427"/>
                      </a:lnTo>
                      <a:lnTo>
                        <a:pt x="4060" y="414"/>
                      </a:lnTo>
                      <a:lnTo>
                        <a:pt x="4054" y="402"/>
                      </a:lnTo>
                      <a:lnTo>
                        <a:pt x="4046" y="389"/>
                      </a:lnTo>
                      <a:lnTo>
                        <a:pt x="4038" y="377"/>
                      </a:lnTo>
                      <a:lnTo>
                        <a:pt x="4030" y="365"/>
                      </a:lnTo>
                      <a:lnTo>
                        <a:pt x="4021" y="354"/>
                      </a:lnTo>
                      <a:lnTo>
                        <a:pt x="4011" y="344"/>
                      </a:lnTo>
                      <a:lnTo>
                        <a:pt x="4000" y="333"/>
                      </a:lnTo>
                      <a:lnTo>
                        <a:pt x="3980" y="318"/>
                      </a:lnTo>
                      <a:lnTo>
                        <a:pt x="3961" y="303"/>
                      </a:lnTo>
                      <a:lnTo>
                        <a:pt x="3939" y="292"/>
                      </a:lnTo>
                      <a:lnTo>
                        <a:pt x="3917" y="282"/>
                      </a:lnTo>
                      <a:lnTo>
                        <a:pt x="3894" y="273"/>
                      </a:lnTo>
                      <a:lnTo>
                        <a:pt x="3872" y="267"/>
                      </a:lnTo>
                      <a:lnTo>
                        <a:pt x="3849" y="262"/>
                      </a:lnTo>
                      <a:lnTo>
                        <a:pt x="3825" y="259"/>
                      </a:lnTo>
                      <a:lnTo>
                        <a:pt x="3800" y="257"/>
                      </a:lnTo>
                      <a:lnTo>
                        <a:pt x="3777" y="257"/>
                      </a:lnTo>
                      <a:lnTo>
                        <a:pt x="3752" y="258"/>
                      </a:lnTo>
                      <a:lnTo>
                        <a:pt x="3728" y="260"/>
                      </a:lnTo>
                      <a:lnTo>
                        <a:pt x="3703" y="263"/>
                      </a:lnTo>
                      <a:lnTo>
                        <a:pt x="3678" y="267"/>
                      </a:lnTo>
                      <a:lnTo>
                        <a:pt x="3654" y="273"/>
                      </a:lnTo>
                      <a:lnTo>
                        <a:pt x="3631" y="280"/>
                      </a:lnTo>
                      <a:lnTo>
                        <a:pt x="3607" y="287"/>
                      </a:lnTo>
                      <a:lnTo>
                        <a:pt x="3584" y="294"/>
                      </a:lnTo>
                      <a:lnTo>
                        <a:pt x="3561" y="302"/>
                      </a:lnTo>
                      <a:lnTo>
                        <a:pt x="3540" y="312"/>
                      </a:lnTo>
                      <a:lnTo>
                        <a:pt x="3518" y="321"/>
                      </a:lnTo>
                      <a:lnTo>
                        <a:pt x="3497" y="331"/>
                      </a:lnTo>
                      <a:lnTo>
                        <a:pt x="3478" y="342"/>
                      </a:lnTo>
                      <a:lnTo>
                        <a:pt x="3458" y="352"/>
                      </a:lnTo>
                      <a:lnTo>
                        <a:pt x="3440" y="362"/>
                      </a:lnTo>
                      <a:lnTo>
                        <a:pt x="3423" y="374"/>
                      </a:lnTo>
                      <a:lnTo>
                        <a:pt x="3407" y="384"/>
                      </a:lnTo>
                      <a:lnTo>
                        <a:pt x="3393" y="394"/>
                      </a:lnTo>
                      <a:lnTo>
                        <a:pt x="3379" y="406"/>
                      </a:lnTo>
                      <a:lnTo>
                        <a:pt x="3367" y="415"/>
                      </a:lnTo>
                      <a:lnTo>
                        <a:pt x="3357" y="425"/>
                      </a:lnTo>
                      <a:lnTo>
                        <a:pt x="3347" y="435"/>
                      </a:lnTo>
                      <a:lnTo>
                        <a:pt x="3332" y="451"/>
                      </a:lnTo>
                      <a:lnTo>
                        <a:pt x="3315" y="467"/>
                      </a:lnTo>
                      <a:lnTo>
                        <a:pt x="3298" y="481"/>
                      </a:lnTo>
                      <a:lnTo>
                        <a:pt x="3279" y="495"/>
                      </a:lnTo>
                      <a:lnTo>
                        <a:pt x="3259" y="508"/>
                      </a:lnTo>
                      <a:lnTo>
                        <a:pt x="3239" y="519"/>
                      </a:lnTo>
                      <a:lnTo>
                        <a:pt x="3218" y="531"/>
                      </a:lnTo>
                      <a:lnTo>
                        <a:pt x="3195" y="541"/>
                      </a:lnTo>
                      <a:lnTo>
                        <a:pt x="3174" y="550"/>
                      </a:lnTo>
                      <a:lnTo>
                        <a:pt x="3150" y="560"/>
                      </a:lnTo>
                      <a:lnTo>
                        <a:pt x="3126" y="567"/>
                      </a:lnTo>
                      <a:lnTo>
                        <a:pt x="3102" y="574"/>
                      </a:lnTo>
                      <a:lnTo>
                        <a:pt x="3079" y="579"/>
                      </a:lnTo>
                      <a:lnTo>
                        <a:pt x="3054" y="585"/>
                      </a:lnTo>
                      <a:lnTo>
                        <a:pt x="3029" y="589"/>
                      </a:lnTo>
                      <a:lnTo>
                        <a:pt x="3004" y="592"/>
                      </a:lnTo>
                      <a:lnTo>
                        <a:pt x="2978" y="594"/>
                      </a:lnTo>
                      <a:lnTo>
                        <a:pt x="2953" y="595"/>
                      </a:lnTo>
                      <a:lnTo>
                        <a:pt x="2928" y="596"/>
                      </a:lnTo>
                      <a:lnTo>
                        <a:pt x="2903" y="595"/>
                      </a:lnTo>
                      <a:lnTo>
                        <a:pt x="2877" y="594"/>
                      </a:lnTo>
                      <a:lnTo>
                        <a:pt x="2852" y="591"/>
                      </a:lnTo>
                      <a:lnTo>
                        <a:pt x="2828" y="588"/>
                      </a:lnTo>
                      <a:lnTo>
                        <a:pt x="2803" y="582"/>
                      </a:lnTo>
                      <a:lnTo>
                        <a:pt x="2780" y="577"/>
                      </a:lnTo>
                      <a:lnTo>
                        <a:pt x="2756" y="571"/>
                      </a:lnTo>
                      <a:lnTo>
                        <a:pt x="2733" y="564"/>
                      </a:lnTo>
                      <a:lnTo>
                        <a:pt x="2711" y="556"/>
                      </a:lnTo>
                      <a:lnTo>
                        <a:pt x="2690" y="545"/>
                      </a:lnTo>
                      <a:lnTo>
                        <a:pt x="2668" y="535"/>
                      </a:lnTo>
                      <a:lnTo>
                        <a:pt x="2648" y="524"/>
                      </a:lnTo>
                      <a:lnTo>
                        <a:pt x="2629" y="511"/>
                      </a:lnTo>
                      <a:lnTo>
                        <a:pt x="2618" y="504"/>
                      </a:lnTo>
                      <a:lnTo>
                        <a:pt x="2607" y="496"/>
                      </a:lnTo>
                      <a:lnTo>
                        <a:pt x="2596" y="487"/>
                      </a:lnTo>
                      <a:lnTo>
                        <a:pt x="2584" y="479"/>
                      </a:lnTo>
                      <a:lnTo>
                        <a:pt x="2572" y="471"/>
                      </a:lnTo>
                      <a:lnTo>
                        <a:pt x="2560" y="461"/>
                      </a:lnTo>
                      <a:lnTo>
                        <a:pt x="2548" y="452"/>
                      </a:lnTo>
                      <a:lnTo>
                        <a:pt x="2536" y="443"/>
                      </a:lnTo>
                      <a:lnTo>
                        <a:pt x="2482" y="404"/>
                      </a:lnTo>
                      <a:lnTo>
                        <a:pt x="2424" y="362"/>
                      </a:lnTo>
                      <a:lnTo>
                        <a:pt x="2394" y="341"/>
                      </a:lnTo>
                      <a:lnTo>
                        <a:pt x="2364" y="321"/>
                      </a:lnTo>
                      <a:lnTo>
                        <a:pt x="2332" y="301"/>
                      </a:lnTo>
                      <a:lnTo>
                        <a:pt x="2301" y="283"/>
                      </a:lnTo>
                      <a:lnTo>
                        <a:pt x="2270" y="266"/>
                      </a:lnTo>
                      <a:lnTo>
                        <a:pt x="2240" y="252"/>
                      </a:lnTo>
                      <a:lnTo>
                        <a:pt x="2209" y="239"/>
                      </a:lnTo>
                      <a:lnTo>
                        <a:pt x="2180" y="229"/>
                      </a:lnTo>
                      <a:lnTo>
                        <a:pt x="2165" y="225"/>
                      </a:lnTo>
                      <a:lnTo>
                        <a:pt x="2151" y="222"/>
                      </a:lnTo>
                      <a:lnTo>
                        <a:pt x="2138" y="219"/>
                      </a:lnTo>
                      <a:lnTo>
                        <a:pt x="2124" y="217"/>
                      </a:lnTo>
                      <a:lnTo>
                        <a:pt x="2111" y="216"/>
                      </a:lnTo>
                      <a:lnTo>
                        <a:pt x="2098" y="216"/>
                      </a:lnTo>
                      <a:lnTo>
                        <a:pt x="2086" y="219"/>
                      </a:lnTo>
                      <a:lnTo>
                        <a:pt x="2074" y="221"/>
                      </a:lnTo>
                      <a:lnTo>
                        <a:pt x="2060" y="224"/>
                      </a:lnTo>
                      <a:lnTo>
                        <a:pt x="2047" y="228"/>
                      </a:lnTo>
                      <a:lnTo>
                        <a:pt x="2034" y="233"/>
                      </a:lnTo>
                      <a:lnTo>
                        <a:pt x="2021" y="238"/>
                      </a:lnTo>
                      <a:lnTo>
                        <a:pt x="1996" y="250"/>
                      </a:lnTo>
                      <a:lnTo>
                        <a:pt x="1972" y="264"/>
                      </a:lnTo>
                      <a:lnTo>
                        <a:pt x="1949" y="280"/>
                      </a:lnTo>
                      <a:lnTo>
                        <a:pt x="1927" y="297"/>
                      </a:lnTo>
                      <a:lnTo>
                        <a:pt x="1906" y="316"/>
                      </a:lnTo>
                      <a:lnTo>
                        <a:pt x="1885" y="335"/>
                      </a:lnTo>
                      <a:lnTo>
                        <a:pt x="1865" y="356"/>
                      </a:lnTo>
                      <a:lnTo>
                        <a:pt x="1846" y="378"/>
                      </a:lnTo>
                      <a:lnTo>
                        <a:pt x="1827" y="399"/>
                      </a:lnTo>
                      <a:lnTo>
                        <a:pt x="1810" y="421"/>
                      </a:lnTo>
                      <a:lnTo>
                        <a:pt x="1776" y="467"/>
                      </a:lnTo>
                      <a:lnTo>
                        <a:pt x="1745" y="510"/>
                      </a:lnTo>
                      <a:lnTo>
                        <a:pt x="1711" y="557"/>
                      </a:lnTo>
                      <a:lnTo>
                        <a:pt x="1698" y="573"/>
                      </a:lnTo>
                      <a:lnTo>
                        <a:pt x="1685" y="590"/>
                      </a:lnTo>
                      <a:lnTo>
                        <a:pt x="1670" y="604"/>
                      </a:lnTo>
                      <a:lnTo>
                        <a:pt x="1656" y="619"/>
                      </a:lnTo>
                      <a:lnTo>
                        <a:pt x="1641" y="632"/>
                      </a:lnTo>
                      <a:lnTo>
                        <a:pt x="1627" y="644"/>
                      </a:lnTo>
                      <a:lnTo>
                        <a:pt x="1611" y="656"/>
                      </a:lnTo>
                      <a:lnTo>
                        <a:pt x="1597" y="666"/>
                      </a:lnTo>
                      <a:lnTo>
                        <a:pt x="1581" y="676"/>
                      </a:lnTo>
                      <a:lnTo>
                        <a:pt x="1565" y="685"/>
                      </a:lnTo>
                      <a:lnTo>
                        <a:pt x="1549" y="692"/>
                      </a:lnTo>
                      <a:lnTo>
                        <a:pt x="1533" y="699"/>
                      </a:lnTo>
                      <a:lnTo>
                        <a:pt x="1517" y="707"/>
                      </a:lnTo>
                      <a:lnTo>
                        <a:pt x="1501" y="712"/>
                      </a:lnTo>
                      <a:lnTo>
                        <a:pt x="1484" y="717"/>
                      </a:lnTo>
                      <a:lnTo>
                        <a:pt x="1467" y="722"/>
                      </a:lnTo>
                      <a:lnTo>
                        <a:pt x="1434" y="729"/>
                      </a:lnTo>
                      <a:lnTo>
                        <a:pt x="1401" y="734"/>
                      </a:lnTo>
                      <a:lnTo>
                        <a:pt x="1368" y="738"/>
                      </a:lnTo>
                      <a:lnTo>
                        <a:pt x="1335" y="739"/>
                      </a:lnTo>
                      <a:lnTo>
                        <a:pt x="1303" y="739"/>
                      </a:lnTo>
                      <a:lnTo>
                        <a:pt x="1271" y="738"/>
                      </a:lnTo>
                      <a:lnTo>
                        <a:pt x="1239" y="735"/>
                      </a:lnTo>
                      <a:lnTo>
                        <a:pt x="1209" y="732"/>
                      </a:lnTo>
                      <a:lnTo>
                        <a:pt x="1191" y="730"/>
                      </a:lnTo>
                      <a:lnTo>
                        <a:pt x="1174" y="728"/>
                      </a:lnTo>
                      <a:lnTo>
                        <a:pt x="1155" y="725"/>
                      </a:lnTo>
                      <a:lnTo>
                        <a:pt x="1136" y="722"/>
                      </a:lnTo>
                      <a:lnTo>
                        <a:pt x="1115" y="718"/>
                      </a:lnTo>
                      <a:lnTo>
                        <a:pt x="1094" y="714"/>
                      </a:lnTo>
                      <a:lnTo>
                        <a:pt x="1071" y="710"/>
                      </a:lnTo>
                      <a:lnTo>
                        <a:pt x="1049" y="705"/>
                      </a:lnTo>
                      <a:lnTo>
                        <a:pt x="973" y="691"/>
                      </a:lnTo>
                      <a:lnTo>
                        <a:pt x="893" y="678"/>
                      </a:lnTo>
                      <a:lnTo>
                        <a:pt x="850" y="671"/>
                      </a:lnTo>
                      <a:lnTo>
                        <a:pt x="808" y="666"/>
                      </a:lnTo>
                      <a:lnTo>
                        <a:pt x="766" y="662"/>
                      </a:lnTo>
                      <a:lnTo>
                        <a:pt x="724" y="660"/>
                      </a:lnTo>
                      <a:lnTo>
                        <a:pt x="684" y="659"/>
                      </a:lnTo>
                      <a:lnTo>
                        <a:pt x="644" y="660"/>
                      </a:lnTo>
                      <a:lnTo>
                        <a:pt x="625" y="661"/>
                      </a:lnTo>
                      <a:lnTo>
                        <a:pt x="606" y="663"/>
                      </a:lnTo>
                      <a:lnTo>
                        <a:pt x="589" y="666"/>
                      </a:lnTo>
                      <a:lnTo>
                        <a:pt x="571" y="669"/>
                      </a:lnTo>
                      <a:lnTo>
                        <a:pt x="554" y="673"/>
                      </a:lnTo>
                      <a:lnTo>
                        <a:pt x="538" y="678"/>
                      </a:lnTo>
                      <a:lnTo>
                        <a:pt x="522" y="684"/>
                      </a:lnTo>
                      <a:lnTo>
                        <a:pt x="508" y="690"/>
                      </a:lnTo>
                      <a:lnTo>
                        <a:pt x="493" y="697"/>
                      </a:lnTo>
                      <a:lnTo>
                        <a:pt x="481" y="704"/>
                      </a:lnTo>
                      <a:lnTo>
                        <a:pt x="469" y="714"/>
                      </a:lnTo>
                      <a:lnTo>
                        <a:pt x="457" y="724"/>
                      </a:lnTo>
                      <a:lnTo>
                        <a:pt x="443" y="739"/>
                      </a:lnTo>
                      <a:lnTo>
                        <a:pt x="428" y="753"/>
                      </a:lnTo>
                      <a:lnTo>
                        <a:pt x="415" y="769"/>
                      </a:lnTo>
                      <a:lnTo>
                        <a:pt x="402" y="784"/>
                      </a:lnTo>
                      <a:lnTo>
                        <a:pt x="389" y="800"/>
                      </a:lnTo>
                      <a:lnTo>
                        <a:pt x="377" y="816"/>
                      </a:lnTo>
                      <a:lnTo>
                        <a:pt x="365" y="834"/>
                      </a:lnTo>
                      <a:lnTo>
                        <a:pt x="354" y="850"/>
                      </a:lnTo>
                      <a:lnTo>
                        <a:pt x="343" y="868"/>
                      </a:lnTo>
                      <a:lnTo>
                        <a:pt x="332" y="886"/>
                      </a:lnTo>
                      <a:lnTo>
                        <a:pt x="323" y="905"/>
                      </a:lnTo>
                      <a:lnTo>
                        <a:pt x="313" y="924"/>
                      </a:lnTo>
                      <a:lnTo>
                        <a:pt x="304" y="943"/>
                      </a:lnTo>
                      <a:lnTo>
                        <a:pt x="296" y="963"/>
                      </a:lnTo>
                      <a:lnTo>
                        <a:pt x="288" y="984"/>
                      </a:lnTo>
                      <a:lnTo>
                        <a:pt x="279" y="1004"/>
                      </a:lnTo>
                      <a:lnTo>
                        <a:pt x="266" y="1047"/>
                      </a:lnTo>
                      <a:lnTo>
                        <a:pt x="253" y="1091"/>
                      </a:lnTo>
                      <a:lnTo>
                        <a:pt x="242" y="1137"/>
                      </a:lnTo>
                      <a:lnTo>
                        <a:pt x="234" y="1184"/>
                      </a:lnTo>
                      <a:lnTo>
                        <a:pt x="227" y="1234"/>
                      </a:lnTo>
                      <a:lnTo>
                        <a:pt x="221" y="1286"/>
                      </a:lnTo>
                      <a:lnTo>
                        <a:pt x="218" y="1338"/>
                      </a:lnTo>
                      <a:lnTo>
                        <a:pt x="216" y="1394"/>
                      </a:lnTo>
                      <a:lnTo>
                        <a:pt x="216" y="1427"/>
                      </a:lnTo>
                      <a:lnTo>
                        <a:pt x="217" y="1471"/>
                      </a:lnTo>
                      <a:lnTo>
                        <a:pt x="220" y="1525"/>
                      </a:lnTo>
                      <a:lnTo>
                        <a:pt x="225" y="1591"/>
                      </a:lnTo>
                      <a:lnTo>
                        <a:pt x="235" y="1746"/>
                      </a:lnTo>
                      <a:lnTo>
                        <a:pt x="248" y="1931"/>
                      </a:lnTo>
                      <a:lnTo>
                        <a:pt x="266" y="2137"/>
                      </a:lnTo>
                      <a:lnTo>
                        <a:pt x="284" y="2362"/>
                      </a:lnTo>
                      <a:lnTo>
                        <a:pt x="304" y="2595"/>
                      </a:lnTo>
                      <a:lnTo>
                        <a:pt x="326" y="2832"/>
                      </a:lnTo>
                      <a:lnTo>
                        <a:pt x="367" y="3291"/>
                      </a:lnTo>
                      <a:lnTo>
                        <a:pt x="403" y="3685"/>
                      </a:lnTo>
                      <a:lnTo>
                        <a:pt x="429" y="3963"/>
                      </a:lnTo>
                      <a:lnTo>
                        <a:pt x="440" y="4074"/>
                      </a:lnTo>
                      <a:lnTo>
                        <a:pt x="441" y="4084"/>
                      </a:lnTo>
                      <a:lnTo>
                        <a:pt x="440" y="4096"/>
                      </a:lnTo>
                      <a:lnTo>
                        <a:pt x="439" y="4106"/>
                      </a:lnTo>
                      <a:lnTo>
                        <a:pt x="435" y="4116"/>
                      </a:lnTo>
                      <a:lnTo>
                        <a:pt x="432" y="4127"/>
                      </a:lnTo>
                      <a:lnTo>
                        <a:pt x="427" y="4136"/>
                      </a:lnTo>
                      <a:lnTo>
                        <a:pt x="422" y="4144"/>
                      </a:lnTo>
                      <a:lnTo>
                        <a:pt x="416" y="4153"/>
                      </a:lnTo>
                      <a:lnTo>
                        <a:pt x="409" y="4161"/>
                      </a:lnTo>
                      <a:lnTo>
                        <a:pt x="401" y="4167"/>
                      </a:lnTo>
                      <a:lnTo>
                        <a:pt x="393" y="4173"/>
                      </a:lnTo>
                      <a:lnTo>
                        <a:pt x="384" y="4179"/>
                      </a:lnTo>
                      <a:lnTo>
                        <a:pt x="374" y="4184"/>
                      </a:lnTo>
                      <a:lnTo>
                        <a:pt x="364" y="4188"/>
                      </a:lnTo>
                      <a:lnTo>
                        <a:pt x="354" y="4190"/>
                      </a:lnTo>
                      <a:lnTo>
                        <a:pt x="342" y="4192"/>
                      </a:lnTo>
                      <a:lnTo>
                        <a:pt x="332" y="4192"/>
                      </a:lnTo>
                      <a:lnTo>
                        <a:pt x="321" y="4192"/>
                      </a:lnTo>
                      <a:lnTo>
                        <a:pt x="310" y="4190"/>
                      </a:lnTo>
                      <a:lnTo>
                        <a:pt x="300" y="4187"/>
                      </a:lnTo>
                      <a:lnTo>
                        <a:pt x="290" y="4184"/>
                      </a:lnTo>
                      <a:lnTo>
                        <a:pt x="280" y="4179"/>
                      </a:lnTo>
                      <a:lnTo>
                        <a:pt x="272" y="4173"/>
                      </a:lnTo>
                      <a:lnTo>
                        <a:pt x="264" y="4167"/>
                      </a:lnTo>
                      <a:lnTo>
                        <a:pt x="256" y="4161"/>
                      </a:lnTo>
                      <a:lnTo>
                        <a:pt x="248" y="4153"/>
                      </a:lnTo>
                      <a:lnTo>
                        <a:pt x="242" y="4144"/>
                      </a:lnTo>
                      <a:lnTo>
                        <a:pt x="237" y="4135"/>
                      </a:lnTo>
                      <a:lnTo>
                        <a:pt x="233" y="4126"/>
                      </a:lnTo>
                      <a:lnTo>
                        <a:pt x="229" y="4115"/>
                      </a:lnTo>
                      <a:lnTo>
                        <a:pt x="227" y="4105"/>
                      </a:lnTo>
                      <a:lnTo>
                        <a:pt x="225" y="4095"/>
                      </a:lnTo>
                      <a:lnTo>
                        <a:pt x="212" y="3962"/>
                      </a:lnTo>
                      <a:lnTo>
                        <a:pt x="185" y="3673"/>
                      </a:lnTo>
                      <a:lnTo>
                        <a:pt x="148" y="3275"/>
                      </a:lnTo>
                      <a:lnTo>
                        <a:pt x="107" y="2818"/>
                      </a:lnTo>
                      <a:lnTo>
                        <a:pt x="86" y="2583"/>
                      </a:lnTo>
                      <a:lnTo>
                        <a:pt x="66" y="2351"/>
                      </a:lnTo>
                      <a:lnTo>
                        <a:pt x="48" y="2130"/>
                      </a:lnTo>
                      <a:lnTo>
                        <a:pt x="31" y="1926"/>
                      </a:lnTo>
                      <a:lnTo>
                        <a:pt x="18" y="1743"/>
                      </a:lnTo>
                      <a:lnTo>
                        <a:pt x="7" y="1588"/>
                      </a:lnTo>
                      <a:lnTo>
                        <a:pt x="4" y="1524"/>
                      </a:lnTo>
                      <a:lnTo>
                        <a:pt x="1" y="1469"/>
                      </a:lnTo>
                      <a:lnTo>
                        <a:pt x="0" y="1424"/>
                      </a:lnTo>
                      <a:lnTo>
                        <a:pt x="0" y="1390"/>
                      </a:lnTo>
                      <a:lnTo>
                        <a:pt x="0" y="1357"/>
                      </a:lnTo>
                      <a:lnTo>
                        <a:pt x="2" y="1324"/>
                      </a:lnTo>
                      <a:lnTo>
                        <a:pt x="4" y="1292"/>
                      </a:lnTo>
                      <a:lnTo>
                        <a:pt x="6" y="1260"/>
                      </a:lnTo>
                      <a:lnTo>
                        <a:pt x="9" y="1229"/>
                      </a:lnTo>
                      <a:lnTo>
                        <a:pt x="13" y="1198"/>
                      </a:lnTo>
                      <a:lnTo>
                        <a:pt x="17" y="1168"/>
                      </a:lnTo>
                      <a:lnTo>
                        <a:pt x="22" y="1138"/>
                      </a:lnTo>
                      <a:lnTo>
                        <a:pt x="27" y="1109"/>
                      </a:lnTo>
                      <a:lnTo>
                        <a:pt x="33" y="1080"/>
                      </a:lnTo>
                      <a:lnTo>
                        <a:pt x="39" y="1052"/>
                      </a:lnTo>
                      <a:lnTo>
                        <a:pt x="47" y="1024"/>
                      </a:lnTo>
                      <a:lnTo>
                        <a:pt x="54" y="996"/>
                      </a:lnTo>
                      <a:lnTo>
                        <a:pt x="62" y="969"/>
                      </a:lnTo>
                      <a:lnTo>
                        <a:pt x="70" y="943"/>
                      </a:lnTo>
                      <a:lnTo>
                        <a:pt x="80" y="917"/>
                      </a:lnTo>
                      <a:lnTo>
                        <a:pt x="90" y="892"/>
                      </a:lnTo>
                      <a:lnTo>
                        <a:pt x="100" y="867"/>
                      </a:lnTo>
                      <a:lnTo>
                        <a:pt x="112" y="843"/>
                      </a:lnTo>
                      <a:lnTo>
                        <a:pt x="123" y="819"/>
                      </a:lnTo>
                      <a:lnTo>
                        <a:pt x="136" y="795"/>
                      </a:lnTo>
                      <a:lnTo>
                        <a:pt x="148" y="773"/>
                      </a:lnTo>
                      <a:lnTo>
                        <a:pt x="161" y="750"/>
                      </a:lnTo>
                      <a:lnTo>
                        <a:pt x="175" y="728"/>
                      </a:lnTo>
                      <a:lnTo>
                        <a:pt x="189" y="707"/>
                      </a:lnTo>
                      <a:lnTo>
                        <a:pt x="205" y="686"/>
                      </a:lnTo>
                      <a:lnTo>
                        <a:pt x="220" y="665"/>
                      </a:lnTo>
                      <a:lnTo>
                        <a:pt x="236" y="644"/>
                      </a:lnTo>
                      <a:lnTo>
                        <a:pt x="253" y="625"/>
                      </a:lnTo>
                      <a:lnTo>
                        <a:pt x="270" y="605"/>
                      </a:lnTo>
                      <a:lnTo>
                        <a:pt x="289" y="587"/>
                      </a:lnTo>
                      <a:lnTo>
                        <a:pt x="307" y="568"/>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6" name="Freeform 1076">
                  <a:extLst>
                    <a:ext uri="{FF2B5EF4-FFF2-40B4-BE49-F238E27FC236}">
                      <a16:creationId xmlns:a16="http://schemas.microsoft.com/office/drawing/2014/main" id="{830DC59F-E603-4FBD-BCE1-35D42B931964}"/>
                    </a:ext>
                  </a:extLst>
                </p:cNvPr>
                <p:cNvSpPr>
                  <a:spLocks/>
                </p:cNvSpPr>
                <p:nvPr/>
              </p:nvSpPr>
              <p:spPr bwMode="auto">
                <a:xfrm>
                  <a:off x="1973" y="2809"/>
                  <a:ext cx="72" cy="32"/>
                </a:xfrm>
                <a:custGeom>
                  <a:avLst/>
                  <a:gdLst>
                    <a:gd name="T0" fmla="*/ 0 w 1090"/>
                    <a:gd name="T1" fmla="*/ 0 h 488"/>
                    <a:gd name="T2" fmla="*/ 0 w 1090"/>
                    <a:gd name="T3" fmla="*/ 0 h 488"/>
                    <a:gd name="T4" fmla="*/ 0 w 1090"/>
                    <a:gd name="T5" fmla="*/ 0 h 488"/>
                    <a:gd name="T6" fmla="*/ 0 w 1090"/>
                    <a:gd name="T7" fmla="*/ 0 h 488"/>
                    <a:gd name="T8" fmla="*/ 0 w 1090"/>
                    <a:gd name="T9" fmla="*/ 0 h 488"/>
                    <a:gd name="T10" fmla="*/ 0 w 1090"/>
                    <a:gd name="T11" fmla="*/ 0 h 488"/>
                    <a:gd name="T12" fmla="*/ 0 w 1090"/>
                    <a:gd name="T13" fmla="*/ 0 h 488"/>
                    <a:gd name="T14" fmla="*/ 0 w 1090"/>
                    <a:gd name="T15" fmla="*/ 0 h 488"/>
                    <a:gd name="T16" fmla="*/ 0 w 1090"/>
                    <a:gd name="T17" fmla="*/ 0 h 488"/>
                    <a:gd name="T18" fmla="*/ 0 w 1090"/>
                    <a:gd name="T19" fmla="*/ 0 h 488"/>
                    <a:gd name="T20" fmla="*/ 0 w 1090"/>
                    <a:gd name="T21" fmla="*/ 0 h 488"/>
                    <a:gd name="T22" fmla="*/ 0 w 1090"/>
                    <a:gd name="T23" fmla="*/ 0 h 488"/>
                    <a:gd name="T24" fmla="*/ 0 w 1090"/>
                    <a:gd name="T25" fmla="*/ 0 h 488"/>
                    <a:gd name="T26" fmla="*/ 0 w 1090"/>
                    <a:gd name="T27" fmla="*/ 0 h 488"/>
                    <a:gd name="T28" fmla="*/ 0 w 1090"/>
                    <a:gd name="T29" fmla="*/ 0 h 488"/>
                    <a:gd name="T30" fmla="*/ 0 w 1090"/>
                    <a:gd name="T31" fmla="*/ 0 h 488"/>
                    <a:gd name="T32" fmla="*/ 0 w 1090"/>
                    <a:gd name="T33" fmla="*/ 0 h 488"/>
                    <a:gd name="T34" fmla="*/ 0 w 1090"/>
                    <a:gd name="T35" fmla="*/ 0 h 488"/>
                    <a:gd name="T36" fmla="*/ 0 w 1090"/>
                    <a:gd name="T37" fmla="*/ 0 h 488"/>
                    <a:gd name="T38" fmla="*/ 0 w 1090"/>
                    <a:gd name="T39" fmla="*/ 0 h 488"/>
                    <a:gd name="T40" fmla="*/ 0 w 1090"/>
                    <a:gd name="T41" fmla="*/ 0 h 488"/>
                    <a:gd name="T42" fmla="*/ 0 w 1090"/>
                    <a:gd name="T43" fmla="*/ 0 h 488"/>
                    <a:gd name="T44" fmla="*/ 0 w 1090"/>
                    <a:gd name="T45" fmla="*/ 0 h 488"/>
                    <a:gd name="T46" fmla="*/ 0 w 1090"/>
                    <a:gd name="T47" fmla="*/ 0 h 488"/>
                    <a:gd name="T48" fmla="*/ 0 w 1090"/>
                    <a:gd name="T49" fmla="*/ 0 h 488"/>
                    <a:gd name="T50" fmla="*/ 0 w 1090"/>
                    <a:gd name="T51" fmla="*/ 0 h 488"/>
                    <a:gd name="T52" fmla="*/ 0 w 1090"/>
                    <a:gd name="T53" fmla="*/ 0 h 488"/>
                    <a:gd name="T54" fmla="*/ 0 w 1090"/>
                    <a:gd name="T55" fmla="*/ 0 h 488"/>
                    <a:gd name="T56" fmla="*/ 0 w 1090"/>
                    <a:gd name="T57" fmla="*/ 0 h 488"/>
                    <a:gd name="T58" fmla="*/ 0 w 1090"/>
                    <a:gd name="T59" fmla="*/ 0 h 488"/>
                    <a:gd name="T60" fmla="*/ 0 w 1090"/>
                    <a:gd name="T61" fmla="*/ 0 h 488"/>
                    <a:gd name="T62" fmla="*/ 0 w 1090"/>
                    <a:gd name="T63" fmla="*/ 0 h 488"/>
                    <a:gd name="T64" fmla="*/ 0 w 1090"/>
                    <a:gd name="T65" fmla="*/ 0 h 488"/>
                    <a:gd name="T66" fmla="*/ 0 w 1090"/>
                    <a:gd name="T67" fmla="*/ 0 h 488"/>
                    <a:gd name="T68" fmla="*/ 0 w 1090"/>
                    <a:gd name="T69" fmla="*/ 0 h 488"/>
                    <a:gd name="T70" fmla="*/ 0 w 1090"/>
                    <a:gd name="T71" fmla="*/ 0 h 488"/>
                    <a:gd name="T72" fmla="*/ 0 w 1090"/>
                    <a:gd name="T73" fmla="*/ 0 h 488"/>
                    <a:gd name="T74" fmla="*/ 0 w 1090"/>
                    <a:gd name="T75" fmla="*/ 0 h 488"/>
                    <a:gd name="T76" fmla="*/ 0 w 1090"/>
                    <a:gd name="T77" fmla="*/ 0 h 488"/>
                    <a:gd name="T78" fmla="*/ 0 w 1090"/>
                    <a:gd name="T79" fmla="*/ 0 h 488"/>
                    <a:gd name="T80" fmla="*/ 0 w 1090"/>
                    <a:gd name="T81" fmla="*/ 0 h 488"/>
                    <a:gd name="T82" fmla="*/ 0 w 1090"/>
                    <a:gd name="T83" fmla="*/ 0 h 488"/>
                    <a:gd name="T84" fmla="*/ 0 w 1090"/>
                    <a:gd name="T85" fmla="*/ 0 h 488"/>
                    <a:gd name="T86" fmla="*/ 0 w 1090"/>
                    <a:gd name="T87" fmla="*/ 0 h 488"/>
                    <a:gd name="T88" fmla="*/ 0 w 1090"/>
                    <a:gd name="T89" fmla="*/ 0 h 488"/>
                    <a:gd name="T90" fmla="*/ 0 w 1090"/>
                    <a:gd name="T91" fmla="*/ 0 h 488"/>
                    <a:gd name="T92" fmla="*/ 0 w 1090"/>
                    <a:gd name="T93" fmla="*/ 0 h 4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90" h="488">
                      <a:moveTo>
                        <a:pt x="909" y="404"/>
                      </a:moveTo>
                      <a:lnTo>
                        <a:pt x="881" y="379"/>
                      </a:lnTo>
                      <a:lnTo>
                        <a:pt x="854" y="355"/>
                      </a:lnTo>
                      <a:lnTo>
                        <a:pt x="828" y="334"/>
                      </a:lnTo>
                      <a:lnTo>
                        <a:pt x="805" y="314"/>
                      </a:lnTo>
                      <a:lnTo>
                        <a:pt x="782" y="298"/>
                      </a:lnTo>
                      <a:lnTo>
                        <a:pt x="760" y="282"/>
                      </a:lnTo>
                      <a:lnTo>
                        <a:pt x="740" y="269"/>
                      </a:lnTo>
                      <a:lnTo>
                        <a:pt x="720" y="258"/>
                      </a:lnTo>
                      <a:lnTo>
                        <a:pt x="700" y="247"/>
                      </a:lnTo>
                      <a:lnTo>
                        <a:pt x="682" y="239"/>
                      </a:lnTo>
                      <a:lnTo>
                        <a:pt x="662" y="232"/>
                      </a:lnTo>
                      <a:lnTo>
                        <a:pt x="643" y="227"/>
                      </a:lnTo>
                      <a:lnTo>
                        <a:pt x="625" y="222"/>
                      </a:lnTo>
                      <a:lnTo>
                        <a:pt x="605" y="219"/>
                      </a:lnTo>
                      <a:lnTo>
                        <a:pt x="585" y="217"/>
                      </a:lnTo>
                      <a:lnTo>
                        <a:pt x="565" y="216"/>
                      </a:lnTo>
                      <a:lnTo>
                        <a:pt x="543" y="217"/>
                      </a:lnTo>
                      <a:lnTo>
                        <a:pt x="519" y="220"/>
                      </a:lnTo>
                      <a:lnTo>
                        <a:pt x="495" y="226"/>
                      </a:lnTo>
                      <a:lnTo>
                        <a:pt x="471" y="233"/>
                      </a:lnTo>
                      <a:lnTo>
                        <a:pt x="446" y="242"/>
                      </a:lnTo>
                      <a:lnTo>
                        <a:pt x="420" y="253"/>
                      </a:lnTo>
                      <a:lnTo>
                        <a:pt x="395" y="266"/>
                      </a:lnTo>
                      <a:lnTo>
                        <a:pt x="370" y="280"/>
                      </a:lnTo>
                      <a:lnTo>
                        <a:pt x="346" y="296"/>
                      </a:lnTo>
                      <a:lnTo>
                        <a:pt x="322" y="313"/>
                      </a:lnTo>
                      <a:lnTo>
                        <a:pt x="298" y="332"/>
                      </a:lnTo>
                      <a:lnTo>
                        <a:pt x="276" y="353"/>
                      </a:lnTo>
                      <a:lnTo>
                        <a:pt x="255" y="373"/>
                      </a:lnTo>
                      <a:lnTo>
                        <a:pt x="234" y="395"/>
                      </a:lnTo>
                      <a:lnTo>
                        <a:pt x="215" y="418"/>
                      </a:lnTo>
                      <a:lnTo>
                        <a:pt x="198" y="442"/>
                      </a:lnTo>
                      <a:lnTo>
                        <a:pt x="190" y="451"/>
                      </a:lnTo>
                      <a:lnTo>
                        <a:pt x="183" y="458"/>
                      </a:lnTo>
                      <a:lnTo>
                        <a:pt x="175" y="465"/>
                      </a:lnTo>
                      <a:lnTo>
                        <a:pt x="167" y="472"/>
                      </a:lnTo>
                      <a:lnTo>
                        <a:pt x="157" y="477"/>
                      </a:lnTo>
                      <a:lnTo>
                        <a:pt x="148" y="481"/>
                      </a:lnTo>
                      <a:lnTo>
                        <a:pt x="138" y="484"/>
                      </a:lnTo>
                      <a:lnTo>
                        <a:pt x="128" y="487"/>
                      </a:lnTo>
                      <a:lnTo>
                        <a:pt x="118" y="488"/>
                      </a:lnTo>
                      <a:lnTo>
                        <a:pt x="108" y="488"/>
                      </a:lnTo>
                      <a:lnTo>
                        <a:pt x="96" y="488"/>
                      </a:lnTo>
                      <a:lnTo>
                        <a:pt x="86" y="486"/>
                      </a:lnTo>
                      <a:lnTo>
                        <a:pt x="77" y="484"/>
                      </a:lnTo>
                      <a:lnTo>
                        <a:pt x="66" y="480"/>
                      </a:lnTo>
                      <a:lnTo>
                        <a:pt x="56" y="475"/>
                      </a:lnTo>
                      <a:lnTo>
                        <a:pt x="47" y="470"/>
                      </a:lnTo>
                      <a:lnTo>
                        <a:pt x="38" y="462"/>
                      </a:lnTo>
                      <a:lnTo>
                        <a:pt x="30" y="455"/>
                      </a:lnTo>
                      <a:lnTo>
                        <a:pt x="23" y="447"/>
                      </a:lnTo>
                      <a:lnTo>
                        <a:pt x="17" y="439"/>
                      </a:lnTo>
                      <a:lnTo>
                        <a:pt x="12" y="429"/>
                      </a:lnTo>
                      <a:lnTo>
                        <a:pt x="7" y="420"/>
                      </a:lnTo>
                      <a:lnTo>
                        <a:pt x="4" y="410"/>
                      </a:lnTo>
                      <a:lnTo>
                        <a:pt x="2" y="399"/>
                      </a:lnTo>
                      <a:lnTo>
                        <a:pt x="0" y="389"/>
                      </a:lnTo>
                      <a:lnTo>
                        <a:pt x="0" y="379"/>
                      </a:lnTo>
                      <a:lnTo>
                        <a:pt x="1" y="368"/>
                      </a:lnTo>
                      <a:lnTo>
                        <a:pt x="2" y="358"/>
                      </a:lnTo>
                      <a:lnTo>
                        <a:pt x="5" y="348"/>
                      </a:lnTo>
                      <a:lnTo>
                        <a:pt x="8" y="338"/>
                      </a:lnTo>
                      <a:lnTo>
                        <a:pt x="14" y="328"/>
                      </a:lnTo>
                      <a:lnTo>
                        <a:pt x="20" y="319"/>
                      </a:lnTo>
                      <a:lnTo>
                        <a:pt x="32" y="301"/>
                      </a:lnTo>
                      <a:lnTo>
                        <a:pt x="46" y="283"/>
                      </a:lnTo>
                      <a:lnTo>
                        <a:pt x="59" y="267"/>
                      </a:lnTo>
                      <a:lnTo>
                        <a:pt x="73" y="250"/>
                      </a:lnTo>
                      <a:lnTo>
                        <a:pt x="88" y="234"/>
                      </a:lnTo>
                      <a:lnTo>
                        <a:pt x="103" y="218"/>
                      </a:lnTo>
                      <a:lnTo>
                        <a:pt x="118" y="203"/>
                      </a:lnTo>
                      <a:lnTo>
                        <a:pt x="134" y="188"/>
                      </a:lnTo>
                      <a:lnTo>
                        <a:pt x="150" y="174"/>
                      </a:lnTo>
                      <a:lnTo>
                        <a:pt x="167" y="159"/>
                      </a:lnTo>
                      <a:lnTo>
                        <a:pt x="183" y="146"/>
                      </a:lnTo>
                      <a:lnTo>
                        <a:pt x="201" y="134"/>
                      </a:lnTo>
                      <a:lnTo>
                        <a:pt x="236" y="109"/>
                      </a:lnTo>
                      <a:lnTo>
                        <a:pt x="272" y="87"/>
                      </a:lnTo>
                      <a:lnTo>
                        <a:pt x="308" y="67"/>
                      </a:lnTo>
                      <a:lnTo>
                        <a:pt x="346" y="50"/>
                      </a:lnTo>
                      <a:lnTo>
                        <a:pt x="364" y="42"/>
                      </a:lnTo>
                      <a:lnTo>
                        <a:pt x="383" y="34"/>
                      </a:lnTo>
                      <a:lnTo>
                        <a:pt x="401" y="28"/>
                      </a:lnTo>
                      <a:lnTo>
                        <a:pt x="421" y="22"/>
                      </a:lnTo>
                      <a:lnTo>
                        <a:pt x="440" y="17"/>
                      </a:lnTo>
                      <a:lnTo>
                        <a:pt x="458" y="13"/>
                      </a:lnTo>
                      <a:lnTo>
                        <a:pt x="477" y="8"/>
                      </a:lnTo>
                      <a:lnTo>
                        <a:pt x="495" y="5"/>
                      </a:lnTo>
                      <a:lnTo>
                        <a:pt x="514" y="3"/>
                      </a:lnTo>
                      <a:lnTo>
                        <a:pt x="533" y="1"/>
                      </a:lnTo>
                      <a:lnTo>
                        <a:pt x="550" y="0"/>
                      </a:lnTo>
                      <a:lnTo>
                        <a:pt x="569" y="0"/>
                      </a:lnTo>
                      <a:lnTo>
                        <a:pt x="603" y="2"/>
                      </a:lnTo>
                      <a:lnTo>
                        <a:pt x="637" y="5"/>
                      </a:lnTo>
                      <a:lnTo>
                        <a:pt x="669" y="10"/>
                      </a:lnTo>
                      <a:lnTo>
                        <a:pt x="700" y="18"/>
                      </a:lnTo>
                      <a:lnTo>
                        <a:pt x="730" y="26"/>
                      </a:lnTo>
                      <a:lnTo>
                        <a:pt x="760" y="37"/>
                      </a:lnTo>
                      <a:lnTo>
                        <a:pt x="789" y="50"/>
                      </a:lnTo>
                      <a:lnTo>
                        <a:pt x="818" y="64"/>
                      </a:lnTo>
                      <a:lnTo>
                        <a:pt x="846" y="80"/>
                      </a:lnTo>
                      <a:lnTo>
                        <a:pt x="875" y="98"/>
                      </a:lnTo>
                      <a:lnTo>
                        <a:pt x="904" y="118"/>
                      </a:lnTo>
                      <a:lnTo>
                        <a:pt x="933" y="140"/>
                      </a:lnTo>
                      <a:lnTo>
                        <a:pt x="962" y="164"/>
                      </a:lnTo>
                      <a:lnTo>
                        <a:pt x="993" y="189"/>
                      </a:lnTo>
                      <a:lnTo>
                        <a:pt x="1024" y="216"/>
                      </a:lnTo>
                      <a:lnTo>
                        <a:pt x="1056" y="245"/>
                      </a:lnTo>
                      <a:lnTo>
                        <a:pt x="1063" y="253"/>
                      </a:lnTo>
                      <a:lnTo>
                        <a:pt x="1070" y="262"/>
                      </a:lnTo>
                      <a:lnTo>
                        <a:pt x="1076" y="271"/>
                      </a:lnTo>
                      <a:lnTo>
                        <a:pt x="1081" y="280"/>
                      </a:lnTo>
                      <a:lnTo>
                        <a:pt x="1085" y="290"/>
                      </a:lnTo>
                      <a:lnTo>
                        <a:pt x="1088" y="300"/>
                      </a:lnTo>
                      <a:lnTo>
                        <a:pt x="1089" y="310"/>
                      </a:lnTo>
                      <a:lnTo>
                        <a:pt x="1090" y="321"/>
                      </a:lnTo>
                      <a:lnTo>
                        <a:pt x="1090" y="331"/>
                      </a:lnTo>
                      <a:lnTo>
                        <a:pt x="1089" y="341"/>
                      </a:lnTo>
                      <a:lnTo>
                        <a:pt x="1087" y="352"/>
                      </a:lnTo>
                      <a:lnTo>
                        <a:pt x="1084" y="361"/>
                      </a:lnTo>
                      <a:lnTo>
                        <a:pt x="1080" y="371"/>
                      </a:lnTo>
                      <a:lnTo>
                        <a:pt x="1076" y="381"/>
                      </a:lnTo>
                      <a:lnTo>
                        <a:pt x="1069" y="390"/>
                      </a:lnTo>
                      <a:lnTo>
                        <a:pt x="1062" y="398"/>
                      </a:lnTo>
                      <a:lnTo>
                        <a:pt x="1054" y="405"/>
                      </a:lnTo>
                      <a:lnTo>
                        <a:pt x="1046" y="413"/>
                      </a:lnTo>
                      <a:lnTo>
                        <a:pt x="1036" y="419"/>
                      </a:lnTo>
                      <a:lnTo>
                        <a:pt x="1027" y="423"/>
                      </a:lnTo>
                      <a:lnTo>
                        <a:pt x="1018" y="427"/>
                      </a:lnTo>
                      <a:lnTo>
                        <a:pt x="1007" y="430"/>
                      </a:lnTo>
                      <a:lnTo>
                        <a:pt x="997" y="432"/>
                      </a:lnTo>
                      <a:lnTo>
                        <a:pt x="987" y="433"/>
                      </a:lnTo>
                      <a:lnTo>
                        <a:pt x="976" y="433"/>
                      </a:lnTo>
                      <a:lnTo>
                        <a:pt x="966" y="432"/>
                      </a:lnTo>
                      <a:lnTo>
                        <a:pt x="956" y="430"/>
                      </a:lnTo>
                      <a:lnTo>
                        <a:pt x="946" y="427"/>
                      </a:lnTo>
                      <a:lnTo>
                        <a:pt x="936" y="423"/>
                      </a:lnTo>
                      <a:lnTo>
                        <a:pt x="927" y="418"/>
                      </a:lnTo>
                      <a:lnTo>
                        <a:pt x="917" y="412"/>
                      </a:lnTo>
                      <a:lnTo>
                        <a:pt x="909" y="404"/>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7" name="Freeform 1077">
                  <a:extLst>
                    <a:ext uri="{FF2B5EF4-FFF2-40B4-BE49-F238E27FC236}">
                      <a16:creationId xmlns:a16="http://schemas.microsoft.com/office/drawing/2014/main" id="{3F48B710-1B19-494C-8523-C0A998070260}"/>
                    </a:ext>
                  </a:extLst>
                </p:cNvPr>
                <p:cNvSpPr>
                  <a:spLocks/>
                </p:cNvSpPr>
                <p:nvPr/>
              </p:nvSpPr>
              <p:spPr bwMode="auto">
                <a:xfrm>
                  <a:off x="2020" y="2867"/>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10"/>
                      </a:moveTo>
                      <a:lnTo>
                        <a:pt x="218" y="354"/>
                      </a:lnTo>
                      <a:lnTo>
                        <a:pt x="217" y="366"/>
                      </a:lnTo>
                      <a:lnTo>
                        <a:pt x="215" y="376"/>
                      </a:lnTo>
                      <a:lnTo>
                        <a:pt x="211" y="386"/>
                      </a:lnTo>
                      <a:lnTo>
                        <a:pt x="208" y="397"/>
                      </a:lnTo>
                      <a:lnTo>
                        <a:pt x="203" y="406"/>
                      </a:lnTo>
                      <a:lnTo>
                        <a:pt x="198" y="415"/>
                      </a:lnTo>
                      <a:lnTo>
                        <a:pt x="191" y="424"/>
                      </a:lnTo>
                      <a:lnTo>
                        <a:pt x="185" y="431"/>
                      </a:lnTo>
                      <a:lnTo>
                        <a:pt x="176" y="438"/>
                      </a:lnTo>
                      <a:lnTo>
                        <a:pt x="168" y="443"/>
                      </a:lnTo>
                      <a:lnTo>
                        <a:pt x="159" y="449"/>
                      </a:lnTo>
                      <a:lnTo>
                        <a:pt x="149" y="454"/>
                      </a:lnTo>
                      <a:lnTo>
                        <a:pt x="139" y="457"/>
                      </a:lnTo>
                      <a:lnTo>
                        <a:pt x="129" y="460"/>
                      </a:lnTo>
                      <a:lnTo>
                        <a:pt x="118" y="461"/>
                      </a:lnTo>
                      <a:lnTo>
                        <a:pt x="107" y="461"/>
                      </a:lnTo>
                      <a:lnTo>
                        <a:pt x="96" y="461"/>
                      </a:lnTo>
                      <a:lnTo>
                        <a:pt x="85" y="459"/>
                      </a:lnTo>
                      <a:lnTo>
                        <a:pt x="75" y="456"/>
                      </a:lnTo>
                      <a:lnTo>
                        <a:pt x="66" y="451"/>
                      </a:lnTo>
                      <a:lnTo>
                        <a:pt x="55" y="447"/>
                      </a:lnTo>
                      <a:lnTo>
                        <a:pt x="47" y="441"/>
                      </a:lnTo>
                      <a:lnTo>
                        <a:pt x="39" y="435"/>
                      </a:lnTo>
                      <a:lnTo>
                        <a:pt x="32" y="428"/>
                      </a:lnTo>
                      <a:lnTo>
                        <a:pt x="24" y="420"/>
                      </a:lnTo>
                      <a:lnTo>
                        <a:pt x="18" y="412"/>
                      </a:lnTo>
                      <a:lnTo>
                        <a:pt x="13" y="403"/>
                      </a:lnTo>
                      <a:lnTo>
                        <a:pt x="9" y="394"/>
                      </a:lnTo>
                      <a:lnTo>
                        <a:pt x="5" y="383"/>
                      </a:lnTo>
                      <a:lnTo>
                        <a:pt x="3" y="373"/>
                      </a:lnTo>
                      <a:lnTo>
                        <a:pt x="2" y="363"/>
                      </a:lnTo>
                      <a:lnTo>
                        <a:pt x="0" y="351"/>
                      </a:lnTo>
                      <a:lnTo>
                        <a:pt x="9" y="106"/>
                      </a:lnTo>
                      <a:lnTo>
                        <a:pt x="10" y="95"/>
                      </a:lnTo>
                      <a:lnTo>
                        <a:pt x="12" y="84"/>
                      </a:lnTo>
                      <a:lnTo>
                        <a:pt x="14" y="74"/>
                      </a:lnTo>
                      <a:lnTo>
                        <a:pt x="18" y="65"/>
                      </a:lnTo>
                      <a:lnTo>
                        <a:pt x="23" y="55"/>
                      </a:lnTo>
                      <a:lnTo>
                        <a:pt x="28" y="46"/>
                      </a:lnTo>
                      <a:lnTo>
                        <a:pt x="35" y="38"/>
                      </a:lnTo>
                      <a:lnTo>
                        <a:pt x="42" y="31"/>
                      </a:lnTo>
                      <a:lnTo>
                        <a:pt x="50" y="23"/>
                      </a:lnTo>
                      <a:lnTo>
                        <a:pt x="58" y="17"/>
                      </a:lnTo>
                      <a:lnTo>
                        <a:pt x="67" y="12"/>
                      </a:lnTo>
                      <a:lnTo>
                        <a:pt x="77" y="8"/>
                      </a:lnTo>
                      <a:lnTo>
                        <a:pt x="86" y="4"/>
                      </a:lnTo>
                      <a:lnTo>
                        <a:pt x="97" y="2"/>
                      </a:lnTo>
                      <a:lnTo>
                        <a:pt x="108" y="1"/>
                      </a:lnTo>
                      <a:lnTo>
                        <a:pt x="119" y="0"/>
                      </a:lnTo>
                      <a:lnTo>
                        <a:pt x="130" y="1"/>
                      </a:lnTo>
                      <a:lnTo>
                        <a:pt x="141" y="3"/>
                      </a:lnTo>
                      <a:lnTo>
                        <a:pt x="151" y="5"/>
                      </a:lnTo>
                      <a:lnTo>
                        <a:pt x="161" y="9"/>
                      </a:lnTo>
                      <a:lnTo>
                        <a:pt x="170" y="14"/>
                      </a:lnTo>
                      <a:lnTo>
                        <a:pt x="179" y="19"/>
                      </a:lnTo>
                      <a:lnTo>
                        <a:pt x="188" y="25"/>
                      </a:lnTo>
                      <a:lnTo>
                        <a:pt x="195" y="33"/>
                      </a:lnTo>
                      <a:lnTo>
                        <a:pt x="202" y="41"/>
                      </a:lnTo>
                      <a:lnTo>
                        <a:pt x="208" y="49"/>
                      </a:lnTo>
                      <a:lnTo>
                        <a:pt x="214" y="59"/>
                      </a:lnTo>
                      <a:lnTo>
                        <a:pt x="218" y="68"/>
                      </a:lnTo>
                      <a:lnTo>
                        <a:pt x="221" y="77"/>
                      </a:lnTo>
                      <a:lnTo>
                        <a:pt x="224" y="88"/>
                      </a:lnTo>
                      <a:lnTo>
                        <a:pt x="225" y="99"/>
                      </a:lnTo>
                      <a:lnTo>
                        <a:pt x="225" y="110"/>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8" name="Freeform 1078">
                  <a:extLst>
                    <a:ext uri="{FF2B5EF4-FFF2-40B4-BE49-F238E27FC236}">
                      <a16:creationId xmlns:a16="http://schemas.microsoft.com/office/drawing/2014/main" id="{34B8FE99-5E39-459E-91FD-37C1F36F0FDF}"/>
                    </a:ext>
                  </a:extLst>
                </p:cNvPr>
                <p:cNvSpPr>
                  <a:spLocks/>
                </p:cNvSpPr>
                <p:nvPr/>
              </p:nvSpPr>
              <p:spPr bwMode="auto">
                <a:xfrm>
                  <a:off x="1900" y="2849"/>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1" y="52"/>
                      </a:moveTo>
                      <a:lnTo>
                        <a:pt x="2338" y="41"/>
                      </a:lnTo>
                      <a:lnTo>
                        <a:pt x="2332" y="29"/>
                      </a:lnTo>
                      <a:lnTo>
                        <a:pt x="2325" y="20"/>
                      </a:lnTo>
                      <a:lnTo>
                        <a:pt x="2316" y="13"/>
                      </a:lnTo>
                      <a:lnTo>
                        <a:pt x="2305" y="6"/>
                      </a:lnTo>
                      <a:lnTo>
                        <a:pt x="2294" y="2"/>
                      </a:lnTo>
                      <a:lnTo>
                        <a:pt x="2289" y="1"/>
                      </a:lnTo>
                      <a:lnTo>
                        <a:pt x="2283" y="0"/>
                      </a:lnTo>
                      <a:lnTo>
                        <a:pt x="2276" y="0"/>
                      </a:lnTo>
                      <a:lnTo>
                        <a:pt x="2270" y="0"/>
                      </a:lnTo>
                      <a:lnTo>
                        <a:pt x="60" y="236"/>
                      </a:lnTo>
                      <a:lnTo>
                        <a:pt x="53" y="237"/>
                      </a:lnTo>
                      <a:lnTo>
                        <a:pt x="47" y="239"/>
                      </a:lnTo>
                      <a:lnTo>
                        <a:pt x="41" y="241"/>
                      </a:lnTo>
                      <a:lnTo>
                        <a:pt x="34" y="244"/>
                      </a:lnTo>
                      <a:lnTo>
                        <a:pt x="29" y="247"/>
                      </a:lnTo>
                      <a:lnTo>
                        <a:pt x="24" y="251"/>
                      </a:lnTo>
                      <a:lnTo>
                        <a:pt x="20" y="256"/>
                      </a:lnTo>
                      <a:lnTo>
                        <a:pt x="15" y="260"/>
                      </a:lnTo>
                      <a:lnTo>
                        <a:pt x="12" y="265"/>
                      </a:lnTo>
                      <a:lnTo>
                        <a:pt x="9" y="271"/>
                      </a:lnTo>
                      <a:lnTo>
                        <a:pt x="6" y="276"/>
                      </a:lnTo>
                      <a:lnTo>
                        <a:pt x="3" y="282"/>
                      </a:lnTo>
                      <a:lnTo>
                        <a:pt x="1" y="289"/>
                      </a:lnTo>
                      <a:lnTo>
                        <a:pt x="0" y="296"/>
                      </a:lnTo>
                      <a:lnTo>
                        <a:pt x="0" y="302"/>
                      </a:lnTo>
                      <a:lnTo>
                        <a:pt x="1" y="309"/>
                      </a:lnTo>
                      <a:lnTo>
                        <a:pt x="2" y="316"/>
                      </a:lnTo>
                      <a:lnTo>
                        <a:pt x="3" y="323"/>
                      </a:lnTo>
                      <a:lnTo>
                        <a:pt x="6" y="329"/>
                      </a:lnTo>
                      <a:lnTo>
                        <a:pt x="9" y="334"/>
                      </a:lnTo>
                      <a:lnTo>
                        <a:pt x="13" y="339"/>
                      </a:lnTo>
                      <a:lnTo>
                        <a:pt x="16" y="344"/>
                      </a:lnTo>
                      <a:lnTo>
                        <a:pt x="20" y="350"/>
                      </a:lnTo>
                      <a:lnTo>
                        <a:pt x="25" y="354"/>
                      </a:lnTo>
                      <a:lnTo>
                        <a:pt x="30" y="358"/>
                      </a:lnTo>
                      <a:lnTo>
                        <a:pt x="36" y="361"/>
                      </a:lnTo>
                      <a:lnTo>
                        <a:pt x="42" y="363"/>
                      </a:lnTo>
                      <a:lnTo>
                        <a:pt x="48" y="366"/>
                      </a:lnTo>
                      <a:lnTo>
                        <a:pt x="54" y="367"/>
                      </a:lnTo>
                      <a:lnTo>
                        <a:pt x="60" y="368"/>
                      </a:lnTo>
                      <a:lnTo>
                        <a:pt x="68" y="368"/>
                      </a:lnTo>
                      <a:lnTo>
                        <a:pt x="74" y="368"/>
                      </a:lnTo>
                      <a:lnTo>
                        <a:pt x="2223" y="139"/>
                      </a:lnTo>
                      <a:lnTo>
                        <a:pt x="2226" y="165"/>
                      </a:lnTo>
                      <a:lnTo>
                        <a:pt x="2230" y="194"/>
                      </a:lnTo>
                      <a:lnTo>
                        <a:pt x="2233" y="227"/>
                      </a:lnTo>
                      <a:lnTo>
                        <a:pt x="2236" y="262"/>
                      </a:lnTo>
                      <a:lnTo>
                        <a:pt x="2238" y="299"/>
                      </a:lnTo>
                      <a:lnTo>
                        <a:pt x="2239" y="338"/>
                      </a:lnTo>
                      <a:lnTo>
                        <a:pt x="2239" y="379"/>
                      </a:lnTo>
                      <a:lnTo>
                        <a:pt x="2238" y="421"/>
                      </a:lnTo>
                      <a:lnTo>
                        <a:pt x="2235" y="463"/>
                      </a:lnTo>
                      <a:lnTo>
                        <a:pt x="2230" y="506"/>
                      </a:lnTo>
                      <a:lnTo>
                        <a:pt x="2227" y="527"/>
                      </a:lnTo>
                      <a:lnTo>
                        <a:pt x="2223" y="548"/>
                      </a:lnTo>
                      <a:lnTo>
                        <a:pt x="2218" y="569"/>
                      </a:lnTo>
                      <a:lnTo>
                        <a:pt x="2213" y="590"/>
                      </a:lnTo>
                      <a:lnTo>
                        <a:pt x="2208" y="610"/>
                      </a:lnTo>
                      <a:lnTo>
                        <a:pt x="2202" y="630"/>
                      </a:lnTo>
                      <a:lnTo>
                        <a:pt x="2195" y="649"/>
                      </a:lnTo>
                      <a:lnTo>
                        <a:pt x="2186" y="668"/>
                      </a:lnTo>
                      <a:lnTo>
                        <a:pt x="2178" y="687"/>
                      </a:lnTo>
                      <a:lnTo>
                        <a:pt x="2169" y="705"/>
                      </a:lnTo>
                      <a:lnTo>
                        <a:pt x="2158" y="723"/>
                      </a:lnTo>
                      <a:lnTo>
                        <a:pt x="2147" y="739"/>
                      </a:lnTo>
                      <a:lnTo>
                        <a:pt x="2137" y="753"/>
                      </a:lnTo>
                      <a:lnTo>
                        <a:pt x="2126" y="765"/>
                      </a:lnTo>
                      <a:lnTo>
                        <a:pt x="2116" y="777"/>
                      </a:lnTo>
                      <a:lnTo>
                        <a:pt x="2105" y="788"/>
                      </a:lnTo>
                      <a:lnTo>
                        <a:pt x="2092" y="798"/>
                      </a:lnTo>
                      <a:lnTo>
                        <a:pt x="2080" y="808"/>
                      </a:lnTo>
                      <a:lnTo>
                        <a:pt x="2067" y="817"/>
                      </a:lnTo>
                      <a:lnTo>
                        <a:pt x="2053" y="825"/>
                      </a:lnTo>
                      <a:lnTo>
                        <a:pt x="2040" y="832"/>
                      </a:lnTo>
                      <a:lnTo>
                        <a:pt x="2025" y="840"/>
                      </a:lnTo>
                      <a:lnTo>
                        <a:pt x="2010" y="846"/>
                      </a:lnTo>
                      <a:lnTo>
                        <a:pt x="1994" y="851"/>
                      </a:lnTo>
                      <a:lnTo>
                        <a:pt x="1977" y="855"/>
                      </a:lnTo>
                      <a:lnTo>
                        <a:pt x="1961" y="859"/>
                      </a:lnTo>
                      <a:lnTo>
                        <a:pt x="1943" y="862"/>
                      </a:lnTo>
                      <a:lnTo>
                        <a:pt x="1926" y="866"/>
                      </a:lnTo>
                      <a:lnTo>
                        <a:pt x="1893" y="869"/>
                      </a:lnTo>
                      <a:lnTo>
                        <a:pt x="1862" y="872"/>
                      </a:lnTo>
                      <a:lnTo>
                        <a:pt x="1830" y="873"/>
                      </a:lnTo>
                      <a:lnTo>
                        <a:pt x="1800" y="874"/>
                      </a:lnTo>
                      <a:lnTo>
                        <a:pt x="1769" y="873"/>
                      </a:lnTo>
                      <a:lnTo>
                        <a:pt x="1740" y="872"/>
                      </a:lnTo>
                      <a:lnTo>
                        <a:pt x="1711" y="869"/>
                      </a:lnTo>
                      <a:lnTo>
                        <a:pt x="1682" y="866"/>
                      </a:lnTo>
                      <a:lnTo>
                        <a:pt x="1654" y="860"/>
                      </a:lnTo>
                      <a:lnTo>
                        <a:pt x="1626" y="854"/>
                      </a:lnTo>
                      <a:lnTo>
                        <a:pt x="1599" y="848"/>
                      </a:lnTo>
                      <a:lnTo>
                        <a:pt x="1573" y="840"/>
                      </a:lnTo>
                      <a:lnTo>
                        <a:pt x="1546" y="830"/>
                      </a:lnTo>
                      <a:lnTo>
                        <a:pt x="1520" y="820"/>
                      </a:lnTo>
                      <a:lnTo>
                        <a:pt x="1496" y="809"/>
                      </a:lnTo>
                      <a:lnTo>
                        <a:pt x="1471" y="796"/>
                      </a:lnTo>
                      <a:lnTo>
                        <a:pt x="1446" y="783"/>
                      </a:lnTo>
                      <a:lnTo>
                        <a:pt x="1422" y="768"/>
                      </a:lnTo>
                      <a:lnTo>
                        <a:pt x="1398" y="753"/>
                      </a:lnTo>
                      <a:lnTo>
                        <a:pt x="1375" y="736"/>
                      </a:lnTo>
                      <a:lnTo>
                        <a:pt x="1352" y="718"/>
                      </a:lnTo>
                      <a:lnTo>
                        <a:pt x="1329" y="698"/>
                      </a:lnTo>
                      <a:lnTo>
                        <a:pt x="1306" y="678"/>
                      </a:lnTo>
                      <a:lnTo>
                        <a:pt x="1285" y="657"/>
                      </a:lnTo>
                      <a:lnTo>
                        <a:pt x="1263" y="634"/>
                      </a:lnTo>
                      <a:lnTo>
                        <a:pt x="1241" y="609"/>
                      </a:lnTo>
                      <a:lnTo>
                        <a:pt x="1220" y="584"/>
                      </a:lnTo>
                      <a:lnTo>
                        <a:pt x="1199" y="557"/>
                      </a:lnTo>
                      <a:lnTo>
                        <a:pt x="1177" y="531"/>
                      </a:lnTo>
                      <a:lnTo>
                        <a:pt x="1156" y="502"/>
                      </a:lnTo>
                      <a:lnTo>
                        <a:pt x="1136" y="472"/>
                      </a:lnTo>
                      <a:lnTo>
                        <a:pt x="1116" y="440"/>
                      </a:lnTo>
                      <a:lnTo>
                        <a:pt x="1112" y="434"/>
                      </a:lnTo>
                      <a:lnTo>
                        <a:pt x="1107" y="429"/>
                      </a:lnTo>
                      <a:lnTo>
                        <a:pt x="1103" y="425"/>
                      </a:lnTo>
                      <a:lnTo>
                        <a:pt x="1097" y="421"/>
                      </a:lnTo>
                      <a:lnTo>
                        <a:pt x="1091" y="418"/>
                      </a:lnTo>
                      <a:lnTo>
                        <a:pt x="1086" y="415"/>
                      </a:lnTo>
                      <a:lnTo>
                        <a:pt x="1080" y="413"/>
                      </a:lnTo>
                      <a:lnTo>
                        <a:pt x="1074" y="411"/>
                      </a:lnTo>
                      <a:lnTo>
                        <a:pt x="1068" y="410"/>
                      </a:lnTo>
                      <a:lnTo>
                        <a:pt x="1061" y="410"/>
                      </a:lnTo>
                      <a:lnTo>
                        <a:pt x="1055" y="410"/>
                      </a:lnTo>
                      <a:lnTo>
                        <a:pt x="1048" y="410"/>
                      </a:lnTo>
                      <a:lnTo>
                        <a:pt x="1042" y="412"/>
                      </a:lnTo>
                      <a:lnTo>
                        <a:pt x="1035" y="414"/>
                      </a:lnTo>
                      <a:lnTo>
                        <a:pt x="1029" y="416"/>
                      </a:lnTo>
                      <a:lnTo>
                        <a:pt x="1024" y="420"/>
                      </a:lnTo>
                      <a:lnTo>
                        <a:pt x="1018" y="423"/>
                      </a:lnTo>
                      <a:lnTo>
                        <a:pt x="1013" y="428"/>
                      </a:lnTo>
                      <a:lnTo>
                        <a:pt x="1009" y="432"/>
                      </a:lnTo>
                      <a:lnTo>
                        <a:pt x="1004" y="438"/>
                      </a:lnTo>
                      <a:lnTo>
                        <a:pt x="1001" y="444"/>
                      </a:lnTo>
                      <a:lnTo>
                        <a:pt x="998" y="449"/>
                      </a:lnTo>
                      <a:lnTo>
                        <a:pt x="996" y="455"/>
                      </a:lnTo>
                      <a:lnTo>
                        <a:pt x="994" y="461"/>
                      </a:lnTo>
                      <a:lnTo>
                        <a:pt x="993" y="468"/>
                      </a:lnTo>
                      <a:lnTo>
                        <a:pt x="993" y="474"/>
                      </a:lnTo>
                      <a:lnTo>
                        <a:pt x="993" y="480"/>
                      </a:lnTo>
                      <a:lnTo>
                        <a:pt x="994" y="487"/>
                      </a:lnTo>
                      <a:lnTo>
                        <a:pt x="995" y="493"/>
                      </a:lnTo>
                      <a:lnTo>
                        <a:pt x="997" y="500"/>
                      </a:lnTo>
                      <a:lnTo>
                        <a:pt x="1000" y="506"/>
                      </a:lnTo>
                      <a:lnTo>
                        <a:pt x="1003" y="511"/>
                      </a:lnTo>
                      <a:lnTo>
                        <a:pt x="1026" y="547"/>
                      </a:lnTo>
                      <a:lnTo>
                        <a:pt x="1050" y="581"/>
                      </a:lnTo>
                      <a:lnTo>
                        <a:pt x="1074" y="613"/>
                      </a:lnTo>
                      <a:lnTo>
                        <a:pt x="1097" y="645"/>
                      </a:lnTo>
                      <a:lnTo>
                        <a:pt x="1122" y="675"/>
                      </a:lnTo>
                      <a:lnTo>
                        <a:pt x="1146" y="704"/>
                      </a:lnTo>
                      <a:lnTo>
                        <a:pt x="1172" y="731"/>
                      </a:lnTo>
                      <a:lnTo>
                        <a:pt x="1197" y="757"/>
                      </a:lnTo>
                      <a:lnTo>
                        <a:pt x="1223" y="782"/>
                      </a:lnTo>
                      <a:lnTo>
                        <a:pt x="1248" y="806"/>
                      </a:lnTo>
                      <a:lnTo>
                        <a:pt x="1275" y="827"/>
                      </a:lnTo>
                      <a:lnTo>
                        <a:pt x="1302" y="848"/>
                      </a:lnTo>
                      <a:lnTo>
                        <a:pt x="1329" y="868"/>
                      </a:lnTo>
                      <a:lnTo>
                        <a:pt x="1357" y="885"/>
                      </a:lnTo>
                      <a:lnTo>
                        <a:pt x="1385" y="902"/>
                      </a:lnTo>
                      <a:lnTo>
                        <a:pt x="1414" y="917"/>
                      </a:lnTo>
                      <a:lnTo>
                        <a:pt x="1443" y="932"/>
                      </a:lnTo>
                      <a:lnTo>
                        <a:pt x="1472" y="945"/>
                      </a:lnTo>
                      <a:lnTo>
                        <a:pt x="1502" y="957"/>
                      </a:lnTo>
                      <a:lnTo>
                        <a:pt x="1533" y="967"/>
                      </a:lnTo>
                      <a:lnTo>
                        <a:pt x="1564" y="976"/>
                      </a:lnTo>
                      <a:lnTo>
                        <a:pt x="1595" y="984"/>
                      </a:lnTo>
                      <a:lnTo>
                        <a:pt x="1627" y="992"/>
                      </a:lnTo>
                      <a:lnTo>
                        <a:pt x="1660" y="997"/>
                      </a:lnTo>
                      <a:lnTo>
                        <a:pt x="1693" y="1001"/>
                      </a:lnTo>
                      <a:lnTo>
                        <a:pt x="1726" y="1004"/>
                      </a:lnTo>
                      <a:lnTo>
                        <a:pt x="1761" y="1006"/>
                      </a:lnTo>
                      <a:lnTo>
                        <a:pt x="1795" y="1007"/>
                      </a:lnTo>
                      <a:lnTo>
                        <a:pt x="1832" y="1006"/>
                      </a:lnTo>
                      <a:lnTo>
                        <a:pt x="1868" y="1004"/>
                      </a:lnTo>
                      <a:lnTo>
                        <a:pt x="1904" y="1002"/>
                      </a:lnTo>
                      <a:lnTo>
                        <a:pt x="1942" y="998"/>
                      </a:lnTo>
                      <a:lnTo>
                        <a:pt x="1967" y="994"/>
                      </a:lnTo>
                      <a:lnTo>
                        <a:pt x="1991" y="990"/>
                      </a:lnTo>
                      <a:lnTo>
                        <a:pt x="2015" y="983"/>
                      </a:lnTo>
                      <a:lnTo>
                        <a:pt x="2037" y="977"/>
                      </a:lnTo>
                      <a:lnTo>
                        <a:pt x="2059" y="969"/>
                      </a:lnTo>
                      <a:lnTo>
                        <a:pt x="2081" y="961"/>
                      </a:lnTo>
                      <a:lnTo>
                        <a:pt x="2102" y="950"/>
                      </a:lnTo>
                      <a:lnTo>
                        <a:pt x="2122" y="940"/>
                      </a:lnTo>
                      <a:lnTo>
                        <a:pt x="2141" y="928"/>
                      </a:lnTo>
                      <a:lnTo>
                        <a:pt x="2159" y="915"/>
                      </a:lnTo>
                      <a:lnTo>
                        <a:pt x="2178" y="901"/>
                      </a:lnTo>
                      <a:lnTo>
                        <a:pt x="2195" y="886"/>
                      </a:lnTo>
                      <a:lnTo>
                        <a:pt x="2211" y="870"/>
                      </a:lnTo>
                      <a:lnTo>
                        <a:pt x="2227" y="853"/>
                      </a:lnTo>
                      <a:lnTo>
                        <a:pt x="2242" y="835"/>
                      </a:lnTo>
                      <a:lnTo>
                        <a:pt x="2256" y="816"/>
                      </a:lnTo>
                      <a:lnTo>
                        <a:pt x="2273" y="790"/>
                      </a:lnTo>
                      <a:lnTo>
                        <a:pt x="2289" y="762"/>
                      </a:lnTo>
                      <a:lnTo>
                        <a:pt x="2302" y="734"/>
                      </a:lnTo>
                      <a:lnTo>
                        <a:pt x="2315" y="705"/>
                      </a:lnTo>
                      <a:lnTo>
                        <a:pt x="2326" y="676"/>
                      </a:lnTo>
                      <a:lnTo>
                        <a:pt x="2335" y="646"/>
                      </a:lnTo>
                      <a:lnTo>
                        <a:pt x="2344" y="615"/>
                      </a:lnTo>
                      <a:lnTo>
                        <a:pt x="2351" y="584"/>
                      </a:lnTo>
                      <a:lnTo>
                        <a:pt x="2357" y="553"/>
                      </a:lnTo>
                      <a:lnTo>
                        <a:pt x="2362" y="522"/>
                      </a:lnTo>
                      <a:lnTo>
                        <a:pt x="2365" y="491"/>
                      </a:lnTo>
                      <a:lnTo>
                        <a:pt x="2368" y="460"/>
                      </a:lnTo>
                      <a:lnTo>
                        <a:pt x="2370" y="429"/>
                      </a:lnTo>
                      <a:lnTo>
                        <a:pt x="2372" y="399"/>
                      </a:lnTo>
                      <a:lnTo>
                        <a:pt x="2372" y="369"/>
                      </a:lnTo>
                      <a:lnTo>
                        <a:pt x="2372" y="339"/>
                      </a:lnTo>
                      <a:lnTo>
                        <a:pt x="2370" y="283"/>
                      </a:lnTo>
                      <a:lnTo>
                        <a:pt x="2367" y="231"/>
                      </a:lnTo>
                      <a:lnTo>
                        <a:pt x="2362" y="183"/>
                      </a:lnTo>
                      <a:lnTo>
                        <a:pt x="2357" y="142"/>
                      </a:lnTo>
                      <a:lnTo>
                        <a:pt x="2348" y="80"/>
                      </a:lnTo>
                      <a:lnTo>
                        <a:pt x="2341" y="52"/>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9" name="Freeform 1079">
                  <a:extLst>
                    <a:ext uri="{FF2B5EF4-FFF2-40B4-BE49-F238E27FC236}">
                      <a16:creationId xmlns:a16="http://schemas.microsoft.com/office/drawing/2014/main" id="{1BDC912A-7B54-4C6E-91C7-1C9F05E0D778}"/>
                    </a:ext>
                  </a:extLst>
                </p:cNvPr>
                <p:cNvSpPr>
                  <a:spLocks/>
                </p:cNvSpPr>
                <p:nvPr/>
              </p:nvSpPr>
              <p:spPr bwMode="auto">
                <a:xfrm>
                  <a:off x="2145" y="2580"/>
                  <a:ext cx="138" cy="182"/>
                </a:xfrm>
                <a:custGeom>
                  <a:avLst/>
                  <a:gdLst>
                    <a:gd name="T0" fmla="*/ 0 w 2083"/>
                    <a:gd name="T1" fmla="*/ 0 h 2740"/>
                    <a:gd name="T2" fmla="*/ 0 w 2083"/>
                    <a:gd name="T3" fmla="*/ 0 h 2740"/>
                    <a:gd name="T4" fmla="*/ 0 w 2083"/>
                    <a:gd name="T5" fmla="*/ 0 h 2740"/>
                    <a:gd name="T6" fmla="*/ 0 w 2083"/>
                    <a:gd name="T7" fmla="*/ 0 h 2740"/>
                    <a:gd name="T8" fmla="*/ 0 w 2083"/>
                    <a:gd name="T9" fmla="*/ 0 h 2740"/>
                    <a:gd name="T10" fmla="*/ 0 w 2083"/>
                    <a:gd name="T11" fmla="*/ 0 h 2740"/>
                    <a:gd name="T12" fmla="*/ 0 w 2083"/>
                    <a:gd name="T13" fmla="*/ 0 h 2740"/>
                    <a:gd name="T14" fmla="*/ 0 w 2083"/>
                    <a:gd name="T15" fmla="*/ 0 h 2740"/>
                    <a:gd name="T16" fmla="*/ 0 w 2083"/>
                    <a:gd name="T17" fmla="*/ 0 h 2740"/>
                    <a:gd name="T18" fmla="*/ 0 w 2083"/>
                    <a:gd name="T19" fmla="*/ 0 h 2740"/>
                    <a:gd name="T20" fmla="*/ 0 w 2083"/>
                    <a:gd name="T21" fmla="*/ 0 h 2740"/>
                    <a:gd name="T22" fmla="*/ 0 w 2083"/>
                    <a:gd name="T23" fmla="*/ 0 h 2740"/>
                    <a:gd name="T24" fmla="*/ 0 w 2083"/>
                    <a:gd name="T25" fmla="*/ 0 h 2740"/>
                    <a:gd name="T26" fmla="*/ 0 w 2083"/>
                    <a:gd name="T27" fmla="*/ 0 h 2740"/>
                    <a:gd name="T28" fmla="*/ 0 w 2083"/>
                    <a:gd name="T29" fmla="*/ 0 h 2740"/>
                    <a:gd name="T30" fmla="*/ 0 w 2083"/>
                    <a:gd name="T31" fmla="*/ 0 h 2740"/>
                    <a:gd name="T32" fmla="*/ 0 w 2083"/>
                    <a:gd name="T33" fmla="*/ 0 h 2740"/>
                    <a:gd name="T34" fmla="*/ 0 w 2083"/>
                    <a:gd name="T35" fmla="*/ 0 h 2740"/>
                    <a:gd name="T36" fmla="*/ 0 w 2083"/>
                    <a:gd name="T37" fmla="*/ 0 h 2740"/>
                    <a:gd name="T38" fmla="*/ 0 w 2083"/>
                    <a:gd name="T39" fmla="*/ 0 h 2740"/>
                    <a:gd name="T40" fmla="*/ 0 w 2083"/>
                    <a:gd name="T41" fmla="*/ 0 h 2740"/>
                    <a:gd name="T42" fmla="*/ 0 w 2083"/>
                    <a:gd name="T43" fmla="*/ 0 h 2740"/>
                    <a:gd name="T44" fmla="*/ 0 w 2083"/>
                    <a:gd name="T45" fmla="*/ 0 h 2740"/>
                    <a:gd name="T46" fmla="*/ 0 w 2083"/>
                    <a:gd name="T47" fmla="*/ 0 h 2740"/>
                    <a:gd name="T48" fmla="*/ 0 w 2083"/>
                    <a:gd name="T49" fmla="*/ 0 h 2740"/>
                    <a:gd name="T50" fmla="*/ 0 w 2083"/>
                    <a:gd name="T51" fmla="*/ 0 h 2740"/>
                    <a:gd name="T52" fmla="*/ 0 w 2083"/>
                    <a:gd name="T53" fmla="*/ 0 h 2740"/>
                    <a:gd name="T54" fmla="*/ 0 w 2083"/>
                    <a:gd name="T55" fmla="*/ 0 h 2740"/>
                    <a:gd name="T56" fmla="*/ 0 w 2083"/>
                    <a:gd name="T57" fmla="*/ 0 h 2740"/>
                    <a:gd name="T58" fmla="*/ 0 w 2083"/>
                    <a:gd name="T59" fmla="*/ 0 h 2740"/>
                    <a:gd name="T60" fmla="*/ 0 w 2083"/>
                    <a:gd name="T61" fmla="*/ 0 h 2740"/>
                    <a:gd name="T62" fmla="*/ 0 w 2083"/>
                    <a:gd name="T63" fmla="*/ 0 h 2740"/>
                    <a:gd name="T64" fmla="*/ 0 w 2083"/>
                    <a:gd name="T65" fmla="*/ 0 h 2740"/>
                    <a:gd name="T66" fmla="*/ 0 w 2083"/>
                    <a:gd name="T67" fmla="*/ 0 h 2740"/>
                    <a:gd name="T68" fmla="*/ 0 w 2083"/>
                    <a:gd name="T69" fmla="*/ 0 h 2740"/>
                    <a:gd name="T70" fmla="*/ 0 w 2083"/>
                    <a:gd name="T71" fmla="*/ 0 h 2740"/>
                    <a:gd name="T72" fmla="*/ 0 w 2083"/>
                    <a:gd name="T73" fmla="*/ 0 h 2740"/>
                    <a:gd name="T74" fmla="*/ 0 w 2083"/>
                    <a:gd name="T75" fmla="*/ 0 h 2740"/>
                    <a:gd name="T76" fmla="*/ 0 w 2083"/>
                    <a:gd name="T77" fmla="*/ 0 h 2740"/>
                    <a:gd name="T78" fmla="*/ 0 w 2083"/>
                    <a:gd name="T79" fmla="*/ 0 h 2740"/>
                    <a:gd name="T80" fmla="*/ 0 w 2083"/>
                    <a:gd name="T81" fmla="*/ 0 h 2740"/>
                    <a:gd name="T82" fmla="*/ 0 w 2083"/>
                    <a:gd name="T83" fmla="*/ 0 h 2740"/>
                    <a:gd name="T84" fmla="*/ 0 w 2083"/>
                    <a:gd name="T85" fmla="*/ 0 h 2740"/>
                    <a:gd name="T86" fmla="*/ 0 w 2083"/>
                    <a:gd name="T87" fmla="*/ 0 h 2740"/>
                    <a:gd name="T88" fmla="*/ 0 w 2083"/>
                    <a:gd name="T89" fmla="*/ 0 h 2740"/>
                    <a:gd name="T90" fmla="*/ 0 w 2083"/>
                    <a:gd name="T91" fmla="*/ 0 h 2740"/>
                    <a:gd name="T92" fmla="*/ 0 w 2083"/>
                    <a:gd name="T93" fmla="*/ 0 h 2740"/>
                    <a:gd name="T94" fmla="*/ 0 w 2083"/>
                    <a:gd name="T95" fmla="*/ 0 h 2740"/>
                    <a:gd name="T96" fmla="*/ 0 w 2083"/>
                    <a:gd name="T97" fmla="*/ 0 h 2740"/>
                    <a:gd name="T98" fmla="*/ 0 w 2083"/>
                    <a:gd name="T99" fmla="*/ 0 h 2740"/>
                    <a:gd name="T100" fmla="*/ 0 w 2083"/>
                    <a:gd name="T101" fmla="*/ 0 h 2740"/>
                    <a:gd name="T102" fmla="*/ 0 w 2083"/>
                    <a:gd name="T103" fmla="*/ 0 h 2740"/>
                    <a:gd name="T104" fmla="*/ 0 w 2083"/>
                    <a:gd name="T105" fmla="*/ 0 h 2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3" h="2740">
                      <a:moveTo>
                        <a:pt x="106" y="2524"/>
                      </a:moveTo>
                      <a:lnTo>
                        <a:pt x="1136" y="2503"/>
                      </a:lnTo>
                      <a:lnTo>
                        <a:pt x="1146" y="2502"/>
                      </a:lnTo>
                      <a:lnTo>
                        <a:pt x="1154" y="2500"/>
                      </a:lnTo>
                      <a:lnTo>
                        <a:pt x="1162" y="2498"/>
                      </a:lnTo>
                      <a:lnTo>
                        <a:pt x="1169" y="2495"/>
                      </a:lnTo>
                      <a:lnTo>
                        <a:pt x="1174" y="2493"/>
                      </a:lnTo>
                      <a:lnTo>
                        <a:pt x="1179" y="2489"/>
                      </a:lnTo>
                      <a:lnTo>
                        <a:pt x="1183" y="2486"/>
                      </a:lnTo>
                      <a:lnTo>
                        <a:pt x="1186" y="2483"/>
                      </a:lnTo>
                      <a:lnTo>
                        <a:pt x="1192" y="2477"/>
                      </a:lnTo>
                      <a:lnTo>
                        <a:pt x="1198" y="2469"/>
                      </a:lnTo>
                      <a:lnTo>
                        <a:pt x="1202" y="2461"/>
                      </a:lnTo>
                      <a:lnTo>
                        <a:pt x="1207" y="2452"/>
                      </a:lnTo>
                      <a:lnTo>
                        <a:pt x="1215" y="2431"/>
                      </a:lnTo>
                      <a:lnTo>
                        <a:pt x="1221" y="2408"/>
                      </a:lnTo>
                      <a:lnTo>
                        <a:pt x="1227" y="2383"/>
                      </a:lnTo>
                      <a:lnTo>
                        <a:pt x="1231" y="2355"/>
                      </a:lnTo>
                      <a:lnTo>
                        <a:pt x="1233" y="2326"/>
                      </a:lnTo>
                      <a:lnTo>
                        <a:pt x="1233" y="2294"/>
                      </a:lnTo>
                      <a:lnTo>
                        <a:pt x="1233" y="2221"/>
                      </a:lnTo>
                      <a:lnTo>
                        <a:pt x="1234" y="2104"/>
                      </a:lnTo>
                      <a:lnTo>
                        <a:pt x="1236" y="1960"/>
                      </a:lnTo>
                      <a:lnTo>
                        <a:pt x="1239" y="1804"/>
                      </a:lnTo>
                      <a:lnTo>
                        <a:pt x="1242" y="1652"/>
                      </a:lnTo>
                      <a:lnTo>
                        <a:pt x="1245" y="1520"/>
                      </a:lnTo>
                      <a:lnTo>
                        <a:pt x="1247" y="1424"/>
                      </a:lnTo>
                      <a:lnTo>
                        <a:pt x="1248" y="1381"/>
                      </a:lnTo>
                      <a:lnTo>
                        <a:pt x="1249" y="1370"/>
                      </a:lnTo>
                      <a:lnTo>
                        <a:pt x="1250" y="1360"/>
                      </a:lnTo>
                      <a:lnTo>
                        <a:pt x="1253" y="1350"/>
                      </a:lnTo>
                      <a:lnTo>
                        <a:pt x="1258" y="1340"/>
                      </a:lnTo>
                      <a:lnTo>
                        <a:pt x="1262" y="1331"/>
                      </a:lnTo>
                      <a:lnTo>
                        <a:pt x="1267" y="1323"/>
                      </a:lnTo>
                      <a:lnTo>
                        <a:pt x="1273" y="1315"/>
                      </a:lnTo>
                      <a:lnTo>
                        <a:pt x="1280" y="1307"/>
                      </a:lnTo>
                      <a:lnTo>
                        <a:pt x="1288" y="1300"/>
                      </a:lnTo>
                      <a:lnTo>
                        <a:pt x="1296" y="1294"/>
                      </a:lnTo>
                      <a:lnTo>
                        <a:pt x="1304" y="1289"/>
                      </a:lnTo>
                      <a:lnTo>
                        <a:pt x="1313" y="1285"/>
                      </a:lnTo>
                      <a:lnTo>
                        <a:pt x="1323" y="1280"/>
                      </a:lnTo>
                      <a:lnTo>
                        <a:pt x="1333" y="1278"/>
                      </a:lnTo>
                      <a:lnTo>
                        <a:pt x="1343" y="1276"/>
                      </a:lnTo>
                      <a:lnTo>
                        <a:pt x="1354" y="1275"/>
                      </a:lnTo>
                      <a:lnTo>
                        <a:pt x="1401" y="1274"/>
                      </a:lnTo>
                      <a:lnTo>
                        <a:pt x="1461" y="1272"/>
                      </a:lnTo>
                      <a:lnTo>
                        <a:pt x="1531" y="1270"/>
                      </a:lnTo>
                      <a:lnTo>
                        <a:pt x="1603" y="1267"/>
                      </a:lnTo>
                      <a:lnTo>
                        <a:pt x="1675" y="1264"/>
                      </a:lnTo>
                      <a:lnTo>
                        <a:pt x="1743" y="1259"/>
                      </a:lnTo>
                      <a:lnTo>
                        <a:pt x="1800" y="1255"/>
                      </a:lnTo>
                      <a:lnTo>
                        <a:pt x="1845" y="1248"/>
                      </a:lnTo>
                      <a:lnTo>
                        <a:pt x="1847" y="1248"/>
                      </a:lnTo>
                      <a:lnTo>
                        <a:pt x="1850" y="1247"/>
                      </a:lnTo>
                      <a:lnTo>
                        <a:pt x="1853" y="1247"/>
                      </a:lnTo>
                      <a:lnTo>
                        <a:pt x="1855" y="1246"/>
                      </a:lnTo>
                      <a:lnTo>
                        <a:pt x="1858" y="1245"/>
                      </a:lnTo>
                      <a:lnTo>
                        <a:pt x="1860" y="1243"/>
                      </a:lnTo>
                      <a:lnTo>
                        <a:pt x="1861" y="1242"/>
                      </a:lnTo>
                      <a:lnTo>
                        <a:pt x="1863" y="1240"/>
                      </a:lnTo>
                      <a:lnTo>
                        <a:pt x="1865" y="1236"/>
                      </a:lnTo>
                      <a:lnTo>
                        <a:pt x="1866" y="1229"/>
                      </a:lnTo>
                      <a:lnTo>
                        <a:pt x="1866" y="1220"/>
                      </a:lnTo>
                      <a:lnTo>
                        <a:pt x="1866" y="1211"/>
                      </a:lnTo>
                      <a:lnTo>
                        <a:pt x="1863" y="1200"/>
                      </a:lnTo>
                      <a:lnTo>
                        <a:pt x="1860" y="1187"/>
                      </a:lnTo>
                      <a:lnTo>
                        <a:pt x="1855" y="1174"/>
                      </a:lnTo>
                      <a:lnTo>
                        <a:pt x="1848" y="1159"/>
                      </a:lnTo>
                      <a:lnTo>
                        <a:pt x="1304" y="160"/>
                      </a:lnTo>
                      <a:lnTo>
                        <a:pt x="1299" y="150"/>
                      </a:lnTo>
                      <a:lnTo>
                        <a:pt x="1296" y="140"/>
                      </a:lnTo>
                      <a:lnTo>
                        <a:pt x="1293" y="130"/>
                      </a:lnTo>
                      <a:lnTo>
                        <a:pt x="1292" y="119"/>
                      </a:lnTo>
                      <a:lnTo>
                        <a:pt x="1291" y="109"/>
                      </a:lnTo>
                      <a:lnTo>
                        <a:pt x="1292" y="99"/>
                      </a:lnTo>
                      <a:lnTo>
                        <a:pt x="1293" y="88"/>
                      </a:lnTo>
                      <a:lnTo>
                        <a:pt x="1295" y="78"/>
                      </a:lnTo>
                      <a:lnTo>
                        <a:pt x="1299" y="68"/>
                      </a:lnTo>
                      <a:lnTo>
                        <a:pt x="1303" y="58"/>
                      </a:lnTo>
                      <a:lnTo>
                        <a:pt x="1308" y="50"/>
                      </a:lnTo>
                      <a:lnTo>
                        <a:pt x="1314" y="41"/>
                      </a:lnTo>
                      <a:lnTo>
                        <a:pt x="1322" y="34"/>
                      </a:lnTo>
                      <a:lnTo>
                        <a:pt x="1329" y="25"/>
                      </a:lnTo>
                      <a:lnTo>
                        <a:pt x="1337" y="19"/>
                      </a:lnTo>
                      <a:lnTo>
                        <a:pt x="1347" y="13"/>
                      </a:lnTo>
                      <a:lnTo>
                        <a:pt x="1357" y="9"/>
                      </a:lnTo>
                      <a:lnTo>
                        <a:pt x="1367" y="5"/>
                      </a:lnTo>
                      <a:lnTo>
                        <a:pt x="1377" y="3"/>
                      </a:lnTo>
                      <a:lnTo>
                        <a:pt x="1388" y="0"/>
                      </a:lnTo>
                      <a:lnTo>
                        <a:pt x="1398" y="0"/>
                      </a:lnTo>
                      <a:lnTo>
                        <a:pt x="1409" y="0"/>
                      </a:lnTo>
                      <a:lnTo>
                        <a:pt x="1419" y="3"/>
                      </a:lnTo>
                      <a:lnTo>
                        <a:pt x="1429" y="5"/>
                      </a:lnTo>
                      <a:lnTo>
                        <a:pt x="1440" y="8"/>
                      </a:lnTo>
                      <a:lnTo>
                        <a:pt x="1449" y="12"/>
                      </a:lnTo>
                      <a:lnTo>
                        <a:pt x="1458" y="17"/>
                      </a:lnTo>
                      <a:lnTo>
                        <a:pt x="1466" y="23"/>
                      </a:lnTo>
                      <a:lnTo>
                        <a:pt x="1475" y="30"/>
                      </a:lnTo>
                      <a:lnTo>
                        <a:pt x="1482" y="39"/>
                      </a:lnTo>
                      <a:lnTo>
                        <a:pt x="1488" y="47"/>
                      </a:lnTo>
                      <a:lnTo>
                        <a:pt x="1494" y="56"/>
                      </a:lnTo>
                      <a:lnTo>
                        <a:pt x="2040" y="1059"/>
                      </a:lnTo>
                      <a:lnTo>
                        <a:pt x="2049" y="1077"/>
                      </a:lnTo>
                      <a:lnTo>
                        <a:pt x="2057" y="1094"/>
                      </a:lnTo>
                      <a:lnTo>
                        <a:pt x="2063" y="1113"/>
                      </a:lnTo>
                      <a:lnTo>
                        <a:pt x="2069" y="1132"/>
                      </a:lnTo>
                      <a:lnTo>
                        <a:pt x="2073" y="1149"/>
                      </a:lnTo>
                      <a:lnTo>
                        <a:pt x="2078" y="1168"/>
                      </a:lnTo>
                      <a:lnTo>
                        <a:pt x="2081" y="1186"/>
                      </a:lnTo>
                      <a:lnTo>
                        <a:pt x="2082" y="1204"/>
                      </a:lnTo>
                      <a:lnTo>
                        <a:pt x="2083" y="1222"/>
                      </a:lnTo>
                      <a:lnTo>
                        <a:pt x="2082" y="1239"/>
                      </a:lnTo>
                      <a:lnTo>
                        <a:pt x="2081" y="1257"/>
                      </a:lnTo>
                      <a:lnTo>
                        <a:pt x="2078" y="1273"/>
                      </a:lnTo>
                      <a:lnTo>
                        <a:pt x="2074" y="1290"/>
                      </a:lnTo>
                      <a:lnTo>
                        <a:pt x="2069" y="1306"/>
                      </a:lnTo>
                      <a:lnTo>
                        <a:pt x="2063" y="1322"/>
                      </a:lnTo>
                      <a:lnTo>
                        <a:pt x="2057" y="1337"/>
                      </a:lnTo>
                      <a:lnTo>
                        <a:pt x="2050" y="1350"/>
                      </a:lnTo>
                      <a:lnTo>
                        <a:pt x="2042" y="1361"/>
                      </a:lnTo>
                      <a:lnTo>
                        <a:pt x="2035" y="1372"/>
                      </a:lnTo>
                      <a:lnTo>
                        <a:pt x="2026" y="1383"/>
                      </a:lnTo>
                      <a:lnTo>
                        <a:pt x="2017" y="1393"/>
                      </a:lnTo>
                      <a:lnTo>
                        <a:pt x="2007" y="1402"/>
                      </a:lnTo>
                      <a:lnTo>
                        <a:pt x="1997" y="1412"/>
                      </a:lnTo>
                      <a:lnTo>
                        <a:pt x="1986" y="1420"/>
                      </a:lnTo>
                      <a:lnTo>
                        <a:pt x="1974" y="1427"/>
                      </a:lnTo>
                      <a:lnTo>
                        <a:pt x="1962" y="1435"/>
                      </a:lnTo>
                      <a:lnTo>
                        <a:pt x="1949" y="1441"/>
                      </a:lnTo>
                      <a:lnTo>
                        <a:pt x="1937" y="1447"/>
                      </a:lnTo>
                      <a:lnTo>
                        <a:pt x="1923" y="1451"/>
                      </a:lnTo>
                      <a:lnTo>
                        <a:pt x="1909" y="1456"/>
                      </a:lnTo>
                      <a:lnTo>
                        <a:pt x="1895" y="1459"/>
                      </a:lnTo>
                      <a:lnTo>
                        <a:pt x="1880" y="1462"/>
                      </a:lnTo>
                      <a:lnTo>
                        <a:pt x="1842" y="1468"/>
                      </a:lnTo>
                      <a:lnTo>
                        <a:pt x="1794" y="1472"/>
                      </a:lnTo>
                      <a:lnTo>
                        <a:pt x="1741" y="1476"/>
                      </a:lnTo>
                      <a:lnTo>
                        <a:pt x="1685" y="1480"/>
                      </a:lnTo>
                      <a:lnTo>
                        <a:pt x="1626" y="1483"/>
                      </a:lnTo>
                      <a:lnTo>
                        <a:pt x="1568" y="1485"/>
                      </a:lnTo>
                      <a:lnTo>
                        <a:pt x="1513" y="1487"/>
                      </a:lnTo>
                      <a:lnTo>
                        <a:pt x="1462" y="1489"/>
                      </a:lnTo>
                      <a:lnTo>
                        <a:pt x="1460" y="1582"/>
                      </a:lnTo>
                      <a:lnTo>
                        <a:pt x="1458" y="1693"/>
                      </a:lnTo>
                      <a:lnTo>
                        <a:pt x="1455" y="1813"/>
                      </a:lnTo>
                      <a:lnTo>
                        <a:pt x="1453" y="1936"/>
                      </a:lnTo>
                      <a:lnTo>
                        <a:pt x="1451" y="2053"/>
                      </a:lnTo>
                      <a:lnTo>
                        <a:pt x="1450" y="2156"/>
                      </a:lnTo>
                      <a:lnTo>
                        <a:pt x="1449" y="2238"/>
                      </a:lnTo>
                      <a:lnTo>
                        <a:pt x="1449" y="2290"/>
                      </a:lnTo>
                      <a:lnTo>
                        <a:pt x="1449" y="2325"/>
                      </a:lnTo>
                      <a:lnTo>
                        <a:pt x="1447" y="2365"/>
                      </a:lnTo>
                      <a:lnTo>
                        <a:pt x="1445" y="2387"/>
                      </a:lnTo>
                      <a:lnTo>
                        <a:pt x="1442" y="2408"/>
                      </a:lnTo>
                      <a:lnTo>
                        <a:pt x="1437" y="2431"/>
                      </a:lnTo>
                      <a:lnTo>
                        <a:pt x="1432" y="2455"/>
                      </a:lnTo>
                      <a:lnTo>
                        <a:pt x="1426" y="2479"/>
                      </a:lnTo>
                      <a:lnTo>
                        <a:pt x="1419" y="2503"/>
                      </a:lnTo>
                      <a:lnTo>
                        <a:pt x="1411" y="2525"/>
                      </a:lnTo>
                      <a:lnTo>
                        <a:pt x="1400" y="2548"/>
                      </a:lnTo>
                      <a:lnTo>
                        <a:pt x="1389" y="2571"/>
                      </a:lnTo>
                      <a:lnTo>
                        <a:pt x="1375" y="2593"/>
                      </a:lnTo>
                      <a:lnTo>
                        <a:pt x="1360" y="2613"/>
                      </a:lnTo>
                      <a:lnTo>
                        <a:pt x="1343" y="2632"/>
                      </a:lnTo>
                      <a:lnTo>
                        <a:pt x="1333" y="2642"/>
                      </a:lnTo>
                      <a:lnTo>
                        <a:pt x="1323" y="2651"/>
                      </a:lnTo>
                      <a:lnTo>
                        <a:pt x="1311" y="2661"/>
                      </a:lnTo>
                      <a:lnTo>
                        <a:pt x="1300" y="2669"/>
                      </a:lnTo>
                      <a:lnTo>
                        <a:pt x="1289" y="2676"/>
                      </a:lnTo>
                      <a:lnTo>
                        <a:pt x="1277" y="2683"/>
                      </a:lnTo>
                      <a:lnTo>
                        <a:pt x="1265" y="2690"/>
                      </a:lnTo>
                      <a:lnTo>
                        <a:pt x="1252" y="2695"/>
                      </a:lnTo>
                      <a:lnTo>
                        <a:pt x="1239" y="2700"/>
                      </a:lnTo>
                      <a:lnTo>
                        <a:pt x="1225" y="2705"/>
                      </a:lnTo>
                      <a:lnTo>
                        <a:pt x="1212" y="2709"/>
                      </a:lnTo>
                      <a:lnTo>
                        <a:pt x="1199" y="2712"/>
                      </a:lnTo>
                      <a:lnTo>
                        <a:pt x="1184" y="2715"/>
                      </a:lnTo>
                      <a:lnTo>
                        <a:pt x="1170" y="2717"/>
                      </a:lnTo>
                      <a:lnTo>
                        <a:pt x="1155" y="2718"/>
                      </a:lnTo>
                      <a:lnTo>
                        <a:pt x="1141" y="2719"/>
                      </a:lnTo>
                      <a:lnTo>
                        <a:pt x="111" y="2740"/>
                      </a:lnTo>
                      <a:lnTo>
                        <a:pt x="99" y="2740"/>
                      </a:lnTo>
                      <a:lnTo>
                        <a:pt x="89" y="2738"/>
                      </a:lnTo>
                      <a:lnTo>
                        <a:pt x="78" y="2736"/>
                      </a:lnTo>
                      <a:lnTo>
                        <a:pt x="68" y="2733"/>
                      </a:lnTo>
                      <a:lnTo>
                        <a:pt x="59" y="2729"/>
                      </a:lnTo>
                      <a:lnTo>
                        <a:pt x="50" y="2723"/>
                      </a:lnTo>
                      <a:lnTo>
                        <a:pt x="41" y="2718"/>
                      </a:lnTo>
                      <a:lnTo>
                        <a:pt x="33" y="2710"/>
                      </a:lnTo>
                      <a:lnTo>
                        <a:pt x="26" y="2703"/>
                      </a:lnTo>
                      <a:lnTo>
                        <a:pt x="20" y="2695"/>
                      </a:lnTo>
                      <a:lnTo>
                        <a:pt x="15" y="2686"/>
                      </a:lnTo>
                      <a:lnTo>
                        <a:pt x="9" y="2676"/>
                      </a:lnTo>
                      <a:lnTo>
                        <a:pt x="5" y="2667"/>
                      </a:lnTo>
                      <a:lnTo>
                        <a:pt x="2" y="2657"/>
                      </a:lnTo>
                      <a:lnTo>
                        <a:pt x="1" y="2645"/>
                      </a:lnTo>
                      <a:lnTo>
                        <a:pt x="0" y="2635"/>
                      </a:lnTo>
                      <a:lnTo>
                        <a:pt x="0" y="2624"/>
                      </a:lnTo>
                      <a:lnTo>
                        <a:pt x="2" y="2613"/>
                      </a:lnTo>
                      <a:lnTo>
                        <a:pt x="4" y="2603"/>
                      </a:lnTo>
                      <a:lnTo>
                        <a:pt x="7" y="2593"/>
                      </a:lnTo>
                      <a:lnTo>
                        <a:pt x="11" y="2583"/>
                      </a:lnTo>
                      <a:lnTo>
                        <a:pt x="18" y="2574"/>
                      </a:lnTo>
                      <a:lnTo>
                        <a:pt x="23" y="2566"/>
                      </a:lnTo>
                      <a:lnTo>
                        <a:pt x="30" y="2557"/>
                      </a:lnTo>
                      <a:lnTo>
                        <a:pt x="37" y="2550"/>
                      </a:lnTo>
                      <a:lnTo>
                        <a:pt x="46" y="2544"/>
                      </a:lnTo>
                      <a:lnTo>
                        <a:pt x="55" y="2539"/>
                      </a:lnTo>
                      <a:lnTo>
                        <a:pt x="64" y="2534"/>
                      </a:lnTo>
                      <a:lnTo>
                        <a:pt x="74" y="2529"/>
                      </a:lnTo>
                      <a:lnTo>
                        <a:pt x="84" y="2526"/>
                      </a:lnTo>
                      <a:lnTo>
                        <a:pt x="95" y="2525"/>
                      </a:lnTo>
                      <a:lnTo>
                        <a:pt x="106" y="2524"/>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0" name="Freeform 1080">
                  <a:extLst>
                    <a:ext uri="{FF2B5EF4-FFF2-40B4-BE49-F238E27FC236}">
                      <a16:creationId xmlns:a16="http://schemas.microsoft.com/office/drawing/2014/main" id="{E6A62BD9-3A38-4F00-ACE9-02B7CC6E9386}"/>
                    </a:ext>
                  </a:extLst>
                </p:cNvPr>
                <p:cNvSpPr>
                  <a:spLocks/>
                </p:cNvSpPr>
                <p:nvPr/>
              </p:nvSpPr>
              <p:spPr bwMode="auto">
                <a:xfrm>
                  <a:off x="2137" y="2536"/>
                  <a:ext cx="73" cy="33"/>
                </a:xfrm>
                <a:custGeom>
                  <a:avLst/>
                  <a:gdLst>
                    <a:gd name="T0" fmla="*/ 0 w 1088"/>
                    <a:gd name="T1" fmla="*/ 0 h 496"/>
                    <a:gd name="T2" fmla="*/ 0 w 1088"/>
                    <a:gd name="T3" fmla="*/ 0 h 496"/>
                    <a:gd name="T4" fmla="*/ 0 w 1088"/>
                    <a:gd name="T5" fmla="*/ 0 h 496"/>
                    <a:gd name="T6" fmla="*/ 0 w 1088"/>
                    <a:gd name="T7" fmla="*/ 0 h 496"/>
                    <a:gd name="T8" fmla="*/ 0 w 1088"/>
                    <a:gd name="T9" fmla="*/ 0 h 496"/>
                    <a:gd name="T10" fmla="*/ 0 w 1088"/>
                    <a:gd name="T11" fmla="*/ 0 h 496"/>
                    <a:gd name="T12" fmla="*/ 0 w 1088"/>
                    <a:gd name="T13" fmla="*/ 0 h 496"/>
                    <a:gd name="T14" fmla="*/ 0 w 1088"/>
                    <a:gd name="T15" fmla="*/ 0 h 496"/>
                    <a:gd name="T16" fmla="*/ 0 w 1088"/>
                    <a:gd name="T17" fmla="*/ 0 h 496"/>
                    <a:gd name="T18" fmla="*/ 0 w 1088"/>
                    <a:gd name="T19" fmla="*/ 0 h 496"/>
                    <a:gd name="T20" fmla="*/ 0 w 1088"/>
                    <a:gd name="T21" fmla="*/ 0 h 496"/>
                    <a:gd name="T22" fmla="*/ 0 w 1088"/>
                    <a:gd name="T23" fmla="*/ 0 h 496"/>
                    <a:gd name="T24" fmla="*/ 0 w 1088"/>
                    <a:gd name="T25" fmla="*/ 0 h 496"/>
                    <a:gd name="T26" fmla="*/ 0 w 1088"/>
                    <a:gd name="T27" fmla="*/ 0 h 496"/>
                    <a:gd name="T28" fmla="*/ 0 w 1088"/>
                    <a:gd name="T29" fmla="*/ 0 h 496"/>
                    <a:gd name="T30" fmla="*/ 0 w 1088"/>
                    <a:gd name="T31" fmla="*/ 0 h 496"/>
                    <a:gd name="T32" fmla="*/ 0 w 1088"/>
                    <a:gd name="T33" fmla="*/ 0 h 496"/>
                    <a:gd name="T34" fmla="*/ 0 w 1088"/>
                    <a:gd name="T35" fmla="*/ 0 h 496"/>
                    <a:gd name="T36" fmla="*/ 0 w 1088"/>
                    <a:gd name="T37" fmla="*/ 0 h 496"/>
                    <a:gd name="T38" fmla="*/ 0 w 1088"/>
                    <a:gd name="T39" fmla="*/ 0 h 496"/>
                    <a:gd name="T40" fmla="*/ 0 w 1088"/>
                    <a:gd name="T41" fmla="*/ 0 h 496"/>
                    <a:gd name="T42" fmla="*/ 0 w 1088"/>
                    <a:gd name="T43" fmla="*/ 0 h 496"/>
                    <a:gd name="T44" fmla="*/ 0 w 1088"/>
                    <a:gd name="T45" fmla="*/ 0 h 496"/>
                    <a:gd name="T46" fmla="*/ 0 w 1088"/>
                    <a:gd name="T47" fmla="*/ 0 h 496"/>
                    <a:gd name="T48" fmla="*/ 0 w 1088"/>
                    <a:gd name="T49" fmla="*/ 0 h 496"/>
                    <a:gd name="T50" fmla="*/ 0 w 1088"/>
                    <a:gd name="T51" fmla="*/ 0 h 496"/>
                    <a:gd name="T52" fmla="*/ 0 w 1088"/>
                    <a:gd name="T53" fmla="*/ 0 h 496"/>
                    <a:gd name="T54" fmla="*/ 0 w 1088"/>
                    <a:gd name="T55" fmla="*/ 0 h 496"/>
                    <a:gd name="T56" fmla="*/ 0 w 1088"/>
                    <a:gd name="T57" fmla="*/ 0 h 496"/>
                    <a:gd name="T58" fmla="*/ 0 w 1088"/>
                    <a:gd name="T59" fmla="*/ 0 h 496"/>
                    <a:gd name="T60" fmla="*/ 0 w 1088"/>
                    <a:gd name="T61" fmla="*/ 0 h 496"/>
                    <a:gd name="T62" fmla="*/ 0 w 1088"/>
                    <a:gd name="T63" fmla="*/ 0 h 496"/>
                    <a:gd name="T64" fmla="*/ 0 w 1088"/>
                    <a:gd name="T65" fmla="*/ 0 h 496"/>
                    <a:gd name="T66" fmla="*/ 0 w 1088"/>
                    <a:gd name="T67" fmla="*/ 0 h 496"/>
                    <a:gd name="T68" fmla="*/ 0 w 1088"/>
                    <a:gd name="T69" fmla="*/ 0 h 496"/>
                    <a:gd name="T70" fmla="*/ 0 w 1088"/>
                    <a:gd name="T71" fmla="*/ 0 h 496"/>
                    <a:gd name="T72" fmla="*/ 0 w 1088"/>
                    <a:gd name="T73" fmla="*/ 0 h 496"/>
                    <a:gd name="T74" fmla="*/ 0 w 1088"/>
                    <a:gd name="T75" fmla="*/ 0 h 496"/>
                    <a:gd name="T76" fmla="*/ 0 w 1088"/>
                    <a:gd name="T77" fmla="*/ 0 h 496"/>
                    <a:gd name="T78" fmla="*/ 0 w 1088"/>
                    <a:gd name="T79" fmla="*/ 0 h 496"/>
                    <a:gd name="T80" fmla="*/ 0 w 1088"/>
                    <a:gd name="T81" fmla="*/ 0 h 496"/>
                    <a:gd name="T82" fmla="*/ 0 w 1088"/>
                    <a:gd name="T83" fmla="*/ 0 h 496"/>
                    <a:gd name="T84" fmla="*/ 0 w 1088"/>
                    <a:gd name="T85" fmla="*/ 0 h 496"/>
                    <a:gd name="T86" fmla="*/ 0 w 1088"/>
                    <a:gd name="T87" fmla="*/ 0 h 496"/>
                    <a:gd name="T88" fmla="*/ 0 w 1088"/>
                    <a:gd name="T89" fmla="*/ 0 h 496"/>
                    <a:gd name="T90" fmla="*/ 0 w 1088"/>
                    <a:gd name="T91" fmla="*/ 0 h 496"/>
                    <a:gd name="T92" fmla="*/ 0 w 1088"/>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8" h="496">
                      <a:moveTo>
                        <a:pt x="909" y="398"/>
                      </a:moveTo>
                      <a:lnTo>
                        <a:pt x="880" y="372"/>
                      </a:lnTo>
                      <a:lnTo>
                        <a:pt x="853" y="349"/>
                      </a:lnTo>
                      <a:lnTo>
                        <a:pt x="827" y="329"/>
                      </a:lnTo>
                      <a:lnTo>
                        <a:pt x="802" y="310"/>
                      </a:lnTo>
                      <a:lnTo>
                        <a:pt x="779" y="294"/>
                      </a:lnTo>
                      <a:lnTo>
                        <a:pt x="758" y="278"/>
                      </a:lnTo>
                      <a:lnTo>
                        <a:pt x="737" y="266"/>
                      </a:lnTo>
                      <a:lnTo>
                        <a:pt x="716" y="254"/>
                      </a:lnTo>
                      <a:lnTo>
                        <a:pt x="697" y="245"/>
                      </a:lnTo>
                      <a:lnTo>
                        <a:pt x="677" y="237"/>
                      </a:lnTo>
                      <a:lnTo>
                        <a:pt x="658" y="229"/>
                      </a:lnTo>
                      <a:lnTo>
                        <a:pt x="640" y="224"/>
                      </a:lnTo>
                      <a:lnTo>
                        <a:pt x="620" y="221"/>
                      </a:lnTo>
                      <a:lnTo>
                        <a:pt x="601" y="218"/>
                      </a:lnTo>
                      <a:lnTo>
                        <a:pt x="582" y="217"/>
                      </a:lnTo>
                      <a:lnTo>
                        <a:pt x="561" y="216"/>
                      </a:lnTo>
                      <a:lnTo>
                        <a:pt x="538" y="217"/>
                      </a:lnTo>
                      <a:lnTo>
                        <a:pt x="516" y="221"/>
                      </a:lnTo>
                      <a:lnTo>
                        <a:pt x="491" y="226"/>
                      </a:lnTo>
                      <a:lnTo>
                        <a:pt x="467" y="235"/>
                      </a:lnTo>
                      <a:lnTo>
                        <a:pt x="442" y="244"/>
                      </a:lnTo>
                      <a:lnTo>
                        <a:pt x="417" y="255"/>
                      </a:lnTo>
                      <a:lnTo>
                        <a:pt x="393" y="269"/>
                      </a:lnTo>
                      <a:lnTo>
                        <a:pt x="368" y="283"/>
                      </a:lnTo>
                      <a:lnTo>
                        <a:pt x="343" y="300"/>
                      </a:lnTo>
                      <a:lnTo>
                        <a:pt x="319" y="317"/>
                      </a:lnTo>
                      <a:lnTo>
                        <a:pt x="296" y="337"/>
                      </a:lnTo>
                      <a:lnTo>
                        <a:pt x="274" y="357"/>
                      </a:lnTo>
                      <a:lnTo>
                        <a:pt x="253" y="378"/>
                      </a:lnTo>
                      <a:lnTo>
                        <a:pt x="233" y="401"/>
                      </a:lnTo>
                      <a:lnTo>
                        <a:pt x="215" y="424"/>
                      </a:lnTo>
                      <a:lnTo>
                        <a:pt x="197" y="448"/>
                      </a:lnTo>
                      <a:lnTo>
                        <a:pt x="191" y="457"/>
                      </a:lnTo>
                      <a:lnTo>
                        <a:pt x="184" y="465"/>
                      </a:lnTo>
                      <a:lnTo>
                        <a:pt x="175" y="472"/>
                      </a:lnTo>
                      <a:lnTo>
                        <a:pt x="167" y="479"/>
                      </a:lnTo>
                      <a:lnTo>
                        <a:pt x="158" y="484"/>
                      </a:lnTo>
                      <a:lnTo>
                        <a:pt x="148" y="488"/>
                      </a:lnTo>
                      <a:lnTo>
                        <a:pt x="139" y="492"/>
                      </a:lnTo>
                      <a:lnTo>
                        <a:pt x="129" y="494"/>
                      </a:lnTo>
                      <a:lnTo>
                        <a:pt x="118" y="496"/>
                      </a:lnTo>
                      <a:lnTo>
                        <a:pt x="108" y="496"/>
                      </a:lnTo>
                      <a:lnTo>
                        <a:pt x="98" y="496"/>
                      </a:lnTo>
                      <a:lnTo>
                        <a:pt x="87" y="494"/>
                      </a:lnTo>
                      <a:lnTo>
                        <a:pt x="77" y="492"/>
                      </a:lnTo>
                      <a:lnTo>
                        <a:pt x="67" y="489"/>
                      </a:lnTo>
                      <a:lnTo>
                        <a:pt x="57" y="484"/>
                      </a:lnTo>
                      <a:lnTo>
                        <a:pt x="47" y="479"/>
                      </a:lnTo>
                      <a:lnTo>
                        <a:pt x="39" y="471"/>
                      </a:lnTo>
                      <a:lnTo>
                        <a:pt x="31" y="464"/>
                      </a:lnTo>
                      <a:lnTo>
                        <a:pt x="23" y="456"/>
                      </a:lnTo>
                      <a:lnTo>
                        <a:pt x="17" y="448"/>
                      </a:lnTo>
                      <a:lnTo>
                        <a:pt x="12" y="438"/>
                      </a:lnTo>
                      <a:lnTo>
                        <a:pt x="7" y="429"/>
                      </a:lnTo>
                      <a:lnTo>
                        <a:pt x="4" y="420"/>
                      </a:lnTo>
                      <a:lnTo>
                        <a:pt x="2" y="409"/>
                      </a:lnTo>
                      <a:lnTo>
                        <a:pt x="0" y="399"/>
                      </a:lnTo>
                      <a:lnTo>
                        <a:pt x="0" y="389"/>
                      </a:lnTo>
                      <a:lnTo>
                        <a:pt x="0" y="378"/>
                      </a:lnTo>
                      <a:lnTo>
                        <a:pt x="1" y="368"/>
                      </a:lnTo>
                      <a:lnTo>
                        <a:pt x="4" y="358"/>
                      </a:lnTo>
                      <a:lnTo>
                        <a:pt x="7" y="347"/>
                      </a:lnTo>
                      <a:lnTo>
                        <a:pt x="12" y="338"/>
                      </a:lnTo>
                      <a:lnTo>
                        <a:pt x="17" y="329"/>
                      </a:lnTo>
                      <a:lnTo>
                        <a:pt x="30" y="310"/>
                      </a:lnTo>
                      <a:lnTo>
                        <a:pt x="42" y="292"/>
                      </a:lnTo>
                      <a:lnTo>
                        <a:pt x="55" y="276"/>
                      </a:lnTo>
                      <a:lnTo>
                        <a:pt x="70" y="258"/>
                      </a:lnTo>
                      <a:lnTo>
                        <a:pt x="83" y="242"/>
                      </a:lnTo>
                      <a:lnTo>
                        <a:pt x="99" y="226"/>
                      </a:lnTo>
                      <a:lnTo>
                        <a:pt x="113" y="211"/>
                      </a:lnTo>
                      <a:lnTo>
                        <a:pt x="129" y="195"/>
                      </a:lnTo>
                      <a:lnTo>
                        <a:pt x="145" y="181"/>
                      </a:lnTo>
                      <a:lnTo>
                        <a:pt x="162" y="166"/>
                      </a:lnTo>
                      <a:lnTo>
                        <a:pt x="178" y="153"/>
                      </a:lnTo>
                      <a:lnTo>
                        <a:pt x="195" y="139"/>
                      </a:lnTo>
                      <a:lnTo>
                        <a:pt x="229" y="115"/>
                      </a:lnTo>
                      <a:lnTo>
                        <a:pt x="265" y="92"/>
                      </a:lnTo>
                      <a:lnTo>
                        <a:pt x="283" y="82"/>
                      </a:lnTo>
                      <a:lnTo>
                        <a:pt x="302" y="71"/>
                      </a:lnTo>
                      <a:lnTo>
                        <a:pt x="320" y="62"/>
                      </a:lnTo>
                      <a:lnTo>
                        <a:pt x="339" y="53"/>
                      </a:lnTo>
                      <a:lnTo>
                        <a:pt x="356" y="44"/>
                      </a:lnTo>
                      <a:lnTo>
                        <a:pt x="375" y="37"/>
                      </a:lnTo>
                      <a:lnTo>
                        <a:pt x="395" y="31"/>
                      </a:lnTo>
                      <a:lnTo>
                        <a:pt x="413" y="24"/>
                      </a:lnTo>
                      <a:lnTo>
                        <a:pt x="432" y="19"/>
                      </a:lnTo>
                      <a:lnTo>
                        <a:pt x="450" y="13"/>
                      </a:lnTo>
                      <a:lnTo>
                        <a:pt x="469" y="9"/>
                      </a:lnTo>
                      <a:lnTo>
                        <a:pt x="488" y="6"/>
                      </a:lnTo>
                      <a:lnTo>
                        <a:pt x="506" y="3"/>
                      </a:lnTo>
                      <a:lnTo>
                        <a:pt x="524" y="2"/>
                      </a:lnTo>
                      <a:lnTo>
                        <a:pt x="542" y="0"/>
                      </a:lnTo>
                      <a:lnTo>
                        <a:pt x="561" y="0"/>
                      </a:lnTo>
                      <a:lnTo>
                        <a:pt x="595" y="1"/>
                      </a:lnTo>
                      <a:lnTo>
                        <a:pt x="629" y="3"/>
                      </a:lnTo>
                      <a:lnTo>
                        <a:pt x="661" y="8"/>
                      </a:lnTo>
                      <a:lnTo>
                        <a:pt x="692" y="14"/>
                      </a:lnTo>
                      <a:lnTo>
                        <a:pt x="723" y="23"/>
                      </a:lnTo>
                      <a:lnTo>
                        <a:pt x="752" y="33"/>
                      </a:lnTo>
                      <a:lnTo>
                        <a:pt x="782" y="45"/>
                      </a:lnTo>
                      <a:lnTo>
                        <a:pt x="811" y="59"/>
                      </a:lnTo>
                      <a:lnTo>
                        <a:pt x="840" y="74"/>
                      </a:lnTo>
                      <a:lnTo>
                        <a:pt x="868" y="92"/>
                      </a:lnTo>
                      <a:lnTo>
                        <a:pt x="897" y="112"/>
                      </a:lnTo>
                      <a:lnTo>
                        <a:pt x="927" y="133"/>
                      </a:lnTo>
                      <a:lnTo>
                        <a:pt x="957" y="156"/>
                      </a:lnTo>
                      <a:lnTo>
                        <a:pt x="988" y="181"/>
                      </a:lnTo>
                      <a:lnTo>
                        <a:pt x="1019" y="208"/>
                      </a:lnTo>
                      <a:lnTo>
                        <a:pt x="1052" y="236"/>
                      </a:lnTo>
                      <a:lnTo>
                        <a:pt x="1059" y="244"/>
                      </a:lnTo>
                      <a:lnTo>
                        <a:pt x="1067" y="252"/>
                      </a:lnTo>
                      <a:lnTo>
                        <a:pt x="1073" y="260"/>
                      </a:lnTo>
                      <a:lnTo>
                        <a:pt x="1078" y="270"/>
                      </a:lnTo>
                      <a:lnTo>
                        <a:pt x="1082" y="280"/>
                      </a:lnTo>
                      <a:lnTo>
                        <a:pt x="1084" y="289"/>
                      </a:lnTo>
                      <a:lnTo>
                        <a:pt x="1087" y="300"/>
                      </a:lnTo>
                      <a:lnTo>
                        <a:pt x="1088" y="310"/>
                      </a:lnTo>
                      <a:lnTo>
                        <a:pt x="1088" y="320"/>
                      </a:lnTo>
                      <a:lnTo>
                        <a:pt x="1087" y="331"/>
                      </a:lnTo>
                      <a:lnTo>
                        <a:pt x="1085" y="341"/>
                      </a:lnTo>
                      <a:lnTo>
                        <a:pt x="1082" y="351"/>
                      </a:lnTo>
                      <a:lnTo>
                        <a:pt x="1079" y="362"/>
                      </a:lnTo>
                      <a:lnTo>
                        <a:pt x="1074" y="371"/>
                      </a:lnTo>
                      <a:lnTo>
                        <a:pt x="1068" y="380"/>
                      </a:lnTo>
                      <a:lnTo>
                        <a:pt x="1062" y="389"/>
                      </a:lnTo>
                      <a:lnTo>
                        <a:pt x="1053" y="397"/>
                      </a:lnTo>
                      <a:lnTo>
                        <a:pt x="1045" y="403"/>
                      </a:lnTo>
                      <a:lnTo>
                        <a:pt x="1036" y="409"/>
                      </a:lnTo>
                      <a:lnTo>
                        <a:pt x="1026" y="414"/>
                      </a:lnTo>
                      <a:lnTo>
                        <a:pt x="1017" y="419"/>
                      </a:lnTo>
                      <a:lnTo>
                        <a:pt x="1007" y="422"/>
                      </a:lnTo>
                      <a:lnTo>
                        <a:pt x="996" y="424"/>
                      </a:lnTo>
                      <a:lnTo>
                        <a:pt x="987" y="425"/>
                      </a:lnTo>
                      <a:lnTo>
                        <a:pt x="976" y="425"/>
                      </a:lnTo>
                      <a:lnTo>
                        <a:pt x="965" y="424"/>
                      </a:lnTo>
                      <a:lnTo>
                        <a:pt x="955" y="423"/>
                      </a:lnTo>
                      <a:lnTo>
                        <a:pt x="946" y="420"/>
                      </a:lnTo>
                      <a:lnTo>
                        <a:pt x="935" y="416"/>
                      </a:lnTo>
                      <a:lnTo>
                        <a:pt x="926" y="410"/>
                      </a:lnTo>
                      <a:lnTo>
                        <a:pt x="917" y="405"/>
                      </a:lnTo>
                      <a:lnTo>
                        <a:pt x="909" y="398"/>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1" name="Freeform 1081">
                  <a:extLst>
                    <a:ext uri="{FF2B5EF4-FFF2-40B4-BE49-F238E27FC236}">
                      <a16:creationId xmlns:a16="http://schemas.microsoft.com/office/drawing/2014/main" id="{260D86A9-90BE-432D-8B1A-6B18E83F39FC}"/>
                    </a:ext>
                  </a:extLst>
                </p:cNvPr>
                <p:cNvSpPr>
                  <a:spLocks/>
                </p:cNvSpPr>
                <p:nvPr/>
              </p:nvSpPr>
              <p:spPr bwMode="auto">
                <a:xfrm>
                  <a:off x="2176" y="2573"/>
                  <a:ext cx="14" cy="46"/>
                </a:xfrm>
                <a:custGeom>
                  <a:avLst/>
                  <a:gdLst>
                    <a:gd name="T0" fmla="*/ 0 w 218"/>
                    <a:gd name="T1" fmla="*/ 0 h 688"/>
                    <a:gd name="T2" fmla="*/ 0 w 218"/>
                    <a:gd name="T3" fmla="*/ 0 h 688"/>
                    <a:gd name="T4" fmla="*/ 0 w 218"/>
                    <a:gd name="T5" fmla="*/ 0 h 688"/>
                    <a:gd name="T6" fmla="*/ 0 w 218"/>
                    <a:gd name="T7" fmla="*/ 0 h 688"/>
                    <a:gd name="T8" fmla="*/ 0 w 218"/>
                    <a:gd name="T9" fmla="*/ 0 h 688"/>
                    <a:gd name="T10" fmla="*/ 0 w 218"/>
                    <a:gd name="T11" fmla="*/ 0 h 688"/>
                    <a:gd name="T12" fmla="*/ 0 w 218"/>
                    <a:gd name="T13" fmla="*/ 0 h 688"/>
                    <a:gd name="T14" fmla="*/ 0 w 218"/>
                    <a:gd name="T15" fmla="*/ 0 h 688"/>
                    <a:gd name="T16" fmla="*/ 0 w 218"/>
                    <a:gd name="T17" fmla="*/ 0 h 688"/>
                    <a:gd name="T18" fmla="*/ 0 w 218"/>
                    <a:gd name="T19" fmla="*/ 0 h 688"/>
                    <a:gd name="T20" fmla="*/ 0 w 218"/>
                    <a:gd name="T21" fmla="*/ 0 h 688"/>
                    <a:gd name="T22" fmla="*/ 0 w 218"/>
                    <a:gd name="T23" fmla="*/ 0 h 688"/>
                    <a:gd name="T24" fmla="*/ 0 w 218"/>
                    <a:gd name="T25" fmla="*/ 0 h 688"/>
                    <a:gd name="T26" fmla="*/ 0 w 218"/>
                    <a:gd name="T27" fmla="*/ 0 h 688"/>
                    <a:gd name="T28" fmla="*/ 0 w 218"/>
                    <a:gd name="T29" fmla="*/ 0 h 688"/>
                    <a:gd name="T30" fmla="*/ 0 w 218"/>
                    <a:gd name="T31" fmla="*/ 0 h 688"/>
                    <a:gd name="T32" fmla="*/ 0 w 218"/>
                    <a:gd name="T33" fmla="*/ 0 h 688"/>
                    <a:gd name="T34" fmla="*/ 0 w 218"/>
                    <a:gd name="T35" fmla="*/ 0 h 688"/>
                    <a:gd name="T36" fmla="*/ 0 w 218"/>
                    <a:gd name="T37" fmla="*/ 0 h 688"/>
                    <a:gd name="T38" fmla="*/ 0 w 218"/>
                    <a:gd name="T39" fmla="*/ 0 h 688"/>
                    <a:gd name="T40" fmla="*/ 0 w 218"/>
                    <a:gd name="T41" fmla="*/ 0 h 688"/>
                    <a:gd name="T42" fmla="*/ 0 w 218"/>
                    <a:gd name="T43" fmla="*/ 0 h 688"/>
                    <a:gd name="T44" fmla="*/ 0 w 218"/>
                    <a:gd name="T45" fmla="*/ 0 h 688"/>
                    <a:gd name="T46" fmla="*/ 0 w 218"/>
                    <a:gd name="T47" fmla="*/ 0 h 688"/>
                    <a:gd name="T48" fmla="*/ 0 w 218"/>
                    <a:gd name="T49" fmla="*/ 0 h 688"/>
                    <a:gd name="T50" fmla="*/ 0 w 218"/>
                    <a:gd name="T51" fmla="*/ 0 h 688"/>
                    <a:gd name="T52" fmla="*/ 0 w 218"/>
                    <a:gd name="T53" fmla="*/ 0 h 688"/>
                    <a:gd name="T54" fmla="*/ 0 w 218"/>
                    <a:gd name="T55" fmla="*/ 0 h 688"/>
                    <a:gd name="T56" fmla="*/ 0 w 218"/>
                    <a:gd name="T57" fmla="*/ 0 h 688"/>
                    <a:gd name="T58" fmla="*/ 0 w 218"/>
                    <a:gd name="T59" fmla="*/ 0 h 688"/>
                    <a:gd name="T60" fmla="*/ 0 w 218"/>
                    <a:gd name="T61" fmla="*/ 0 h 688"/>
                    <a:gd name="T62" fmla="*/ 0 w 218"/>
                    <a:gd name="T63" fmla="*/ 0 h 688"/>
                    <a:gd name="T64" fmla="*/ 0 w 218"/>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688">
                      <a:moveTo>
                        <a:pt x="218" y="109"/>
                      </a:moveTo>
                      <a:lnTo>
                        <a:pt x="218" y="579"/>
                      </a:lnTo>
                      <a:lnTo>
                        <a:pt x="218" y="591"/>
                      </a:lnTo>
                      <a:lnTo>
                        <a:pt x="216" y="601"/>
                      </a:lnTo>
                      <a:lnTo>
                        <a:pt x="213" y="612"/>
                      </a:lnTo>
                      <a:lnTo>
                        <a:pt x="209" y="622"/>
                      </a:lnTo>
                      <a:lnTo>
                        <a:pt x="205" y="631"/>
                      </a:lnTo>
                      <a:lnTo>
                        <a:pt x="200" y="640"/>
                      </a:lnTo>
                      <a:lnTo>
                        <a:pt x="194" y="649"/>
                      </a:lnTo>
                      <a:lnTo>
                        <a:pt x="187" y="656"/>
                      </a:lnTo>
                      <a:lnTo>
                        <a:pt x="178" y="663"/>
                      </a:lnTo>
                      <a:lnTo>
                        <a:pt x="170" y="669"/>
                      </a:lnTo>
                      <a:lnTo>
                        <a:pt x="162" y="676"/>
                      </a:lnTo>
                      <a:lnTo>
                        <a:pt x="152" y="680"/>
                      </a:lnTo>
                      <a:lnTo>
                        <a:pt x="142" y="683"/>
                      </a:lnTo>
                      <a:lnTo>
                        <a:pt x="132" y="686"/>
                      </a:lnTo>
                      <a:lnTo>
                        <a:pt x="121" y="688"/>
                      </a:lnTo>
                      <a:lnTo>
                        <a:pt x="110" y="688"/>
                      </a:lnTo>
                      <a:lnTo>
                        <a:pt x="99" y="688"/>
                      </a:lnTo>
                      <a:lnTo>
                        <a:pt x="88" y="686"/>
                      </a:lnTo>
                      <a:lnTo>
                        <a:pt x="78" y="684"/>
                      </a:lnTo>
                      <a:lnTo>
                        <a:pt x="68" y="680"/>
                      </a:lnTo>
                      <a:lnTo>
                        <a:pt x="58" y="676"/>
                      </a:lnTo>
                      <a:lnTo>
                        <a:pt x="49" y="669"/>
                      </a:lnTo>
                      <a:lnTo>
                        <a:pt x="41" y="663"/>
                      </a:lnTo>
                      <a:lnTo>
                        <a:pt x="34" y="657"/>
                      </a:lnTo>
                      <a:lnTo>
                        <a:pt x="26" y="649"/>
                      </a:lnTo>
                      <a:lnTo>
                        <a:pt x="20" y="640"/>
                      </a:lnTo>
                      <a:lnTo>
                        <a:pt x="15" y="632"/>
                      </a:lnTo>
                      <a:lnTo>
                        <a:pt x="10" y="622"/>
                      </a:lnTo>
                      <a:lnTo>
                        <a:pt x="7" y="612"/>
                      </a:lnTo>
                      <a:lnTo>
                        <a:pt x="4" y="602"/>
                      </a:lnTo>
                      <a:lnTo>
                        <a:pt x="3" y="591"/>
                      </a:lnTo>
                      <a:lnTo>
                        <a:pt x="1" y="580"/>
                      </a:lnTo>
                      <a:lnTo>
                        <a:pt x="0" y="109"/>
                      </a:lnTo>
                      <a:lnTo>
                        <a:pt x="1" y="98"/>
                      </a:lnTo>
                      <a:lnTo>
                        <a:pt x="3" y="87"/>
                      </a:lnTo>
                      <a:lnTo>
                        <a:pt x="6" y="77"/>
                      </a:lnTo>
                      <a:lnTo>
                        <a:pt x="10" y="67"/>
                      </a:lnTo>
                      <a:lnTo>
                        <a:pt x="14" y="57"/>
                      </a:lnTo>
                      <a:lnTo>
                        <a:pt x="19" y="48"/>
                      </a:lnTo>
                      <a:lnTo>
                        <a:pt x="25" y="40"/>
                      </a:lnTo>
                      <a:lnTo>
                        <a:pt x="32" y="32"/>
                      </a:lnTo>
                      <a:lnTo>
                        <a:pt x="40" y="25"/>
                      </a:lnTo>
                      <a:lnTo>
                        <a:pt x="48" y="19"/>
                      </a:lnTo>
                      <a:lnTo>
                        <a:pt x="57" y="14"/>
                      </a:lnTo>
                      <a:lnTo>
                        <a:pt x="67" y="9"/>
                      </a:lnTo>
                      <a:lnTo>
                        <a:pt x="77" y="6"/>
                      </a:lnTo>
                      <a:lnTo>
                        <a:pt x="87" y="2"/>
                      </a:lnTo>
                      <a:lnTo>
                        <a:pt x="98" y="1"/>
                      </a:lnTo>
                      <a:lnTo>
                        <a:pt x="109" y="0"/>
                      </a:lnTo>
                      <a:lnTo>
                        <a:pt x="120" y="1"/>
                      </a:lnTo>
                      <a:lnTo>
                        <a:pt x="131" y="2"/>
                      </a:lnTo>
                      <a:lnTo>
                        <a:pt x="141" y="6"/>
                      </a:lnTo>
                      <a:lnTo>
                        <a:pt x="151" y="9"/>
                      </a:lnTo>
                      <a:lnTo>
                        <a:pt x="161" y="14"/>
                      </a:lnTo>
                      <a:lnTo>
                        <a:pt x="169" y="19"/>
                      </a:lnTo>
                      <a:lnTo>
                        <a:pt x="177" y="25"/>
                      </a:lnTo>
                      <a:lnTo>
                        <a:pt x="186" y="32"/>
                      </a:lnTo>
                      <a:lnTo>
                        <a:pt x="193" y="40"/>
                      </a:lnTo>
                      <a:lnTo>
                        <a:pt x="199" y="48"/>
                      </a:lnTo>
                      <a:lnTo>
                        <a:pt x="204" y="57"/>
                      </a:lnTo>
                      <a:lnTo>
                        <a:pt x="208" y="67"/>
                      </a:lnTo>
                      <a:lnTo>
                        <a:pt x="212" y="76"/>
                      </a:lnTo>
                      <a:lnTo>
                        <a:pt x="214" y="86"/>
                      </a:lnTo>
                      <a:lnTo>
                        <a:pt x="217" y="98"/>
                      </a:lnTo>
                      <a:lnTo>
                        <a:pt x="218" y="10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2" name="Freeform 1082">
                  <a:extLst>
                    <a:ext uri="{FF2B5EF4-FFF2-40B4-BE49-F238E27FC236}">
                      <a16:creationId xmlns:a16="http://schemas.microsoft.com/office/drawing/2014/main" id="{649F5FD7-9253-4E46-992D-DA10529E0DF5}"/>
                    </a:ext>
                  </a:extLst>
                </p:cNvPr>
                <p:cNvSpPr>
                  <a:spLocks/>
                </p:cNvSpPr>
                <p:nvPr/>
              </p:nvSpPr>
              <p:spPr bwMode="auto">
                <a:xfrm>
                  <a:off x="2086" y="2463"/>
                  <a:ext cx="63" cy="54"/>
                </a:xfrm>
                <a:custGeom>
                  <a:avLst/>
                  <a:gdLst>
                    <a:gd name="T0" fmla="*/ 0 w 933"/>
                    <a:gd name="T1" fmla="*/ 0 h 801"/>
                    <a:gd name="T2" fmla="*/ 0 w 933"/>
                    <a:gd name="T3" fmla="*/ 0 h 801"/>
                    <a:gd name="T4" fmla="*/ 0 w 933"/>
                    <a:gd name="T5" fmla="*/ 0 h 801"/>
                    <a:gd name="T6" fmla="*/ 0 w 933"/>
                    <a:gd name="T7" fmla="*/ 0 h 801"/>
                    <a:gd name="T8" fmla="*/ 0 w 933"/>
                    <a:gd name="T9" fmla="*/ 0 h 801"/>
                    <a:gd name="T10" fmla="*/ 0 w 933"/>
                    <a:gd name="T11" fmla="*/ 0 h 801"/>
                    <a:gd name="T12" fmla="*/ 0 w 933"/>
                    <a:gd name="T13" fmla="*/ 0 h 801"/>
                    <a:gd name="T14" fmla="*/ 0 w 933"/>
                    <a:gd name="T15" fmla="*/ 0 h 801"/>
                    <a:gd name="T16" fmla="*/ 0 w 933"/>
                    <a:gd name="T17" fmla="*/ 0 h 801"/>
                    <a:gd name="T18" fmla="*/ 0 w 933"/>
                    <a:gd name="T19" fmla="*/ 0 h 801"/>
                    <a:gd name="T20" fmla="*/ 0 w 933"/>
                    <a:gd name="T21" fmla="*/ 0 h 801"/>
                    <a:gd name="T22" fmla="*/ 0 w 933"/>
                    <a:gd name="T23" fmla="*/ 0 h 801"/>
                    <a:gd name="T24" fmla="*/ 0 w 933"/>
                    <a:gd name="T25" fmla="*/ 0 h 801"/>
                    <a:gd name="T26" fmla="*/ 0 w 933"/>
                    <a:gd name="T27" fmla="*/ 0 h 801"/>
                    <a:gd name="T28" fmla="*/ 0 w 933"/>
                    <a:gd name="T29" fmla="*/ 0 h 801"/>
                    <a:gd name="T30" fmla="*/ 0 w 933"/>
                    <a:gd name="T31" fmla="*/ 0 h 801"/>
                    <a:gd name="T32" fmla="*/ 0 w 933"/>
                    <a:gd name="T33" fmla="*/ 0 h 801"/>
                    <a:gd name="T34" fmla="*/ 0 w 933"/>
                    <a:gd name="T35" fmla="*/ 0 h 801"/>
                    <a:gd name="T36" fmla="*/ 0 w 933"/>
                    <a:gd name="T37" fmla="*/ 0 h 801"/>
                    <a:gd name="T38" fmla="*/ 0 w 933"/>
                    <a:gd name="T39" fmla="*/ 0 h 801"/>
                    <a:gd name="T40" fmla="*/ 0 w 933"/>
                    <a:gd name="T41" fmla="*/ 0 h 801"/>
                    <a:gd name="T42" fmla="*/ 0 w 933"/>
                    <a:gd name="T43" fmla="*/ 0 h 801"/>
                    <a:gd name="T44" fmla="*/ 0 w 933"/>
                    <a:gd name="T45" fmla="*/ 0 h 801"/>
                    <a:gd name="T46" fmla="*/ 0 w 933"/>
                    <a:gd name="T47" fmla="*/ 0 h 801"/>
                    <a:gd name="T48" fmla="*/ 0 w 933"/>
                    <a:gd name="T49" fmla="*/ 0 h 801"/>
                    <a:gd name="T50" fmla="*/ 0 w 933"/>
                    <a:gd name="T51" fmla="*/ 0 h 801"/>
                    <a:gd name="T52" fmla="*/ 0 w 933"/>
                    <a:gd name="T53" fmla="*/ 0 h 801"/>
                    <a:gd name="T54" fmla="*/ 0 w 933"/>
                    <a:gd name="T55" fmla="*/ 0 h 801"/>
                    <a:gd name="T56" fmla="*/ 0 w 933"/>
                    <a:gd name="T57" fmla="*/ 0 h 801"/>
                    <a:gd name="T58" fmla="*/ 0 w 933"/>
                    <a:gd name="T59" fmla="*/ 0 h 801"/>
                    <a:gd name="T60" fmla="*/ 0 w 933"/>
                    <a:gd name="T61" fmla="*/ 0 h 801"/>
                    <a:gd name="T62" fmla="*/ 0 w 933"/>
                    <a:gd name="T63" fmla="*/ 0 h 801"/>
                    <a:gd name="T64" fmla="*/ 0 w 933"/>
                    <a:gd name="T65" fmla="*/ 0 h 801"/>
                    <a:gd name="T66" fmla="*/ 0 w 933"/>
                    <a:gd name="T67" fmla="*/ 0 h 801"/>
                    <a:gd name="T68" fmla="*/ 0 w 933"/>
                    <a:gd name="T69" fmla="*/ 0 h 801"/>
                    <a:gd name="T70" fmla="*/ 0 w 933"/>
                    <a:gd name="T71" fmla="*/ 0 h 801"/>
                    <a:gd name="T72" fmla="*/ 0 w 933"/>
                    <a:gd name="T73" fmla="*/ 0 h 801"/>
                    <a:gd name="T74" fmla="*/ 0 w 933"/>
                    <a:gd name="T75" fmla="*/ 0 h 801"/>
                    <a:gd name="T76" fmla="*/ 0 w 933"/>
                    <a:gd name="T77" fmla="*/ 0 h 801"/>
                    <a:gd name="T78" fmla="*/ 0 w 933"/>
                    <a:gd name="T79" fmla="*/ 0 h 801"/>
                    <a:gd name="T80" fmla="*/ 0 w 933"/>
                    <a:gd name="T81" fmla="*/ 0 h 801"/>
                    <a:gd name="T82" fmla="*/ 0 w 933"/>
                    <a:gd name="T83" fmla="*/ 0 h 801"/>
                    <a:gd name="T84" fmla="*/ 0 w 933"/>
                    <a:gd name="T85" fmla="*/ 0 h 801"/>
                    <a:gd name="T86" fmla="*/ 0 w 933"/>
                    <a:gd name="T87" fmla="*/ 0 h 801"/>
                    <a:gd name="T88" fmla="*/ 0 w 933"/>
                    <a:gd name="T89" fmla="*/ 0 h 801"/>
                    <a:gd name="T90" fmla="*/ 0 w 933"/>
                    <a:gd name="T91" fmla="*/ 0 h 801"/>
                    <a:gd name="T92" fmla="*/ 0 w 933"/>
                    <a:gd name="T93" fmla="*/ 0 h 801"/>
                    <a:gd name="T94" fmla="*/ 0 w 933"/>
                    <a:gd name="T95" fmla="*/ 0 h 801"/>
                    <a:gd name="T96" fmla="*/ 0 w 933"/>
                    <a:gd name="T97" fmla="*/ 0 h 801"/>
                    <a:gd name="T98" fmla="*/ 0 w 933"/>
                    <a:gd name="T99" fmla="*/ 0 h 801"/>
                    <a:gd name="T100" fmla="*/ 0 w 933"/>
                    <a:gd name="T101" fmla="*/ 0 h 801"/>
                    <a:gd name="T102" fmla="*/ 0 w 933"/>
                    <a:gd name="T103" fmla="*/ 0 h 801"/>
                    <a:gd name="T104" fmla="*/ 0 w 933"/>
                    <a:gd name="T105" fmla="*/ 0 h 801"/>
                    <a:gd name="T106" fmla="*/ 0 w 933"/>
                    <a:gd name="T107" fmla="*/ 0 h 801"/>
                    <a:gd name="T108" fmla="*/ 0 w 933"/>
                    <a:gd name="T109" fmla="*/ 0 h 801"/>
                    <a:gd name="T110" fmla="*/ 0 w 933"/>
                    <a:gd name="T111" fmla="*/ 0 h 801"/>
                    <a:gd name="T112" fmla="*/ 0 w 933"/>
                    <a:gd name="T113" fmla="*/ 0 h 801"/>
                    <a:gd name="T114" fmla="*/ 0 w 933"/>
                    <a:gd name="T115" fmla="*/ 0 h 801"/>
                    <a:gd name="T116" fmla="*/ 0 w 933"/>
                    <a:gd name="T117" fmla="*/ 0 h 801"/>
                    <a:gd name="T118" fmla="*/ 0 w 933"/>
                    <a:gd name="T119" fmla="*/ 0 h 801"/>
                    <a:gd name="T120" fmla="*/ 0 w 933"/>
                    <a:gd name="T121" fmla="*/ 0 h 8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1">
                      <a:moveTo>
                        <a:pt x="859" y="3"/>
                      </a:moveTo>
                      <a:lnTo>
                        <a:pt x="848" y="1"/>
                      </a:lnTo>
                      <a:lnTo>
                        <a:pt x="839" y="0"/>
                      </a:lnTo>
                      <a:lnTo>
                        <a:pt x="829" y="0"/>
                      </a:lnTo>
                      <a:lnTo>
                        <a:pt x="819" y="1"/>
                      </a:lnTo>
                      <a:lnTo>
                        <a:pt x="809" y="3"/>
                      </a:lnTo>
                      <a:lnTo>
                        <a:pt x="800" y="6"/>
                      </a:lnTo>
                      <a:lnTo>
                        <a:pt x="791" y="10"/>
                      </a:lnTo>
                      <a:lnTo>
                        <a:pt x="783" y="14"/>
                      </a:lnTo>
                      <a:lnTo>
                        <a:pt x="775" y="19"/>
                      </a:lnTo>
                      <a:lnTo>
                        <a:pt x="768" y="25"/>
                      </a:lnTo>
                      <a:lnTo>
                        <a:pt x="760" y="32"/>
                      </a:lnTo>
                      <a:lnTo>
                        <a:pt x="754" y="40"/>
                      </a:lnTo>
                      <a:lnTo>
                        <a:pt x="748" y="48"/>
                      </a:lnTo>
                      <a:lnTo>
                        <a:pt x="744" y="56"/>
                      </a:lnTo>
                      <a:lnTo>
                        <a:pt x="740" y="65"/>
                      </a:lnTo>
                      <a:lnTo>
                        <a:pt x="737" y="75"/>
                      </a:lnTo>
                      <a:lnTo>
                        <a:pt x="722" y="125"/>
                      </a:lnTo>
                      <a:lnTo>
                        <a:pt x="706" y="172"/>
                      </a:lnTo>
                      <a:lnTo>
                        <a:pt x="688" y="215"/>
                      </a:lnTo>
                      <a:lnTo>
                        <a:pt x="668" y="256"/>
                      </a:lnTo>
                      <a:lnTo>
                        <a:pt x="648" y="294"/>
                      </a:lnTo>
                      <a:lnTo>
                        <a:pt x="626" y="328"/>
                      </a:lnTo>
                      <a:lnTo>
                        <a:pt x="603" y="360"/>
                      </a:lnTo>
                      <a:lnTo>
                        <a:pt x="579" y="390"/>
                      </a:lnTo>
                      <a:lnTo>
                        <a:pt x="555" y="417"/>
                      </a:lnTo>
                      <a:lnTo>
                        <a:pt x="530" y="442"/>
                      </a:lnTo>
                      <a:lnTo>
                        <a:pt x="504" y="463"/>
                      </a:lnTo>
                      <a:lnTo>
                        <a:pt x="478" y="484"/>
                      </a:lnTo>
                      <a:lnTo>
                        <a:pt x="452" y="502"/>
                      </a:lnTo>
                      <a:lnTo>
                        <a:pt x="426" y="518"/>
                      </a:lnTo>
                      <a:lnTo>
                        <a:pt x="401" y="533"/>
                      </a:lnTo>
                      <a:lnTo>
                        <a:pt x="375" y="545"/>
                      </a:lnTo>
                      <a:lnTo>
                        <a:pt x="349" y="557"/>
                      </a:lnTo>
                      <a:lnTo>
                        <a:pt x="324" y="566"/>
                      </a:lnTo>
                      <a:lnTo>
                        <a:pt x="300" y="574"/>
                      </a:lnTo>
                      <a:lnTo>
                        <a:pt x="276" y="580"/>
                      </a:lnTo>
                      <a:lnTo>
                        <a:pt x="254" y="587"/>
                      </a:lnTo>
                      <a:lnTo>
                        <a:pt x="232" y="591"/>
                      </a:lnTo>
                      <a:lnTo>
                        <a:pt x="212" y="595"/>
                      </a:lnTo>
                      <a:lnTo>
                        <a:pt x="194" y="597"/>
                      </a:lnTo>
                      <a:lnTo>
                        <a:pt x="160" y="600"/>
                      </a:lnTo>
                      <a:lnTo>
                        <a:pt x="134" y="601"/>
                      </a:lnTo>
                      <a:lnTo>
                        <a:pt x="116" y="601"/>
                      </a:lnTo>
                      <a:lnTo>
                        <a:pt x="107" y="601"/>
                      </a:lnTo>
                      <a:lnTo>
                        <a:pt x="108" y="601"/>
                      </a:lnTo>
                      <a:lnTo>
                        <a:pt x="98" y="601"/>
                      </a:lnTo>
                      <a:lnTo>
                        <a:pt x="87" y="602"/>
                      </a:lnTo>
                      <a:lnTo>
                        <a:pt x="78" y="603"/>
                      </a:lnTo>
                      <a:lnTo>
                        <a:pt x="69" y="606"/>
                      </a:lnTo>
                      <a:lnTo>
                        <a:pt x="59" y="609"/>
                      </a:lnTo>
                      <a:lnTo>
                        <a:pt x="50" y="614"/>
                      </a:lnTo>
                      <a:lnTo>
                        <a:pt x="43" y="620"/>
                      </a:lnTo>
                      <a:lnTo>
                        <a:pt x="34" y="625"/>
                      </a:lnTo>
                      <a:lnTo>
                        <a:pt x="28" y="632"/>
                      </a:lnTo>
                      <a:lnTo>
                        <a:pt x="21" y="639"/>
                      </a:lnTo>
                      <a:lnTo>
                        <a:pt x="16" y="646"/>
                      </a:lnTo>
                      <a:lnTo>
                        <a:pt x="11" y="655"/>
                      </a:lnTo>
                      <a:lnTo>
                        <a:pt x="7" y="664"/>
                      </a:lnTo>
                      <a:lnTo>
                        <a:pt x="3" y="673"/>
                      </a:lnTo>
                      <a:lnTo>
                        <a:pt x="1" y="683"/>
                      </a:lnTo>
                      <a:lnTo>
                        <a:pt x="0" y="693"/>
                      </a:lnTo>
                      <a:lnTo>
                        <a:pt x="0" y="703"/>
                      </a:lnTo>
                      <a:lnTo>
                        <a:pt x="0" y="714"/>
                      </a:lnTo>
                      <a:lnTo>
                        <a:pt x="2" y="723"/>
                      </a:lnTo>
                      <a:lnTo>
                        <a:pt x="6" y="732"/>
                      </a:lnTo>
                      <a:lnTo>
                        <a:pt x="9" y="742"/>
                      </a:lnTo>
                      <a:lnTo>
                        <a:pt x="13" y="750"/>
                      </a:lnTo>
                      <a:lnTo>
                        <a:pt x="18" y="758"/>
                      </a:lnTo>
                      <a:lnTo>
                        <a:pt x="24" y="765"/>
                      </a:lnTo>
                      <a:lnTo>
                        <a:pt x="30" y="773"/>
                      </a:lnTo>
                      <a:lnTo>
                        <a:pt x="38" y="779"/>
                      </a:lnTo>
                      <a:lnTo>
                        <a:pt x="46" y="785"/>
                      </a:lnTo>
                      <a:lnTo>
                        <a:pt x="54" y="789"/>
                      </a:lnTo>
                      <a:lnTo>
                        <a:pt x="63" y="793"/>
                      </a:lnTo>
                      <a:lnTo>
                        <a:pt x="73" y="796"/>
                      </a:lnTo>
                      <a:lnTo>
                        <a:pt x="82" y="799"/>
                      </a:lnTo>
                      <a:lnTo>
                        <a:pt x="92" y="801"/>
                      </a:lnTo>
                      <a:lnTo>
                        <a:pt x="101" y="801"/>
                      </a:lnTo>
                      <a:lnTo>
                        <a:pt x="122" y="801"/>
                      </a:lnTo>
                      <a:lnTo>
                        <a:pt x="155" y="799"/>
                      </a:lnTo>
                      <a:lnTo>
                        <a:pt x="199" y="795"/>
                      </a:lnTo>
                      <a:lnTo>
                        <a:pt x="225" y="792"/>
                      </a:lnTo>
                      <a:lnTo>
                        <a:pt x="252" y="788"/>
                      </a:lnTo>
                      <a:lnTo>
                        <a:pt x="281" y="783"/>
                      </a:lnTo>
                      <a:lnTo>
                        <a:pt x="311" y="776"/>
                      </a:lnTo>
                      <a:lnTo>
                        <a:pt x="342" y="767"/>
                      </a:lnTo>
                      <a:lnTo>
                        <a:pt x="375" y="757"/>
                      </a:lnTo>
                      <a:lnTo>
                        <a:pt x="408" y="746"/>
                      </a:lnTo>
                      <a:lnTo>
                        <a:pt x="443" y="731"/>
                      </a:lnTo>
                      <a:lnTo>
                        <a:pt x="477" y="716"/>
                      </a:lnTo>
                      <a:lnTo>
                        <a:pt x="513" y="697"/>
                      </a:lnTo>
                      <a:lnTo>
                        <a:pt x="548" y="676"/>
                      </a:lnTo>
                      <a:lnTo>
                        <a:pt x="584" y="654"/>
                      </a:lnTo>
                      <a:lnTo>
                        <a:pt x="619" y="628"/>
                      </a:lnTo>
                      <a:lnTo>
                        <a:pt x="653" y="599"/>
                      </a:lnTo>
                      <a:lnTo>
                        <a:pt x="687" y="568"/>
                      </a:lnTo>
                      <a:lnTo>
                        <a:pt x="720" y="533"/>
                      </a:lnTo>
                      <a:lnTo>
                        <a:pt x="752" y="496"/>
                      </a:lnTo>
                      <a:lnTo>
                        <a:pt x="783" y="454"/>
                      </a:lnTo>
                      <a:lnTo>
                        <a:pt x="812" y="409"/>
                      </a:lnTo>
                      <a:lnTo>
                        <a:pt x="840" y="360"/>
                      </a:lnTo>
                      <a:lnTo>
                        <a:pt x="866" y="307"/>
                      </a:lnTo>
                      <a:lnTo>
                        <a:pt x="890" y="252"/>
                      </a:lnTo>
                      <a:lnTo>
                        <a:pt x="910" y="191"/>
                      </a:lnTo>
                      <a:lnTo>
                        <a:pt x="930" y="125"/>
                      </a:lnTo>
                      <a:lnTo>
                        <a:pt x="932" y="116"/>
                      </a:lnTo>
                      <a:lnTo>
                        <a:pt x="933" y="106"/>
                      </a:lnTo>
                      <a:lnTo>
                        <a:pt x="933" y="96"/>
                      </a:lnTo>
                      <a:lnTo>
                        <a:pt x="932" y="86"/>
                      </a:lnTo>
                      <a:lnTo>
                        <a:pt x="930" y="77"/>
                      </a:lnTo>
                      <a:lnTo>
                        <a:pt x="928" y="67"/>
                      </a:lnTo>
                      <a:lnTo>
                        <a:pt x="924" y="59"/>
                      </a:lnTo>
                      <a:lnTo>
                        <a:pt x="920" y="50"/>
                      </a:lnTo>
                      <a:lnTo>
                        <a:pt x="914" y="43"/>
                      </a:lnTo>
                      <a:lnTo>
                        <a:pt x="908" y="34"/>
                      </a:lnTo>
                      <a:lnTo>
                        <a:pt x="901" y="28"/>
                      </a:lnTo>
                      <a:lnTo>
                        <a:pt x="894" y="21"/>
                      </a:lnTo>
                      <a:lnTo>
                        <a:pt x="887" y="16"/>
                      </a:lnTo>
                      <a:lnTo>
                        <a:pt x="877" y="11"/>
                      </a:lnTo>
                      <a:lnTo>
                        <a:pt x="868" y="6"/>
                      </a:lnTo>
                      <a:lnTo>
                        <a:pt x="859" y="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3" name="Freeform 1083">
                  <a:extLst>
                    <a:ext uri="{FF2B5EF4-FFF2-40B4-BE49-F238E27FC236}">
                      <a16:creationId xmlns:a16="http://schemas.microsoft.com/office/drawing/2014/main" id="{3F9C6697-81A2-42BA-AB6C-93242504CA20}"/>
                    </a:ext>
                  </a:extLst>
                </p:cNvPr>
                <p:cNvSpPr>
                  <a:spLocks/>
                </p:cNvSpPr>
                <p:nvPr/>
              </p:nvSpPr>
              <p:spPr bwMode="auto">
                <a:xfrm>
                  <a:off x="2201" y="2436"/>
                  <a:ext cx="34" cy="73"/>
                </a:xfrm>
                <a:custGeom>
                  <a:avLst/>
                  <a:gdLst>
                    <a:gd name="T0" fmla="*/ 0 w 517"/>
                    <a:gd name="T1" fmla="*/ 0 h 1084"/>
                    <a:gd name="T2" fmla="*/ 0 w 517"/>
                    <a:gd name="T3" fmla="*/ 0 h 1084"/>
                    <a:gd name="T4" fmla="*/ 0 w 517"/>
                    <a:gd name="T5" fmla="*/ 0 h 1084"/>
                    <a:gd name="T6" fmla="*/ 0 w 517"/>
                    <a:gd name="T7" fmla="*/ 0 h 1084"/>
                    <a:gd name="T8" fmla="*/ 0 w 517"/>
                    <a:gd name="T9" fmla="*/ 0 h 1084"/>
                    <a:gd name="T10" fmla="*/ 0 w 517"/>
                    <a:gd name="T11" fmla="*/ 0 h 1084"/>
                    <a:gd name="T12" fmla="*/ 0 w 517"/>
                    <a:gd name="T13" fmla="*/ 0 h 1084"/>
                    <a:gd name="T14" fmla="*/ 0 w 517"/>
                    <a:gd name="T15" fmla="*/ 0 h 1084"/>
                    <a:gd name="T16" fmla="*/ 0 w 517"/>
                    <a:gd name="T17" fmla="*/ 0 h 1084"/>
                    <a:gd name="T18" fmla="*/ 0 w 517"/>
                    <a:gd name="T19" fmla="*/ 0 h 1084"/>
                    <a:gd name="T20" fmla="*/ 0 w 517"/>
                    <a:gd name="T21" fmla="*/ 0 h 1084"/>
                    <a:gd name="T22" fmla="*/ 0 w 517"/>
                    <a:gd name="T23" fmla="*/ 0 h 1084"/>
                    <a:gd name="T24" fmla="*/ 0 w 517"/>
                    <a:gd name="T25" fmla="*/ 0 h 1084"/>
                    <a:gd name="T26" fmla="*/ 0 w 517"/>
                    <a:gd name="T27" fmla="*/ 0 h 1084"/>
                    <a:gd name="T28" fmla="*/ 0 w 517"/>
                    <a:gd name="T29" fmla="*/ 0 h 1084"/>
                    <a:gd name="T30" fmla="*/ 0 w 517"/>
                    <a:gd name="T31" fmla="*/ 0 h 1084"/>
                    <a:gd name="T32" fmla="*/ 0 w 517"/>
                    <a:gd name="T33" fmla="*/ 0 h 1084"/>
                    <a:gd name="T34" fmla="*/ 0 w 517"/>
                    <a:gd name="T35" fmla="*/ 0 h 1084"/>
                    <a:gd name="T36" fmla="*/ 0 w 517"/>
                    <a:gd name="T37" fmla="*/ 0 h 1084"/>
                    <a:gd name="T38" fmla="*/ 0 w 517"/>
                    <a:gd name="T39" fmla="*/ 0 h 1084"/>
                    <a:gd name="T40" fmla="*/ 0 w 517"/>
                    <a:gd name="T41" fmla="*/ 0 h 1084"/>
                    <a:gd name="T42" fmla="*/ 0 w 517"/>
                    <a:gd name="T43" fmla="*/ 0 h 1084"/>
                    <a:gd name="T44" fmla="*/ 0 w 517"/>
                    <a:gd name="T45" fmla="*/ 0 h 1084"/>
                    <a:gd name="T46" fmla="*/ 0 w 517"/>
                    <a:gd name="T47" fmla="*/ 0 h 1084"/>
                    <a:gd name="T48" fmla="*/ 0 w 517"/>
                    <a:gd name="T49" fmla="*/ 0 h 1084"/>
                    <a:gd name="T50" fmla="*/ 0 w 517"/>
                    <a:gd name="T51" fmla="*/ 0 h 1084"/>
                    <a:gd name="T52" fmla="*/ 0 w 517"/>
                    <a:gd name="T53" fmla="*/ 0 h 1084"/>
                    <a:gd name="T54" fmla="*/ 0 w 517"/>
                    <a:gd name="T55" fmla="*/ 0 h 1084"/>
                    <a:gd name="T56" fmla="*/ 0 w 517"/>
                    <a:gd name="T57" fmla="*/ 0 h 1084"/>
                    <a:gd name="T58" fmla="*/ 0 w 517"/>
                    <a:gd name="T59" fmla="*/ 0 h 1084"/>
                    <a:gd name="T60" fmla="*/ 0 w 517"/>
                    <a:gd name="T61" fmla="*/ 0 h 1084"/>
                    <a:gd name="T62" fmla="*/ 0 w 517"/>
                    <a:gd name="T63" fmla="*/ 0 h 1084"/>
                    <a:gd name="T64" fmla="*/ 0 w 517"/>
                    <a:gd name="T65" fmla="*/ 0 h 1084"/>
                    <a:gd name="T66" fmla="*/ 0 w 517"/>
                    <a:gd name="T67" fmla="*/ 0 h 1084"/>
                    <a:gd name="T68" fmla="*/ 0 w 517"/>
                    <a:gd name="T69" fmla="*/ 0 h 1084"/>
                    <a:gd name="T70" fmla="*/ 0 w 517"/>
                    <a:gd name="T71" fmla="*/ 0 h 1084"/>
                    <a:gd name="T72" fmla="*/ 0 w 517"/>
                    <a:gd name="T73" fmla="*/ 0 h 1084"/>
                    <a:gd name="T74" fmla="*/ 0 w 517"/>
                    <a:gd name="T75" fmla="*/ 0 h 1084"/>
                    <a:gd name="T76" fmla="*/ 0 w 517"/>
                    <a:gd name="T77" fmla="*/ 0 h 1084"/>
                    <a:gd name="T78" fmla="*/ 0 w 517"/>
                    <a:gd name="T79" fmla="*/ 0 h 1084"/>
                    <a:gd name="T80" fmla="*/ 0 w 517"/>
                    <a:gd name="T81" fmla="*/ 0 h 1084"/>
                    <a:gd name="T82" fmla="*/ 0 w 517"/>
                    <a:gd name="T83" fmla="*/ 0 h 1084"/>
                    <a:gd name="T84" fmla="*/ 0 w 517"/>
                    <a:gd name="T85" fmla="*/ 0 h 1084"/>
                    <a:gd name="T86" fmla="*/ 0 w 517"/>
                    <a:gd name="T87" fmla="*/ 0 h 1084"/>
                    <a:gd name="T88" fmla="*/ 0 w 517"/>
                    <a:gd name="T89" fmla="*/ 0 h 1084"/>
                    <a:gd name="T90" fmla="*/ 0 w 517"/>
                    <a:gd name="T91" fmla="*/ 0 h 1084"/>
                    <a:gd name="T92" fmla="*/ 0 w 517"/>
                    <a:gd name="T93" fmla="*/ 0 h 1084"/>
                    <a:gd name="T94" fmla="*/ 0 w 517"/>
                    <a:gd name="T95" fmla="*/ 0 h 1084"/>
                    <a:gd name="T96" fmla="*/ 0 w 517"/>
                    <a:gd name="T97" fmla="*/ 0 h 1084"/>
                    <a:gd name="T98" fmla="*/ 0 w 517"/>
                    <a:gd name="T99" fmla="*/ 0 h 1084"/>
                    <a:gd name="T100" fmla="*/ 0 w 517"/>
                    <a:gd name="T101" fmla="*/ 0 h 1084"/>
                    <a:gd name="T102" fmla="*/ 0 w 517"/>
                    <a:gd name="T103" fmla="*/ 0 h 1084"/>
                    <a:gd name="T104" fmla="*/ 0 w 517"/>
                    <a:gd name="T105" fmla="*/ 0 h 1084"/>
                    <a:gd name="T106" fmla="*/ 0 w 517"/>
                    <a:gd name="T107" fmla="*/ 0 h 1084"/>
                    <a:gd name="T108" fmla="*/ 0 w 517"/>
                    <a:gd name="T109" fmla="*/ 0 h 1084"/>
                    <a:gd name="T110" fmla="*/ 0 w 517"/>
                    <a:gd name="T111" fmla="*/ 0 h 1084"/>
                    <a:gd name="T112" fmla="*/ 0 w 517"/>
                    <a:gd name="T113" fmla="*/ 0 h 1084"/>
                    <a:gd name="T114" fmla="*/ 0 w 517"/>
                    <a:gd name="T115" fmla="*/ 0 h 1084"/>
                    <a:gd name="T116" fmla="*/ 0 w 517"/>
                    <a:gd name="T117" fmla="*/ 0 h 1084"/>
                    <a:gd name="T118" fmla="*/ 0 w 517"/>
                    <a:gd name="T119" fmla="*/ 0 h 1084"/>
                    <a:gd name="T120" fmla="*/ 0 w 517"/>
                    <a:gd name="T121" fmla="*/ 0 h 10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4">
                      <a:moveTo>
                        <a:pt x="459" y="69"/>
                      </a:moveTo>
                      <a:lnTo>
                        <a:pt x="455" y="59"/>
                      </a:lnTo>
                      <a:lnTo>
                        <a:pt x="451" y="51"/>
                      </a:lnTo>
                      <a:lnTo>
                        <a:pt x="446" y="42"/>
                      </a:lnTo>
                      <a:lnTo>
                        <a:pt x="439" y="34"/>
                      </a:lnTo>
                      <a:lnTo>
                        <a:pt x="432" y="28"/>
                      </a:lnTo>
                      <a:lnTo>
                        <a:pt x="425" y="21"/>
                      </a:lnTo>
                      <a:lnTo>
                        <a:pt x="418" y="15"/>
                      </a:lnTo>
                      <a:lnTo>
                        <a:pt x="409" y="11"/>
                      </a:lnTo>
                      <a:lnTo>
                        <a:pt x="400" y="7"/>
                      </a:lnTo>
                      <a:lnTo>
                        <a:pt x="391" y="4"/>
                      </a:lnTo>
                      <a:lnTo>
                        <a:pt x="381" y="2"/>
                      </a:lnTo>
                      <a:lnTo>
                        <a:pt x="372" y="1"/>
                      </a:lnTo>
                      <a:lnTo>
                        <a:pt x="362" y="0"/>
                      </a:lnTo>
                      <a:lnTo>
                        <a:pt x="352" y="1"/>
                      </a:lnTo>
                      <a:lnTo>
                        <a:pt x="342" y="2"/>
                      </a:lnTo>
                      <a:lnTo>
                        <a:pt x="333" y="5"/>
                      </a:lnTo>
                      <a:lnTo>
                        <a:pt x="323" y="9"/>
                      </a:lnTo>
                      <a:lnTo>
                        <a:pt x="314" y="13"/>
                      </a:lnTo>
                      <a:lnTo>
                        <a:pt x="306" y="19"/>
                      </a:lnTo>
                      <a:lnTo>
                        <a:pt x="298" y="25"/>
                      </a:lnTo>
                      <a:lnTo>
                        <a:pt x="291" y="32"/>
                      </a:lnTo>
                      <a:lnTo>
                        <a:pt x="285" y="39"/>
                      </a:lnTo>
                      <a:lnTo>
                        <a:pt x="279" y="46"/>
                      </a:lnTo>
                      <a:lnTo>
                        <a:pt x="275" y="55"/>
                      </a:lnTo>
                      <a:lnTo>
                        <a:pt x="271" y="64"/>
                      </a:lnTo>
                      <a:lnTo>
                        <a:pt x="268" y="73"/>
                      </a:lnTo>
                      <a:lnTo>
                        <a:pt x="266" y="83"/>
                      </a:lnTo>
                      <a:lnTo>
                        <a:pt x="265" y="92"/>
                      </a:lnTo>
                      <a:lnTo>
                        <a:pt x="264" y="101"/>
                      </a:lnTo>
                      <a:lnTo>
                        <a:pt x="265" y="112"/>
                      </a:lnTo>
                      <a:lnTo>
                        <a:pt x="267" y="121"/>
                      </a:lnTo>
                      <a:lnTo>
                        <a:pt x="269" y="131"/>
                      </a:lnTo>
                      <a:lnTo>
                        <a:pt x="284" y="181"/>
                      </a:lnTo>
                      <a:lnTo>
                        <a:pt x="297" y="229"/>
                      </a:lnTo>
                      <a:lnTo>
                        <a:pt x="305" y="275"/>
                      </a:lnTo>
                      <a:lnTo>
                        <a:pt x="312" y="319"/>
                      </a:lnTo>
                      <a:lnTo>
                        <a:pt x="315" y="362"/>
                      </a:lnTo>
                      <a:lnTo>
                        <a:pt x="316" y="402"/>
                      </a:lnTo>
                      <a:lnTo>
                        <a:pt x="315" y="441"/>
                      </a:lnTo>
                      <a:lnTo>
                        <a:pt x="313" y="479"/>
                      </a:lnTo>
                      <a:lnTo>
                        <a:pt x="308" y="514"/>
                      </a:lnTo>
                      <a:lnTo>
                        <a:pt x="301" y="547"/>
                      </a:lnTo>
                      <a:lnTo>
                        <a:pt x="292" y="579"/>
                      </a:lnTo>
                      <a:lnTo>
                        <a:pt x="283" y="609"/>
                      </a:lnTo>
                      <a:lnTo>
                        <a:pt x="272" y="638"/>
                      </a:lnTo>
                      <a:lnTo>
                        <a:pt x="260" y="665"/>
                      </a:lnTo>
                      <a:lnTo>
                        <a:pt x="247" y="690"/>
                      </a:lnTo>
                      <a:lnTo>
                        <a:pt x="234" y="713"/>
                      </a:lnTo>
                      <a:lnTo>
                        <a:pt x="219" y="736"/>
                      </a:lnTo>
                      <a:lnTo>
                        <a:pt x="205" y="757"/>
                      </a:lnTo>
                      <a:lnTo>
                        <a:pt x="190" y="775"/>
                      </a:lnTo>
                      <a:lnTo>
                        <a:pt x="175" y="793"/>
                      </a:lnTo>
                      <a:lnTo>
                        <a:pt x="160" y="809"/>
                      </a:lnTo>
                      <a:lnTo>
                        <a:pt x="146" y="824"/>
                      </a:lnTo>
                      <a:lnTo>
                        <a:pt x="131" y="837"/>
                      </a:lnTo>
                      <a:lnTo>
                        <a:pt x="118" y="849"/>
                      </a:lnTo>
                      <a:lnTo>
                        <a:pt x="94" y="868"/>
                      </a:lnTo>
                      <a:lnTo>
                        <a:pt x="73" y="883"/>
                      </a:lnTo>
                      <a:lnTo>
                        <a:pt x="60" y="892"/>
                      </a:lnTo>
                      <a:lnTo>
                        <a:pt x="53" y="896"/>
                      </a:lnTo>
                      <a:lnTo>
                        <a:pt x="44" y="901"/>
                      </a:lnTo>
                      <a:lnTo>
                        <a:pt x="36" y="907"/>
                      </a:lnTo>
                      <a:lnTo>
                        <a:pt x="29" y="914"/>
                      </a:lnTo>
                      <a:lnTo>
                        <a:pt x="23" y="921"/>
                      </a:lnTo>
                      <a:lnTo>
                        <a:pt x="16" y="928"/>
                      </a:lnTo>
                      <a:lnTo>
                        <a:pt x="11" y="937"/>
                      </a:lnTo>
                      <a:lnTo>
                        <a:pt x="7" y="946"/>
                      </a:lnTo>
                      <a:lnTo>
                        <a:pt x="4" y="954"/>
                      </a:lnTo>
                      <a:lnTo>
                        <a:pt x="2" y="965"/>
                      </a:lnTo>
                      <a:lnTo>
                        <a:pt x="0" y="974"/>
                      </a:lnTo>
                      <a:lnTo>
                        <a:pt x="0" y="983"/>
                      </a:lnTo>
                      <a:lnTo>
                        <a:pt x="0" y="992"/>
                      </a:lnTo>
                      <a:lnTo>
                        <a:pt x="1" y="1003"/>
                      </a:lnTo>
                      <a:lnTo>
                        <a:pt x="4" y="1012"/>
                      </a:lnTo>
                      <a:lnTo>
                        <a:pt x="7" y="1021"/>
                      </a:lnTo>
                      <a:lnTo>
                        <a:pt x="11" y="1031"/>
                      </a:lnTo>
                      <a:lnTo>
                        <a:pt x="16" y="1040"/>
                      </a:lnTo>
                      <a:lnTo>
                        <a:pt x="23" y="1047"/>
                      </a:lnTo>
                      <a:lnTo>
                        <a:pt x="29" y="1055"/>
                      </a:lnTo>
                      <a:lnTo>
                        <a:pt x="36" y="1062"/>
                      </a:lnTo>
                      <a:lnTo>
                        <a:pt x="44" y="1067"/>
                      </a:lnTo>
                      <a:lnTo>
                        <a:pt x="53" y="1072"/>
                      </a:lnTo>
                      <a:lnTo>
                        <a:pt x="61" y="1076"/>
                      </a:lnTo>
                      <a:lnTo>
                        <a:pt x="70" y="1079"/>
                      </a:lnTo>
                      <a:lnTo>
                        <a:pt x="79" y="1082"/>
                      </a:lnTo>
                      <a:lnTo>
                        <a:pt x="89" y="1083"/>
                      </a:lnTo>
                      <a:lnTo>
                        <a:pt x="98" y="1084"/>
                      </a:lnTo>
                      <a:lnTo>
                        <a:pt x="108" y="1083"/>
                      </a:lnTo>
                      <a:lnTo>
                        <a:pt x="118" y="1082"/>
                      </a:lnTo>
                      <a:lnTo>
                        <a:pt x="127" y="1080"/>
                      </a:lnTo>
                      <a:lnTo>
                        <a:pt x="137" y="1077"/>
                      </a:lnTo>
                      <a:lnTo>
                        <a:pt x="147" y="1072"/>
                      </a:lnTo>
                      <a:lnTo>
                        <a:pt x="153" y="1068"/>
                      </a:lnTo>
                      <a:lnTo>
                        <a:pt x="170" y="1058"/>
                      </a:lnTo>
                      <a:lnTo>
                        <a:pt x="197" y="1039"/>
                      </a:lnTo>
                      <a:lnTo>
                        <a:pt x="230" y="1014"/>
                      </a:lnTo>
                      <a:lnTo>
                        <a:pt x="248" y="998"/>
                      </a:lnTo>
                      <a:lnTo>
                        <a:pt x="268" y="981"/>
                      </a:lnTo>
                      <a:lnTo>
                        <a:pt x="288" y="961"/>
                      </a:lnTo>
                      <a:lnTo>
                        <a:pt x="309" y="940"/>
                      </a:lnTo>
                      <a:lnTo>
                        <a:pt x="330" y="917"/>
                      </a:lnTo>
                      <a:lnTo>
                        <a:pt x="350" y="891"/>
                      </a:lnTo>
                      <a:lnTo>
                        <a:pt x="371" y="863"/>
                      </a:lnTo>
                      <a:lnTo>
                        <a:pt x="392" y="834"/>
                      </a:lnTo>
                      <a:lnTo>
                        <a:pt x="411" y="803"/>
                      </a:lnTo>
                      <a:lnTo>
                        <a:pt x="430" y="769"/>
                      </a:lnTo>
                      <a:lnTo>
                        <a:pt x="448" y="734"/>
                      </a:lnTo>
                      <a:lnTo>
                        <a:pt x="463" y="696"/>
                      </a:lnTo>
                      <a:lnTo>
                        <a:pt x="478" y="656"/>
                      </a:lnTo>
                      <a:lnTo>
                        <a:pt x="490" y="614"/>
                      </a:lnTo>
                      <a:lnTo>
                        <a:pt x="500" y="570"/>
                      </a:lnTo>
                      <a:lnTo>
                        <a:pt x="509" y="523"/>
                      </a:lnTo>
                      <a:lnTo>
                        <a:pt x="514" y="474"/>
                      </a:lnTo>
                      <a:lnTo>
                        <a:pt x="517" y="424"/>
                      </a:lnTo>
                      <a:lnTo>
                        <a:pt x="516" y="370"/>
                      </a:lnTo>
                      <a:lnTo>
                        <a:pt x="513" y="314"/>
                      </a:lnTo>
                      <a:lnTo>
                        <a:pt x="504" y="256"/>
                      </a:lnTo>
                      <a:lnTo>
                        <a:pt x="494" y="196"/>
                      </a:lnTo>
                      <a:lnTo>
                        <a:pt x="479" y="133"/>
                      </a:lnTo>
                      <a:lnTo>
                        <a:pt x="459" y="6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4" name="Freeform 1084">
                  <a:extLst>
                    <a:ext uri="{FF2B5EF4-FFF2-40B4-BE49-F238E27FC236}">
                      <a16:creationId xmlns:a16="http://schemas.microsoft.com/office/drawing/2014/main" id="{726E6B58-5EDC-4613-BA89-0392CCA58CD6}"/>
                    </a:ext>
                  </a:extLst>
                </p:cNvPr>
                <p:cNvSpPr>
                  <a:spLocks/>
                </p:cNvSpPr>
                <p:nvPr/>
              </p:nvSpPr>
              <p:spPr bwMode="auto">
                <a:xfrm>
                  <a:off x="2029" y="2534"/>
                  <a:ext cx="55" cy="23"/>
                </a:xfrm>
                <a:custGeom>
                  <a:avLst/>
                  <a:gdLst>
                    <a:gd name="T0" fmla="*/ 0 w 821"/>
                    <a:gd name="T1" fmla="*/ 0 h 346"/>
                    <a:gd name="T2" fmla="*/ 0 w 821"/>
                    <a:gd name="T3" fmla="*/ 0 h 346"/>
                    <a:gd name="T4" fmla="*/ 0 w 821"/>
                    <a:gd name="T5" fmla="*/ 0 h 346"/>
                    <a:gd name="T6" fmla="*/ 0 w 821"/>
                    <a:gd name="T7" fmla="*/ 0 h 346"/>
                    <a:gd name="T8" fmla="*/ 0 w 821"/>
                    <a:gd name="T9" fmla="*/ 0 h 346"/>
                    <a:gd name="T10" fmla="*/ 0 w 821"/>
                    <a:gd name="T11" fmla="*/ 0 h 346"/>
                    <a:gd name="T12" fmla="*/ 0 w 821"/>
                    <a:gd name="T13" fmla="*/ 0 h 346"/>
                    <a:gd name="T14" fmla="*/ 0 w 821"/>
                    <a:gd name="T15" fmla="*/ 0 h 346"/>
                    <a:gd name="T16" fmla="*/ 0 w 821"/>
                    <a:gd name="T17" fmla="*/ 0 h 346"/>
                    <a:gd name="T18" fmla="*/ 0 w 821"/>
                    <a:gd name="T19" fmla="*/ 0 h 346"/>
                    <a:gd name="T20" fmla="*/ 0 w 821"/>
                    <a:gd name="T21" fmla="*/ 0 h 346"/>
                    <a:gd name="T22" fmla="*/ 0 w 821"/>
                    <a:gd name="T23" fmla="*/ 0 h 346"/>
                    <a:gd name="T24" fmla="*/ 0 w 821"/>
                    <a:gd name="T25" fmla="*/ 0 h 346"/>
                    <a:gd name="T26" fmla="*/ 0 w 821"/>
                    <a:gd name="T27" fmla="*/ 0 h 346"/>
                    <a:gd name="T28" fmla="*/ 0 w 821"/>
                    <a:gd name="T29" fmla="*/ 0 h 346"/>
                    <a:gd name="T30" fmla="*/ 0 w 821"/>
                    <a:gd name="T31" fmla="*/ 0 h 346"/>
                    <a:gd name="T32" fmla="*/ 0 w 821"/>
                    <a:gd name="T33" fmla="*/ 0 h 346"/>
                    <a:gd name="T34" fmla="*/ 0 w 821"/>
                    <a:gd name="T35" fmla="*/ 0 h 346"/>
                    <a:gd name="T36" fmla="*/ 0 w 821"/>
                    <a:gd name="T37" fmla="*/ 0 h 346"/>
                    <a:gd name="T38" fmla="*/ 0 w 821"/>
                    <a:gd name="T39" fmla="*/ 0 h 346"/>
                    <a:gd name="T40" fmla="*/ 0 w 821"/>
                    <a:gd name="T41" fmla="*/ 0 h 346"/>
                    <a:gd name="T42" fmla="*/ 0 w 821"/>
                    <a:gd name="T43" fmla="*/ 0 h 346"/>
                    <a:gd name="T44" fmla="*/ 0 w 821"/>
                    <a:gd name="T45" fmla="*/ 0 h 346"/>
                    <a:gd name="T46" fmla="*/ 0 w 821"/>
                    <a:gd name="T47" fmla="*/ 0 h 346"/>
                    <a:gd name="T48" fmla="*/ 0 w 821"/>
                    <a:gd name="T49" fmla="*/ 0 h 346"/>
                    <a:gd name="T50" fmla="*/ 0 w 821"/>
                    <a:gd name="T51" fmla="*/ 0 h 346"/>
                    <a:gd name="T52" fmla="*/ 0 w 821"/>
                    <a:gd name="T53" fmla="*/ 0 h 346"/>
                    <a:gd name="T54" fmla="*/ 0 w 821"/>
                    <a:gd name="T55" fmla="*/ 0 h 346"/>
                    <a:gd name="T56" fmla="*/ 0 w 821"/>
                    <a:gd name="T57" fmla="*/ 0 h 346"/>
                    <a:gd name="T58" fmla="*/ 0 w 821"/>
                    <a:gd name="T59" fmla="*/ 0 h 346"/>
                    <a:gd name="T60" fmla="*/ 0 w 821"/>
                    <a:gd name="T61" fmla="*/ 0 h 346"/>
                    <a:gd name="T62" fmla="*/ 0 w 821"/>
                    <a:gd name="T63" fmla="*/ 0 h 346"/>
                    <a:gd name="T64" fmla="*/ 0 w 821"/>
                    <a:gd name="T65" fmla="*/ 0 h 346"/>
                    <a:gd name="T66" fmla="*/ 0 w 821"/>
                    <a:gd name="T67" fmla="*/ 0 h 346"/>
                    <a:gd name="T68" fmla="*/ 0 w 821"/>
                    <a:gd name="T69" fmla="*/ 0 h 346"/>
                    <a:gd name="T70" fmla="*/ 0 w 821"/>
                    <a:gd name="T71" fmla="*/ 0 h 346"/>
                    <a:gd name="T72" fmla="*/ 0 w 821"/>
                    <a:gd name="T73" fmla="*/ 0 h 346"/>
                    <a:gd name="T74" fmla="*/ 0 w 821"/>
                    <a:gd name="T75" fmla="*/ 0 h 346"/>
                    <a:gd name="T76" fmla="*/ 0 w 821"/>
                    <a:gd name="T77" fmla="*/ 0 h 346"/>
                    <a:gd name="T78" fmla="*/ 0 w 821"/>
                    <a:gd name="T79" fmla="*/ 0 h 346"/>
                    <a:gd name="T80" fmla="*/ 0 w 821"/>
                    <a:gd name="T81" fmla="*/ 0 h 346"/>
                    <a:gd name="T82" fmla="*/ 0 w 821"/>
                    <a:gd name="T83" fmla="*/ 0 h 346"/>
                    <a:gd name="T84" fmla="*/ 0 w 821"/>
                    <a:gd name="T85" fmla="*/ 0 h 346"/>
                    <a:gd name="T86" fmla="*/ 0 w 821"/>
                    <a:gd name="T87" fmla="*/ 0 h 346"/>
                    <a:gd name="T88" fmla="*/ 0 w 821"/>
                    <a:gd name="T89" fmla="*/ 0 h 346"/>
                    <a:gd name="T90" fmla="*/ 0 w 821"/>
                    <a:gd name="T91" fmla="*/ 0 h 346"/>
                    <a:gd name="T92" fmla="*/ 0 w 821"/>
                    <a:gd name="T93" fmla="*/ 0 h 346"/>
                    <a:gd name="T94" fmla="*/ 0 w 821"/>
                    <a:gd name="T95" fmla="*/ 0 h 346"/>
                    <a:gd name="T96" fmla="*/ 0 w 821"/>
                    <a:gd name="T97" fmla="*/ 0 h 346"/>
                    <a:gd name="T98" fmla="*/ 0 w 821"/>
                    <a:gd name="T99" fmla="*/ 0 h 346"/>
                    <a:gd name="T100" fmla="*/ 0 w 821"/>
                    <a:gd name="T101" fmla="*/ 0 h 346"/>
                    <a:gd name="T102" fmla="*/ 0 w 821"/>
                    <a:gd name="T103" fmla="*/ 0 h 346"/>
                    <a:gd name="T104" fmla="*/ 0 w 821"/>
                    <a:gd name="T105" fmla="*/ 0 h 346"/>
                    <a:gd name="T106" fmla="*/ 0 w 821"/>
                    <a:gd name="T107" fmla="*/ 0 h 346"/>
                    <a:gd name="T108" fmla="*/ 0 w 821"/>
                    <a:gd name="T109" fmla="*/ 0 h 346"/>
                    <a:gd name="T110" fmla="*/ 0 w 821"/>
                    <a:gd name="T111" fmla="*/ 0 h 346"/>
                    <a:gd name="T112" fmla="*/ 0 w 821"/>
                    <a:gd name="T113" fmla="*/ 0 h 346"/>
                    <a:gd name="T114" fmla="*/ 0 w 821"/>
                    <a:gd name="T115" fmla="*/ 0 h 346"/>
                    <a:gd name="T116" fmla="*/ 0 w 821"/>
                    <a:gd name="T117" fmla="*/ 0 h 346"/>
                    <a:gd name="T118" fmla="*/ 0 w 821"/>
                    <a:gd name="T119" fmla="*/ 0 h 346"/>
                    <a:gd name="T120" fmla="*/ 0 w 821"/>
                    <a:gd name="T121" fmla="*/ 0 h 346"/>
                    <a:gd name="T122" fmla="*/ 0 w 821"/>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6">
                      <a:moveTo>
                        <a:pt x="659" y="21"/>
                      </a:moveTo>
                      <a:lnTo>
                        <a:pt x="632" y="41"/>
                      </a:lnTo>
                      <a:lnTo>
                        <a:pt x="606" y="60"/>
                      </a:lnTo>
                      <a:lnTo>
                        <a:pt x="580" y="76"/>
                      </a:lnTo>
                      <a:lnTo>
                        <a:pt x="555" y="90"/>
                      </a:lnTo>
                      <a:lnTo>
                        <a:pt x="532" y="102"/>
                      </a:lnTo>
                      <a:lnTo>
                        <a:pt x="508" y="114"/>
                      </a:lnTo>
                      <a:lnTo>
                        <a:pt x="485" y="123"/>
                      </a:lnTo>
                      <a:lnTo>
                        <a:pt x="463" y="130"/>
                      </a:lnTo>
                      <a:lnTo>
                        <a:pt x="442" y="136"/>
                      </a:lnTo>
                      <a:lnTo>
                        <a:pt x="421" y="141"/>
                      </a:lnTo>
                      <a:lnTo>
                        <a:pt x="400" y="145"/>
                      </a:lnTo>
                      <a:lnTo>
                        <a:pt x="382" y="147"/>
                      </a:lnTo>
                      <a:lnTo>
                        <a:pt x="363" y="148"/>
                      </a:lnTo>
                      <a:lnTo>
                        <a:pt x="345" y="148"/>
                      </a:lnTo>
                      <a:lnTo>
                        <a:pt x="328" y="148"/>
                      </a:lnTo>
                      <a:lnTo>
                        <a:pt x="312" y="146"/>
                      </a:lnTo>
                      <a:lnTo>
                        <a:pt x="297" y="144"/>
                      </a:lnTo>
                      <a:lnTo>
                        <a:pt x="282" y="141"/>
                      </a:lnTo>
                      <a:lnTo>
                        <a:pt x="268" y="137"/>
                      </a:lnTo>
                      <a:lnTo>
                        <a:pt x="256" y="133"/>
                      </a:lnTo>
                      <a:lnTo>
                        <a:pt x="232" y="124"/>
                      </a:lnTo>
                      <a:lnTo>
                        <a:pt x="212" y="115"/>
                      </a:lnTo>
                      <a:lnTo>
                        <a:pt x="196" y="105"/>
                      </a:lnTo>
                      <a:lnTo>
                        <a:pt x="182" y="97"/>
                      </a:lnTo>
                      <a:lnTo>
                        <a:pt x="173" y="90"/>
                      </a:lnTo>
                      <a:lnTo>
                        <a:pt x="167" y="86"/>
                      </a:lnTo>
                      <a:lnTo>
                        <a:pt x="168" y="87"/>
                      </a:lnTo>
                      <a:lnTo>
                        <a:pt x="160" y="80"/>
                      </a:lnTo>
                      <a:lnTo>
                        <a:pt x="152" y="74"/>
                      </a:lnTo>
                      <a:lnTo>
                        <a:pt x="143" y="69"/>
                      </a:lnTo>
                      <a:lnTo>
                        <a:pt x="135" y="66"/>
                      </a:lnTo>
                      <a:lnTo>
                        <a:pt x="125" y="63"/>
                      </a:lnTo>
                      <a:lnTo>
                        <a:pt x="115" y="61"/>
                      </a:lnTo>
                      <a:lnTo>
                        <a:pt x="106" y="60"/>
                      </a:lnTo>
                      <a:lnTo>
                        <a:pt x="96" y="60"/>
                      </a:lnTo>
                      <a:lnTo>
                        <a:pt x="87" y="61"/>
                      </a:lnTo>
                      <a:lnTo>
                        <a:pt x="78" y="62"/>
                      </a:lnTo>
                      <a:lnTo>
                        <a:pt x="68" y="65"/>
                      </a:lnTo>
                      <a:lnTo>
                        <a:pt x="59" y="68"/>
                      </a:lnTo>
                      <a:lnTo>
                        <a:pt x="51" y="73"/>
                      </a:lnTo>
                      <a:lnTo>
                        <a:pt x="43" y="79"/>
                      </a:lnTo>
                      <a:lnTo>
                        <a:pt x="34" y="85"/>
                      </a:lnTo>
                      <a:lnTo>
                        <a:pt x="27" y="92"/>
                      </a:lnTo>
                      <a:lnTo>
                        <a:pt x="20" y="99"/>
                      </a:lnTo>
                      <a:lnTo>
                        <a:pt x="15" y="108"/>
                      </a:lnTo>
                      <a:lnTo>
                        <a:pt x="9" y="117"/>
                      </a:lnTo>
                      <a:lnTo>
                        <a:pt x="6" y="126"/>
                      </a:lnTo>
                      <a:lnTo>
                        <a:pt x="3" y="134"/>
                      </a:lnTo>
                      <a:lnTo>
                        <a:pt x="1" y="145"/>
                      </a:lnTo>
                      <a:lnTo>
                        <a:pt x="0" y="154"/>
                      </a:lnTo>
                      <a:lnTo>
                        <a:pt x="0" y="163"/>
                      </a:lnTo>
                      <a:lnTo>
                        <a:pt x="1" y="173"/>
                      </a:lnTo>
                      <a:lnTo>
                        <a:pt x="3" y="182"/>
                      </a:lnTo>
                      <a:lnTo>
                        <a:pt x="5" y="191"/>
                      </a:lnTo>
                      <a:lnTo>
                        <a:pt x="9" y="201"/>
                      </a:lnTo>
                      <a:lnTo>
                        <a:pt x="14" y="210"/>
                      </a:lnTo>
                      <a:lnTo>
                        <a:pt x="19" y="218"/>
                      </a:lnTo>
                      <a:lnTo>
                        <a:pt x="25" y="225"/>
                      </a:lnTo>
                      <a:lnTo>
                        <a:pt x="32" y="233"/>
                      </a:lnTo>
                      <a:lnTo>
                        <a:pt x="43" y="242"/>
                      </a:lnTo>
                      <a:lnTo>
                        <a:pt x="55" y="252"/>
                      </a:lnTo>
                      <a:lnTo>
                        <a:pt x="67" y="262"/>
                      </a:lnTo>
                      <a:lnTo>
                        <a:pt x="82" y="271"/>
                      </a:lnTo>
                      <a:lnTo>
                        <a:pt x="96" y="280"/>
                      </a:lnTo>
                      <a:lnTo>
                        <a:pt x="112" y="288"/>
                      </a:lnTo>
                      <a:lnTo>
                        <a:pt x="129" y="297"/>
                      </a:lnTo>
                      <a:lnTo>
                        <a:pt x="147" y="305"/>
                      </a:lnTo>
                      <a:lnTo>
                        <a:pt x="166" y="313"/>
                      </a:lnTo>
                      <a:lnTo>
                        <a:pt x="185" y="319"/>
                      </a:lnTo>
                      <a:lnTo>
                        <a:pt x="205" y="327"/>
                      </a:lnTo>
                      <a:lnTo>
                        <a:pt x="227" y="332"/>
                      </a:lnTo>
                      <a:lnTo>
                        <a:pt x="248" y="337"/>
                      </a:lnTo>
                      <a:lnTo>
                        <a:pt x="271" y="340"/>
                      </a:lnTo>
                      <a:lnTo>
                        <a:pt x="295" y="343"/>
                      </a:lnTo>
                      <a:lnTo>
                        <a:pt x="319" y="345"/>
                      </a:lnTo>
                      <a:lnTo>
                        <a:pt x="343" y="346"/>
                      </a:lnTo>
                      <a:lnTo>
                        <a:pt x="369" y="346"/>
                      </a:lnTo>
                      <a:lnTo>
                        <a:pt x="395" y="344"/>
                      </a:lnTo>
                      <a:lnTo>
                        <a:pt x="422" y="342"/>
                      </a:lnTo>
                      <a:lnTo>
                        <a:pt x="450" y="338"/>
                      </a:lnTo>
                      <a:lnTo>
                        <a:pt x="478" y="332"/>
                      </a:lnTo>
                      <a:lnTo>
                        <a:pt x="506" y="325"/>
                      </a:lnTo>
                      <a:lnTo>
                        <a:pt x="535" y="316"/>
                      </a:lnTo>
                      <a:lnTo>
                        <a:pt x="565" y="305"/>
                      </a:lnTo>
                      <a:lnTo>
                        <a:pt x="595" y="293"/>
                      </a:lnTo>
                      <a:lnTo>
                        <a:pt x="625" y="279"/>
                      </a:lnTo>
                      <a:lnTo>
                        <a:pt x="656" y="263"/>
                      </a:lnTo>
                      <a:lnTo>
                        <a:pt x="687" y="245"/>
                      </a:lnTo>
                      <a:lnTo>
                        <a:pt x="719" y="224"/>
                      </a:lnTo>
                      <a:lnTo>
                        <a:pt x="751" y="203"/>
                      </a:lnTo>
                      <a:lnTo>
                        <a:pt x="783" y="178"/>
                      </a:lnTo>
                      <a:lnTo>
                        <a:pt x="791" y="171"/>
                      </a:lnTo>
                      <a:lnTo>
                        <a:pt x="797" y="163"/>
                      </a:lnTo>
                      <a:lnTo>
                        <a:pt x="804" y="156"/>
                      </a:lnTo>
                      <a:lnTo>
                        <a:pt x="809" y="148"/>
                      </a:lnTo>
                      <a:lnTo>
                        <a:pt x="813" y="139"/>
                      </a:lnTo>
                      <a:lnTo>
                        <a:pt x="816" y="129"/>
                      </a:lnTo>
                      <a:lnTo>
                        <a:pt x="819" y="120"/>
                      </a:lnTo>
                      <a:lnTo>
                        <a:pt x="820" y="111"/>
                      </a:lnTo>
                      <a:lnTo>
                        <a:pt x="821" y="101"/>
                      </a:lnTo>
                      <a:lnTo>
                        <a:pt x="821" y="92"/>
                      </a:lnTo>
                      <a:lnTo>
                        <a:pt x="819" y="83"/>
                      </a:lnTo>
                      <a:lnTo>
                        <a:pt x="817" y="72"/>
                      </a:lnTo>
                      <a:lnTo>
                        <a:pt x="814" y="63"/>
                      </a:lnTo>
                      <a:lnTo>
                        <a:pt x="811" y="55"/>
                      </a:lnTo>
                      <a:lnTo>
                        <a:pt x="806" y="45"/>
                      </a:lnTo>
                      <a:lnTo>
                        <a:pt x="799" y="37"/>
                      </a:lnTo>
                      <a:lnTo>
                        <a:pt x="792" y="30"/>
                      </a:lnTo>
                      <a:lnTo>
                        <a:pt x="785" y="23"/>
                      </a:lnTo>
                      <a:lnTo>
                        <a:pt x="778" y="17"/>
                      </a:lnTo>
                      <a:lnTo>
                        <a:pt x="769" y="11"/>
                      </a:lnTo>
                      <a:lnTo>
                        <a:pt x="760" y="7"/>
                      </a:lnTo>
                      <a:lnTo>
                        <a:pt x="752" y="4"/>
                      </a:lnTo>
                      <a:lnTo>
                        <a:pt x="743" y="2"/>
                      </a:lnTo>
                      <a:lnTo>
                        <a:pt x="732" y="0"/>
                      </a:lnTo>
                      <a:lnTo>
                        <a:pt x="723" y="0"/>
                      </a:lnTo>
                      <a:lnTo>
                        <a:pt x="714" y="0"/>
                      </a:lnTo>
                      <a:lnTo>
                        <a:pt x="704" y="1"/>
                      </a:lnTo>
                      <a:lnTo>
                        <a:pt x="695" y="3"/>
                      </a:lnTo>
                      <a:lnTo>
                        <a:pt x="686" y="6"/>
                      </a:lnTo>
                      <a:lnTo>
                        <a:pt x="676" y="10"/>
                      </a:lnTo>
                      <a:lnTo>
                        <a:pt x="667" y="15"/>
                      </a:lnTo>
                      <a:lnTo>
                        <a:pt x="659" y="21"/>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5" name="Freeform 1085">
                  <a:extLst>
                    <a:ext uri="{FF2B5EF4-FFF2-40B4-BE49-F238E27FC236}">
                      <a16:creationId xmlns:a16="http://schemas.microsoft.com/office/drawing/2014/main" id="{F7F1FF25-A429-4CEB-B4BD-A74695A738B0}"/>
                    </a:ext>
                  </a:extLst>
                </p:cNvPr>
                <p:cNvSpPr>
                  <a:spLocks/>
                </p:cNvSpPr>
                <p:nvPr/>
              </p:nvSpPr>
              <p:spPr bwMode="auto">
                <a:xfrm>
                  <a:off x="2033" y="2564"/>
                  <a:ext cx="46" cy="27"/>
                </a:xfrm>
                <a:custGeom>
                  <a:avLst/>
                  <a:gdLst>
                    <a:gd name="T0" fmla="*/ 0 w 696"/>
                    <a:gd name="T1" fmla="*/ 0 h 403"/>
                    <a:gd name="T2" fmla="*/ 0 w 696"/>
                    <a:gd name="T3" fmla="*/ 0 h 403"/>
                    <a:gd name="T4" fmla="*/ 0 w 696"/>
                    <a:gd name="T5" fmla="*/ 0 h 403"/>
                    <a:gd name="T6" fmla="*/ 0 w 696"/>
                    <a:gd name="T7" fmla="*/ 0 h 403"/>
                    <a:gd name="T8" fmla="*/ 0 w 696"/>
                    <a:gd name="T9" fmla="*/ 0 h 403"/>
                    <a:gd name="T10" fmla="*/ 0 w 696"/>
                    <a:gd name="T11" fmla="*/ 0 h 403"/>
                    <a:gd name="T12" fmla="*/ 0 w 696"/>
                    <a:gd name="T13" fmla="*/ 0 h 403"/>
                    <a:gd name="T14" fmla="*/ 0 w 696"/>
                    <a:gd name="T15" fmla="*/ 0 h 403"/>
                    <a:gd name="T16" fmla="*/ 0 w 696"/>
                    <a:gd name="T17" fmla="*/ 0 h 403"/>
                    <a:gd name="T18" fmla="*/ 0 w 696"/>
                    <a:gd name="T19" fmla="*/ 0 h 403"/>
                    <a:gd name="T20" fmla="*/ 0 w 696"/>
                    <a:gd name="T21" fmla="*/ 0 h 403"/>
                    <a:gd name="T22" fmla="*/ 0 w 696"/>
                    <a:gd name="T23" fmla="*/ 0 h 403"/>
                    <a:gd name="T24" fmla="*/ 0 w 696"/>
                    <a:gd name="T25" fmla="*/ 0 h 403"/>
                    <a:gd name="T26" fmla="*/ 0 w 696"/>
                    <a:gd name="T27" fmla="*/ 0 h 403"/>
                    <a:gd name="T28" fmla="*/ 0 w 696"/>
                    <a:gd name="T29" fmla="*/ 0 h 403"/>
                    <a:gd name="T30" fmla="*/ 0 w 696"/>
                    <a:gd name="T31" fmla="*/ 0 h 403"/>
                    <a:gd name="T32" fmla="*/ 0 w 696"/>
                    <a:gd name="T33" fmla="*/ 0 h 403"/>
                    <a:gd name="T34" fmla="*/ 0 w 696"/>
                    <a:gd name="T35" fmla="*/ 0 h 403"/>
                    <a:gd name="T36" fmla="*/ 0 w 696"/>
                    <a:gd name="T37" fmla="*/ 0 h 403"/>
                    <a:gd name="T38" fmla="*/ 0 w 696"/>
                    <a:gd name="T39" fmla="*/ 0 h 403"/>
                    <a:gd name="T40" fmla="*/ 0 w 696"/>
                    <a:gd name="T41" fmla="*/ 0 h 403"/>
                    <a:gd name="T42" fmla="*/ 0 w 696"/>
                    <a:gd name="T43" fmla="*/ 0 h 403"/>
                    <a:gd name="T44" fmla="*/ 0 w 696"/>
                    <a:gd name="T45" fmla="*/ 0 h 403"/>
                    <a:gd name="T46" fmla="*/ 0 w 696"/>
                    <a:gd name="T47" fmla="*/ 0 h 403"/>
                    <a:gd name="T48" fmla="*/ 0 w 696"/>
                    <a:gd name="T49" fmla="*/ 0 h 403"/>
                    <a:gd name="T50" fmla="*/ 0 w 696"/>
                    <a:gd name="T51" fmla="*/ 0 h 403"/>
                    <a:gd name="T52" fmla="*/ 0 w 696"/>
                    <a:gd name="T53" fmla="*/ 0 h 403"/>
                    <a:gd name="T54" fmla="*/ 0 w 696"/>
                    <a:gd name="T55" fmla="*/ 0 h 403"/>
                    <a:gd name="T56" fmla="*/ 0 w 696"/>
                    <a:gd name="T57" fmla="*/ 0 h 403"/>
                    <a:gd name="T58" fmla="*/ 0 w 696"/>
                    <a:gd name="T59" fmla="*/ 0 h 403"/>
                    <a:gd name="T60" fmla="*/ 0 w 696"/>
                    <a:gd name="T61" fmla="*/ 0 h 403"/>
                    <a:gd name="T62" fmla="*/ 0 w 696"/>
                    <a:gd name="T63" fmla="*/ 0 h 403"/>
                    <a:gd name="T64" fmla="*/ 0 w 696"/>
                    <a:gd name="T65" fmla="*/ 0 h 403"/>
                    <a:gd name="T66" fmla="*/ 0 w 696"/>
                    <a:gd name="T67" fmla="*/ 0 h 403"/>
                    <a:gd name="T68" fmla="*/ 0 w 696"/>
                    <a:gd name="T69" fmla="*/ 0 h 403"/>
                    <a:gd name="T70" fmla="*/ 0 w 696"/>
                    <a:gd name="T71" fmla="*/ 0 h 403"/>
                    <a:gd name="T72" fmla="*/ 0 w 696"/>
                    <a:gd name="T73" fmla="*/ 0 h 403"/>
                    <a:gd name="T74" fmla="*/ 0 w 696"/>
                    <a:gd name="T75" fmla="*/ 0 h 403"/>
                    <a:gd name="T76" fmla="*/ 0 w 696"/>
                    <a:gd name="T77" fmla="*/ 0 h 403"/>
                    <a:gd name="T78" fmla="*/ 0 w 696"/>
                    <a:gd name="T79" fmla="*/ 0 h 403"/>
                    <a:gd name="T80" fmla="*/ 0 w 696"/>
                    <a:gd name="T81" fmla="*/ 0 h 403"/>
                    <a:gd name="T82" fmla="*/ 0 w 696"/>
                    <a:gd name="T83" fmla="*/ 0 h 403"/>
                    <a:gd name="T84" fmla="*/ 0 w 696"/>
                    <a:gd name="T85" fmla="*/ 0 h 403"/>
                    <a:gd name="T86" fmla="*/ 0 w 696"/>
                    <a:gd name="T87" fmla="*/ 0 h 403"/>
                    <a:gd name="T88" fmla="*/ 0 w 696"/>
                    <a:gd name="T89" fmla="*/ 0 h 403"/>
                    <a:gd name="T90" fmla="*/ 0 w 696"/>
                    <a:gd name="T91" fmla="*/ 0 h 403"/>
                    <a:gd name="T92" fmla="*/ 0 w 696"/>
                    <a:gd name="T93" fmla="*/ 0 h 403"/>
                    <a:gd name="T94" fmla="*/ 0 w 696"/>
                    <a:gd name="T95" fmla="*/ 0 h 403"/>
                    <a:gd name="T96" fmla="*/ 0 w 696"/>
                    <a:gd name="T97" fmla="*/ 0 h 403"/>
                    <a:gd name="T98" fmla="*/ 0 w 696"/>
                    <a:gd name="T99" fmla="*/ 0 h 403"/>
                    <a:gd name="T100" fmla="*/ 0 w 696"/>
                    <a:gd name="T101" fmla="*/ 0 h 403"/>
                    <a:gd name="T102" fmla="*/ 0 w 696"/>
                    <a:gd name="T103" fmla="*/ 0 h 403"/>
                    <a:gd name="T104" fmla="*/ 0 w 696"/>
                    <a:gd name="T105" fmla="*/ 0 h 403"/>
                    <a:gd name="T106" fmla="*/ 0 w 696"/>
                    <a:gd name="T107" fmla="*/ 0 h 403"/>
                    <a:gd name="T108" fmla="*/ 0 w 696"/>
                    <a:gd name="T109" fmla="*/ 0 h 403"/>
                    <a:gd name="T110" fmla="*/ 0 w 696"/>
                    <a:gd name="T111" fmla="*/ 0 h 403"/>
                    <a:gd name="T112" fmla="*/ 0 w 696"/>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6" h="403">
                      <a:moveTo>
                        <a:pt x="522" y="32"/>
                      </a:moveTo>
                      <a:lnTo>
                        <a:pt x="503" y="52"/>
                      </a:lnTo>
                      <a:lnTo>
                        <a:pt x="485" y="70"/>
                      </a:lnTo>
                      <a:lnTo>
                        <a:pt x="466" y="87"/>
                      </a:lnTo>
                      <a:lnTo>
                        <a:pt x="448" y="102"/>
                      </a:lnTo>
                      <a:lnTo>
                        <a:pt x="430" y="116"/>
                      </a:lnTo>
                      <a:lnTo>
                        <a:pt x="412" y="128"/>
                      </a:lnTo>
                      <a:lnTo>
                        <a:pt x="395" y="139"/>
                      </a:lnTo>
                      <a:lnTo>
                        <a:pt x="377" y="150"/>
                      </a:lnTo>
                      <a:lnTo>
                        <a:pt x="361" y="159"/>
                      </a:lnTo>
                      <a:lnTo>
                        <a:pt x="344" y="167"/>
                      </a:lnTo>
                      <a:lnTo>
                        <a:pt x="328" y="175"/>
                      </a:lnTo>
                      <a:lnTo>
                        <a:pt x="312" y="181"/>
                      </a:lnTo>
                      <a:lnTo>
                        <a:pt x="297" y="186"/>
                      </a:lnTo>
                      <a:lnTo>
                        <a:pt x="282" y="190"/>
                      </a:lnTo>
                      <a:lnTo>
                        <a:pt x="268" y="194"/>
                      </a:lnTo>
                      <a:lnTo>
                        <a:pt x="254" y="197"/>
                      </a:lnTo>
                      <a:lnTo>
                        <a:pt x="228" y="201"/>
                      </a:lnTo>
                      <a:lnTo>
                        <a:pt x="205" y="204"/>
                      </a:lnTo>
                      <a:lnTo>
                        <a:pt x="184" y="204"/>
                      </a:lnTo>
                      <a:lnTo>
                        <a:pt x="166" y="202"/>
                      </a:lnTo>
                      <a:lnTo>
                        <a:pt x="140" y="199"/>
                      </a:lnTo>
                      <a:lnTo>
                        <a:pt x="130" y="196"/>
                      </a:lnTo>
                      <a:lnTo>
                        <a:pt x="131" y="197"/>
                      </a:lnTo>
                      <a:lnTo>
                        <a:pt x="122" y="194"/>
                      </a:lnTo>
                      <a:lnTo>
                        <a:pt x="111" y="193"/>
                      </a:lnTo>
                      <a:lnTo>
                        <a:pt x="102" y="192"/>
                      </a:lnTo>
                      <a:lnTo>
                        <a:pt x="92" y="192"/>
                      </a:lnTo>
                      <a:lnTo>
                        <a:pt x="83" y="194"/>
                      </a:lnTo>
                      <a:lnTo>
                        <a:pt x="73" y="196"/>
                      </a:lnTo>
                      <a:lnTo>
                        <a:pt x="64" y="199"/>
                      </a:lnTo>
                      <a:lnTo>
                        <a:pt x="56" y="202"/>
                      </a:lnTo>
                      <a:lnTo>
                        <a:pt x="46" y="208"/>
                      </a:lnTo>
                      <a:lnTo>
                        <a:pt x="39" y="213"/>
                      </a:lnTo>
                      <a:lnTo>
                        <a:pt x="32" y="219"/>
                      </a:lnTo>
                      <a:lnTo>
                        <a:pt x="25" y="226"/>
                      </a:lnTo>
                      <a:lnTo>
                        <a:pt x="18" y="235"/>
                      </a:lnTo>
                      <a:lnTo>
                        <a:pt x="13" y="243"/>
                      </a:lnTo>
                      <a:lnTo>
                        <a:pt x="9" y="251"/>
                      </a:lnTo>
                      <a:lnTo>
                        <a:pt x="5" y="260"/>
                      </a:lnTo>
                      <a:lnTo>
                        <a:pt x="3" y="271"/>
                      </a:lnTo>
                      <a:lnTo>
                        <a:pt x="1" y="281"/>
                      </a:lnTo>
                      <a:lnTo>
                        <a:pt x="0" y="290"/>
                      </a:lnTo>
                      <a:lnTo>
                        <a:pt x="1" y="301"/>
                      </a:lnTo>
                      <a:lnTo>
                        <a:pt x="2" y="310"/>
                      </a:lnTo>
                      <a:lnTo>
                        <a:pt x="4" y="319"/>
                      </a:lnTo>
                      <a:lnTo>
                        <a:pt x="7" y="329"/>
                      </a:lnTo>
                      <a:lnTo>
                        <a:pt x="11" y="337"/>
                      </a:lnTo>
                      <a:lnTo>
                        <a:pt x="15" y="345"/>
                      </a:lnTo>
                      <a:lnTo>
                        <a:pt x="22" y="353"/>
                      </a:lnTo>
                      <a:lnTo>
                        <a:pt x="28" y="361"/>
                      </a:lnTo>
                      <a:lnTo>
                        <a:pt x="34" y="367"/>
                      </a:lnTo>
                      <a:lnTo>
                        <a:pt x="42" y="373"/>
                      </a:lnTo>
                      <a:lnTo>
                        <a:pt x="50" y="378"/>
                      </a:lnTo>
                      <a:lnTo>
                        <a:pt x="60" y="383"/>
                      </a:lnTo>
                      <a:lnTo>
                        <a:pt x="69" y="387"/>
                      </a:lnTo>
                      <a:lnTo>
                        <a:pt x="74" y="389"/>
                      </a:lnTo>
                      <a:lnTo>
                        <a:pt x="87" y="392"/>
                      </a:lnTo>
                      <a:lnTo>
                        <a:pt x="104" y="396"/>
                      </a:lnTo>
                      <a:lnTo>
                        <a:pt x="127" y="399"/>
                      </a:lnTo>
                      <a:lnTo>
                        <a:pt x="155" y="402"/>
                      </a:lnTo>
                      <a:lnTo>
                        <a:pt x="188" y="403"/>
                      </a:lnTo>
                      <a:lnTo>
                        <a:pt x="206" y="403"/>
                      </a:lnTo>
                      <a:lnTo>
                        <a:pt x="224" y="402"/>
                      </a:lnTo>
                      <a:lnTo>
                        <a:pt x="244" y="400"/>
                      </a:lnTo>
                      <a:lnTo>
                        <a:pt x="265" y="398"/>
                      </a:lnTo>
                      <a:lnTo>
                        <a:pt x="286" y="394"/>
                      </a:lnTo>
                      <a:lnTo>
                        <a:pt x="309" y="390"/>
                      </a:lnTo>
                      <a:lnTo>
                        <a:pt x="332" y="383"/>
                      </a:lnTo>
                      <a:lnTo>
                        <a:pt x="356" y="377"/>
                      </a:lnTo>
                      <a:lnTo>
                        <a:pt x="379" y="369"/>
                      </a:lnTo>
                      <a:lnTo>
                        <a:pt x="404" y="360"/>
                      </a:lnTo>
                      <a:lnTo>
                        <a:pt x="429" y="348"/>
                      </a:lnTo>
                      <a:lnTo>
                        <a:pt x="455" y="336"/>
                      </a:lnTo>
                      <a:lnTo>
                        <a:pt x="481" y="321"/>
                      </a:lnTo>
                      <a:lnTo>
                        <a:pt x="508" y="305"/>
                      </a:lnTo>
                      <a:lnTo>
                        <a:pt x="533" y="287"/>
                      </a:lnTo>
                      <a:lnTo>
                        <a:pt x="561" y="268"/>
                      </a:lnTo>
                      <a:lnTo>
                        <a:pt x="588" y="246"/>
                      </a:lnTo>
                      <a:lnTo>
                        <a:pt x="615" y="221"/>
                      </a:lnTo>
                      <a:lnTo>
                        <a:pt x="642" y="195"/>
                      </a:lnTo>
                      <a:lnTo>
                        <a:pt x="670" y="166"/>
                      </a:lnTo>
                      <a:lnTo>
                        <a:pt x="676" y="159"/>
                      </a:lnTo>
                      <a:lnTo>
                        <a:pt x="681" y="150"/>
                      </a:lnTo>
                      <a:lnTo>
                        <a:pt x="686" y="141"/>
                      </a:lnTo>
                      <a:lnTo>
                        <a:pt x="690" y="132"/>
                      </a:lnTo>
                      <a:lnTo>
                        <a:pt x="693" y="123"/>
                      </a:lnTo>
                      <a:lnTo>
                        <a:pt x="695" y="114"/>
                      </a:lnTo>
                      <a:lnTo>
                        <a:pt x="696" y="104"/>
                      </a:lnTo>
                      <a:lnTo>
                        <a:pt x="696" y="95"/>
                      </a:lnTo>
                      <a:lnTo>
                        <a:pt x="695" y="85"/>
                      </a:lnTo>
                      <a:lnTo>
                        <a:pt x="693" y="75"/>
                      </a:lnTo>
                      <a:lnTo>
                        <a:pt x="690" y="66"/>
                      </a:lnTo>
                      <a:lnTo>
                        <a:pt x="686" y="58"/>
                      </a:lnTo>
                      <a:lnTo>
                        <a:pt x="682" y="48"/>
                      </a:lnTo>
                      <a:lnTo>
                        <a:pt x="676" y="40"/>
                      </a:lnTo>
                      <a:lnTo>
                        <a:pt x="670" y="33"/>
                      </a:lnTo>
                      <a:lnTo>
                        <a:pt x="663" y="26"/>
                      </a:lnTo>
                      <a:lnTo>
                        <a:pt x="655" y="18"/>
                      </a:lnTo>
                      <a:lnTo>
                        <a:pt x="647" y="13"/>
                      </a:lnTo>
                      <a:lnTo>
                        <a:pt x="638" y="9"/>
                      </a:lnTo>
                      <a:lnTo>
                        <a:pt x="629" y="5"/>
                      </a:lnTo>
                      <a:lnTo>
                        <a:pt x="619" y="2"/>
                      </a:lnTo>
                      <a:lnTo>
                        <a:pt x="610" y="0"/>
                      </a:lnTo>
                      <a:lnTo>
                        <a:pt x="601" y="0"/>
                      </a:lnTo>
                      <a:lnTo>
                        <a:pt x="591" y="0"/>
                      </a:lnTo>
                      <a:lnTo>
                        <a:pt x="582" y="0"/>
                      </a:lnTo>
                      <a:lnTo>
                        <a:pt x="572" y="2"/>
                      </a:lnTo>
                      <a:lnTo>
                        <a:pt x="562" y="5"/>
                      </a:lnTo>
                      <a:lnTo>
                        <a:pt x="554" y="8"/>
                      </a:lnTo>
                      <a:lnTo>
                        <a:pt x="545" y="13"/>
                      </a:lnTo>
                      <a:lnTo>
                        <a:pt x="536" y="18"/>
                      </a:lnTo>
                      <a:lnTo>
                        <a:pt x="529" y="25"/>
                      </a:lnTo>
                      <a:lnTo>
                        <a:pt x="522" y="3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6" name="Freeform 1086">
                  <a:extLst>
                    <a:ext uri="{FF2B5EF4-FFF2-40B4-BE49-F238E27FC236}">
                      <a16:creationId xmlns:a16="http://schemas.microsoft.com/office/drawing/2014/main" id="{F3CE5ECB-9D32-44A7-9BB3-FD9DCEF7708C}"/>
                    </a:ext>
                  </a:extLst>
                </p:cNvPr>
                <p:cNvSpPr>
                  <a:spLocks/>
                </p:cNvSpPr>
                <p:nvPr/>
              </p:nvSpPr>
              <p:spPr bwMode="auto">
                <a:xfrm>
                  <a:off x="1944" y="2424"/>
                  <a:ext cx="181" cy="270"/>
                </a:xfrm>
                <a:custGeom>
                  <a:avLst/>
                  <a:gdLst>
                    <a:gd name="T0" fmla="*/ 0 w 2714"/>
                    <a:gd name="T1" fmla="*/ 0 h 4061"/>
                    <a:gd name="T2" fmla="*/ 0 w 2714"/>
                    <a:gd name="T3" fmla="*/ 0 h 4061"/>
                    <a:gd name="T4" fmla="*/ 0 w 2714"/>
                    <a:gd name="T5" fmla="*/ 0 h 4061"/>
                    <a:gd name="T6" fmla="*/ 0 w 2714"/>
                    <a:gd name="T7" fmla="*/ 0 h 4061"/>
                    <a:gd name="T8" fmla="*/ 0 w 2714"/>
                    <a:gd name="T9" fmla="*/ 0 h 4061"/>
                    <a:gd name="T10" fmla="*/ 0 w 2714"/>
                    <a:gd name="T11" fmla="*/ 0 h 4061"/>
                    <a:gd name="T12" fmla="*/ 0 w 2714"/>
                    <a:gd name="T13" fmla="*/ 0 h 4061"/>
                    <a:gd name="T14" fmla="*/ 0 w 2714"/>
                    <a:gd name="T15" fmla="*/ 0 h 4061"/>
                    <a:gd name="T16" fmla="*/ 0 w 2714"/>
                    <a:gd name="T17" fmla="*/ 0 h 4061"/>
                    <a:gd name="T18" fmla="*/ 0 w 2714"/>
                    <a:gd name="T19" fmla="*/ 0 h 4061"/>
                    <a:gd name="T20" fmla="*/ 0 w 2714"/>
                    <a:gd name="T21" fmla="*/ 0 h 4061"/>
                    <a:gd name="T22" fmla="*/ 0 w 2714"/>
                    <a:gd name="T23" fmla="*/ 0 h 4061"/>
                    <a:gd name="T24" fmla="*/ 0 w 2714"/>
                    <a:gd name="T25" fmla="*/ 0 h 4061"/>
                    <a:gd name="T26" fmla="*/ 0 w 2714"/>
                    <a:gd name="T27" fmla="*/ 0 h 4061"/>
                    <a:gd name="T28" fmla="*/ 0 w 2714"/>
                    <a:gd name="T29" fmla="*/ 0 h 4061"/>
                    <a:gd name="T30" fmla="*/ 0 w 2714"/>
                    <a:gd name="T31" fmla="*/ 0 h 4061"/>
                    <a:gd name="T32" fmla="*/ 0 w 2714"/>
                    <a:gd name="T33" fmla="*/ 0 h 4061"/>
                    <a:gd name="T34" fmla="*/ 0 w 2714"/>
                    <a:gd name="T35" fmla="*/ 0 h 4061"/>
                    <a:gd name="T36" fmla="*/ 0 w 2714"/>
                    <a:gd name="T37" fmla="*/ 0 h 4061"/>
                    <a:gd name="T38" fmla="*/ 0 w 2714"/>
                    <a:gd name="T39" fmla="*/ 0 h 4061"/>
                    <a:gd name="T40" fmla="*/ 0 w 2714"/>
                    <a:gd name="T41" fmla="*/ 0 h 4061"/>
                    <a:gd name="T42" fmla="*/ 0 w 2714"/>
                    <a:gd name="T43" fmla="*/ 0 h 4061"/>
                    <a:gd name="T44" fmla="*/ 0 w 2714"/>
                    <a:gd name="T45" fmla="*/ 0 h 4061"/>
                    <a:gd name="T46" fmla="*/ 0 w 2714"/>
                    <a:gd name="T47" fmla="*/ 0 h 4061"/>
                    <a:gd name="T48" fmla="*/ 0 w 2714"/>
                    <a:gd name="T49" fmla="*/ 0 h 4061"/>
                    <a:gd name="T50" fmla="*/ 0 w 2714"/>
                    <a:gd name="T51" fmla="*/ 0 h 4061"/>
                    <a:gd name="T52" fmla="*/ 0 w 2714"/>
                    <a:gd name="T53" fmla="*/ 0 h 4061"/>
                    <a:gd name="T54" fmla="*/ 0 w 2714"/>
                    <a:gd name="T55" fmla="*/ 0 h 4061"/>
                    <a:gd name="T56" fmla="*/ 0 w 2714"/>
                    <a:gd name="T57" fmla="*/ 0 h 4061"/>
                    <a:gd name="T58" fmla="*/ 0 w 2714"/>
                    <a:gd name="T59" fmla="*/ 0 h 4061"/>
                    <a:gd name="T60" fmla="*/ 0 w 2714"/>
                    <a:gd name="T61" fmla="*/ 0 h 4061"/>
                    <a:gd name="T62" fmla="*/ 0 w 2714"/>
                    <a:gd name="T63" fmla="*/ 0 h 4061"/>
                    <a:gd name="T64" fmla="*/ 0 w 2714"/>
                    <a:gd name="T65" fmla="*/ 0 h 4061"/>
                    <a:gd name="T66" fmla="*/ 0 w 2714"/>
                    <a:gd name="T67" fmla="*/ 0 h 4061"/>
                    <a:gd name="T68" fmla="*/ 0 w 2714"/>
                    <a:gd name="T69" fmla="*/ 0 h 4061"/>
                    <a:gd name="T70" fmla="*/ 0 w 2714"/>
                    <a:gd name="T71" fmla="*/ 0 h 4061"/>
                    <a:gd name="T72" fmla="*/ 0 w 2714"/>
                    <a:gd name="T73" fmla="*/ 0 h 4061"/>
                    <a:gd name="T74" fmla="*/ 0 w 2714"/>
                    <a:gd name="T75" fmla="*/ 0 h 4061"/>
                    <a:gd name="T76" fmla="*/ 0 w 2714"/>
                    <a:gd name="T77" fmla="*/ 0 h 4061"/>
                    <a:gd name="T78" fmla="*/ 0 w 2714"/>
                    <a:gd name="T79" fmla="*/ 0 h 4061"/>
                    <a:gd name="T80" fmla="*/ 0 w 2714"/>
                    <a:gd name="T81" fmla="*/ 0 h 4061"/>
                    <a:gd name="T82" fmla="*/ 0 w 2714"/>
                    <a:gd name="T83" fmla="*/ 0 h 4061"/>
                    <a:gd name="T84" fmla="*/ 0 w 2714"/>
                    <a:gd name="T85" fmla="*/ 0 h 4061"/>
                    <a:gd name="T86" fmla="*/ 0 w 2714"/>
                    <a:gd name="T87" fmla="*/ 0 h 4061"/>
                    <a:gd name="T88" fmla="*/ 0 w 2714"/>
                    <a:gd name="T89" fmla="*/ 0 h 4061"/>
                    <a:gd name="T90" fmla="*/ 0 w 2714"/>
                    <a:gd name="T91" fmla="*/ 0 h 4061"/>
                    <a:gd name="T92" fmla="*/ 0 w 2714"/>
                    <a:gd name="T93" fmla="*/ 0 h 4061"/>
                    <a:gd name="T94" fmla="*/ 0 w 2714"/>
                    <a:gd name="T95" fmla="*/ 0 h 4061"/>
                    <a:gd name="T96" fmla="*/ 0 w 2714"/>
                    <a:gd name="T97" fmla="*/ 0 h 4061"/>
                    <a:gd name="T98" fmla="*/ 0 w 2714"/>
                    <a:gd name="T99" fmla="*/ 0 h 4061"/>
                    <a:gd name="T100" fmla="*/ 0 w 2714"/>
                    <a:gd name="T101" fmla="*/ 0 h 4061"/>
                    <a:gd name="T102" fmla="*/ 0 w 2714"/>
                    <a:gd name="T103" fmla="*/ 0 h 4061"/>
                    <a:gd name="T104" fmla="*/ 0 w 2714"/>
                    <a:gd name="T105" fmla="*/ 0 h 4061"/>
                    <a:gd name="T106" fmla="*/ 0 w 2714"/>
                    <a:gd name="T107" fmla="*/ 0 h 4061"/>
                    <a:gd name="T108" fmla="*/ 0 w 2714"/>
                    <a:gd name="T109" fmla="*/ 0 h 4061"/>
                    <a:gd name="T110" fmla="*/ 0 w 2714"/>
                    <a:gd name="T111" fmla="*/ 0 h 4061"/>
                    <a:gd name="T112" fmla="*/ 0 w 2714"/>
                    <a:gd name="T113" fmla="*/ 0 h 4061"/>
                    <a:gd name="T114" fmla="*/ 0 w 2714"/>
                    <a:gd name="T115" fmla="*/ 0 h 4061"/>
                    <a:gd name="T116" fmla="*/ 0 w 2714"/>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4" h="4061">
                      <a:moveTo>
                        <a:pt x="2604" y="212"/>
                      </a:moveTo>
                      <a:lnTo>
                        <a:pt x="2604" y="212"/>
                      </a:lnTo>
                      <a:lnTo>
                        <a:pt x="2614" y="212"/>
                      </a:lnTo>
                      <a:lnTo>
                        <a:pt x="2624" y="212"/>
                      </a:lnTo>
                      <a:lnTo>
                        <a:pt x="2634" y="210"/>
                      </a:lnTo>
                      <a:lnTo>
                        <a:pt x="2643" y="208"/>
                      </a:lnTo>
                      <a:lnTo>
                        <a:pt x="2653" y="204"/>
                      </a:lnTo>
                      <a:lnTo>
                        <a:pt x="2661" y="200"/>
                      </a:lnTo>
                      <a:lnTo>
                        <a:pt x="2669" y="195"/>
                      </a:lnTo>
                      <a:lnTo>
                        <a:pt x="2677" y="189"/>
                      </a:lnTo>
                      <a:lnTo>
                        <a:pt x="2685" y="183"/>
                      </a:lnTo>
                      <a:lnTo>
                        <a:pt x="2691" y="175"/>
                      </a:lnTo>
                      <a:lnTo>
                        <a:pt x="2697" y="168"/>
                      </a:lnTo>
                      <a:lnTo>
                        <a:pt x="2701" y="160"/>
                      </a:lnTo>
                      <a:lnTo>
                        <a:pt x="2706" y="152"/>
                      </a:lnTo>
                      <a:lnTo>
                        <a:pt x="2709" y="142"/>
                      </a:lnTo>
                      <a:lnTo>
                        <a:pt x="2712" y="132"/>
                      </a:lnTo>
                      <a:lnTo>
                        <a:pt x="2714" y="122"/>
                      </a:lnTo>
                      <a:lnTo>
                        <a:pt x="2714" y="112"/>
                      </a:lnTo>
                      <a:lnTo>
                        <a:pt x="2714" y="102"/>
                      </a:lnTo>
                      <a:lnTo>
                        <a:pt x="2712" y="92"/>
                      </a:lnTo>
                      <a:lnTo>
                        <a:pt x="2709" y="82"/>
                      </a:lnTo>
                      <a:lnTo>
                        <a:pt x="2706" y="73"/>
                      </a:lnTo>
                      <a:lnTo>
                        <a:pt x="2702" y="65"/>
                      </a:lnTo>
                      <a:lnTo>
                        <a:pt x="2697" y="57"/>
                      </a:lnTo>
                      <a:lnTo>
                        <a:pt x="2692" y="49"/>
                      </a:lnTo>
                      <a:lnTo>
                        <a:pt x="2686" y="42"/>
                      </a:lnTo>
                      <a:lnTo>
                        <a:pt x="2678" y="35"/>
                      </a:lnTo>
                      <a:lnTo>
                        <a:pt x="2670" y="30"/>
                      </a:lnTo>
                      <a:lnTo>
                        <a:pt x="2662" y="25"/>
                      </a:lnTo>
                      <a:lnTo>
                        <a:pt x="2654" y="20"/>
                      </a:lnTo>
                      <a:lnTo>
                        <a:pt x="2644" y="16"/>
                      </a:lnTo>
                      <a:lnTo>
                        <a:pt x="2634" y="14"/>
                      </a:lnTo>
                      <a:lnTo>
                        <a:pt x="2625" y="12"/>
                      </a:lnTo>
                      <a:lnTo>
                        <a:pt x="2599" y="10"/>
                      </a:lnTo>
                      <a:lnTo>
                        <a:pt x="2546" y="7"/>
                      </a:lnTo>
                      <a:lnTo>
                        <a:pt x="2469" y="3"/>
                      </a:lnTo>
                      <a:lnTo>
                        <a:pt x="2370" y="1"/>
                      </a:lnTo>
                      <a:lnTo>
                        <a:pt x="2313" y="0"/>
                      </a:lnTo>
                      <a:lnTo>
                        <a:pt x="2252" y="1"/>
                      </a:lnTo>
                      <a:lnTo>
                        <a:pt x="2187" y="3"/>
                      </a:lnTo>
                      <a:lnTo>
                        <a:pt x="2119" y="6"/>
                      </a:lnTo>
                      <a:lnTo>
                        <a:pt x="2047" y="10"/>
                      </a:lnTo>
                      <a:lnTo>
                        <a:pt x="1972" y="16"/>
                      </a:lnTo>
                      <a:lnTo>
                        <a:pt x="1895" y="23"/>
                      </a:lnTo>
                      <a:lnTo>
                        <a:pt x="1815" y="34"/>
                      </a:lnTo>
                      <a:lnTo>
                        <a:pt x="1733" y="46"/>
                      </a:lnTo>
                      <a:lnTo>
                        <a:pt x="1651" y="60"/>
                      </a:lnTo>
                      <a:lnTo>
                        <a:pt x="1566" y="77"/>
                      </a:lnTo>
                      <a:lnTo>
                        <a:pt x="1481" y="97"/>
                      </a:lnTo>
                      <a:lnTo>
                        <a:pt x="1396" y="119"/>
                      </a:lnTo>
                      <a:lnTo>
                        <a:pt x="1310" y="144"/>
                      </a:lnTo>
                      <a:lnTo>
                        <a:pt x="1226" y="173"/>
                      </a:lnTo>
                      <a:lnTo>
                        <a:pt x="1142" y="205"/>
                      </a:lnTo>
                      <a:lnTo>
                        <a:pt x="1058" y="242"/>
                      </a:lnTo>
                      <a:lnTo>
                        <a:pt x="976" y="281"/>
                      </a:lnTo>
                      <a:lnTo>
                        <a:pt x="896" y="324"/>
                      </a:lnTo>
                      <a:lnTo>
                        <a:pt x="818" y="372"/>
                      </a:lnTo>
                      <a:lnTo>
                        <a:pt x="742" y="424"/>
                      </a:lnTo>
                      <a:lnTo>
                        <a:pt x="669" y="480"/>
                      </a:lnTo>
                      <a:lnTo>
                        <a:pt x="599" y="541"/>
                      </a:lnTo>
                      <a:lnTo>
                        <a:pt x="533" y="608"/>
                      </a:lnTo>
                      <a:lnTo>
                        <a:pt x="481" y="665"/>
                      </a:lnTo>
                      <a:lnTo>
                        <a:pt x="433" y="720"/>
                      </a:lnTo>
                      <a:lnTo>
                        <a:pt x="388" y="776"/>
                      </a:lnTo>
                      <a:lnTo>
                        <a:pt x="347" y="831"/>
                      </a:lnTo>
                      <a:lnTo>
                        <a:pt x="307" y="886"/>
                      </a:lnTo>
                      <a:lnTo>
                        <a:pt x="271" y="940"/>
                      </a:lnTo>
                      <a:lnTo>
                        <a:pt x="238" y="992"/>
                      </a:lnTo>
                      <a:lnTo>
                        <a:pt x="208" y="1045"/>
                      </a:lnTo>
                      <a:lnTo>
                        <a:pt x="180" y="1097"/>
                      </a:lnTo>
                      <a:lnTo>
                        <a:pt x="155" y="1147"/>
                      </a:lnTo>
                      <a:lnTo>
                        <a:pt x="133" y="1197"/>
                      </a:lnTo>
                      <a:lnTo>
                        <a:pt x="112" y="1246"/>
                      </a:lnTo>
                      <a:lnTo>
                        <a:pt x="93" y="1294"/>
                      </a:lnTo>
                      <a:lnTo>
                        <a:pt x="78" y="1341"/>
                      </a:lnTo>
                      <a:lnTo>
                        <a:pt x="63" y="1386"/>
                      </a:lnTo>
                      <a:lnTo>
                        <a:pt x="51" y="1432"/>
                      </a:lnTo>
                      <a:lnTo>
                        <a:pt x="40" y="1475"/>
                      </a:lnTo>
                      <a:lnTo>
                        <a:pt x="30" y="1517"/>
                      </a:lnTo>
                      <a:lnTo>
                        <a:pt x="23" y="1559"/>
                      </a:lnTo>
                      <a:lnTo>
                        <a:pt x="17" y="1599"/>
                      </a:lnTo>
                      <a:lnTo>
                        <a:pt x="12" y="1638"/>
                      </a:lnTo>
                      <a:lnTo>
                        <a:pt x="7" y="1676"/>
                      </a:lnTo>
                      <a:lnTo>
                        <a:pt x="4" y="1712"/>
                      </a:lnTo>
                      <a:lnTo>
                        <a:pt x="2" y="1746"/>
                      </a:lnTo>
                      <a:lnTo>
                        <a:pt x="1" y="1779"/>
                      </a:lnTo>
                      <a:lnTo>
                        <a:pt x="0" y="1811"/>
                      </a:lnTo>
                      <a:lnTo>
                        <a:pt x="0" y="1841"/>
                      </a:lnTo>
                      <a:lnTo>
                        <a:pt x="1" y="1870"/>
                      </a:lnTo>
                      <a:lnTo>
                        <a:pt x="3" y="1923"/>
                      </a:lnTo>
                      <a:lnTo>
                        <a:pt x="5" y="1968"/>
                      </a:lnTo>
                      <a:lnTo>
                        <a:pt x="7" y="2004"/>
                      </a:lnTo>
                      <a:lnTo>
                        <a:pt x="14" y="2099"/>
                      </a:lnTo>
                      <a:lnTo>
                        <a:pt x="23" y="2192"/>
                      </a:lnTo>
                      <a:lnTo>
                        <a:pt x="35" y="2285"/>
                      </a:lnTo>
                      <a:lnTo>
                        <a:pt x="50" y="2377"/>
                      </a:lnTo>
                      <a:lnTo>
                        <a:pt x="67" y="2468"/>
                      </a:lnTo>
                      <a:lnTo>
                        <a:pt x="88" y="2559"/>
                      </a:lnTo>
                      <a:lnTo>
                        <a:pt x="110" y="2648"/>
                      </a:lnTo>
                      <a:lnTo>
                        <a:pt x="135" y="2735"/>
                      </a:lnTo>
                      <a:lnTo>
                        <a:pt x="161" y="2821"/>
                      </a:lnTo>
                      <a:lnTo>
                        <a:pt x="187" y="2906"/>
                      </a:lnTo>
                      <a:lnTo>
                        <a:pt x="216" y="2990"/>
                      </a:lnTo>
                      <a:lnTo>
                        <a:pt x="246" y="3070"/>
                      </a:lnTo>
                      <a:lnTo>
                        <a:pt x="276" y="3149"/>
                      </a:lnTo>
                      <a:lnTo>
                        <a:pt x="307" y="3226"/>
                      </a:lnTo>
                      <a:lnTo>
                        <a:pt x="339" y="3299"/>
                      </a:lnTo>
                      <a:lnTo>
                        <a:pt x="371" y="3370"/>
                      </a:lnTo>
                      <a:lnTo>
                        <a:pt x="402" y="3440"/>
                      </a:lnTo>
                      <a:lnTo>
                        <a:pt x="433" y="3505"/>
                      </a:lnTo>
                      <a:lnTo>
                        <a:pt x="465" y="3567"/>
                      </a:lnTo>
                      <a:lnTo>
                        <a:pt x="496" y="3626"/>
                      </a:lnTo>
                      <a:lnTo>
                        <a:pt x="524" y="3681"/>
                      </a:lnTo>
                      <a:lnTo>
                        <a:pt x="552" y="3733"/>
                      </a:lnTo>
                      <a:lnTo>
                        <a:pt x="579" y="3782"/>
                      </a:lnTo>
                      <a:lnTo>
                        <a:pt x="604" y="3825"/>
                      </a:lnTo>
                      <a:lnTo>
                        <a:pt x="649" y="3902"/>
                      </a:lnTo>
                      <a:lnTo>
                        <a:pt x="684" y="3960"/>
                      </a:lnTo>
                      <a:lnTo>
                        <a:pt x="709" y="3998"/>
                      </a:lnTo>
                      <a:lnTo>
                        <a:pt x="721" y="4016"/>
                      </a:lnTo>
                      <a:lnTo>
                        <a:pt x="727" y="4025"/>
                      </a:lnTo>
                      <a:lnTo>
                        <a:pt x="733" y="4032"/>
                      </a:lnTo>
                      <a:lnTo>
                        <a:pt x="741" y="4039"/>
                      </a:lnTo>
                      <a:lnTo>
                        <a:pt x="749" y="4044"/>
                      </a:lnTo>
                      <a:lnTo>
                        <a:pt x="757" y="4050"/>
                      </a:lnTo>
                      <a:lnTo>
                        <a:pt x="766" y="4054"/>
                      </a:lnTo>
                      <a:lnTo>
                        <a:pt x="775" y="4057"/>
                      </a:lnTo>
                      <a:lnTo>
                        <a:pt x="784" y="4059"/>
                      </a:lnTo>
                      <a:lnTo>
                        <a:pt x="794" y="4061"/>
                      </a:lnTo>
                      <a:lnTo>
                        <a:pt x="804" y="4061"/>
                      </a:lnTo>
                      <a:lnTo>
                        <a:pt x="813" y="4061"/>
                      </a:lnTo>
                      <a:lnTo>
                        <a:pt x="822" y="4059"/>
                      </a:lnTo>
                      <a:lnTo>
                        <a:pt x="833" y="4057"/>
                      </a:lnTo>
                      <a:lnTo>
                        <a:pt x="842" y="4054"/>
                      </a:lnTo>
                      <a:lnTo>
                        <a:pt x="850" y="4050"/>
                      </a:lnTo>
                      <a:lnTo>
                        <a:pt x="860" y="4044"/>
                      </a:lnTo>
                      <a:lnTo>
                        <a:pt x="868" y="4038"/>
                      </a:lnTo>
                      <a:lnTo>
                        <a:pt x="875" y="4031"/>
                      </a:lnTo>
                      <a:lnTo>
                        <a:pt x="881" y="4024"/>
                      </a:lnTo>
                      <a:lnTo>
                        <a:pt x="887" y="4016"/>
                      </a:lnTo>
                      <a:lnTo>
                        <a:pt x="893" y="4008"/>
                      </a:lnTo>
                      <a:lnTo>
                        <a:pt x="897" y="3999"/>
                      </a:lnTo>
                      <a:lnTo>
                        <a:pt x="900" y="3990"/>
                      </a:lnTo>
                      <a:lnTo>
                        <a:pt x="902" y="3980"/>
                      </a:lnTo>
                      <a:lnTo>
                        <a:pt x="903" y="3971"/>
                      </a:lnTo>
                      <a:lnTo>
                        <a:pt x="904" y="3962"/>
                      </a:lnTo>
                      <a:lnTo>
                        <a:pt x="903" y="3952"/>
                      </a:lnTo>
                      <a:lnTo>
                        <a:pt x="902" y="3942"/>
                      </a:lnTo>
                      <a:lnTo>
                        <a:pt x="900" y="3933"/>
                      </a:lnTo>
                      <a:lnTo>
                        <a:pt x="897" y="3923"/>
                      </a:lnTo>
                      <a:lnTo>
                        <a:pt x="893" y="3914"/>
                      </a:lnTo>
                      <a:lnTo>
                        <a:pt x="887" y="3906"/>
                      </a:lnTo>
                      <a:lnTo>
                        <a:pt x="879" y="3893"/>
                      </a:lnTo>
                      <a:lnTo>
                        <a:pt x="857" y="3859"/>
                      </a:lnTo>
                      <a:lnTo>
                        <a:pt x="825" y="3807"/>
                      </a:lnTo>
                      <a:lnTo>
                        <a:pt x="784" y="3736"/>
                      </a:lnTo>
                      <a:lnTo>
                        <a:pt x="735" y="3648"/>
                      </a:lnTo>
                      <a:lnTo>
                        <a:pt x="681" y="3546"/>
                      </a:lnTo>
                      <a:lnTo>
                        <a:pt x="652" y="3489"/>
                      </a:lnTo>
                      <a:lnTo>
                        <a:pt x="622" y="3429"/>
                      </a:lnTo>
                      <a:lnTo>
                        <a:pt x="592" y="3367"/>
                      </a:lnTo>
                      <a:lnTo>
                        <a:pt x="561" y="3301"/>
                      </a:lnTo>
                      <a:lnTo>
                        <a:pt x="530" y="3233"/>
                      </a:lnTo>
                      <a:lnTo>
                        <a:pt x="500" y="3161"/>
                      </a:lnTo>
                      <a:lnTo>
                        <a:pt x="469" y="3088"/>
                      </a:lnTo>
                      <a:lnTo>
                        <a:pt x="440" y="3013"/>
                      </a:lnTo>
                      <a:lnTo>
                        <a:pt x="411" y="2935"/>
                      </a:lnTo>
                      <a:lnTo>
                        <a:pt x="383" y="2855"/>
                      </a:lnTo>
                      <a:lnTo>
                        <a:pt x="356" y="2774"/>
                      </a:lnTo>
                      <a:lnTo>
                        <a:pt x="330" y="2691"/>
                      </a:lnTo>
                      <a:lnTo>
                        <a:pt x="306" y="2607"/>
                      </a:lnTo>
                      <a:lnTo>
                        <a:pt x="286" y="2521"/>
                      </a:lnTo>
                      <a:lnTo>
                        <a:pt x="266" y="2436"/>
                      </a:lnTo>
                      <a:lnTo>
                        <a:pt x="248" y="2349"/>
                      </a:lnTo>
                      <a:lnTo>
                        <a:pt x="234" y="2261"/>
                      </a:lnTo>
                      <a:lnTo>
                        <a:pt x="222" y="2172"/>
                      </a:lnTo>
                      <a:lnTo>
                        <a:pt x="213" y="2084"/>
                      </a:lnTo>
                      <a:lnTo>
                        <a:pt x="207" y="1995"/>
                      </a:lnTo>
                      <a:lnTo>
                        <a:pt x="205" y="1957"/>
                      </a:lnTo>
                      <a:lnTo>
                        <a:pt x="203" y="1913"/>
                      </a:lnTo>
                      <a:lnTo>
                        <a:pt x="201" y="1865"/>
                      </a:lnTo>
                      <a:lnTo>
                        <a:pt x="200" y="1839"/>
                      </a:lnTo>
                      <a:lnTo>
                        <a:pt x="200" y="1811"/>
                      </a:lnTo>
                      <a:lnTo>
                        <a:pt x="201" y="1783"/>
                      </a:lnTo>
                      <a:lnTo>
                        <a:pt x="202" y="1753"/>
                      </a:lnTo>
                      <a:lnTo>
                        <a:pt x="204" y="1722"/>
                      </a:lnTo>
                      <a:lnTo>
                        <a:pt x="206" y="1689"/>
                      </a:lnTo>
                      <a:lnTo>
                        <a:pt x="210" y="1656"/>
                      </a:lnTo>
                      <a:lnTo>
                        <a:pt x="214" y="1622"/>
                      </a:lnTo>
                      <a:lnTo>
                        <a:pt x="220" y="1587"/>
                      </a:lnTo>
                      <a:lnTo>
                        <a:pt x="227" y="1550"/>
                      </a:lnTo>
                      <a:lnTo>
                        <a:pt x="236" y="1512"/>
                      </a:lnTo>
                      <a:lnTo>
                        <a:pt x="245" y="1474"/>
                      </a:lnTo>
                      <a:lnTo>
                        <a:pt x="257" y="1435"/>
                      </a:lnTo>
                      <a:lnTo>
                        <a:pt x="269" y="1394"/>
                      </a:lnTo>
                      <a:lnTo>
                        <a:pt x="285" y="1353"/>
                      </a:lnTo>
                      <a:lnTo>
                        <a:pt x="301" y="1311"/>
                      </a:lnTo>
                      <a:lnTo>
                        <a:pt x="319" y="1267"/>
                      </a:lnTo>
                      <a:lnTo>
                        <a:pt x="339" y="1224"/>
                      </a:lnTo>
                      <a:lnTo>
                        <a:pt x="362" y="1179"/>
                      </a:lnTo>
                      <a:lnTo>
                        <a:pt x="387" y="1133"/>
                      </a:lnTo>
                      <a:lnTo>
                        <a:pt x="414" y="1087"/>
                      </a:lnTo>
                      <a:lnTo>
                        <a:pt x="444" y="1040"/>
                      </a:lnTo>
                      <a:lnTo>
                        <a:pt x="476" y="992"/>
                      </a:lnTo>
                      <a:lnTo>
                        <a:pt x="511" y="944"/>
                      </a:lnTo>
                      <a:lnTo>
                        <a:pt x="548" y="895"/>
                      </a:lnTo>
                      <a:lnTo>
                        <a:pt x="589" y="845"/>
                      </a:lnTo>
                      <a:lnTo>
                        <a:pt x="632" y="795"/>
                      </a:lnTo>
                      <a:lnTo>
                        <a:pt x="679" y="744"/>
                      </a:lnTo>
                      <a:lnTo>
                        <a:pt x="739" y="685"/>
                      </a:lnTo>
                      <a:lnTo>
                        <a:pt x="803" y="630"/>
                      </a:lnTo>
                      <a:lnTo>
                        <a:pt x="869" y="579"/>
                      </a:lnTo>
                      <a:lnTo>
                        <a:pt x="938" y="532"/>
                      </a:lnTo>
                      <a:lnTo>
                        <a:pt x="1011" y="490"/>
                      </a:lnTo>
                      <a:lnTo>
                        <a:pt x="1085" y="450"/>
                      </a:lnTo>
                      <a:lnTo>
                        <a:pt x="1161" y="415"/>
                      </a:lnTo>
                      <a:lnTo>
                        <a:pt x="1239" y="383"/>
                      </a:lnTo>
                      <a:lnTo>
                        <a:pt x="1318" y="354"/>
                      </a:lnTo>
                      <a:lnTo>
                        <a:pt x="1396" y="328"/>
                      </a:lnTo>
                      <a:lnTo>
                        <a:pt x="1477" y="306"/>
                      </a:lnTo>
                      <a:lnTo>
                        <a:pt x="1556" y="286"/>
                      </a:lnTo>
                      <a:lnTo>
                        <a:pt x="1636" y="269"/>
                      </a:lnTo>
                      <a:lnTo>
                        <a:pt x="1715" y="254"/>
                      </a:lnTo>
                      <a:lnTo>
                        <a:pt x="1792" y="241"/>
                      </a:lnTo>
                      <a:lnTo>
                        <a:pt x="1869" y="230"/>
                      </a:lnTo>
                      <a:lnTo>
                        <a:pt x="1943" y="222"/>
                      </a:lnTo>
                      <a:lnTo>
                        <a:pt x="2016" y="215"/>
                      </a:lnTo>
                      <a:lnTo>
                        <a:pt x="2085" y="210"/>
                      </a:lnTo>
                      <a:lnTo>
                        <a:pt x="2152" y="205"/>
                      </a:lnTo>
                      <a:lnTo>
                        <a:pt x="2216" y="203"/>
                      </a:lnTo>
                      <a:lnTo>
                        <a:pt x="2276" y="201"/>
                      </a:lnTo>
                      <a:lnTo>
                        <a:pt x="2332" y="201"/>
                      </a:lnTo>
                      <a:lnTo>
                        <a:pt x="2385" y="201"/>
                      </a:lnTo>
                      <a:lnTo>
                        <a:pt x="2475" y="203"/>
                      </a:lnTo>
                      <a:lnTo>
                        <a:pt x="2543" y="206"/>
                      </a:lnTo>
                      <a:lnTo>
                        <a:pt x="2586" y="210"/>
                      </a:lnTo>
                      <a:lnTo>
                        <a:pt x="2604" y="21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7" name="Freeform 1087">
                  <a:extLst>
                    <a:ext uri="{FF2B5EF4-FFF2-40B4-BE49-F238E27FC236}">
                      <a16:creationId xmlns:a16="http://schemas.microsoft.com/office/drawing/2014/main" id="{A9412AF1-CECB-48D3-BFA5-67BC85A7C453}"/>
                    </a:ext>
                  </a:extLst>
                </p:cNvPr>
                <p:cNvSpPr>
                  <a:spLocks/>
                </p:cNvSpPr>
                <p:nvPr/>
              </p:nvSpPr>
              <p:spPr bwMode="auto">
                <a:xfrm>
                  <a:off x="2128" y="2407"/>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3" y="81"/>
                      </a:lnTo>
                      <a:lnTo>
                        <a:pt x="832" y="70"/>
                      </a:lnTo>
                      <a:lnTo>
                        <a:pt x="810" y="59"/>
                      </a:lnTo>
                      <a:lnTo>
                        <a:pt x="789" y="50"/>
                      </a:lnTo>
                      <a:lnTo>
                        <a:pt x="766" y="41"/>
                      </a:lnTo>
                      <a:lnTo>
                        <a:pt x="743" y="33"/>
                      </a:lnTo>
                      <a:lnTo>
                        <a:pt x="720" y="26"/>
                      </a:lnTo>
                      <a:lnTo>
                        <a:pt x="697" y="20"/>
                      </a:lnTo>
                      <a:lnTo>
                        <a:pt x="673" y="15"/>
                      </a:lnTo>
                      <a:lnTo>
                        <a:pt x="648" y="10"/>
                      </a:lnTo>
                      <a:lnTo>
                        <a:pt x="624" y="7"/>
                      </a:lnTo>
                      <a:lnTo>
                        <a:pt x="599" y="3"/>
                      </a:lnTo>
                      <a:lnTo>
                        <a:pt x="575" y="1"/>
                      </a:lnTo>
                      <a:lnTo>
                        <a:pt x="549" y="0"/>
                      </a:lnTo>
                      <a:lnTo>
                        <a:pt x="523" y="0"/>
                      </a:lnTo>
                      <a:lnTo>
                        <a:pt x="497" y="1"/>
                      </a:lnTo>
                      <a:lnTo>
                        <a:pt x="471" y="2"/>
                      </a:lnTo>
                      <a:lnTo>
                        <a:pt x="444" y="6"/>
                      </a:lnTo>
                      <a:lnTo>
                        <a:pt x="417" y="9"/>
                      </a:lnTo>
                      <a:lnTo>
                        <a:pt x="392" y="13"/>
                      </a:lnTo>
                      <a:lnTo>
                        <a:pt x="364" y="18"/>
                      </a:lnTo>
                      <a:lnTo>
                        <a:pt x="337" y="23"/>
                      </a:lnTo>
                      <a:lnTo>
                        <a:pt x="309" y="30"/>
                      </a:lnTo>
                      <a:lnTo>
                        <a:pt x="281" y="38"/>
                      </a:lnTo>
                      <a:lnTo>
                        <a:pt x="253" y="46"/>
                      </a:lnTo>
                      <a:lnTo>
                        <a:pt x="225" y="55"/>
                      </a:lnTo>
                      <a:lnTo>
                        <a:pt x="197" y="66"/>
                      </a:lnTo>
                      <a:lnTo>
                        <a:pt x="169" y="77"/>
                      </a:lnTo>
                      <a:lnTo>
                        <a:pt x="140" y="88"/>
                      </a:lnTo>
                      <a:lnTo>
                        <a:pt x="111" y="101"/>
                      </a:lnTo>
                      <a:lnTo>
                        <a:pt x="82" y="115"/>
                      </a:lnTo>
                      <a:lnTo>
                        <a:pt x="55" y="130"/>
                      </a:lnTo>
                      <a:lnTo>
                        <a:pt x="45" y="135"/>
                      </a:lnTo>
                      <a:lnTo>
                        <a:pt x="37" y="140"/>
                      </a:lnTo>
                      <a:lnTo>
                        <a:pt x="30" y="147"/>
                      </a:lnTo>
                      <a:lnTo>
                        <a:pt x="23" y="154"/>
                      </a:lnTo>
                      <a:lnTo>
                        <a:pt x="17" y="162"/>
                      </a:lnTo>
                      <a:lnTo>
                        <a:pt x="12" y="170"/>
                      </a:lnTo>
                      <a:lnTo>
                        <a:pt x="8" y="178"/>
                      </a:lnTo>
                      <a:lnTo>
                        <a:pt x="5" y="188"/>
                      </a:lnTo>
                      <a:lnTo>
                        <a:pt x="2" y="197"/>
                      </a:lnTo>
                      <a:lnTo>
                        <a:pt x="1" y="206"/>
                      </a:lnTo>
                      <a:lnTo>
                        <a:pt x="0" y="215"/>
                      </a:lnTo>
                      <a:lnTo>
                        <a:pt x="0" y="226"/>
                      </a:lnTo>
                      <a:lnTo>
                        <a:pt x="1" y="235"/>
                      </a:lnTo>
                      <a:lnTo>
                        <a:pt x="4" y="244"/>
                      </a:lnTo>
                      <a:lnTo>
                        <a:pt x="7" y="255"/>
                      </a:lnTo>
                      <a:lnTo>
                        <a:pt x="11" y="264"/>
                      </a:lnTo>
                      <a:lnTo>
                        <a:pt x="16" y="272"/>
                      </a:lnTo>
                      <a:lnTo>
                        <a:pt x="21" y="281"/>
                      </a:lnTo>
                      <a:lnTo>
                        <a:pt x="29" y="288"/>
                      </a:lnTo>
                      <a:lnTo>
                        <a:pt x="36" y="295"/>
                      </a:lnTo>
                      <a:lnTo>
                        <a:pt x="43" y="300"/>
                      </a:lnTo>
                      <a:lnTo>
                        <a:pt x="51" y="305"/>
                      </a:lnTo>
                      <a:lnTo>
                        <a:pt x="60" y="310"/>
                      </a:lnTo>
                      <a:lnTo>
                        <a:pt x="69" y="313"/>
                      </a:lnTo>
                      <a:lnTo>
                        <a:pt x="78" y="316"/>
                      </a:lnTo>
                      <a:lnTo>
                        <a:pt x="88" y="317"/>
                      </a:lnTo>
                      <a:lnTo>
                        <a:pt x="97" y="318"/>
                      </a:lnTo>
                      <a:lnTo>
                        <a:pt x="107" y="318"/>
                      </a:lnTo>
                      <a:lnTo>
                        <a:pt x="117" y="317"/>
                      </a:lnTo>
                      <a:lnTo>
                        <a:pt x="127" y="315"/>
                      </a:lnTo>
                      <a:lnTo>
                        <a:pt x="136" y="312"/>
                      </a:lnTo>
                      <a:lnTo>
                        <a:pt x="145" y="306"/>
                      </a:lnTo>
                      <a:lnTo>
                        <a:pt x="191" y="285"/>
                      </a:lnTo>
                      <a:lnTo>
                        <a:pt x="235" y="265"/>
                      </a:lnTo>
                      <a:lnTo>
                        <a:pt x="280" y="247"/>
                      </a:lnTo>
                      <a:lnTo>
                        <a:pt x="323" y="234"/>
                      </a:lnTo>
                      <a:lnTo>
                        <a:pt x="367" y="222"/>
                      </a:lnTo>
                      <a:lnTo>
                        <a:pt x="408" y="212"/>
                      </a:lnTo>
                      <a:lnTo>
                        <a:pt x="429" y="209"/>
                      </a:lnTo>
                      <a:lnTo>
                        <a:pt x="450" y="206"/>
                      </a:lnTo>
                      <a:lnTo>
                        <a:pt x="469" y="203"/>
                      </a:lnTo>
                      <a:lnTo>
                        <a:pt x="490" y="202"/>
                      </a:lnTo>
                      <a:lnTo>
                        <a:pt x="509" y="201"/>
                      </a:lnTo>
                      <a:lnTo>
                        <a:pt x="529" y="200"/>
                      </a:lnTo>
                      <a:lnTo>
                        <a:pt x="548" y="201"/>
                      </a:lnTo>
                      <a:lnTo>
                        <a:pt x="566" y="201"/>
                      </a:lnTo>
                      <a:lnTo>
                        <a:pt x="585" y="203"/>
                      </a:lnTo>
                      <a:lnTo>
                        <a:pt x="604" y="205"/>
                      </a:lnTo>
                      <a:lnTo>
                        <a:pt x="621" y="208"/>
                      </a:lnTo>
                      <a:lnTo>
                        <a:pt x="640" y="211"/>
                      </a:lnTo>
                      <a:lnTo>
                        <a:pt x="656" y="215"/>
                      </a:lnTo>
                      <a:lnTo>
                        <a:pt x="674" y="221"/>
                      </a:lnTo>
                      <a:lnTo>
                        <a:pt x="690" y="226"/>
                      </a:lnTo>
                      <a:lnTo>
                        <a:pt x="707" y="232"/>
                      </a:lnTo>
                      <a:lnTo>
                        <a:pt x="724" y="239"/>
                      </a:lnTo>
                      <a:lnTo>
                        <a:pt x="739" y="246"/>
                      </a:lnTo>
                      <a:lnTo>
                        <a:pt x="755" y="255"/>
                      </a:lnTo>
                      <a:lnTo>
                        <a:pt x="769" y="264"/>
                      </a:lnTo>
                      <a:lnTo>
                        <a:pt x="795" y="281"/>
                      </a:lnTo>
                      <a:lnTo>
                        <a:pt x="818" y="298"/>
                      </a:lnTo>
                      <a:lnTo>
                        <a:pt x="840" y="319"/>
                      </a:lnTo>
                      <a:lnTo>
                        <a:pt x="861" y="341"/>
                      </a:lnTo>
                      <a:lnTo>
                        <a:pt x="880" y="363"/>
                      </a:lnTo>
                      <a:lnTo>
                        <a:pt x="898" y="388"/>
                      </a:lnTo>
                      <a:lnTo>
                        <a:pt x="914" y="414"/>
                      </a:lnTo>
                      <a:lnTo>
                        <a:pt x="929" y="441"/>
                      </a:lnTo>
                      <a:lnTo>
                        <a:pt x="942" y="469"/>
                      </a:lnTo>
                      <a:lnTo>
                        <a:pt x="953" y="498"/>
                      </a:lnTo>
                      <a:lnTo>
                        <a:pt x="963" y="529"/>
                      </a:lnTo>
                      <a:lnTo>
                        <a:pt x="972" y="560"/>
                      </a:lnTo>
                      <a:lnTo>
                        <a:pt x="978" y="592"/>
                      </a:lnTo>
                      <a:lnTo>
                        <a:pt x="982" y="625"/>
                      </a:lnTo>
                      <a:lnTo>
                        <a:pt x="984" y="659"/>
                      </a:lnTo>
                      <a:lnTo>
                        <a:pt x="985" y="693"/>
                      </a:lnTo>
                      <a:lnTo>
                        <a:pt x="984" y="730"/>
                      </a:lnTo>
                      <a:lnTo>
                        <a:pt x="980" y="765"/>
                      </a:lnTo>
                      <a:lnTo>
                        <a:pt x="974" y="799"/>
                      </a:lnTo>
                      <a:lnTo>
                        <a:pt x="966" y="831"/>
                      </a:lnTo>
                      <a:lnTo>
                        <a:pt x="956" y="862"/>
                      </a:lnTo>
                      <a:lnTo>
                        <a:pt x="944" y="891"/>
                      </a:lnTo>
                      <a:lnTo>
                        <a:pt x="931" y="919"/>
                      </a:lnTo>
                      <a:lnTo>
                        <a:pt x="916" y="944"/>
                      </a:lnTo>
                      <a:lnTo>
                        <a:pt x="900" y="969"/>
                      </a:lnTo>
                      <a:lnTo>
                        <a:pt x="884" y="993"/>
                      </a:lnTo>
                      <a:lnTo>
                        <a:pt x="865" y="1015"/>
                      </a:lnTo>
                      <a:lnTo>
                        <a:pt x="847" y="1035"/>
                      </a:lnTo>
                      <a:lnTo>
                        <a:pt x="827" y="1055"/>
                      </a:lnTo>
                      <a:lnTo>
                        <a:pt x="807" y="1073"/>
                      </a:lnTo>
                      <a:lnTo>
                        <a:pt x="787" y="1090"/>
                      </a:lnTo>
                      <a:lnTo>
                        <a:pt x="767" y="1106"/>
                      </a:lnTo>
                      <a:lnTo>
                        <a:pt x="746" y="1120"/>
                      </a:lnTo>
                      <a:lnTo>
                        <a:pt x="726" y="1134"/>
                      </a:lnTo>
                      <a:lnTo>
                        <a:pt x="705" y="1146"/>
                      </a:lnTo>
                      <a:lnTo>
                        <a:pt x="685" y="1157"/>
                      </a:lnTo>
                      <a:lnTo>
                        <a:pt x="648" y="1176"/>
                      </a:lnTo>
                      <a:lnTo>
                        <a:pt x="614" y="1191"/>
                      </a:lnTo>
                      <a:lnTo>
                        <a:pt x="584" y="1204"/>
                      </a:lnTo>
                      <a:lnTo>
                        <a:pt x="561" y="1212"/>
                      </a:lnTo>
                      <a:lnTo>
                        <a:pt x="545" y="1217"/>
                      </a:lnTo>
                      <a:lnTo>
                        <a:pt x="536" y="1219"/>
                      </a:lnTo>
                      <a:lnTo>
                        <a:pt x="527" y="1222"/>
                      </a:lnTo>
                      <a:lnTo>
                        <a:pt x="518" y="1227"/>
                      </a:lnTo>
                      <a:lnTo>
                        <a:pt x="509" y="1231"/>
                      </a:lnTo>
                      <a:lnTo>
                        <a:pt x="501" y="1237"/>
                      </a:lnTo>
                      <a:lnTo>
                        <a:pt x="494" y="1243"/>
                      </a:lnTo>
                      <a:lnTo>
                        <a:pt x="487" y="1249"/>
                      </a:lnTo>
                      <a:lnTo>
                        <a:pt x="481" y="1258"/>
                      </a:lnTo>
                      <a:lnTo>
                        <a:pt x="475" y="1265"/>
                      </a:lnTo>
                      <a:lnTo>
                        <a:pt x="471" y="1274"/>
                      </a:lnTo>
                      <a:lnTo>
                        <a:pt x="468" y="1282"/>
                      </a:lnTo>
                      <a:lnTo>
                        <a:pt x="465" y="1292"/>
                      </a:lnTo>
                      <a:lnTo>
                        <a:pt x="463" y="1301"/>
                      </a:lnTo>
                      <a:lnTo>
                        <a:pt x="462" y="1311"/>
                      </a:lnTo>
                      <a:lnTo>
                        <a:pt x="462" y="1321"/>
                      </a:lnTo>
                      <a:lnTo>
                        <a:pt x="463" y="1331"/>
                      </a:lnTo>
                      <a:lnTo>
                        <a:pt x="465" y="1341"/>
                      </a:lnTo>
                      <a:lnTo>
                        <a:pt x="468" y="1351"/>
                      </a:lnTo>
                      <a:lnTo>
                        <a:pt x="472" y="1360"/>
                      </a:lnTo>
                      <a:lnTo>
                        <a:pt x="477" y="1368"/>
                      </a:lnTo>
                      <a:lnTo>
                        <a:pt x="483" y="1377"/>
                      </a:lnTo>
                      <a:lnTo>
                        <a:pt x="489" y="1384"/>
                      </a:lnTo>
                      <a:lnTo>
                        <a:pt x="496" y="1391"/>
                      </a:lnTo>
                      <a:lnTo>
                        <a:pt x="503" y="1397"/>
                      </a:lnTo>
                      <a:lnTo>
                        <a:pt x="512" y="1402"/>
                      </a:lnTo>
                      <a:lnTo>
                        <a:pt x="520" y="1407"/>
                      </a:lnTo>
                      <a:lnTo>
                        <a:pt x="529" y="1410"/>
                      </a:lnTo>
                      <a:lnTo>
                        <a:pt x="537" y="1413"/>
                      </a:lnTo>
                      <a:lnTo>
                        <a:pt x="548" y="1415"/>
                      </a:lnTo>
                      <a:lnTo>
                        <a:pt x="557" y="1416"/>
                      </a:lnTo>
                      <a:lnTo>
                        <a:pt x="567" y="1416"/>
                      </a:lnTo>
                      <a:lnTo>
                        <a:pt x="577" y="1415"/>
                      </a:lnTo>
                      <a:lnTo>
                        <a:pt x="587" y="1413"/>
                      </a:lnTo>
                      <a:lnTo>
                        <a:pt x="607" y="1408"/>
                      </a:lnTo>
                      <a:lnTo>
                        <a:pt x="627" y="1400"/>
                      </a:lnTo>
                      <a:lnTo>
                        <a:pt x="649" y="1393"/>
                      </a:lnTo>
                      <a:lnTo>
                        <a:pt x="672" y="1385"/>
                      </a:lnTo>
                      <a:lnTo>
                        <a:pt x="695" y="1376"/>
                      </a:lnTo>
                      <a:lnTo>
                        <a:pt x="718" y="1365"/>
                      </a:lnTo>
                      <a:lnTo>
                        <a:pt x="742" y="1353"/>
                      </a:lnTo>
                      <a:lnTo>
                        <a:pt x="767" y="1340"/>
                      </a:lnTo>
                      <a:lnTo>
                        <a:pt x="791" y="1327"/>
                      </a:lnTo>
                      <a:lnTo>
                        <a:pt x="816" y="1312"/>
                      </a:lnTo>
                      <a:lnTo>
                        <a:pt x="840" y="1297"/>
                      </a:lnTo>
                      <a:lnTo>
                        <a:pt x="865" y="1279"/>
                      </a:lnTo>
                      <a:lnTo>
                        <a:pt x="890" y="1262"/>
                      </a:lnTo>
                      <a:lnTo>
                        <a:pt x="915" y="1242"/>
                      </a:lnTo>
                      <a:lnTo>
                        <a:pt x="939" y="1222"/>
                      </a:lnTo>
                      <a:lnTo>
                        <a:pt x="961" y="1201"/>
                      </a:lnTo>
                      <a:lnTo>
                        <a:pt x="984" y="1178"/>
                      </a:lnTo>
                      <a:lnTo>
                        <a:pt x="1007" y="1154"/>
                      </a:lnTo>
                      <a:lnTo>
                        <a:pt x="1028" y="1129"/>
                      </a:lnTo>
                      <a:lnTo>
                        <a:pt x="1048" y="1104"/>
                      </a:lnTo>
                      <a:lnTo>
                        <a:pt x="1068" y="1077"/>
                      </a:lnTo>
                      <a:lnTo>
                        <a:pt x="1086" y="1048"/>
                      </a:lnTo>
                      <a:lnTo>
                        <a:pt x="1103" y="1019"/>
                      </a:lnTo>
                      <a:lnTo>
                        <a:pt x="1119" y="988"/>
                      </a:lnTo>
                      <a:lnTo>
                        <a:pt x="1133" y="956"/>
                      </a:lnTo>
                      <a:lnTo>
                        <a:pt x="1146" y="922"/>
                      </a:lnTo>
                      <a:lnTo>
                        <a:pt x="1157" y="887"/>
                      </a:lnTo>
                      <a:lnTo>
                        <a:pt x="1167" y="851"/>
                      </a:lnTo>
                      <a:lnTo>
                        <a:pt x="1174" y="814"/>
                      </a:lnTo>
                      <a:lnTo>
                        <a:pt x="1180" y="776"/>
                      </a:lnTo>
                      <a:lnTo>
                        <a:pt x="1184" y="736"/>
                      </a:lnTo>
                      <a:lnTo>
                        <a:pt x="1185" y="694"/>
                      </a:lnTo>
                      <a:lnTo>
                        <a:pt x="1185" y="670"/>
                      </a:lnTo>
                      <a:lnTo>
                        <a:pt x="1184" y="647"/>
                      </a:lnTo>
                      <a:lnTo>
                        <a:pt x="1183" y="624"/>
                      </a:lnTo>
                      <a:lnTo>
                        <a:pt x="1181" y="600"/>
                      </a:lnTo>
                      <a:lnTo>
                        <a:pt x="1177" y="577"/>
                      </a:lnTo>
                      <a:lnTo>
                        <a:pt x="1173" y="555"/>
                      </a:lnTo>
                      <a:lnTo>
                        <a:pt x="1169" y="532"/>
                      </a:lnTo>
                      <a:lnTo>
                        <a:pt x="1165" y="510"/>
                      </a:lnTo>
                      <a:lnTo>
                        <a:pt x="1159" y="488"/>
                      </a:lnTo>
                      <a:lnTo>
                        <a:pt x="1154" y="467"/>
                      </a:lnTo>
                      <a:lnTo>
                        <a:pt x="1146" y="445"/>
                      </a:lnTo>
                      <a:lnTo>
                        <a:pt x="1139" y="424"/>
                      </a:lnTo>
                      <a:lnTo>
                        <a:pt x="1131" y="404"/>
                      </a:lnTo>
                      <a:lnTo>
                        <a:pt x="1123" y="383"/>
                      </a:lnTo>
                      <a:lnTo>
                        <a:pt x="1113" y="363"/>
                      </a:lnTo>
                      <a:lnTo>
                        <a:pt x="1104" y="344"/>
                      </a:lnTo>
                      <a:lnTo>
                        <a:pt x="1094" y="324"/>
                      </a:lnTo>
                      <a:lnTo>
                        <a:pt x="1082" y="305"/>
                      </a:lnTo>
                      <a:lnTo>
                        <a:pt x="1071" y="288"/>
                      </a:lnTo>
                      <a:lnTo>
                        <a:pt x="1060" y="269"/>
                      </a:lnTo>
                      <a:lnTo>
                        <a:pt x="1047" y="252"/>
                      </a:lnTo>
                      <a:lnTo>
                        <a:pt x="1034" y="235"/>
                      </a:lnTo>
                      <a:lnTo>
                        <a:pt x="1020" y="219"/>
                      </a:lnTo>
                      <a:lnTo>
                        <a:pt x="1006" y="203"/>
                      </a:lnTo>
                      <a:lnTo>
                        <a:pt x="991" y="188"/>
                      </a:lnTo>
                      <a:lnTo>
                        <a:pt x="976" y="172"/>
                      </a:lnTo>
                      <a:lnTo>
                        <a:pt x="960" y="158"/>
                      </a:lnTo>
                      <a:lnTo>
                        <a:pt x="944" y="144"/>
                      </a:lnTo>
                      <a:lnTo>
                        <a:pt x="927" y="131"/>
                      </a:lnTo>
                      <a:lnTo>
                        <a:pt x="910" y="117"/>
                      </a:lnTo>
                      <a:lnTo>
                        <a:pt x="892" y="105"/>
                      </a:lnTo>
                      <a:lnTo>
                        <a:pt x="875" y="9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205" name="Group 1088">
                <a:extLst>
                  <a:ext uri="{FF2B5EF4-FFF2-40B4-BE49-F238E27FC236}">
                    <a16:creationId xmlns:a16="http://schemas.microsoft.com/office/drawing/2014/main" id="{C15B724F-FECE-419C-AE6C-855857F4FF3B}"/>
                  </a:ext>
                </a:extLst>
              </p:cNvPr>
              <p:cNvGrpSpPr>
                <a:grpSpLocks/>
              </p:cNvGrpSpPr>
              <p:nvPr/>
            </p:nvGrpSpPr>
            <p:grpSpPr bwMode="auto">
              <a:xfrm>
                <a:off x="912" y="3120"/>
                <a:ext cx="684" cy="947"/>
                <a:chOff x="1609" y="2407"/>
                <a:chExt cx="684" cy="947"/>
              </a:xfrm>
            </p:grpSpPr>
            <p:sp>
              <p:nvSpPr>
                <p:cNvPr id="6244" name="Freeform 1089">
                  <a:extLst>
                    <a:ext uri="{FF2B5EF4-FFF2-40B4-BE49-F238E27FC236}">
                      <a16:creationId xmlns:a16="http://schemas.microsoft.com/office/drawing/2014/main" id="{C10912DF-9E8A-4597-A63D-280E581BDC89}"/>
                    </a:ext>
                  </a:extLst>
                </p:cNvPr>
                <p:cNvSpPr>
                  <a:spLocks/>
                </p:cNvSpPr>
                <p:nvPr/>
              </p:nvSpPr>
              <p:spPr bwMode="auto">
                <a:xfrm>
                  <a:off x="1839" y="3169"/>
                  <a:ext cx="139" cy="182"/>
                </a:xfrm>
                <a:custGeom>
                  <a:avLst/>
                  <a:gdLst>
                    <a:gd name="T0" fmla="*/ 0 w 2079"/>
                    <a:gd name="T1" fmla="*/ 0 h 2719"/>
                    <a:gd name="T2" fmla="*/ 0 w 2079"/>
                    <a:gd name="T3" fmla="*/ 0 h 2719"/>
                    <a:gd name="T4" fmla="*/ 0 w 2079"/>
                    <a:gd name="T5" fmla="*/ 0 h 2719"/>
                    <a:gd name="T6" fmla="*/ 0 w 2079"/>
                    <a:gd name="T7" fmla="*/ 0 h 2719"/>
                    <a:gd name="T8" fmla="*/ 0 w 2079"/>
                    <a:gd name="T9" fmla="*/ 0 h 2719"/>
                    <a:gd name="T10" fmla="*/ 0 w 2079"/>
                    <a:gd name="T11" fmla="*/ 0 h 2719"/>
                    <a:gd name="T12" fmla="*/ 0 w 2079"/>
                    <a:gd name="T13" fmla="*/ 0 h 2719"/>
                    <a:gd name="T14" fmla="*/ 0 w 2079"/>
                    <a:gd name="T15" fmla="*/ 0 h 2719"/>
                    <a:gd name="T16" fmla="*/ 0 w 2079"/>
                    <a:gd name="T17" fmla="*/ 0 h 2719"/>
                    <a:gd name="T18" fmla="*/ 0 w 2079"/>
                    <a:gd name="T19" fmla="*/ 0 h 2719"/>
                    <a:gd name="T20" fmla="*/ 0 w 2079"/>
                    <a:gd name="T21" fmla="*/ 0 h 2719"/>
                    <a:gd name="T22" fmla="*/ 0 w 2079"/>
                    <a:gd name="T23" fmla="*/ 0 h 2719"/>
                    <a:gd name="T24" fmla="*/ 0 w 2079"/>
                    <a:gd name="T25" fmla="*/ 0 h 2719"/>
                    <a:gd name="T26" fmla="*/ 0 w 2079"/>
                    <a:gd name="T27" fmla="*/ 0 h 2719"/>
                    <a:gd name="T28" fmla="*/ 0 w 2079"/>
                    <a:gd name="T29" fmla="*/ 0 h 2719"/>
                    <a:gd name="T30" fmla="*/ 0 w 2079"/>
                    <a:gd name="T31" fmla="*/ 0 h 2719"/>
                    <a:gd name="T32" fmla="*/ 0 w 2079"/>
                    <a:gd name="T33" fmla="*/ 0 h 2719"/>
                    <a:gd name="T34" fmla="*/ 0 w 2079"/>
                    <a:gd name="T35" fmla="*/ 0 h 2719"/>
                    <a:gd name="T36" fmla="*/ 0 w 2079"/>
                    <a:gd name="T37" fmla="*/ 0 h 2719"/>
                    <a:gd name="T38" fmla="*/ 0 w 2079"/>
                    <a:gd name="T39" fmla="*/ 0 h 2719"/>
                    <a:gd name="T40" fmla="*/ 0 w 2079"/>
                    <a:gd name="T41" fmla="*/ 0 h 2719"/>
                    <a:gd name="T42" fmla="*/ 0 w 2079"/>
                    <a:gd name="T43" fmla="*/ 0 h 2719"/>
                    <a:gd name="T44" fmla="*/ 0 w 2079"/>
                    <a:gd name="T45" fmla="*/ 0 h 2719"/>
                    <a:gd name="T46" fmla="*/ 0 w 2079"/>
                    <a:gd name="T47" fmla="*/ 0 h 2719"/>
                    <a:gd name="T48" fmla="*/ 0 w 2079"/>
                    <a:gd name="T49" fmla="*/ 0 h 2719"/>
                    <a:gd name="T50" fmla="*/ 0 w 2079"/>
                    <a:gd name="T51" fmla="*/ 0 h 2719"/>
                    <a:gd name="T52" fmla="*/ 0 w 2079"/>
                    <a:gd name="T53" fmla="*/ 0 h 2719"/>
                    <a:gd name="T54" fmla="*/ 0 w 2079"/>
                    <a:gd name="T55" fmla="*/ 0 h 2719"/>
                    <a:gd name="T56" fmla="*/ 0 w 2079"/>
                    <a:gd name="T57" fmla="*/ 0 h 2719"/>
                    <a:gd name="T58" fmla="*/ 0 w 2079"/>
                    <a:gd name="T59" fmla="*/ 0 h 2719"/>
                    <a:gd name="T60" fmla="*/ 0 w 2079"/>
                    <a:gd name="T61" fmla="*/ 0 h 2719"/>
                    <a:gd name="T62" fmla="*/ 0 w 2079"/>
                    <a:gd name="T63" fmla="*/ 0 h 2719"/>
                    <a:gd name="T64" fmla="*/ 0 w 2079"/>
                    <a:gd name="T65" fmla="*/ 0 h 2719"/>
                    <a:gd name="T66" fmla="*/ 0 w 2079"/>
                    <a:gd name="T67" fmla="*/ 0 h 2719"/>
                    <a:gd name="T68" fmla="*/ 0 w 2079"/>
                    <a:gd name="T69" fmla="*/ 0 h 2719"/>
                    <a:gd name="T70" fmla="*/ 0 w 2079"/>
                    <a:gd name="T71" fmla="*/ 0 h 2719"/>
                    <a:gd name="T72" fmla="*/ 0 w 2079"/>
                    <a:gd name="T73" fmla="*/ 0 h 2719"/>
                    <a:gd name="T74" fmla="*/ 0 w 2079"/>
                    <a:gd name="T75" fmla="*/ 0 h 2719"/>
                    <a:gd name="T76" fmla="*/ 0 w 2079"/>
                    <a:gd name="T77" fmla="*/ 0 h 2719"/>
                    <a:gd name="T78" fmla="*/ 0 w 2079"/>
                    <a:gd name="T79" fmla="*/ 0 h 2719"/>
                    <a:gd name="T80" fmla="*/ 0 w 2079"/>
                    <a:gd name="T81" fmla="*/ 0 h 2719"/>
                    <a:gd name="T82" fmla="*/ 0 w 2079"/>
                    <a:gd name="T83" fmla="*/ 0 h 2719"/>
                    <a:gd name="T84" fmla="*/ 0 w 2079"/>
                    <a:gd name="T85" fmla="*/ 0 h 2719"/>
                    <a:gd name="T86" fmla="*/ 0 w 2079"/>
                    <a:gd name="T87" fmla="*/ 0 h 2719"/>
                    <a:gd name="T88" fmla="*/ 0 w 2079"/>
                    <a:gd name="T89" fmla="*/ 0 h 2719"/>
                    <a:gd name="T90" fmla="*/ 0 w 2079"/>
                    <a:gd name="T91" fmla="*/ 0 h 2719"/>
                    <a:gd name="T92" fmla="*/ 0 w 2079"/>
                    <a:gd name="T93" fmla="*/ 0 h 2719"/>
                    <a:gd name="T94" fmla="*/ 0 w 2079"/>
                    <a:gd name="T95" fmla="*/ 0 h 2719"/>
                    <a:gd name="T96" fmla="*/ 0 w 2079"/>
                    <a:gd name="T97" fmla="*/ 0 h 2719"/>
                    <a:gd name="T98" fmla="*/ 0 w 2079"/>
                    <a:gd name="T99" fmla="*/ 0 h 2719"/>
                    <a:gd name="T100" fmla="*/ 0 w 2079"/>
                    <a:gd name="T101" fmla="*/ 0 h 2719"/>
                    <a:gd name="T102" fmla="*/ 0 w 2079"/>
                    <a:gd name="T103" fmla="*/ 0 h 2719"/>
                    <a:gd name="T104" fmla="*/ 0 w 2079"/>
                    <a:gd name="T105" fmla="*/ 0 h 2719"/>
                    <a:gd name="T106" fmla="*/ 0 w 2079"/>
                    <a:gd name="T107" fmla="*/ 0 h 2719"/>
                    <a:gd name="T108" fmla="*/ 0 w 2079"/>
                    <a:gd name="T109" fmla="*/ 0 h 2719"/>
                    <a:gd name="T110" fmla="*/ 0 w 2079"/>
                    <a:gd name="T111" fmla="*/ 0 h 2719"/>
                    <a:gd name="T112" fmla="*/ 0 w 2079"/>
                    <a:gd name="T113" fmla="*/ 0 h 27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9" h="2719">
                      <a:moveTo>
                        <a:pt x="1" y="2504"/>
                      </a:moveTo>
                      <a:lnTo>
                        <a:pt x="3" y="2492"/>
                      </a:lnTo>
                      <a:lnTo>
                        <a:pt x="6" y="2482"/>
                      </a:lnTo>
                      <a:lnTo>
                        <a:pt x="9" y="2472"/>
                      </a:lnTo>
                      <a:lnTo>
                        <a:pt x="15" y="2462"/>
                      </a:lnTo>
                      <a:lnTo>
                        <a:pt x="20" y="2454"/>
                      </a:lnTo>
                      <a:lnTo>
                        <a:pt x="27" y="2446"/>
                      </a:lnTo>
                      <a:lnTo>
                        <a:pt x="34" y="2438"/>
                      </a:lnTo>
                      <a:lnTo>
                        <a:pt x="42" y="2431"/>
                      </a:lnTo>
                      <a:lnTo>
                        <a:pt x="50" y="2425"/>
                      </a:lnTo>
                      <a:lnTo>
                        <a:pt x="59" y="2420"/>
                      </a:lnTo>
                      <a:lnTo>
                        <a:pt x="68" y="2416"/>
                      </a:lnTo>
                      <a:lnTo>
                        <a:pt x="79" y="2412"/>
                      </a:lnTo>
                      <a:lnTo>
                        <a:pt x="89" y="2410"/>
                      </a:lnTo>
                      <a:lnTo>
                        <a:pt x="99" y="2408"/>
                      </a:lnTo>
                      <a:lnTo>
                        <a:pt x="111" y="2408"/>
                      </a:lnTo>
                      <a:lnTo>
                        <a:pt x="121" y="2409"/>
                      </a:lnTo>
                      <a:lnTo>
                        <a:pt x="228" y="2420"/>
                      </a:lnTo>
                      <a:lnTo>
                        <a:pt x="361" y="2436"/>
                      </a:lnTo>
                      <a:lnTo>
                        <a:pt x="511" y="2451"/>
                      </a:lnTo>
                      <a:lnTo>
                        <a:pt x="667" y="2468"/>
                      </a:lnTo>
                      <a:lnTo>
                        <a:pt x="819" y="2482"/>
                      </a:lnTo>
                      <a:lnTo>
                        <a:pt x="956" y="2493"/>
                      </a:lnTo>
                      <a:lnTo>
                        <a:pt x="1015" y="2498"/>
                      </a:lnTo>
                      <a:lnTo>
                        <a:pt x="1065" y="2501"/>
                      </a:lnTo>
                      <a:lnTo>
                        <a:pt x="1108" y="2503"/>
                      </a:lnTo>
                      <a:lnTo>
                        <a:pt x="1139" y="2503"/>
                      </a:lnTo>
                      <a:lnTo>
                        <a:pt x="1149" y="2502"/>
                      </a:lnTo>
                      <a:lnTo>
                        <a:pt x="1158" y="2501"/>
                      </a:lnTo>
                      <a:lnTo>
                        <a:pt x="1166" y="2499"/>
                      </a:lnTo>
                      <a:lnTo>
                        <a:pt x="1172" y="2495"/>
                      </a:lnTo>
                      <a:lnTo>
                        <a:pt x="1177" y="2493"/>
                      </a:lnTo>
                      <a:lnTo>
                        <a:pt x="1182" y="2489"/>
                      </a:lnTo>
                      <a:lnTo>
                        <a:pt x="1186" y="2486"/>
                      </a:lnTo>
                      <a:lnTo>
                        <a:pt x="1190" y="2483"/>
                      </a:lnTo>
                      <a:lnTo>
                        <a:pt x="1196" y="2477"/>
                      </a:lnTo>
                      <a:lnTo>
                        <a:pt x="1201" y="2469"/>
                      </a:lnTo>
                      <a:lnTo>
                        <a:pt x="1205" y="2461"/>
                      </a:lnTo>
                      <a:lnTo>
                        <a:pt x="1210" y="2452"/>
                      </a:lnTo>
                      <a:lnTo>
                        <a:pt x="1217" y="2431"/>
                      </a:lnTo>
                      <a:lnTo>
                        <a:pt x="1224" y="2409"/>
                      </a:lnTo>
                      <a:lnTo>
                        <a:pt x="1230" y="2383"/>
                      </a:lnTo>
                      <a:lnTo>
                        <a:pt x="1233" y="2355"/>
                      </a:lnTo>
                      <a:lnTo>
                        <a:pt x="1235" y="2325"/>
                      </a:lnTo>
                      <a:lnTo>
                        <a:pt x="1235" y="2294"/>
                      </a:lnTo>
                      <a:lnTo>
                        <a:pt x="1234" y="2220"/>
                      </a:lnTo>
                      <a:lnTo>
                        <a:pt x="1235" y="2104"/>
                      </a:lnTo>
                      <a:lnTo>
                        <a:pt x="1237" y="1960"/>
                      </a:lnTo>
                      <a:lnTo>
                        <a:pt x="1239" y="1804"/>
                      </a:lnTo>
                      <a:lnTo>
                        <a:pt x="1241" y="1652"/>
                      </a:lnTo>
                      <a:lnTo>
                        <a:pt x="1243" y="1520"/>
                      </a:lnTo>
                      <a:lnTo>
                        <a:pt x="1245" y="1424"/>
                      </a:lnTo>
                      <a:lnTo>
                        <a:pt x="1245" y="1381"/>
                      </a:lnTo>
                      <a:lnTo>
                        <a:pt x="1246" y="1371"/>
                      </a:lnTo>
                      <a:lnTo>
                        <a:pt x="1248" y="1360"/>
                      </a:lnTo>
                      <a:lnTo>
                        <a:pt x="1250" y="1350"/>
                      </a:lnTo>
                      <a:lnTo>
                        <a:pt x="1254" y="1341"/>
                      </a:lnTo>
                      <a:lnTo>
                        <a:pt x="1259" y="1331"/>
                      </a:lnTo>
                      <a:lnTo>
                        <a:pt x="1264" y="1322"/>
                      </a:lnTo>
                      <a:lnTo>
                        <a:pt x="1270" y="1315"/>
                      </a:lnTo>
                      <a:lnTo>
                        <a:pt x="1277" y="1306"/>
                      </a:lnTo>
                      <a:lnTo>
                        <a:pt x="1284" y="1300"/>
                      </a:lnTo>
                      <a:lnTo>
                        <a:pt x="1293" y="1294"/>
                      </a:lnTo>
                      <a:lnTo>
                        <a:pt x="1301" y="1289"/>
                      </a:lnTo>
                      <a:lnTo>
                        <a:pt x="1310" y="1284"/>
                      </a:lnTo>
                      <a:lnTo>
                        <a:pt x="1320" y="1281"/>
                      </a:lnTo>
                      <a:lnTo>
                        <a:pt x="1330" y="1278"/>
                      </a:lnTo>
                      <a:lnTo>
                        <a:pt x="1340" y="1275"/>
                      </a:lnTo>
                      <a:lnTo>
                        <a:pt x="1351" y="1274"/>
                      </a:lnTo>
                      <a:lnTo>
                        <a:pt x="1398" y="1273"/>
                      </a:lnTo>
                      <a:lnTo>
                        <a:pt x="1458" y="1271"/>
                      </a:lnTo>
                      <a:lnTo>
                        <a:pt x="1527" y="1268"/>
                      </a:lnTo>
                      <a:lnTo>
                        <a:pt x="1600" y="1265"/>
                      </a:lnTo>
                      <a:lnTo>
                        <a:pt x="1672" y="1261"/>
                      </a:lnTo>
                      <a:lnTo>
                        <a:pt x="1739" y="1257"/>
                      </a:lnTo>
                      <a:lnTo>
                        <a:pt x="1797" y="1252"/>
                      </a:lnTo>
                      <a:lnTo>
                        <a:pt x="1842" y="1245"/>
                      </a:lnTo>
                      <a:lnTo>
                        <a:pt x="1844" y="1245"/>
                      </a:lnTo>
                      <a:lnTo>
                        <a:pt x="1847" y="1244"/>
                      </a:lnTo>
                      <a:lnTo>
                        <a:pt x="1850" y="1243"/>
                      </a:lnTo>
                      <a:lnTo>
                        <a:pt x="1852" y="1242"/>
                      </a:lnTo>
                      <a:lnTo>
                        <a:pt x="1855" y="1241"/>
                      </a:lnTo>
                      <a:lnTo>
                        <a:pt x="1857" y="1240"/>
                      </a:lnTo>
                      <a:lnTo>
                        <a:pt x="1858" y="1239"/>
                      </a:lnTo>
                      <a:lnTo>
                        <a:pt x="1859" y="1237"/>
                      </a:lnTo>
                      <a:lnTo>
                        <a:pt x="1861" y="1232"/>
                      </a:lnTo>
                      <a:lnTo>
                        <a:pt x="1862" y="1226"/>
                      </a:lnTo>
                      <a:lnTo>
                        <a:pt x="1862" y="1218"/>
                      </a:lnTo>
                      <a:lnTo>
                        <a:pt x="1862" y="1207"/>
                      </a:lnTo>
                      <a:lnTo>
                        <a:pt x="1860" y="1197"/>
                      </a:lnTo>
                      <a:lnTo>
                        <a:pt x="1856" y="1184"/>
                      </a:lnTo>
                      <a:lnTo>
                        <a:pt x="1851" y="1171"/>
                      </a:lnTo>
                      <a:lnTo>
                        <a:pt x="1845" y="1157"/>
                      </a:lnTo>
                      <a:lnTo>
                        <a:pt x="1296" y="160"/>
                      </a:lnTo>
                      <a:lnTo>
                        <a:pt x="1291" y="150"/>
                      </a:lnTo>
                      <a:lnTo>
                        <a:pt x="1287" y="140"/>
                      </a:lnTo>
                      <a:lnTo>
                        <a:pt x="1284" y="130"/>
                      </a:lnTo>
                      <a:lnTo>
                        <a:pt x="1282" y="118"/>
                      </a:lnTo>
                      <a:lnTo>
                        <a:pt x="1281" y="108"/>
                      </a:lnTo>
                      <a:lnTo>
                        <a:pt x="1282" y="98"/>
                      </a:lnTo>
                      <a:lnTo>
                        <a:pt x="1283" y="87"/>
                      </a:lnTo>
                      <a:lnTo>
                        <a:pt x="1287" y="77"/>
                      </a:lnTo>
                      <a:lnTo>
                        <a:pt x="1290" y="68"/>
                      </a:lnTo>
                      <a:lnTo>
                        <a:pt x="1294" y="59"/>
                      </a:lnTo>
                      <a:lnTo>
                        <a:pt x="1299" y="49"/>
                      </a:lnTo>
                      <a:lnTo>
                        <a:pt x="1305" y="41"/>
                      </a:lnTo>
                      <a:lnTo>
                        <a:pt x="1311" y="33"/>
                      </a:lnTo>
                      <a:lnTo>
                        <a:pt x="1320" y="25"/>
                      </a:lnTo>
                      <a:lnTo>
                        <a:pt x="1328" y="18"/>
                      </a:lnTo>
                      <a:lnTo>
                        <a:pt x="1337" y="13"/>
                      </a:lnTo>
                      <a:lnTo>
                        <a:pt x="1348" y="8"/>
                      </a:lnTo>
                      <a:lnTo>
                        <a:pt x="1358" y="4"/>
                      </a:lnTo>
                      <a:lnTo>
                        <a:pt x="1368" y="2"/>
                      </a:lnTo>
                      <a:lnTo>
                        <a:pt x="1379" y="0"/>
                      </a:lnTo>
                      <a:lnTo>
                        <a:pt x="1389" y="0"/>
                      </a:lnTo>
                      <a:lnTo>
                        <a:pt x="1399" y="0"/>
                      </a:lnTo>
                      <a:lnTo>
                        <a:pt x="1410" y="2"/>
                      </a:lnTo>
                      <a:lnTo>
                        <a:pt x="1420" y="4"/>
                      </a:lnTo>
                      <a:lnTo>
                        <a:pt x="1430" y="7"/>
                      </a:lnTo>
                      <a:lnTo>
                        <a:pt x="1440" y="11"/>
                      </a:lnTo>
                      <a:lnTo>
                        <a:pt x="1448" y="16"/>
                      </a:lnTo>
                      <a:lnTo>
                        <a:pt x="1457" y="22"/>
                      </a:lnTo>
                      <a:lnTo>
                        <a:pt x="1464" y="30"/>
                      </a:lnTo>
                      <a:lnTo>
                        <a:pt x="1473" y="37"/>
                      </a:lnTo>
                      <a:lnTo>
                        <a:pt x="1479" y="46"/>
                      </a:lnTo>
                      <a:lnTo>
                        <a:pt x="1485" y="55"/>
                      </a:lnTo>
                      <a:lnTo>
                        <a:pt x="2036" y="1055"/>
                      </a:lnTo>
                      <a:lnTo>
                        <a:pt x="2044" y="1073"/>
                      </a:lnTo>
                      <a:lnTo>
                        <a:pt x="2053" y="1090"/>
                      </a:lnTo>
                      <a:lnTo>
                        <a:pt x="2059" y="1109"/>
                      </a:lnTo>
                      <a:lnTo>
                        <a:pt x="2065" y="1127"/>
                      </a:lnTo>
                      <a:lnTo>
                        <a:pt x="2070" y="1145"/>
                      </a:lnTo>
                      <a:lnTo>
                        <a:pt x="2073" y="1164"/>
                      </a:lnTo>
                      <a:lnTo>
                        <a:pt x="2077" y="1181"/>
                      </a:lnTo>
                      <a:lnTo>
                        <a:pt x="2079" y="1199"/>
                      </a:lnTo>
                      <a:lnTo>
                        <a:pt x="2079" y="1218"/>
                      </a:lnTo>
                      <a:lnTo>
                        <a:pt x="2079" y="1235"/>
                      </a:lnTo>
                      <a:lnTo>
                        <a:pt x="2078" y="1252"/>
                      </a:lnTo>
                      <a:lnTo>
                        <a:pt x="2074" y="1269"/>
                      </a:lnTo>
                      <a:lnTo>
                        <a:pt x="2071" y="1286"/>
                      </a:lnTo>
                      <a:lnTo>
                        <a:pt x="2066" y="1302"/>
                      </a:lnTo>
                      <a:lnTo>
                        <a:pt x="2061" y="1318"/>
                      </a:lnTo>
                      <a:lnTo>
                        <a:pt x="2054" y="1332"/>
                      </a:lnTo>
                      <a:lnTo>
                        <a:pt x="2048" y="1345"/>
                      </a:lnTo>
                      <a:lnTo>
                        <a:pt x="2040" y="1357"/>
                      </a:lnTo>
                      <a:lnTo>
                        <a:pt x="2032" y="1368"/>
                      </a:lnTo>
                      <a:lnTo>
                        <a:pt x="2024" y="1379"/>
                      </a:lnTo>
                      <a:lnTo>
                        <a:pt x="2014" y="1389"/>
                      </a:lnTo>
                      <a:lnTo>
                        <a:pt x="2005" y="1398"/>
                      </a:lnTo>
                      <a:lnTo>
                        <a:pt x="1995" y="1408"/>
                      </a:lnTo>
                      <a:lnTo>
                        <a:pt x="1983" y="1416"/>
                      </a:lnTo>
                      <a:lnTo>
                        <a:pt x="1972" y="1423"/>
                      </a:lnTo>
                      <a:lnTo>
                        <a:pt x="1960" y="1431"/>
                      </a:lnTo>
                      <a:lnTo>
                        <a:pt x="1947" y="1437"/>
                      </a:lnTo>
                      <a:lnTo>
                        <a:pt x="1935" y="1443"/>
                      </a:lnTo>
                      <a:lnTo>
                        <a:pt x="1920" y="1448"/>
                      </a:lnTo>
                      <a:lnTo>
                        <a:pt x="1907" y="1452"/>
                      </a:lnTo>
                      <a:lnTo>
                        <a:pt x="1892" y="1456"/>
                      </a:lnTo>
                      <a:lnTo>
                        <a:pt x="1878" y="1458"/>
                      </a:lnTo>
                      <a:lnTo>
                        <a:pt x="1840" y="1465"/>
                      </a:lnTo>
                      <a:lnTo>
                        <a:pt x="1792" y="1469"/>
                      </a:lnTo>
                      <a:lnTo>
                        <a:pt x="1739" y="1474"/>
                      </a:lnTo>
                      <a:lnTo>
                        <a:pt x="1683" y="1477"/>
                      </a:lnTo>
                      <a:lnTo>
                        <a:pt x="1625" y="1481"/>
                      </a:lnTo>
                      <a:lnTo>
                        <a:pt x="1566" y="1483"/>
                      </a:lnTo>
                      <a:lnTo>
                        <a:pt x="1511" y="1486"/>
                      </a:lnTo>
                      <a:lnTo>
                        <a:pt x="1460" y="1487"/>
                      </a:lnTo>
                      <a:lnTo>
                        <a:pt x="1458" y="1580"/>
                      </a:lnTo>
                      <a:lnTo>
                        <a:pt x="1457" y="1691"/>
                      </a:lnTo>
                      <a:lnTo>
                        <a:pt x="1455" y="1812"/>
                      </a:lnTo>
                      <a:lnTo>
                        <a:pt x="1453" y="1935"/>
                      </a:lnTo>
                      <a:lnTo>
                        <a:pt x="1452" y="2052"/>
                      </a:lnTo>
                      <a:lnTo>
                        <a:pt x="1451" y="2155"/>
                      </a:lnTo>
                      <a:lnTo>
                        <a:pt x="1451" y="2236"/>
                      </a:lnTo>
                      <a:lnTo>
                        <a:pt x="1451" y="2289"/>
                      </a:lnTo>
                      <a:lnTo>
                        <a:pt x="1451" y="2324"/>
                      </a:lnTo>
                      <a:lnTo>
                        <a:pt x="1449" y="2363"/>
                      </a:lnTo>
                      <a:lnTo>
                        <a:pt x="1447" y="2385"/>
                      </a:lnTo>
                      <a:lnTo>
                        <a:pt x="1445" y="2408"/>
                      </a:lnTo>
                      <a:lnTo>
                        <a:pt x="1441" y="2430"/>
                      </a:lnTo>
                      <a:lnTo>
                        <a:pt x="1435" y="2454"/>
                      </a:lnTo>
                      <a:lnTo>
                        <a:pt x="1429" y="2478"/>
                      </a:lnTo>
                      <a:lnTo>
                        <a:pt x="1423" y="2501"/>
                      </a:lnTo>
                      <a:lnTo>
                        <a:pt x="1414" y="2524"/>
                      </a:lnTo>
                      <a:lnTo>
                        <a:pt x="1403" y="2547"/>
                      </a:lnTo>
                      <a:lnTo>
                        <a:pt x="1392" y="2570"/>
                      </a:lnTo>
                      <a:lnTo>
                        <a:pt x="1379" y="2592"/>
                      </a:lnTo>
                      <a:lnTo>
                        <a:pt x="1364" y="2612"/>
                      </a:lnTo>
                      <a:lnTo>
                        <a:pt x="1346" y="2632"/>
                      </a:lnTo>
                      <a:lnTo>
                        <a:pt x="1337" y="2641"/>
                      </a:lnTo>
                      <a:lnTo>
                        <a:pt x="1327" y="2652"/>
                      </a:lnTo>
                      <a:lnTo>
                        <a:pt x="1315" y="2660"/>
                      </a:lnTo>
                      <a:lnTo>
                        <a:pt x="1304" y="2668"/>
                      </a:lnTo>
                      <a:lnTo>
                        <a:pt x="1293" y="2676"/>
                      </a:lnTo>
                      <a:lnTo>
                        <a:pt x="1281" y="2683"/>
                      </a:lnTo>
                      <a:lnTo>
                        <a:pt x="1269" y="2690"/>
                      </a:lnTo>
                      <a:lnTo>
                        <a:pt x="1257" y="2695"/>
                      </a:lnTo>
                      <a:lnTo>
                        <a:pt x="1243" y="2700"/>
                      </a:lnTo>
                      <a:lnTo>
                        <a:pt x="1230" y="2705"/>
                      </a:lnTo>
                      <a:lnTo>
                        <a:pt x="1216" y="2708"/>
                      </a:lnTo>
                      <a:lnTo>
                        <a:pt x="1203" y="2713"/>
                      </a:lnTo>
                      <a:lnTo>
                        <a:pt x="1188" y="2715"/>
                      </a:lnTo>
                      <a:lnTo>
                        <a:pt x="1174" y="2717"/>
                      </a:lnTo>
                      <a:lnTo>
                        <a:pt x="1159" y="2718"/>
                      </a:lnTo>
                      <a:lnTo>
                        <a:pt x="1145" y="2719"/>
                      </a:lnTo>
                      <a:lnTo>
                        <a:pt x="1103" y="2719"/>
                      </a:lnTo>
                      <a:lnTo>
                        <a:pt x="1050" y="2717"/>
                      </a:lnTo>
                      <a:lnTo>
                        <a:pt x="984" y="2713"/>
                      </a:lnTo>
                      <a:lnTo>
                        <a:pt x="910" y="2706"/>
                      </a:lnTo>
                      <a:lnTo>
                        <a:pt x="743" y="2692"/>
                      </a:lnTo>
                      <a:lnTo>
                        <a:pt x="566" y="2674"/>
                      </a:lnTo>
                      <a:lnTo>
                        <a:pt x="396" y="2657"/>
                      </a:lnTo>
                      <a:lnTo>
                        <a:pt x="249" y="2640"/>
                      </a:lnTo>
                      <a:lnTo>
                        <a:pt x="144" y="2629"/>
                      </a:lnTo>
                      <a:lnTo>
                        <a:pt x="96" y="2624"/>
                      </a:lnTo>
                      <a:lnTo>
                        <a:pt x="86" y="2622"/>
                      </a:lnTo>
                      <a:lnTo>
                        <a:pt x="75" y="2619"/>
                      </a:lnTo>
                      <a:lnTo>
                        <a:pt x="65" y="2614"/>
                      </a:lnTo>
                      <a:lnTo>
                        <a:pt x="56" y="2610"/>
                      </a:lnTo>
                      <a:lnTo>
                        <a:pt x="47" y="2604"/>
                      </a:lnTo>
                      <a:lnTo>
                        <a:pt x="38" y="2598"/>
                      </a:lnTo>
                      <a:lnTo>
                        <a:pt x="31" y="2591"/>
                      </a:lnTo>
                      <a:lnTo>
                        <a:pt x="24" y="2583"/>
                      </a:lnTo>
                      <a:lnTo>
                        <a:pt x="18" y="2575"/>
                      </a:lnTo>
                      <a:lnTo>
                        <a:pt x="13" y="2566"/>
                      </a:lnTo>
                      <a:lnTo>
                        <a:pt x="8" y="2556"/>
                      </a:lnTo>
                      <a:lnTo>
                        <a:pt x="5" y="2546"/>
                      </a:lnTo>
                      <a:lnTo>
                        <a:pt x="2" y="2536"/>
                      </a:lnTo>
                      <a:lnTo>
                        <a:pt x="1" y="2525"/>
                      </a:lnTo>
                      <a:lnTo>
                        <a:pt x="0" y="2514"/>
                      </a:lnTo>
                      <a:lnTo>
                        <a:pt x="1" y="25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5" name="Freeform 1090">
                  <a:extLst>
                    <a:ext uri="{FF2B5EF4-FFF2-40B4-BE49-F238E27FC236}">
                      <a16:creationId xmlns:a16="http://schemas.microsoft.com/office/drawing/2014/main" id="{6E148FA4-33BA-431B-A31C-A424DF0C2D4A}"/>
                    </a:ext>
                  </a:extLst>
                </p:cNvPr>
                <p:cNvSpPr>
                  <a:spLocks/>
                </p:cNvSpPr>
                <p:nvPr/>
              </p:nvSpPr>
              <p:spPr bwMode="auto">
                <a:xfrm>
                  <a:off x="1839" y="3126"/>
                  <a:ext cx="72" cy="34"/>
                </a:xfrm>
                <a:custGeom>
                  <a:avLst/>
                  <a:gdLst>
                    <a:gd name="T0" fmla="*/ 0 w 1087"/>
                    <a:gd name="T1" fmla="*/ 0 h 507"/>
                    <a:gd name="T2" fmla="*/ 0 w 1087"/>
                    <a:gd name="T3" fmla="*/ 0 h 507"/>
                    <a:gd name="T4" fmla="*/ 0 w 1087"/>
                    <a:gd name="T5" fmla="*/ 0 h 507"/>
                    <a:gd name="T6" fmla="*/ 0 w 1087"/>
                    <a:gd name="T7" fmla="*/ 0 h 507"/>
                    <a:gd name="T8" fmla="*/ 0 w 1087"/>
                    <a:gd name="T9" fmla="*/ 0 h 507"/>
                    <a:gd name="T10" fmla="*/ 0 w 1087"/>
                    <a:gd name="T11" fmla="*/ 0 h 507"/>
                    <a:gd name="T12" fmla="*/ 0 w 1087"/>
                    <a:gd name="T13" fmla="*/ 0 h 507"/>
                    <a:gd name="T14" fmla="*/ 0 w 1087"/>
                    <a:gd name="T15" fmla="*/ 0 h 507"/>
                    <a:gd name="T16" fmla="*/ 0 w 1087"/>
                    <a:gd name="T17" fmla="*/ 0 h 507"/>
                    <a:gd name="T18" fmla="*/ 0 w 1087"/>
                    <a:gd name="T19" fmla="*/ 0 h 507"/>
                    <a:gd name="T20" fmla="*/ 0 w 1087"/>
                    <a:gd name="T21" fmla="*/ 0 h 507"/>
                    <a:gd name="T22" fmla="*/ 0 w 1087"/>
                    <a:gd name="T23" fmla="*/ 0 h 507"/>
                    <a:gd name="T24" fmla="*/ 0 w 1087"/>
                    <a:gd name="T25" fmla="*/ 0 h 507"/>
                    <a:gd name="T26" fmla="*/ 0 w 1087"/>
                    <a:gd name="T27" fmla="*/ 0 h 507"/>
                    <a:gd name="T28" fmla="*/ 0 w 1087"/>
                    <a:gd name="T29" fmla="*/ 0 h 507"/>
                    <a:gd name="T30" fmla="*/ 0 w 1087"/>
                    <a:gd name="T31" fmla="*/ 0 h 507"/>
                    <a:gd name="T32" fmla="*/ 0 w 1087"/>
                    <a:gd name="T33" fmla="*/ 0 h 507"/>
                    <a:gd name="T34" fmla="*/ 0 w 1087"/>
                    <a:gd name="T35" fmla="*/ 0 h 507"/>
                    <a:gd name="T36" fmla="*/ 0 w 1087"/>
                    <a:gd name="T37" fmla="*/ 0 h 507"/>
                    <a:gd name="T38" fmla="*/ 0 w 1087"/>
                    <a:gd name="T39" fmla="*/ 0 h 507"/>
                    <a:gd name="T40" fmla="*/ 0 w 1087"/>
                    <a:gd name="T41" fmla="*/ 0 h 507"/>
                    <a:gd name="T42" fmla="*/ 0 w 1087"/>
                    <a:gd name="T43" fmla="*/ 0 h 507"/>
                    <a:gd name="T44" fmla="*/ 0 w 1087"/>
                    <a:gd name="T45" fmla="*/ 0 h 507"/>
                    <a:gd name="T46" fmla="*/ 0 w 1087"/>
                    <a:gd name="T47" fmla="*/ 0 h 507"/>
                    <a:gd name="T48" fmla="*/ 0 w 1087"/>
                    <a:gd name="T49" fmla="*/ 0 h 507"/>
                    <a:gd name="T50" fmla="*/ 0 w 1087"/>
                    <a:gd name="T51" fmla="*/ 0 h 507"/>
                    <a:gd name="T52" fmla="*/ 0 w 1087"/>
                    <a:gd name="T53" fmla="*/ 0 h 507"/>
                    <a:gd name="T54" fmla="*/ 0 w 1087"/>
                    <a:gd name="T55" fmla="*/ 0 h 507"/>
                    <a:gd name="T56" fmla="*/ 0 w 1087"/>
                    <a:gd name="T57" fmla="*/ 0 h 507"/>
                    <a:gd name="T58" fmla="*/ 0 w 1087"/>
                    <a:gd name="T59" fmla="*/ 0 h 507"/>
                    <a:gd name="T60" fmla="*/ 0 w 1087"/>
                    <a:gd name="T61" fmla="*/ 0 h 507"/>
                    <a:gd name="T62" fmla="*/ 0 w 1087"/>
                    <a:gd name="T63" fmla="*/ 0 h 507"/>
                    <a:gd name="T64" fmla="*/ 0 w 1087"/>
                    <a:gd name="T65" fmla="*/ 0 h 507"/>
                    <a:gd name="T66" fmla="*/ 0 w 1087"/>
                    <a:gd name="T67" fmla="*/ 0 h 507"/>
                    <a:gd name="T68" fmla="*/ 0 w 1087"/>
                    <a:gd name="T69" fmla="*/ 0 h 507"/>
                    <a:gd name="T70" fmla="*/ 0 w 1087"/>
                    <a:gd name="T71" fmla="*/ 0 h 507"/>
                    <a:gd name="T72" fmla="*/ 0 w 1087"/>
                    <a:gd name="T73" fmla="*/ 0 h 507"/>
                    <a:gd name="T74" fmla="*/ 0 w 1087"/>
                    <a:gd name="T75" fmla="*/ 0 h 507"/>
                    <a:gd name="T76" fmla="*/ 0 w 1087"/>
                    <a:gd name="T77" fmla="*/ 0 h 507"/>
                    <a:gd name="T78" fmla="*/ 0 w 1087"/>
                    <a:gd name="T79" fmla="*/ 0 h 507"/>
                    <a:gd name="T80" fmla="*/ 0 w 1087"/>
                    <a:gd name="T81" fmla="*/ 0 h 507"/>
                    <a:gd name="T82" fmla="*/ 0 w 1087"/>
                    <a:gd name="T83" fmla="*/ 0 h 507"/>
                    <a:gd name="T84" fmla="*/ 0 w 1087"/>
                    <a:gd name="T85" fmla="*/ 0 h 507"/>
                    <a:gd name="T86" fmla="*/ 0 w 1087"/>
                    <a:gd name="T87" fmla="*/ 0 h 507"/>
                    <a:gd name="T88" fmla="*/ 0 w 1087"/>
                    <a:gd name="T89" fmla="*/ 0 h 507"/>
                    <a:gd name="T90" fmla="*/ 0 w 1087"/>
                    <a:gd name="T91" fmla="*/ 0 h 507"/>
                    <a:gd name="T92" fmla="*/ 0 w 1087"/>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7" h="507">
                      <a:moveTo>
                        <a:pt x="909" y="389"/>
                      </a:moveTo>
                      <a:lnTo>
                        <a:pt x="879" y="364"/>
                      </a:lnTo>
                      <a:lnTo>
                        <a:pt x="852" y="342"/>
                      </a:lnTo>
                      <a:lnTo>
                        <a:pt x="825" y="322"/>
                      </a:lnTo>
                      <a:lnTo>
                        <a:pt x="800" y="303"/>
                      </a:lnTo>
                      <a:lnTo>
                        <a:pt x="778" y="288"/>
                      </a:lnTo>
                      <a:lnTo>
                        <a:pt x="755" y="274"/>
                      </a:lnTo>
                      <a:lnTo>
                        <a:pt x="734" y="261"/>
                      </a:lnTo>
                      <a:lnTo>
                        <a:pt x="714" y="250"/>
                      </a:lnTo>
                      <a:lnTo>
                        <a:pt x="694" y="241"/>
                      </a:lnTo>
                      <a:lnTo>
                        <a:pt x="674" y="233"/>
                      </a:lnTo>
                      <a:lnTo>
                        <a:pt x="655" y="227"/>
                      </a:lnTo>
                      <a:lnTo>
                        <a:pt x="636" y="223"/>
                      </a:lnTo>
                      <a:lnTo>
                        <a:pt x="616" y="220"/>
                      </a:lnTo>
                      <a:lnTo>
                        <a:pt x="598" y="218"/>
                      </a:lnTo>
                      <a:lnTo>
                        <a:pt x="577" y="217"/>
                      </a:lnTo>
                      <a:lnTo>
                        <a:pt x="557" y="217"/>
                      </a:lnTo>
                      <a:lnTo>
                        <a:pt x="535" y="218"/>
                      </a:lnTo>
                      <a:lnTo>
                        <a:pt x="512" y="222"/>
                      </a:lnTo>
                      <a:lnTo>
                        <a:pt x="487" y="228"/>
                      </a:lnTo>
                      <a:lnTo>
                        <a:pt x="463" y="236"/>
                      </a:lnTo>
                      <a:lnTo>
                        <a:pt x="439" y="247"/>
                      </a:lnTo>
                      <a:lnTo>
                        <a:pt x="414" y="259"/>
                      </a:lnTo>
                      <a:lnTo>
                        <a:pt x="390" y="272"/>
                      </a:lnTo>
                      <a:lnTo>
                        <a:pt x="365" y="288"/>
                      </a:lnTo>
                      <a:lnTo>
                        <a:pt x="341" y="306"/>
                      </a:lnTo>
                      <a:lnTo>
                        <a:pt x="319" y="323"/>
                      </a:lnTo>
                      <a:lnTo>
                        <a:pt x="296" y="343"/>
                      </a:lnTo>
                      <a:lnTo>
                        <a:pt x="274" y="364"/>
                      </a:lnTo>
                      <a:lnTo>
                        <a:pt x="253" y="386"/>
                      </a:lnTo>
                      <a:lnTo>
                        <a:pt x="234" y="409"/>
                      </a:lnTo>
                      <a:lnTo>
                        <a:pt x="216" y="433"/>
                      </a:lnTo>
                      <a:lnTo>
                        <a:pt x="200" y="457"/>
                      </a:lnTo>
                      <a:lnTo>
                        <a:pt x="193" y="466"/>
                      </a:lnTo>
                      <a:lnTo>
                        <a:pt x="186" y="474"/>
                      </a:lnTo>
                      <a:lnTo>
                        <a:pt x="178" y="481"/>
                      </a:lnTo>
                      <a:lnTo>
                        <a:pt x="170" y="488"/>
                      </a:lnTo>
                      <a:lnTo>
                        <a:pt x="161" y="494"/>
                      </a:lnTo>
                      <a:lnTo>
                        <a:pt x="152" y="498"/>
                      </a:lnTo>
                      <a:lnTo>
                        <a:pt x="142" y="502"/>
                      </a:lnTo>
                      <a:lnTo>
                        <a:pt x="132" y="505"/>
                      </a:lnTo>
                      <a:lnTo>
                        <a:pt x="122" y="506"/>
                      </a:lnTo>
                      <a:lnTo>
                        <a:pt x="112" y="507"/>
                      </a:lnTo>
                      <a:lnTo>
                        <a:pt x="101" y="507"/>
                      </a:lnTo>
                      <a:lnTo>
                        <a:pt x="90" y="506"/>
                      </a:lnTo>
                      <a:lnTo>
                        <a:pt x="80" y="504"/>
                      </a:lnTo>
                      <a:lnTo>
                        <a:pt x="70" y="501"/>
                      </a:lnTo>
                      <a:lnTo>
                        <a:pt x="60" y="496"/>
                      </a:lnTo>
                      <a:lnTo>
                        <a:pt x="51" y="491"/>
                      </a:lnTo>
                      <a:lnTo>
                        <a:pt x="41" y="484"/>
                      </a:lnTo>
                      <a:lnTo>
                        <a:pt x="33" y="477"/>
                      </a:lnTo>
                      <a:lnTo>
                        <a:pt x="26" y="470"/>
                      </a:lnTo>
                      <a:lnTo>
                        <a:pt x="20" y="461"/>
                      </a:lnTo>
                      <a:lnTo>
                        <a:pt x="14" y="452"/>
                      </a:lnTo>
                      <a:lnTo>
                        <a:pt x="9" y="443"/>
                      </a:lnTo>
                      <a:lnTo>
                        <a:pt x="5" y="433"/>
                      </a:lnTo>
                      <a:lnTo>
                        <a:pt x="2" y="423"/>
                      </a:lnTo>
                      <a:lnTo>
                        <a:pt x="0" y="413"/>
                      </a:lnTo>
                      <a:lnTo>
                        <a:pt x="0" y="403"/>
                      </a:lnTo>
                      <a:lnTo>
                        <a:pt x="0" y="392"/>
                      </a:lnTo>
                      <a:lnTo>
                        <a:pt x="1" y="382"/>
                      </a:lnTo>
                      <a:lnTo>
                        <a:pt x="3" y="372"/>
                      </a:lnTo>
                      <a:lnTo>
                        <a:pt x="6" y="361"/>
                      </a:lnTo>
                      <a:lnTo>
                        <a:pt x="11" y="351"/>
                      </a:lnTo>
                      <a:lnTo>
                        <a:pt x="17" y="342"/>
                      </a:lnTo>
                      <a:lnTo>
                        <a:pt x="28" y="323"/>
                      </a:lnTo>
                      <a:lnTo>
                        <a:pt x="40" y="306"/>
                      </a:lnTo>
                      <a:lnTo>
                        <a:pt x="54" y="288"/>
                      </a:lnTo>
                      <a:lnTo>
                        <a:pt x="67" y="270"/>
                      </a:lnTo>
                      <a:lnTo>
                        <a:pt x="81" y="254"/>
                      </a:lnTo>
                      <a:lnTo>
                        <a:pt x="95" y="237"/>
                      </a:lnTo>
                      <a:lnTo>
                        <a:pt x="110" y="222"/>
                      </a:lnTo>
                      <a:lnTo>
                        <a:pt x="125" y="206"/>
                      </a:lnTo>
                      <a:lnTo>
                        <a:pt x="141" y="191"/>
                      </a:lnTo>
                      <a:lnTo>
                        <a:pt x="156" y="176"/>
                      </a:lnTo>
                      <a:lnTo>
                        <a:pt x="173" y="163"/>
                      </a:lnTo>
                      <a:lnTo>
                        <a:pt x="189" y="148"/>
                      </a:lnTo>
                      <a:lnTo>
                        <a:pt x="223" y="123"/>
                      </a:lnTo>
                      <a:lnTo>
                        <a:pt x="259" y="99"/>
                      </a:lnTo>
                      <a:lnTo>
                        <a:pt x="294" y="78"/>
                      </a:lnTo>
                      <a:lnTo>
                        <a:pt x="331" y="58"/>
                      </a:lnTo>
                      <a:lnTo>
                        <a:pt x="349" y="50"/>
                      </a:lnTo>
                      <a:lnTo>
                        <a:pt x="367" y="42"/>
                      </a:lnTo>
                      <a:lnTo>
                        <a:pt x="386" y="35"/>
                      </a:lnTo>
                      <a:lnTo>
                        <a:pt x="404" y="27"/>
                      </a:lnTo>
                      <a:lnTo>
                        <a:pt x="423" y="22"/>
                      </a:lnTo>
                      <a:lnTo>
                        <a:pt x="442" y="17"/>
                      </a:lnTo>
                      <a:lnTo>
                        <a:pt x="460" y="12"/>
                      </a:lnTo>
                      <a:lnTo>
                        <a:pt x="479" y="8"/>
                      </a:lnTo>
                      <a:lnTo>
                        <a:pt x="496" y="5"/>
                      </a:lnTo>
                      <a:lnTo>
                        <a:pt x="515" y="3"/>
                      </a:lnTo>
                      <a:lnTo>
                        <a:pt x="534" y="1"/>
                      </a:lnTo>
                      <a:lnTo>
                        <a:pt x="551" y="0"/>
                      </a:lnTo>
                      <a:lnTo>
                        <a:pt x="586" y="0"/>
                      </a:lnTo>
                      <a:lnTo>
                        <a:pt x="619" y="2"/>
                      </a:lnTo>
                      <a:lnTo>
                        <a:pt x="653" y="6"/>
                      </a:lnTo>
                      <a:lnTo>
                        <a:pt x="684" y="11"/>
                      </a:lnTo>
                      <a:lnTo>
                        <a:pt x="715" y="19"/>
                      </a:lnTo>
                      <a:lnTo>
                        <a:pt x="745" y="28"/>
                      </a:lnTo>
                      <a:lnTo>
                        <a:pt x="774" y="40"/>
                      </a:lnTo>
                      <a:lnTo>
                        <a:pt x="804" y="53"/>
                      </a:lnTo>
                      <a:lnTo>
                        <a:pt x="832" y="68"/>
                      </a:lnTo>
                      <a:lnTo>
                        <a:pt x="861" y="84"/>
                      </a:lnTo>
                      <a:lnTo>
                        <a:pt x="891" y="103"/>
                      </a:lnTo>
                      <a:lnTo>
                        <a:pt x="921" y="124"/>
                      </a:lnTo>
                      <a:lnTo>
                        <a:pt x="951" y="146"/>
                      </a:lnTo>
                      <a:lnTo>
                        <a:pt x="982" y="170"/>
                      </a:lnTo>
                      <a:lnTo>
                        <a:pt x="1016" y="196"/>
                      </a:lnTo>
                      <a:lnTo>
                        <a:pt x="1049" y="224"/>
                      </a:lnTo>
                      <a:lnTo>
                        <a:pt x="1057" y="231"/>
                      </a:lnTo>
                      <a:lnTo>
                        <a:pt x="1064" y="239"/>
                      </a:lnTo>
                      <a:lnTo>
                        <a:pt x="1070" y="248"/>
                      </a:lnTo>
                      <a:lnTo>
                        <a:pt x="1076" y="257"/>
                      </a:lnTo>
                      <a:lnTo>
                        <a:pt x="1080" y="267"/>
                      </a:lnTo>
                      <a:lnTo>
                        <a:pt x="1083" y="277"/>
                      </a:lnTo>
                      <a:lnTo>
                        <a:pt x="1085" y="287"/>
                      </a:lnTo>
                      <a:lnTo>
                        <a:pt x="1087" y="297"/>
                      </a:lnTo>
                      <a:lnTo>
                        <a:pt x="1087" y="308"/>
                      </a:lnTo>
                      <a:lnTo>
                        <a:pt x="1086" y="318"/>
                      </a:lnTo>
                      <a:lnTo>
                        <a:pt x="1085" y="328"/>
                      </a:lnTo>
                      <a:lnTo>
                        <a:pt x="1082" y="339"/>
                      </a:lnTo>
                      <a:lnTo>
                        <a:pt x="1079" y="348"/>
                      </a:lnTo>
                      <a:lnTo>
                        <a:pt x="1073" y="358"/>
                      </a:lnTo>
                      <a:lnTo>
                        <a:pt x="1068" y="368"/>
                      </a:lnTo>
                      <a:lnTo>
                        <a:pt x="1061" y="376"/>
                      </a:lnTo>
                      <a:lnTo>
                        <a:pt x="1054" y="384"/>
                      </a:lnTo>
                      <a:lnTo>
                        <a:pt x="1046" y="391"/>
                      </a:lnTo>
                      <a:lnTo>
                        <a:pt x="1037" y="398"/>
                      </a:lnTo>
                      <a:lnTo>
                        <a:pt x="1028" y="403"/>
                      </a:lnTo>
                      <a:lnTo>
                        <a:pt x="1019" y="407"/>
                      </a:lnTo>
                      <a:lnTo>
                        <a:pt x="1008" y="410"/>
                      </a:lnTo>
                      <a:lnTo>
                        <a:pt x="998" y="413"/>
                      </a:lnTo>
                      <a:lnTo>
                        <a:pt x="988" y="414"/>
                      </a:lnTo>
                      <a:lnTo>
                        <a:pt x="977" y="414"/>
                      </a:lnTo>
                      <a:lnTo>
                        <a:pt x="967" y="414"/>
                      </a:lnTo>
                      <a:lnTo>
                        <a:pt x="957" y="412"/>
                      </a:lnTo>
                      <a:lnTo>
                        <a:pt x="946" y="410"/>
                      </a:lnTo>
                      <a:lnTo>
                        <a:pt x="937" y="406"/>
                      </a:lnTo>
                      <a:lnTo>
                        <a:pt x="927" y="402"/>
                      </a:lnTo>
                      <a:lnTo>
                        <a:pt x="917" y="396"/>
                      </a:lnTo>
                      <a:lnTo>
                        <a:pt x="909" y="38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6" name="Freeform 1091">
                  <a:extLst>
                    <a:ext uri="{FF2B5EF4-FFF2-40B4-BE49-F238E27FC236}">
                      <a16:creationId xmlns:a16="http://schemas.microsoft.com/office/drawing/2014/main" id="{C1ECCB31-38B7-4E98-AEFD-7655C273C39F}"/>
                    </a:ext>
                  </a:extLst>
                </p:cNvPr>
                <p:cNvSpPr>
                  <a:spLocks/>
                </p:cNvSpPr>
                <p:nvPr/>
              </p:nvSpPr>
              <p:spPr bwMode="auto">
                <a:xfrm>
                  <a:off x="1875" y="3161"/>
                  <a:ext cx="16" cy="46"/>
                </a:xfrm>
                <a:custGeom>
                  <a:avLst/>
                  <a:gdLst>
                    <a:gd name="T0" fmla="*/ 0 w 229"/>
                    <a:gd name="T1" fmla="*/ 0 h 687"/>
                    <a:gd name="T2" fmla="*/ 0 w 229"/>
                    <a:gd name="T3" fmla="*/ 0 h 687"/>
                    <a:gd name="T4" fmla="*/ 0 w 229"/>
                    <a:gd name="T5" fmla="*/ 0 h 687"/>
                    <a:gd name="T6" fmla="*/ 0 w 229"/>
                    <a:gd name="T7" fmla="*/ 0 h 687"/>
                    <a:gd name="T8" fmla="*/ 0 w 229"/>
                    <a:gd name="T9" fmla="*/ 0 h 687"/>
                    <a:gd name="T10" fmla="*/ 0 w 229"/>
                    <a:gd name="T11" fmla="*/ 0 h 687"/>
                    <a:gd name="T12" fmla="*/ 0 w 229"/>
                    <a:gd name="T13" fmla="*/ 0 h 687"/>
                    <a:gd name="T14" fmla="*/ 0 w 229"/>
                    <a:gd name="T15" fmla="*/ 0 h 687"/>
                    <a:gd name="T16" fmla="*/ 0 w 229"/>
                    <a:gd name="T17" fmla="*/ 0 h 687"/>
                    <a:gd name="T18" fmla="*/ 0 w 229"/>
                    <a:gd name="T19" fmla="*/ 0 h 687"/>
                    <a:gd name="T20" fmla="*/ 0 w 229"/>
                    <a:gd name="T21" fmla="*/ 0 h 687"/>
                    <a:gd name="T22" fmla="*/ 0 w 229"/>
                    <a:gd name="T23" fmla="*/ 0 h 687"/>
                    <a:gd name="T24" fmla="*/ 0 w 229"/>
                    <a:gd name="T25" fmla="*/ 0 h 687"/>
                    <a:gd name="T26" fmla="*/ 0 w 229"/>
                    <a:gd name="T27" fmla="*/ 0 h 687"/>
                    <a:gd name="T28" fmla="*/ 0 w 229"/>
                    <a:gd name="T29" fmla="*/ 0 h 687"/>
                    <a:gd name="T30" fmla="*/ 0 w 229"/>
                    <a:gd name="T31" fmla="*/ 0 h 687"/>
                    <a:gd name="T32" fmla="*/ 0 w 229"/>
                    <a:gd name="T33" fmla="*/ 0 h 687"/>
                    <a:gd name="T34" fmla="*/ 0 w 229"/>
                    <a:gd name="T35" fmla="*/ 0 h 687"/>
                    <a:gd name="T36" fmla="*/ 0 w 229"/>
                    <a:gd name="T37" fmla="*/ 0 h 687"/>
                    <a:gd name="T38" fmla="*/ 0 w 229"/>
                    <a:gd name="T39" fmla="*/ 0 h 687"/>
                    <a:gd name="T40" fmla="*/ 0 w 229"/>
                    <a:gd name="T41" fmla="*/ 0 h 687"/>
                    <a:gd name="T42" fmla="*/ 0 w 229"/>
                    <a:gd name="T43" fmla="*/ 0 h 687"/>
                    <a:gd name="T44" fmla="*/ 0 w 229"/>
                    <a:gd name="T45" fmla="*/ 0 h 687"/>
                    <a:gd name="T46" fmla="*/ 0 w 229"/>
                    <a:gd name="T47" fmla="*/ 0 h 687"/>
                    <a:gd name="T48" fmla="*/ 0 w 229"/>
                    <a:gd name="T49" fmla="*/ 0 h 687"/>
                    <a:gd name="T50" fmla="*/ 0 w 229"/>
                    <a:gd name="T51" fmla="*/ 0 h 687"/>
                    <a:gd name="T52" fmla="*/ 0 w 229"/>
                    <a:gd name="T53" fmla="*/ 0 h 687"/>
                    <a:gd name="T54" fmla="*/ 0 w 229"/>
                    <a:gd name="T55" fmla="*/ 0 h 687"/>
                    <a:gd name="T56" fmla="*/ 0 w 229"/>
                    <a:gd name="T57" fmla="*/ 0 h 687"/>
                    <a:gd name="T58" fmla="*/ 0 w 229"/>
                    <a:gd name="T59" fmla="*/ 0 h 687"/>
                    <a:gd name="T60" fmla="*/ 0 w 229"/>
                    <a:gd name="T61" fmla="*/ 0 h 687"/>
                    <a:gd name="T62" fmla="*/ 0 w 229"/>
                    <a:gd name="T63" fmla="*/ 0 h 687"/>
                    <a:gd name="T64" fmla="*/ 0 w 229"/>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687">
                      <a:moveTo>
                        <a:pt x="216" y="105"/>
                      </a:moveTo>
                      <a:lnTo>
                        <a:pt x="229" y="577"/>
                      </a:lnTo>
                      <a:lnTo>
                        <a:pt x="229" y="588"/>
                      </a:lnTo>
                      <a:lnTo>
                        <a:pt x="228" y="598"/>
                      </a:lnTo>
                      <a:lnTo>
                        <a:pt x="224" y="609"/>
                      </a:lnTo>
                      <a:lnTo>
                        <a:pt x="221" y="619"/>
                      </a:lnTo>
                      <a:lnTo>
                        <a:pt x="217" y="628"/>
                      </a:lnTo>
                      <a:lnTo>
                        <a:pt x="212" y="638"/>
                      </a:lnTo>
                      <a:lnTo>
                        <a:pt x="206" y="646"/>
                      </a:lnTo>
                      <a:lnTo>
                        <a:pt x="200" y="654"/>
                      </a:lnTo>
                      <a:lnTo>
                        <a:pt x="191" y="661"/>
                      </a:lnTo>
                      <a:lnTo>
                        <a:pt x="183" y="668"/>
                      </a:lnTo>
                      <a:lnTo>
                        <a:pt x="175" y="673"/>
                      </a:lnTo>
                      <a:lnTo>
                        <a:pt x="166" y="678"/>
                      </a:lnTo>
                      <a:lnTo>
                        <a:pt x="155" y="682"/>
                      </a:lnTo>
                      <a:lnTo>
                        <a:pt x="146" y="685"/>
                      </a:lnTo>
                      <a:lnTo>
                        <a:pt x="135" y="686"/>
                      </a:lnTo>
                      <a:lnTo>
                        <a:pt x="124" y="687"/>
                      </a:lnTo>
                      <a:lnTo>
                        <a:pt x="113" y="687"/>
                      </a:lnTo>
                      <a:lnTo>
                        <a:pt x="101" y="686"/>
                      </a:lnTo>
                      <a:lnTo>
                        <a:pt x="91" y="683"/>
                      </a:lnTo>
                      <a:lnTo>
                        <a:pt x="82" y="680"/>
                      </a:lnTo>
                      <a:lnTo>
                        <a:pt x="71" y="676"/>
                      </a:lnTo>
                      <a:lnTo>
                        <a:pt x="63" y="671"/>
                      </a:lnTo>
                      <a:lnTo>
                        <a:pt x="54" y="664"/>
                      </a:lnTo>
                      <a:lnTo>
                        <a:pt x="47" y="658"/>
                      </a:lnTo>
                      <a:lnTo>
                        <a:pt x="39" y="650"/>
                      </a:lnTo>
                      <a:lnTo>
                        <a:pt x="33" y="642"/>
                      </a:lnTo>
                      <a:lnTo>
                        <a:pt x="27" y="633"/>
                      </a:lnTo>
                      <a:lnTo>
                        <a:pt x="22" y="624"/>
                      </a:lnTo>
                      <a:lnTo>
                        <a:pt x="19" y="614"/>
                      </a:lnTo>
                      <a:lnTo>
                        <a:pt x="16" y="603"/>
                      </a:lnTo>
                      <a:lnTo>
                        <a:pt x="14" y="593"/>
                      </a:lnTo>
                      <a:lnTo>
                        <a:pt x="13" y="582"/>
                      </a:lnTo>
                      <a:lnTo>
                        <a:pt x="0" y="111"/>
                      </a:lnTo>
                      <a:lnTo>
                        <a:pt x="0" y="100"/>
                      </a:lnTo>
                      <a:lnTo>
                        <a:pt x="2" y="90"/>
                      </a:lnTo>
                      <a:lnTo>
                        <a:pt x="4" y="79"/>
                      </a:lnTo>
                      <a:lnTo>
                        <a:pt x="7" y="69"/>
                      </a:lnTo>
                      <a:lnTo>
                        <a:pt x="11" y="60"/>
                      </a:lnTo>
                      <a:lnTo>
                        <a:pt x="17" y="50"/>
                      </a:lnTo>
                      <a:lnTo>
                        <a:pt x="23" y="42"/>
                      </a:lnTo>
                      <a:lnTo>
                        <a:pt x="30" y="34"/>
                      </a:lnTo>
                      <a:lnTo>
                        <a:pt x="37" y="26"/>
                      </a:lnTo>
                      <a:lnTo>
                        <a:pt x="46" y="20"/>
                      </a:lnTo>
                      <a:lnTo>
                        <a:pt x="54" y="14"/>
                      </a:lnTo>
                      <a:lnTo>
                        <a:pt x="63" y="10"/>
                      </a:lnTo>
                      <a:lnTo>
                        <a:pt x="74" y="6"/>
                      </a:lnTo>
                      <a:lnTo>
                        <a:pt x="84" y="3"/>
                      </a:lnTo>
                      <a:lnTo>
                        <a:pt x="94" y="1"/>
                      </a:lnTo>
                      <a:lnTo>
                        <a:pt x="106" y="0"/>
                      </a:lnTo>
                      <a:lnTo>
                        <a:pt x="117" y="1"/>
                      </a:lnTo>
                      <a:lnTo>
                        <a:pt x="127" y="2"/>
                      </a:lnTo>
                      <a:lnTo>
                        <a:pt x="138" y="4"/>
                      </a:lnTo>
                      <a:lnTo>
                        <a:pt x="148" y="8"/>
                      </a:lnTo>
                      <a:lnTo>
                        <a:pt x="157" y="12"/>
                      </a:lnTo>
                      <a:lnTo>
                        <a:pt x="167" y="17"/>
                      </a:lnTo>
                      <a:lnTo>
                        <a:pt x="175" y="23"/>
                      </a:lnTo>
                      <a:lnTo>
                        <a:pt x="183" y="30"/>
                      </a:lnTo>
                      <a:lnTo>
                        <a:pt x="190" y="37"/>
                      </a:lnTo>
                      <a:lnTo>
                        <a:pt x="197" y="45"/>
                      </a:lnTo>
                      <a:lnTo>
                        <a:pt x="202" y="54"/>
                      </a:lnTo>
                      <a:lnTo>
                        <a:pt x="207" y="64"/>
                      </a:lnTo>
                      <a:lnTo>
                        <a:pt x="211" y="73"/>
                      </a:lnTo>
                      <a:lnTo>
                        <a:pt x="214" y="83"/>
                      </a:lnTo>
                      <a:lnTo>
                        <a:pt x="216" y="95"/>
                      </a:lnTo>
                      <a:lnTo>
                        <a:pt x="216" y="1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7" name="Freeform 1092">
                  <a:extLst>
                    <a:ext uri="{FF2B5EF4-FFF2-40B4-BE49-F238E27FC236}">
                      <a16:creationId xmlns:a16="http://schemas.microsoft.com/office/drawing/2014/main" id="{033B90B8-1B0D-4135-8B15-D3EB585BFC3E}"/>
                    </a:ext>
                  </a:extLst>
                </p:cNvPr>
                <p:cNvSpPr>
                  <a:spLocks/>
                </p:cNvSpPr>
                <p:nvPr/>
              </p:nvSpPr>
              <p:spPr bwMode="auto">
                <a:xfrm>
                  <a:off x="1618" y="3014"/>
                  <a:ext cx="346" cy="340"/>
                </a:xfrm>
                <a:custGeom>
                  <a:avLst/>
                  <a:gdLst>
                    <a:gd name="T0" fmla="*/ 0 w 5186"/>
                    <a:gd name="T1" fmla="*/ 0 h 5102"/>
                    <a:gd name="T2" fmla="*/ 0 w 5186"/>
                    <a:gd name="T3" fmla="*/ 0 h 5102"/>
                    <a:gd name="T4" fmla="*/ 0 w 5186"/>
                    <a:gd name="T5" fmla="*/ 0 h 5102"/>
                    <a:gd name="T6" fmla="*/ 0 w 5186"/>
                    <a:gd name="T7" fmla="*/ 0 h 5102"/>
                    <a:gd name="T8" fmla="*/ 0 w 5186"/>
                    <a:gd name="T9" fmla="*/ 0 h 5102"/>
                    <a:gd name="T10" fmla="*/ 0 w 5186"/>
                    <a:gd name="T11" fmla="*/ 0 h 5102"/>
                    <a:gd name="T12" fmla="*/ 0 w 5186"/>
                    <a:gd name="T13" fmla="*/ 0 h 5102"/>
                    <a:gd name="T14" fmla="*/ 0 w 5186"/>
                    <a:gd name="T15" fmla="*/ 0 h 5102"/>
                    <a:gd name="T16" fmla="*/ 0 w 5186"/>
                    <a:gd name="T17" fmla="*/ 0 h 5102"/>
                    <a:gd name="T18" fmla="*/ 0 w 5186"/>
                    <a:gd name="T19" fmla="*/ 0 h 5102"/>
                    <a:gd name="T20" fmla="*/ 0 w 5186"/>
                    <a:gd name="T21" fmla="*/ 0 h 5102"/>
                    <a:gd name="T22" fmla="*/ 0 w 5186"/>
                    <a:gd name="T23" fmla="*/ 0 h 5102"/>
                    <a:gd name="T24" fmla="*/ 0 w 5186"/>
                    <a:gd name="T25" fmla="*/ 0 h 5102"/>
                    <a:gd name="T26" fmla="*/ 0 w 5186"/>
                    <a:gd name="T27" fmla="*/ 0 h 5102"/>
                    <a:gd name="T28" fmla="*/ 0 w 5186"/>
                    <a:gd name="T29" fmla="*/ 0 h 5102"/>
                    <a:gd name="T30" fmla="*/ 0 w 5186"/>
                    <a:gd name="T31" fmla="*/ 0 h 5102"/>
                    <a:gd name="T32" fmla="*/ 0 w 5186"/>
                    <a:gd name="T33" fmla="*/ 0 h 5102"/>
                    <a:gd name="T34" fmla="*/ 0 w 5186"/>
                    <a:gd name="T35" fmla="*/ 0 h 5102"/>
                    <a:gd name="T36" fmla="*/ 0 w 5186"/>
                    <a:gd name="T37" fmla="*/ 0 h 5102"/>
                    <a:gd name="T38" fmla="*/ 0 w 5186"/>
                    <a:gd name="T39" fmla="*/ 0 h 5102"/>
                    <a:gd name="T40" fmla="*/ 0 w 5186"/>
                    <a:gd name="T41" fmla="*/ 0 h 5102"/>
                    <a:gd name="T42" fmla="*/ 0 w 5186"/>
                    <a:gd name="T43" fmla="*/ 0 h 5102"/>
                    <a:gd name="T44" fmla="*/ 0 w 5186"/>
                    <a:gd name="T45" fmla="*/ 0 h 5102"/>
                    <a:gd name="T46" fmla="*/ 0 w 5186"/>
                    <a:gd name="T47" fmla="*/ 0 h 5102"/>
                    <a:gd name="T48" fmla="*/ 0 w 5186"/>
                    <a:gd name="T49" fmla="*/ 0 h 5102"/>
                    <a:gd name="T50" fmla="*/ 0 w 5186"/>
                    <a:gd name="T51" fmla="*/ 0 h 5102"/>
                    <a:gd name="T52" fmla="*/ 0 w 5186"/>
                    <a:gd name="T53" fmla="*/ 0 h 5102"/>
                    <a:gd name="T54" fmla="*/ 0 w 5186"/>
                    <a:gd name="T55" fmla="*/ 0 h 5102"/>
                    <a:gd name="T56" fmla="*/ 0 w 5186"/>
                    <a:gd name="T57" fmla="*/ 0 h 5102"/>
                    <a:gd name="T58" fmla="*/ 0 w 5186"/>
                    <a:gd name="T59" fmla="*/ 0 h 5102"/>
                    <a:gd name="T60" fmla="*/ 0 w 5186"/>
                    <a:gd name="T61" fmla="*/ 0 h 5102"/>
                    <a:gd name="T62" fmla="*/ 0 w 5186"/>
                    <a:gd name="T63" fmla="*/ 0 h 5102"/>
                    <a:gd name="T64" fmla="*/ 0 w 5186"/>
                    <a:gd name="T65" fmla="*/ 0 h 5102"/>
                    <a:gd name="T66" fmla="*/ 0 w 5186"/>
                    <a:gd name="T67" fmla="*/ 0 h 5102"/>
                    <a:gd name="T68" fmla="*/ 0 w 5186"/>
                    <a:gd name="T69" fmla="*/ 0 h 5102"/>
                    <a:gd name="T70" fmla="*/ 0 w 5186"/>
                    <a:gd name="T71" fmla="*/ 0 h 5102"/>
                    <a:gd name="T72" fmla="*/ 0 w 5186"/>
                    <a:gd name="T73" fmla="*/ 0 h 5102"/>
                    <a:gd name="T74" fmla="*/ 0 w 5186"/>
                    <a:gd name="T75" fmla="*/ 0 h 5102"/>
                    <a:gd name="T76" fmla="*/ 0 w 5186"/>
                    <a:gd name="T77" fmla="*/ 0 h 5102"/>
                    <a:gd name="T78" fmla="*/ 0 w 5186"/>
                    <a:gd name="T79" fmla="*/ 0 h 5102"/>
                    <a:gd name="T80" fmla="*/ 0 w 5186"/>
                    <a:gd name="T81" fmla="*/ 0 h 5102"/>
                    <a:gd name="T82" fmla="*/ 0 w 5186"/>
                    <a:gd name="T83" fmla="*/ 0 h 5102"/>
                    <a:gd name="T84" fmla="*/ 0 w 5186"/>
                    <a:gd name="T85" fmla="*/ 0 h 5102"/>
                    <a:gd name="T86" fmla="*/ 0 w 5186"/>
                    <a:gd name="T87" fmla="*/ 0 h 5102"/>
                    <a:gd name="T88" fmla="*/ 0 w 5186"/>
                    <a:gd name="T89" fmla="*/ 0 h 5102"/>
                    <a:gd name="T90" fmla="*/ 0 w 5186"/>
                    <a:gd name="T91" fmla="*/ 0 h 5102"/>
                    <a:gd name="T92" fmla="*/ 0 w 5186"/>
                    <a:gd name="T93" fmla="*/ 0 h 5102"/>
                    <a:gd name="T94" fmla="*/ 0 w 5186"/>
                    <a:gd name="T95" fmla="*/ 0 h 5102"/>
                    <a:gd name="T96" fmla="*/ 0 w 5186"/>
                    <a:gd name="T97" fmla="*/ 0 h 5102"/>
                    <a:gd name="T98" fmla="*/ 0 w 5186"/>
                    <a:gd name="T99" fmla="*/ 0 h 5102"/>
                    <a:gd name="T100" fmla="*/ 0 w 5186"/>
                    <a:gd name="T101" fmla="*/ 0 h 5102"/>
                    <a:gd name="T102" fmla="*/ 0 w 5186"/>
                    <a:gd name="T103" fmla="*/ 0 h 5102"/>
                    <a:gd name="T104" fmla="*/ 0 w 5186"/>
                    <a:gd name="T105" fmla="*/ 0 h 5102"/>
                    <a:gd name="T106" fmla="*/ 0 w 5186"/>
                    <a:gd name="T107" fmla="*/ 0 h 5102"/>
                    <a:gd name="T108" fmla="*/ 0 w 5186"/>
                    <a:gd name="T109" fmla="*/ 0 h 5102"/>
                    <a:gd name="T110" fmla="*/ 0 w 5186"/>
                    <a:gd name="T111" fmla="*/ 0 h 5102"/>
                    <a:gd name="T112" fmla="*/ 0 w 5186"/>
                    <a:gd name="T113" fmla="*/ 0 h 5102"/>
                    <a:gd name="T114" fmla="*/ 0 w 5186"/>
                    <a:gd name="T115" fmla="*/ 0 h 5102"/>
                    <a:gd name="T116" fmla="*/ 0 w 5186"/>
                    <a:gd name="T117" fmla="*/ 0 h 5102"/>
                    <a:gd name="T118" fmla="*/ 0 w 5186"/>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6" h="5102">
                      <a:moveTo>
                        <a:pt x="4820" y="956"/>
                      </a:moveTo>
                      <a:lnTo>
                        <a:pt x="4834" y="946"/>
                      </a:lnTo>
                      <a:lnTo>
                        <a:pt x="4849" y="934"/>
                      </a:lnTo>
                      <a:lnTo>
                        <a:pt x="4862" y="920"/>
                      </a:lnTo>
                      <a:lnTo>
                        <a:pt x="4875" y="905"/>
                      </a:lnTo>
                      <a:lnTo>
                        <a:pt x="4887" y="886"/>
                      </a:lnTo>
                      <a:lnTo>
                        <a:pt x="4899" y="867"/>
                      </a:lnTo>
                      <a:lnTo>
                        <a:pt x="4911" y="846"/>
                      </a:lnTo>
                      <a:lnTo>
                        <a:pt x="4921" y="823"/>
                      </a:lnTo>
                      <a:lnTo>
                        <a:pt x="4930" y="798"/>
                      </a:lnTo>
                      <a:lnTo>
                        <a:pt x="4939" y="774"/>
                      </a:lnTo>
                      <a:lnTo>
                        <a:pt x="4947" y="748"/>
                      </a:lnTo>
                      <a:lnTo>
                        <a:pt x="4953" y="720"/>
                      </a:lnTo>
                      <a:lnTo>
                        <a:pt x="4958" y="692"/>
                      </a:lnTo>
                      <a:lnTo>
                        <a:pt x="4964" y="664"/>
                      </a:lnTo>
                      <a:lnTo>
                        <a:pt x="4967" y="635"/>
                      </a:lnTo>
                      <a:lnTo>
                        <a:pt x="4969" y="606"/>
                      </a:lnTo>
                      <a:lnTo>
                        <a:pt x="4969" y="578"/>
                      </a:lnTo>
                      <a:lnTo>
                        <a:pt x="4969" y="552"/>
                      </a:lnTo>
                      <a:lnTo>
                        <a:pt x="4967" y="527"/>
                      </a:lnTo>
                      <a:lnTo>
                        <a:pt x="4965" y="502"/>
                      </a:lnTo>
                      <a:lnTo>
                        <a:pt x="4960" y="477"/>
                      </a:lnTo>
                      <a:lnTo>
                        <a:pt x="4955" y="454"/>
                      </a:lnTo>
                      <a:lnTo>
                        <a:pt x="4950" y="431"/>
                      </a:lnTo>
                      <a:lnTo>
                        <a:pt x="4943" y="411"/>
                      </a:lnTo>
                      <a:lnTo>
                        <a:pt x="4935" y="391"/>
                      </a:lnTo>
                      <a:lnTo>
                        <a:pt x="4926" y="371"/>
                      </a:lnTo>
                      <a:lnTo>
                        <a:pt x="4916" y="354"/>
                      </a:lnTo>
                      <a:lnTo>
                        <a:pt x="4906" y="337"/>
                      </a:lnTo>
                      <a:lnTo>
                        <a:pt x="4893" y="323"/>
                      </a:lnTo>
                      <a:lnTo>
                        <a:pt x="4881" y="309"/>
                      </a:lnTo>
                      <a:lnTo>
                        <a:pt x="4867" y="297"/>
                      </a:lnTo>
                      <a:lnTo>
                        <a:pt x="4853" y="286"/>
                      </a:lnTo>
                      <a:lnTo>
                        <a:pt x="4834" y="273"/>
                      </a:lnTo>
                      <a:lnTo>
                        <a:pt x="4814" y="263"/>
                      </a:lnTo>
                      <a:lnTo>
                        <a:pt x="4794" y="253"/>
                      </a:lnTo>
                      <a:lnTo>
                        <a:pt x="4773" y="244"/>
                      </a:lnTo>
                      <a:lnTo>
                        <a:pt x="4753" y="237"/>
                      </a:lnTo>
                      <a:lnTo>
                        <a:pt x="4732" y="231"/>
                      </a:lnTo>
                      <a:lnTo>
                        <a:pt x="4711" y="227"/>
                      </a:lnTo>
                      <a:lnTo>
                        <a:pt x="4689" y="223"/>
                      </a:lnTo>
                      <a:lnTo>
                        <a:pt x="4669" y="221"/>
                      </a:lnTo>
                      <a:lnTo>
                        <a:pt x="4648" y="218"/>
                      </a:lnTo>
                      <a:lnTo>
                        <a:pt x="4627" y="217"/>
                      </a:lnTo>
                      <a:lnTo>
                        <a:pt x="4607" y="217"/>
                      </a:lnTo>
                      <a:lnTo>
                        <a:pt x="4586" y="219"/>
                      </a:lnTo>
                      <a:lnTo>
                        <a:pt x="4565" y="221"/>
                      </a:lnTo>
                      <a:lnTo>
                        <a:pt x="4546" y="224"/>
                      </a:lnTo>
                      <a:lnTo>
                        <a:pt x="4526" y="227"/>
                      </a:lnTo>
                      <a:lnTo>
                        <a:pt x="4506" y="231"/>
                      </a:lnTo>
                      <a:lnTo>
                        <a:pt x="4488" y="236"/>
                      </a:lnTo>
                      <a:lnTo>
                        <a:pt x="4469" y="241"/>
                      </a:lnTo>
                      <a:lnTo>
                        <a:pt x="4452" y="247"/>
                      </a:lnTo>
                      <a:lnTo>
                        <a:pt x="4434" y="254"/>
                      </a:lnTo>
                      <a:lnTo>
                        <a:pt x="4418" y="261"/>
                      </a:lnTo>
                      <a:lnTo>
                        <a:pt x="4401" y="268"/>
                      </a:lnTo>
                      <a:lnTo>
                        <a:pt x="4385" y="276"/>
                      </a:lnTo>
                      <a:lnTo>
                        <a:pt x="4371" y="285"/>
                      </a:lnTo>
                      <a:lnTo>
                        <a:pt x="4358" y="293"/>
                      </a:lnTo>
                      <a:lnTo>
                        <a:pt x="4345" y="301"/>
                      </a:lnTo>
                      <a:lnTo>
                        <a:pt x="4333" y="310"/>
                      </a:lnTo>
                      <a:lnTo>
                        <a:pt x="4322" y="320"/>
                      </a:lnTo>
                      <a:lnTo>
                        <a:pt x="4312" y="329"/>
                      </a:lnTo>
                      <a:lnTo>
                        <a:pt x="4304" y="338"/>
                      </a:lnTo>
                      <a:lnTo>
                        <a:pt x="4297" y="347"/>
                      </a:lnTo>
                      <a:lnTo>
                        <a:pt x="4277" y="370"/>
                      </a:lnTo>
                      <a:lnTo>
                        <a:pt x="4256" y="393"/>
                      </a:lnTo>
                      <a:lnTo>
                        <a:pt x="4236" y="414"/>
                      </a:lnTo>
                      <a:lnTo>
                        <a:pt x="4213" y="432"/>
                      </a:lnTo>
                      <a:lnTo>
                        <a:pt x="4190" y="450"/>
                      </a:lnTo>
                      <a:lnTo>
                        <a:pt x="4166" y="467"/>
                      </a:lnTo>
                      <a:lnTo>
                        <a:pt x="4141" y="481"/>
                      </a:lnTo>
                      <a:lnTo>
                        <a:pt x="4116" y="493"/>
                      </a:lnTo>
                      <a:lnTo>
                        <a:pt x="4090" y="506"/>
                      </a:lnTo>
                      <a:lnTo>
                        <a:pt x="4063" y="516"/>
                      </a:lnTo>
                      <a:lnTo>
                        <a:pt x="4036" y="526"/>
                      </a:lnTo>
                      <a:lnTo>
                        <a:pt x="4009" y="534"/>
                      </a:lnTo>
                      <a:lnTo>
                        <a:pt x="3981" y="540"/>
                      </a:lnTo>
                      <a:lnTo>
                        <a:pt x="3953" y="546"/>
                      </a:lnTo>
                      <a:lnTo>
                        <a:pt x="3925" y="550"/>
                      </a:lnTo>
                      <a:lnTo>
                        <a:pt x="3896" y="553"/>
                      </a:lnTo>
                      <a:lnTo>
                        <a:pt x="3868" y="556"/>
                      </a:lnTo>
                      <a:lnTo>
                        <a:pt x="3841" y="557"/>
                      </a:lnTo>
                      <a:lnTo>
                        <a:pt x="3812" y="557"/>
                      </a:lnTo>
                      <a:lnTo>
                        <a:pt x="3784" y="556"/>
                      </a:lnTo>
                      <a:lnTo>
                        <a:pt x="3756" y="553"/>
                      </a:lnTo>
                      <a:lnTo>
                        <a:pt x="3729" y="550"/>
                      </a:lnTo>
                      <a:lnTo>
                        <a:pt x="3702" y="547"/>
                      </a:lnTo>
                      <a:lnTo>
                        <a:pt x="3675" y="542"/>
                      </a:lnTo>
                      <a:lnTo>
                        <a:pt x="3649" y="537"/>
                      </a:lnTo>
                      <a:lnTo>
                        <a:pt x="3623" y="531"/>
                      </a:lnTo>
                      <a:lnTo>
                        <a:pt x="3599" y="523"/>
                      </a:lnTo>
                      <a:lnTo>
                        <a:pt x="3575" y="516"/>
                      </a:lnTo>
                      <a:lnTo>
                        <a:pt x="3551" y="508"/>
                      </a:lnTo>
                      <a:lnTo>
                        <a:pt x="3529" y="499"/>
                      </a:lnTo>
                      <a:lnTo>
                        <a:pt x="3508" y="489"/>
                      </a:lnTo>
                      <a:lnTo>
                        <a:pt x="3487" y="479"/>
                      </a:lnTo>
                      <a:lnTo>
                        <a:pt x="3459" y="465"/>
                      </a:lnTo>
                      <a:lnTo>
                        <a:pt x="3424" y="447"/>
                      </a:lnTo>
                      <a:lnTo>
                        <a:pt x="3381" y="427"/>
                      </a:lnTo>
                      <a:lnTo>
                        <a:pt x="3333" y="406"/>
                      </a:lnTo>
                      <a:lnTo>
                        <a:pt x="3278" y="384"/>
                      </a:lnTo>
                      <a:lnTo>
                        <a:pt x="3217" y="362"/>
                      </a:lnTo>
                      <a:lnTo>
                        <a:pt x="3185" y="352"/>
                      </a:lnTo>
                      <a:lnTo>
                        <a:pt x="3151" y="341"/>
                      </a:lnTo>
                      <a:lnTo>
                        <a:pt x="3117" y="331"/>
                      </a:lnTo>
                      <a:lnTo>
                        <a:pt x="3080" y="321"/>
                      </a:lnTo>
                      <a:lnTo>
                        <a:pt x="3044" y="312"/>
                      </a:lnTo>
                      <a:lnTo>
                        <a:pt x="3006" y="303"/>
                      </a:lnTo>
                      <a:lnTo>
                        <a:pt x="2967" y="295"/>
                      </a:lnTo>
                      <a:lnTo>
                        <a:pt x="2927" y="287"/>
                      </a:lnTo>
                      <a:lnTo>
                        <a:pt x="2886" y="280"/>
                      </a:lnTo>
                      <a:lnTo>
                        <a:pt x="2845" y="275"/>
                      </a:lnTo>
                      <a:lnTo>
                        <a:pt x="2802" y="270"/>
                      </a:lnTo>
                      <a:lnTo>
                        <a:pt x="2760" y="266"/>
                      </a:lnTo>
                      <a:lnTo>
                        <a:pt x="2716" y="264"/>
                      </a:lnTo>
                      <a:lnTo>
                        <a:pt x="2672" y="263"/>
                      </a:lnTo>
                      <a:lnTo>
                        <a:pt x="2628" y="263"/>
                      </a:lnTo>
                      <a:lnTo>
                        <a:pt x="2582" y="264"/>
                      </a:lnTo>
                      <a:lnTo>
                        <a:pt x="2537" y="267"/>
                      </a:lnTo>
                      <a:lnTo>
                        <a:pt x="2490" y="272"/>
                      </a:lnTo>
                      <a:lnTo>
                        <a:pt x="2443" y="278"/>
                      </a:lnTo>
                      <a:lnTo>
                        <a:pt x="2397" y="286"/>
                      </a:lnTo>
                      <a:lnTo>
                        <a:pt x="2313" y="303"/>
                      </a:lnTo>
                      <a:lnTo>
                        <a:pt x="2233" y="322"/>
                      </a:lnTo>
                      <a:lnTo>
                        <a:pt x="2194" y="332"/>
                      </a:lnTo>
                      <a:lnTo>
                        <a:pt x="2156" y="341"/>
                      </a:lnTo>
                      <a:lnTo>
                        <a:pt x="2120" y="353"/>
                      </a:lnTo>
                      <a:lnTo>
                        <a:pt x="2084" y="364"/>
                      </a:lnTo>
                      <a:lnTo>
                        <a:pt x="2048" y="376"/>
                      </a:lnTo>
                      <a:lnTo>
                        <a:pt x="2014" y="387"/>
                      </a:lnTo>
                      <a:lnTo>
                        <a:pt x="1980" y="400"/>
                      </a:lnTo>
                      <a:lnTo>
                        <a:pt x="1948" y="413"/>
                      </a:lnTo>
                      <a:lnTo>
                        <a:pt x="1916" y="426"/>
                      </a:lnTo>
                      <a:lnTo>
                        <a:pt x="1885" y="440"/>
                      </a:lnTo>
                      <a:lnTo>
                        <a:pt x="1855" y="454"/>
                      </a:lnTo>
                      <a:lnTo>
                        <a:pt x="1825" y="469"/>
                      </a:lnTo>
                      <a:lnTo>
                        <a:pt x="1796" y="484"/>
                      </a:lnTo>
                      <a:lnTo>
                        <a:pt x="1768" y="500"/>
                      </a:lnTo>
                      <a:lnTo>
                        <a:pt x="1741" y="516"/>
                      </a:lnTo>
                      <a:lnTo>
                        <a:pt x="1714" y="533"/>
                      </a:lnTo>
                      <a:lnTo>
                        <a:pt x="1689" y="550"/>
                      </a:lnTo>
                      <a:lnTo>
                        <a:pt x="1664" y="568"/>
                      </a:lnTo>
                      <a:lnTo>
                        <a:pt x="1639" y="587"/>
                      </a:lnTo>
                      <a:lnTo>
                        <a:pt x="1615" y="605"/>
                      </a:lnTo>
                      <a:lnTo>
                        <a:pt x="1592" y="624"/>
                      </a:lnTo>
                      <a:lnTo>
                        <a:pt x="1570" y="644"/>
                      </a:lnTo>
                      <a:lnTo>
                        <a:pt x="1548" y="664"/>
                      </a:lnTo>
                      <a:lnTo>
                        <a:pt x="1527" y="686"/>
                      </a:lnTo>
                      <a:lnTo>
                        <a:pt x="1507" y="706"/>
                      </a:lnTo>
                      <a:lnTo>
                        <a:pt x="1487" y="729"/>
                      </a:lnTo>
                      <a:lnTo>
                        <a:pt x="1467" y="752"/>
                      </a:lnTo>
                      <a:lnTo>
                        <a:pt x="1449" y="775"/>
                      </a:lnTo>
                      <a:lnTo>
                        <a:pt x="1431" y="796"/>
                      </a:lnTo>
                      <a:lnTo>
                        <a:pt x="1415" y="819"/>
                      </a:lnTo>
                      <a:lnTo>
                        <a:pt x="1398" y="843"/>
                      </a:lnTo>
                      <a:lnTo>
                        <a:pt x="1382" y="867"/>
                      </a:lnTo>
                      <a:lnTo>
                        <a:pt x="1350" y="917"/>
                      </a:lnTo>
                      <a:lnTo>
                        <a:pt x="1319" y="971"/>
                      </a:lnTo>
                      <a:lnTo>
                        <a:pt x="1289" y="1027"/>
                      </a:lnTo>
                      <a:lnTo>
                        <a:pt x="1261" y="1085"/>
                      </a:lnTo>
                      <a:lnTo>
                        <a:pt x="1233" y="1145"/>
                      </a:lnTo>
                      <a:lnTo>
                        <a:pt x="1207" y="1208"/>
                      </a:lnTo>
                      <a:lnTo>
                        <a:pt x="1181" y="1272"/>
                      </a:lnTo>
                      <a:lnTo>
                        <a:pt x="1157" y="1338"/>
                      </a:lnTo>
                      <a:lnTo>
                        <a:pt x="1135" y="1405"/>
                      </a:lnTo>
                      <a:lnTo>
                        <a:pt x="1114" y="1474"/>
                      </a:lnTo>
                      <a:lnTo>
                        <a:pt x="1095" y="1544"/>
                      </a:lnTo>
                      <a:lnTo>
                        <a:pt x="1078" y="1614"/>
                      </a:lnTo>
                      <a:lnTo>
                        <a:pt x="1061" y="1686"/>
                      </a:lnTo>
                      <a:lnTo>
                        <a:pt x="1048" y="1758"/>
                      </a:lnTo>
                      <a:lnTo>
                        <a:pt x="1042" y="1795"/>
                      </a:lnTo>
                      <a:lnTo>
                        <a:pt x="1038" y="1838"/>
                      </a:lnTo>
                      <a:lnTo>
                        <a:pt x="1036" y="1884"/>
                      </a:lnTo>
                      <a:lnTo>
                        <a:pt x="1035" y="1937"/>
                      </a:lnTo>
                      <a:lnTo>
                        <a:pt x="1036" y="1993"/>
                      </a:lnTo>
                      <a:lnTo>
                        <a:pt x="1038" y="2053"/>
                      </a:lnTo>
                      <a:lnTo>
                        <a:pt x="1041" y="2117"/>
                      </a:lnTo>
                      <a:lnTo>
                        <a:pt x="1045" y="2184"/>
                      </a:lnTo>
                      <a:lnTo>
                        <a:pt x="1051" y="2253"/>
                      </a:lnTo>
                      <a:lnTo>
                        <a:pt x="1057" y="2326"/>
                      </a:lnTo>
                      <a:lnTo>
                        <a:pt x="1064" y="2400"/>
                      </a:lnTo>
                      <a:lnTo>
                        <a:pt x="1072" y="2476"/>
                      </a:lnTo>
                      <a:lnTo>
                        <a:pt x="1091" y="2632"/>
                      </a:lnTo>
                      <a:lnTo>
                        <a:pt x="1111" y="2789"/>
                      </a:lnTo>
                      <a:lnTo>
                        <a:pt x="1133" y="2946"/>
                      </a:lnTo>
                      <a:lnTo>
                        <a:pt x="1156" y="3100"/>
                      </a:lnTo>
                      <a:lnTo>
                        <a:pt x="1179" y="3247"/>
                      </a:lnTo>
                      <a:lnTo>
                        <a:pt x="1203" y="3384"/>
                      </a:lnTo>
                      <a:lnTo>
                        <a:pt x="1224" y="3510"/>
                      </a:lnTo>
                      <a:lnTo>
                        <a:pt x="1244" y="3620"/>
                      </a:lnTo>
                      <a:lnTo>
                        <a:pt x="1263" y="3711"/>
                      </a:lnTo>
                      <a:lnTo>
                        <a:pt x="1277" y="3781"/>
                      </a:lnTo>
                      <a:lnTo>
                        <a:pt x="1284" y="3812"/>
                      </a:lnTo>
                      <a:lnTo>
                        <a:pt x="1291" y="3845"/>
                      </a:lnTo>
                      <a:lnTo>
                        <a:pt x="1296" y="3879"/>
                      </a:lnTo>
                      <a:lnTo>
                        <a:pt x="1301" y="3913"/>
                      </a:lnTo>
                      <a:lnTo>
                        <a:pt x="1304" y="3947"/>
                      </a:lnTo>
                      <a:lnTo>
                        <a:pt x="1308" y="3982"/>
                      </a:lnTo>
                      <a:lnTo>
                        <a:pt x="1310" y="4018"/>
                      </a:lnTo>
                      <a:lnTo>
                        <a:pt x="1311" y="4053"/>
                      </a:lnTo>
                      <a:lnTo>
                        <a:pt x="1312" y="4090"/>
                      </a:lnTo>
                      <a:lnTo>
                        <a:pt x="1312" y="4127"/>
                      </a:lnTo>
                      <a:lnTo>
                        <a:pt x="1312" y="4163"/>
                      </a:lnTo>
                      <a:lnTo>
                        <a:pt x="1310" y="4200"/>
                      </a:lnTo>
                      <a:lnTo>
                        <a:pt x="1308" y="4237"/>
                      </a:lnTo>
                      <a:lnTo>
                        <a:pt x="1304" y="4275"/>
                      </a:lnTo>
                      <a:lnTo>
                        <a:pt x="1300" y="4311"/>
                      </a:lnTo>
                      <a:lnTo>
                        <a:pt x="1296" y="4348"/>
                      </a:lnTo>
                      <a:lnTo>
                        <a:pt x="1289" y="4384"/>
                      </a:lnTo>
                      <a:lnTo>
                        <a:pt x="1282" y="4420"/>
                      </a:lnTo>
                      <a:lnTo>
                        <a:pt x="1275" y="4455"/>
                      </a:lnTo>
                      <a:lnTo>
                        <a:pt x="1266" y="4491"/>
                      </a:lnTo>
                      <a:lnTo>
                        <a:pt x="1256" y="4526"/>
                      </a:lnTo>
                      <a:lnTo>
                        <a:pt x="1246" y="4560"/>
                      </a:lnTo>
                      <a:lnTo>
                        <a:pt x="1235" y="4593"/>
                      </a:lnTo>
                      <a:lnTo>
                        <a:pt x="1222" y="4626"/>
                      </a:lnTo>
                      <a:lnTo>
                        <a:pt x="1209" y="4658"/>
                      </a:lnTo>
                      <a:lnTo>
                        <a:pt x="1193" y="4689"/>
                      </a:lnTo>
                      <a:lnTo>
                        <a:pt x="1178" y="4719"/>
                      </a:lnTo>
                      <a:lnTo>
                        <a:pt x="1162" y="4748"/>
                      </a:lnTo>
                      <a:lnTo>
                        <a:pt x="1144" y="4776"/>
                      </a:lnTo>
                      <a:lnTo>
                        <a:pt x="1125" y="4802"/>
                      </a:lnTo>
                      <a:lnTo>
                        <a:pt x="1105" y="4828"/>
                      </a:lnTo>
                      <a:lnTo>
                        <a:pt x="1085" y="4851"/>
                      </a:lnTo>
                      <a:lnTo>
                        <a:pt x="1071" y="4867"/>
                      </a:lnTo>
                      <a:lnTo>
                        <a:pt x="1056" y="4881"/>
                      </a:lnTo>
                      <a:lnTo>
                        <a:pt x="1040" y="4896"/>
                      </a:lnTo>
                      <a:lnTo>
                        <a:pt x="1025" y="4909"/>
                      </a:lnTo>
                      <a:lnTo>
                        <a:pt x="1008" y="4923"/>
                      </a:lnTo>
                      <a:lnTo>
                        <a:pt x="992" y="4936"/>
                      </a:lnTo>
                      <a:lnTo>
                        <a:pt x="974" y="4949"/>
                      </a:lnTo>
                      <a:lnTo>
                        <a:pt x="955" y="4961"/>
                      </a:lnTo>
                      <a:lnTo>
                        <a:pt x="937" y="4972"/>
                      </a:lnTo>
                      <a:lnTo>
                        <a:pt x="918" y="4984"/>
                      </a:lnTo>
                      <a:lnTo>
                        <a:pt x="900" y="4994"/>
                      </a:lnTo>
                      <a:lnTo>
                        <a:pt x="880" y="5004"/>
                      </a:lnTo>
                      <a:lnTo>
                        <a:pt x="859" y="5015"/>
                      </a:lnTo>
                      <a:lnTo>
                        <a:pt x="839" y="5024"/>
                      </a:lnTo>
                      <a:lnTo>
                        <a:pt x="818" y="5033"/>
                      </a:lnTo>
                      <a:lnTo>
                        <a:pt x="797" y="5042"/>
                      </a:lnTo>
                      <a:lnTo>
                        <a:pt x="776" y="5049"/>
                      </a:lnTo>
                      <a:lnTo>
                        <a:pt x="754" y="5057"/>
                      </a:lnTo>
                      <a:lnTo>
                        <a:pt x="732" y="5063"/>
                      </a:lnTo>
                      <a:lnTo>
                        <a:pt x="710" y="5070"/>
                      </a:lnTo>
                      <a:lnTo>
                        <a:pt x="688" y="5076"/>
                      </a:lnTo>
                      <a:lnTo>
                        <a:pt x="665" y="5081"/>
                      </a:lnTo>
                      <a:lnTo>
                        <a:pt x="643" y="5085"/>
                      </a:lnTo>
                      <a:lnTo>
                        <a:pt x="620" y="5089"/>
                      </a:lnTo>
                      <a:lnTo>
                        <a:pt x="597" y="5093"/>
                      </a:lnTo>
                      <a:lnTo>
                        <a:pt x="574" y="5096"/>
                      </a:lnTo>
                      <a:lnTo>
                        <a:pt x="551" y="5099"/>
                      </a:lnTo>
                      <a:lnTo>
                        <a:pt x="527" y="5101"/>
                      </a:lnTo>
                      <a:lnTo>
                        <a:pt x="505" y="5102"/>
                      </a:lnTo>
                      <a:lnTo>
                        <a:pt x="481" y="5102"/>
                      </a:lnTo>
                      <a:lnTo>
                        <a:pt x="458" y="5102"/>
                      </a:lnTo>
                      <a:lnTo>
                        <a:pt x="435" y="5101"/>
                      </a:lnTo>
                      <a:lnTo>
                        <a:pt x="401" y="5099"/>
                      </a:lnTo>
                      <a:lnTo>
                        <a:pt x="368" y="5095"/>
                      </a:lnTo>
                      <a:lnTo>
                        <a:pt x="336" y="5090"/>
                      </a:lnTo>
                      <a:lnTo>
                        <a:pt x="305" y="5084"/>
                      </a:lnTo>
                      <a:lnTo>
                        <a:pt x="275" y="5077"/>
                      </a:lnTo>
                      <a:lnTo>
                        <a:pt x="246" y="5069"/>
                      </a:lnTo>
                      <a:lnTo>
                        <a:pt x="218" y="5059"/>
                      </a:lnTo>
                      <a:lnTo>
                        <a:pt x="191" y="5048"/>
                      </a:lnTo>
                      <a:lnTo>
                        <a:pt x="165" y="5035"/>
                      </a:lnTo>
                      <a:lnTo>
                        <a:pt x="141" y="5022"/>
                      </a:lnTo>
                      <a:lnTo>
                        <a:pt x="118" y="5008"/>
                      </a:lnTo>
                      <a:lnTo>
                        <a:pt x="96" y="4992"/>
                      </a:lnTo>
                      <a:lnTo>
                        <a:pt x="75" y="4976"/>
                      </a:lnTo>
                      <a:lnTo>
                        <a:pt x="56" y="4957"/>
                      </a:lnTo>
                      <a:lnTo>
                        <a:pt x="38" y="4938"/>
                      </a:lnTo>
                      <a:lnTo>
                        <a:pt x="22" y="4919"/>
                      </a:lnTo>
                      <a:lnTo>
                        <a:pt x="16" y="4909"/>
                      </a:lnTo>
                      <a:lnTo>
                        <a:pt x="10" y="4900"/>
                      </a:lnTo>
                      <a:lnTo>
                        <a:pt x="6" y="4890"/>
                      </a:lnTo>
                      <a:lnTo>
                        <a:pt x="3" y="4879"/>
                      </a:lnTo>
                      <a:lnTo>
                        <a:pt x="1" y="4869"/>
                      </a:lnTo>
                      <a:lnTo>
                        <a:pt x="0" y="4859"/>
                      </a:lnTo>
                      <a:lnTo>
                        <a:pt x="0" y="4848"/>
                      </a:lnTo>
                      <a:lnTo>
                        <a:pt x="1" y="4838"/>
                      </a:lnTo>
                      <a:lnTo>
                        <a:pt x="2" y="4828"/>
                      </a:lnTo>
                      <a:lnTo>
                        <a:pt x="5" y="4818"/>
                      </a:lnTo>
                      <a:lnTo>
                        <a:pt x="9" y="4808"/>
                      </a:lnTo>
                      <a:lnTo>
                        <a:pt x="14" y="4799"/>
                      </a:lnTo>
                      <a:lnTo>
                        <a:pt x="20" y="4790"/>
                      </a:lnTo>
                      <a:lnTo>
                        <a:pt x="27" y="4782"/>
                      </a:lnTo>
                      <a:lnTo>
                        <a:pt x="34" y="4774"/>
                      </a:lnTo>
                      <a:lnTo>
                        <a:pt x="42" y="4767"/>
                      </a:lnTo>
                      <a:lnTo>
                        <a:pt x="52" y="4760"/>
                      </a:lnTo>
                      <a:lnTo>
                        <a:pt x="61" y="4755"/>
                      </a:lnTo>
                      <a:lnTo>
                        <a:pt x="71" y="4751"/>
                      </a:lnTo>
                      <a:lnTo>
                        <a:pt x="81" y="4748"/>
                      </a:lnTo>
                      <a:lnTo>
                        <a:pt x="91" y="4746"/>
                      </a:lnTo>
                      <a:lnTo>
                        <a:pt x="101" y="4745"/>
                      </a:lnTo>
                      <a:lnTo>
                        <a:pt x="112" y="4745"/>
                      </a:lnTo>
                      <a:lnTo>
                        <a:pt x="122" y="4746"/>
                      </a:lnTo>
                      <a:lnTo>
                        <a:pt x="132" y="4748"/>
                      </a:lnTo>
                      <a:lnTo>
                        <a:pt x="143" y="4750"/>
                      </a:lnTo>
                      <a:lnTo>
                        <a:pt x="152" y="4754"/>
                      </a:lnTo>
                      <a:lnTo>
                        <a:pt x="161" y="4759"/>
                      </a:lnTo>
                      <a:lnTo>
                        <a:pt x="171" y="4765"/>
                      </a:lnTo>
                      <a:lnTo>
                        <a:pt x="179" y="4771"/>
                      </a:lnTo>
                      <a:lnTo>
                        <a:pt x="187" y="4779"/>
                      </a:lnTo>
                      <a:lnTo>
                        <a:pt x="194" y="4787"/>
                      </a:lnTo>
                      <a:lnTo>
                        <a:pt x="203" y="4798"/>
                      </a:lnTo>
                      <a:lnTo>
                        <a:pt x="212" y="4807"/>
                      </a:lnTo>
                      <a:lnTo>
                        <a:pt x="223" y="4816"/>
                      </a:lnTo>
                      <a:lnTo>
                        <a:pt x="235" y="4826"/>
                      </a:lnTo>
                      <a:lnTo>
                        <a:pt x="248" y="4834"/>
                      </a:lnTo>
                      <a:lnTo>
                        <a:pt x="262" y="4841"/>
                      </a:lnTo>
                      <a:lnTo>
                        <a:pt x="277" y="4848"/>
                      </a:lnTo>
                      <a:lnTo>
                        <a:pt x="293" y="4856"/>
                      </a:lnTo>
                      <a:lnTo>
                        <a:pt x="309" y="4861"/>
                      </a:lnTo>
                      <a:lnTo>
                        <a:pt x="327" y="4867"/>
                      </a:lnTo>
                      <a:lnTo>
                        <a:pt x="344" y="4871"/>
                      </a:lnTo>
                      <a:lnTo>
                        <a:pt x="363" y="4875"/>
                      </a:lnTo>
                      <a:lnTo>
                        <a:pt x="383" y="4879"/>
                      </a:lnTo>
                      <a:lnTo>
                        <a:pt x="402" y="4881"/>
                      </a:lnTo>
                      <a:lnTo>
                        <a:pt x="423" y="4884"/>
                      </a:lnTo>
                      <a:lnTo>
                        <a:pt x="445" y="4885"/>
                      </a:lnTo>
                      <a:lnTo>
                        <a:pt x="479" y="4886"/>
                      </a:lnTo>
                      <a:lnTo>
                        <a:pt x="513" y="4885"/>
                      </a:lnTo>
                      <a:lnTo>
                        <a:pt x="548" y="4881"/>
                      </a:lnTo>
                      <a:lnTo>
                        <a:pt x="582" y="4876"/>
                      </a:lnTo>
                      <a:lnTo>
                        <a:pt x="616" y="4870"/>
                      </a:lnTo>
                      <a:lnTo>
                        <a:pt x="649" y="4862"/>
                      </a:lnTo>
                      <a:lnTo>
                        <a:pt x="682" y="4852"/>
                      </a:lnTo>
                      <a:lnTo>
                        <a:pt x="715" y="4842"/>
                      </a:lnTo>
                      <a:lnTo>
                        <a:pt x="746" y="4830"/>
                      </a:lnTo>
                      <a:lnTo>
                        <a:pt x="776" y="4815"/>
                      </a:lnTo>
                      <a:lnTo>
                        <a:pt x="803" y="4800"/>
                      </a:lnTo>
                      <a:lnTo>
                        <a:pt x="831" y="4783"/>
                      </a:lnTo>
                      <a:lnTo>
                        <a:pt x="857" y="4766"/>
                      </a:lnTo>
                      <a:lnTo>
                        <a:pt x="882" y="4747"/>
                      </a:lnTo>
                      <a:lnTo>
                        <a:pt x="905" y="4727"/>
                      </a:lnTo>
                      <a:lnTo>
                        <a:pt x="925" y="4706"/>
                      </a:lnTo>
                      <a:lnTo>
                        <a:pt x="941" y="4688"/>
                      </a:lnTo>
                      <a:lnTo>
                        <a:pt x="955" y="4668"/>
                      </a:lnTo>
                      <a:lnTo>
                        <a:pt x="970" y="4648"/>
                      </a:lnTo>
                      <a:lnTo>
                        <a:pt x="983" y="4626"/>
                      </a:lnTo>
                      <a:lnTo>
                        <a:pt x="996" y="4603"/>
                      </a:lnTo>
                      <a:lnTo>
                        <a:pt x="1007" y="4580"/>
                      </a:lnTo>
                      <a:lnTo>
                        <a:pt x="1019" y="4555"/>
                      </a:lnTo>
                      <a:lnTo>
                        <a:pt x="1029" y="4530"/>
                      </a:lnTo>
                      <a:lnTo>
                        <a:pt x="1038" y="4503"/>
                      </a:lnTo>
                      <a:lnTo>
                        <a:pt x="1046" y="4476"/>
                      </a:lnTo>
                      <a:lnTo>
                        <a:pt x="1055" y="4449"/>
                      </a:lnTo>
                      <a:lnTo>
                        <a:pt x="1062" y="4420"/>
                      </a:lnTo>
                      <a:lnTo>
                        <a:pt x="1069" y="4392"/>
                      </a:lnTo>
                      <a:lnTo>
                        <a:pt x="1074" y="4362"/>
                      </a:lnTo>
                      <a:lnTo>
                        <a:pt x="1080" y="4333"/>
                      </a:lnTo>
                      <a:lnTo>
                        <a:pt x="1085" y="4303"/>
                      </a:lnTo>
                      <a:lnTo>
                        <a:pt x="1088" y="4273"/>
                      </a:lnTo>
                      <a:lnTo>
                        <a:pt x="1091" y="4242"/>
                      </a:lnTo>
                      <a:lnTo>
                        <a:pt x="1094" y="4212"/>
                      </a:lnTo>
                      <a:lnTo>
                        <a:pt x="1096" y="4181"/>
                      </a:lnTo>
                      <a:lnTo>
                        <a:pt x="1097" y="4151"/>
                      </a:lnTo>
                      <a:lnTo>
                        <a:pt x="1097" y="4120"/>
                      </a:lnTo>
                      <a:lnTo>
                        <a:pt x="1097" y="4089"/>
                      </a:lnTo>
                      <a:lnTo>
                        <a:pt x="1096" y="4059"/>
                      </a:lnTo>
                      <a:lnTo>
                        <a:pt x="1094" y="4029"/>
                      </a:lnTo>
                      <a:lnTo>
                        <a:pt x="1092" y="4000"/>
                      </a:lnTo>
                      <a:lnTo>
                        <a:pt x="1090" y="3970"/>
                      </a:lnTo>
                      <a:lnTo>
                        <a:pt x="1086" y="3941"/>
                      </a:lnTo>
                      <a:lnTo>
                        <a:pt x="1083" y="3912"/>
                      </a:lnTo>
                      <a:lnTo>
                        <a:pt x="1078" y="3884"/>
                      </a:lnTo>
                      <a:lnTo>
                        <a:pt x="1072" y="3857"/>
                      </a:lnTo>
                      <a:lnTo>
                        <a:pt x="1067" y="3829"/>
                      </a:lnTo>
                      <a:lnTo>
                        <a:pt x="1052" y="3762"/>
                      </a:lnTo>
                      <a:lnTo>
                        <a:pt x="1034" y="3671"/>
                      </a:lnTo>
                      <a:lnTo>
                        <a:pt x="1013" y="3560"/>
                      </a:lnTo>
                      <a:lnTo>
                        <a:pt x="991" y="3434"/>
                      </a:lnTo>
                      <a:lnTo>
                        <a:pt x="967" y="3293"/>
                      </a:lnTo>
                      <a:lnTo>
                        <a:pt x="943" y="3141"/>
                      </a:lnTo>
                      <a:lnTo>
                        <a:pt x="919" y="2983"/>
                      </a:lnTo>
                      <a:lnTo>
                        <a:pt x="897" y="2820"/>
                      </a:lnTo>
                      <a:lnTo>
                        <a:pt x="876" y="2655"/>
                      </a:lnTo>
                      <a:lnTo>
                        <a:pt x="857" y="2492"/>
                      </a:lnTo>
                      <a:lnTo>
                        <a:pt x="849" y="2412"/>
                      </a:lnTo>
                      <a:lnTo>
                        <a:pt x="841" y="2334"/>
                      </a:lnTo>
                      <a:lnTo>
                        <a:pt x="834" y="2257"/>
                      </a:lnTo>
                      <a:lnTo>
                        <a:pt x="829" y="2183"/>
                      </a:lnTo>
                      <a:lnTo>
                        <a:pt x="825" y="2112"/>
                      </a:lnTo>
                      <a:lnTo>
                        <a:pt x="822" y="2043"/>
                      </a:lnTo>
                      <a:lnTo>
                        <a:pt x="820" y="1978"/>
                      </a:lnTo>
                      <a:lnTo>
                        <a:pt x="820" y="1917"/>
                      </a:lnTo>
                      <a:lnTo>
                        <a:pt x="821" y="1860"/>
                      </a:lnTo>
                      <a:lnTo>
                        <a:pt x="824" y="1809"/>
                      </a:lnTo>
                      <a:lnTo>
                        <a:pt x="828" y="1761"/>
                      </a:lnTo>
                      <a:lnTo>
                        <a:pt x="834" y="1720"/>
                      </a:lnTo>
                      <a:lnTo>
                        <a:pt x="850" y="1640"/>
                      </a:lnTo>
                      <a:lnTo>
                        <a:pt x="868" y="1562"/>
                      </a:lnTo>
                      <a:lnTo>
                        <a:pt x="886" y="1484"/>
                      </a:lnTo>
                      <a:lnTo>
                        <a:pt x="908" y="1407"/>
                      </a:lnTo>
                      <a:lnTo>
                        <a:pt x="931" y="1333"/>
                      </a:lnTo>
                      <a:lnTo>
                        <a:pt x="954" y="1260"/>
                      </a:lnTo>
                      <a:lnTo>
                        <a:pt x="981" y="1188"/>
                      </a:lnTo>
                      <a:lnTo>
                        <a:pt x="1008" y="1118"/>
                      </a:lnTo>
                      <a:lnTo>
                        <a:pt x="1037" y="1050"/>
                      </a:lnTo>
                      <a:lnTo>
                        <a:pt x="1068" y="984"/>
                      </a:lnTo>
                      <a:lnTo>
                        <a:pt x="1100" y="920"/>
                      </a:lnTo>
                      <a:lnTo>
                        <a:pt x="1133" y="859"/>
                      </a:lnTo>
                      <a:lnTo>
                        <a:pt x="1151" y="830"/>
                      </a:lnTo>
                      <a:lnTo>
                        <a:pt x="1167" y="801"/>
                      </a:lnTo>
                      <a:lnTo>
                        <a:pt x="1186" y="772"/>
                      </a:lnTo>
                      <a:lnTo>
                        <a:pt x="1204" y="745"/>
                      </a:lnTo>
                      <a:lnTo>
                        <a:pt x="1222" y="718"/>
                      </a:lnTo>
                      <a:lnTo>
                        <a:pt x="1241" y="691"/>
                      </a:lnTo>
                      <a:lnTo>
                        <a:pt x="1259" y="666"/>
                      </a:lnTo>
                      <a:lnTo>
                        <a:pt x="1278" y="641"/>
                      </a:lnTo>
                      <a:lnTo>
                        <a:pt x="1301" y="613"/>
                      </a:lnTo>
                      <a:lnTo>
                        <a:pt x="1324" y="587"/>
                      </a:lnTo>
                      <a:lnTo>
                        <a:pt x="1346" y="561"/>
                      </a:lnTo>
                      <a:lnTo>
                        <a:pt x="1370" y="536"/>
                      </a:lnTo>
                      <a:lnTo>
                        <a:pt x="1395" y="511"/>
                      </a:lnTo>
                      <a:lnTo>
                        <a:pt x="1420" y="487"/>
                      </a:lnTo>
                      <a:lnTo>
                        <a:pt x="1447" y="465"/>
                      </a:lnTo>
                      <a:lnTo>
                        <a:pt x="1473" y="442"/>
                      </a:lnTo>
                      <a:lnTo>
                        <a:pt x="1500" y="420"/>
                      </a:lnTo>
                      <a:lnTo>
                        <a:pt x="1528" y="398"/>
                      </a:lnTo>
                      <a:lnTo>
                        <a:pt x="1557" y="378"/>
                      </a:lnTo>
                      <a:lnTo>
                        <a:pt x="1586" y="357"/>
                      </a:lnTo>
                      <a:lnTo>
                        <a:pt x="1617" y="338"/>
                      </a:lnTo>
                      <a:lnTo>
                        <a:pt x="1648" y="319"/>
                      </a:lnTo>
                      <a:lnTo>
                        <a:pt x="1679" y="301"/>
                      </a:lnTo>
                      <a:lnTo>
                        <a:pt x="1712" y="283"/>
                      </a:lnTo>
                      <a:lnTo>
                        <a:pt x="1746" y="266"/>
                      </a:lnTo>
                      <a:lnTo>
                        <a:pt x="1781" y="249"/>
                      </a:lnTo>
                      <a:lnTo>
                        <a:pt x="1816" y="234"/>
                      </a:lnTo>
                      <a:lnTo>
                        <a:pt x="1851" y="218"/>
                      </a:lnTo>
                      <a:lnTo>
                        <a:pt x="1888" y="203"/>
                      </a:lnTo>
                      <a:lnTo>
                        <a:pt x="1926" y="188"/>
                      </a:lnTo>
                      <a:lnTo>
                        <a:pt x="1965" y="175"/>
                      </a:lnTo>
                      <a:lnTo>
                        <a:pt x="2004" y="162"/>
                      </a:lnTo>
                      <a:lnTo>
                        <a:pt x="2045" y="149"/>
                      </a:lnTo>
                      <a:lnTo>
                        <a:pt x="2087" y="137"/>
                      </a:lnTo>
                      <a:lnTo>
                        <a:pt x="2129" y="125"/>
                      </a:lnTo>
                      <a:lnTo>
                        <a:pt x="2173" y="114"/>
                      </a:lnTo>
                      <a:lnTo>
                        <a:pt x="2217" y="103"/>
                      </a:lnTo>
                      <a:lnTo>
                        <a:pt x="2263" y="92"/>
                      </a:lnTo>
                      <a:lnTo>
                        <a:pt x="2309" y="83"/>
                      </a:lnTo>
                      <a:lnTo>
                        <a:pt x="2357" y="74"/>
                      </a:lnTo>
                      <a:lnTo>
                        <a:pt x="2409" y="64"/>
                      </a:lnTo>
                      <a:lnTo>
                        <a:pt x="2462" y="57"/>
                      </a:lnTo>
                      <a:lnTo>
                        <a:pt x="2515" y="52"/>
                      </a:lnTo>
                      <a:lnTo>
                        <a:pt x="2567" y="49"/>
                      </a:lnTo>
                      <a:lnTo>
                        <a:pt x="2618" y="47"/>
                      </a:lnTo>
                      <a:lnTo>
                        <a:pt x="2669" y="47"/>
                      </a:lnTo>
                      <a:lnTo>
                        <a:pt x="2720" y="48"/>
                      </a:lnTo>
                      <a:lnTo>
                        <a:pt x="2768" y="51"/>
                      </a:lnTo>
                      <a:lnTo>
                        <a:pt x="2818" y="54"/>
                      </a:lnTo>
                      <a:lnTo>
                        <a:pt x="2865" y="59"/>
                      </a:lnTo>
                      <a:lnTo>
                        <a:pt x="2912" y="66"/>
                      </a:lnTo>
                      <a:lnTo>
                        <a:pt x="2958" y="74"/>
                      </a:lnTo>
                      <a:lnTo>
                        <a:pt x="3003" y="82"/>
                      </a:lnTo>
                      <a:lnTo>
                        <a:pt x="3047" y="90"/>
                      </a:lnTo>
                      <a:lnTo>
                        <a:pt x="3090" y="101"/>
                      </a:lnTo>
                      <a:lnTo>
                        <a:pt x="3132" y="111"/>
                      </a:lnTo>
                      <a:lnTo>
                        <a:pt x="3173" y="122"/>
                      </a:lnTo>
                      <a:lnTo>
                        <a:pt x="3211" y="134"/>
                      </a:lnTo>
                      <a:lnTo>
                        <a:pt x="3249" y="145"/>
                      </a:lnTo>
                      <a:lnTo>
                        <a:pt x="3285" y="157"/>
                      </a:lnTo>
                      <a:lnTo>
                        <a:pt x="3353" y="182"/>
                      </a:lnTo>
                      <a:lnTo>
                        <a:pt x="3416" y="206"/>
                      </a:lnTo>
                      <a:lnTo>
                        <a:pt x="3470" y="230"/>
                      </a:lnTo>
                      <a:lnTo>
                        <a:pt x="3518" y="252"/>
                      </a:lnTo>
                      <a:lnTo>
                        <a:pt x="3557" y="271"/>
                      </a:lnTo>
                      <a:lnTo>
                        <a:pt x="3589" y="288"/>
                      </a:lnTo>
                      <a:lnTo>
                        <a:pt x="3603" y="295"/>
                      </a:lnTo>
                      <a:lnTo>
                        <a:pt x="3617" y="301"/>
                      </a:lnTo>
                      <a:lnTo>
                        <a:pt x="3632" y="307"/>
                      </a:lnTo>
                      <a:lnTo>
                        <a:pt x="3647" y="313"/>
                      </a:lnTo>
                      <a:lnTo>
                        <a:pt x="3664" y="318"/>
                      </a:lnTo>
                      <a:lnTo>
                        <a:pt x="3680" y="322"/>
                      </a:lnTo>
                      <a:lnTo>
                        <a:pt x="3698" y="326"/>
                      </a:lnTo>
                      <a:lnTo>
                        <a:pt x="3715" y="330"/>
                      </a:lnTo>
                      <a:lnTo>
                        <a:pt x="3733" y="333"/>
                      </a:lnTo>
                      <a:lnTo>
                        <a:pt x="3752" y="335"/>
                      </a:lnTo>
                      <a:lnTo>
                        <a:pt x="3770" y="337"/>
                      </a:lnTo>
                      <a:lnTo>
                        <a:pt x="3789" y="338"/>
                      </a:lnTo>
                      <a:lnTo>
                        <a:pt x="3807" y="339"/>
                      </a:lnTo>
                      <a:lnTo>
                        <a:pt x="3826" y="339"/>
                      </a:lnTo>
                      <a:lnTo>
                        <a:pt x="3846" y="339"/>
                      </a:lnTo>
                      <a:lnTo>
                        <a:pt x="3864" y="338"/>
                      </a:lnTo>
                      <a:lnTo>
                        <a:pt x="3884" y="336"/>
                      </a:lnTo>
                      <a:lnTo>
                        <a:pt x="3903" y="334"/>
                      </a:lnTo>
                      <a:lnTo>
                        <a:pt x="3921" y="331"/>
                      </a:lnTo>
                      <a:lnTo>
                        <a:pt x="3940" y="327"/>
                      </a:lnTo>
                      <a:lnTo>
                        <a:pt x="3957" y="322"/>
                      </a:lnTo>
                      <a:lnTo>
                        <a:pt x="3976" y="317"/>
                      </a:lnTo>
                      <a:lnTo>
                        <a:pt x="3994" y="310"/>
                      </a:lnTo>
                      <a:lnTo>
                        <a:pt x="4010" y="303"/>
                      </a:lnTo>
                      <a:lnTo>
                        <a:pt x="4027" y="296"/>
                      </a:lnTo>
                      <a:lnTo>
                        <a:pt x="4042" y="287"/>
                      </a:lnTo>
                      <a:lnTo>
                        <a:pt x="4058" y="277"/>
                      </a:lnTo>
                      <a:lnTo>
                        <a:pt x="4072" y="267"/>
                      </a:lnTo>
                      <a:lnTo>
                        <a:pt x="4087" y="256"/>
                      </a:lnTo>
                      <a:lnTo>
                        <a:pt x="4100" y="243"/>
                      </a:lnTo>
                      <a:lnTo>
                        <a:pt x="4112" y="231"/>
                      </a:lnTo>
                      <a:lnTo>
                        <a:pt x="4124" y="216"/>
                      </a:lnTo>
                      <a:lnTo>
                        <a:pt x="4137" y="199"/>
                      </a:lnTo>
                      <a:lnTo>
                        <a:pt x="4153" y="182"/>
                      </a:lnTo>
                      <a:lnTo>
                        <a:pt x="4169" y="166"/>
                      </a:lnTo>
                      <a:lnTo>
                        <a:pt x="4188" y="150"/>
                      </a:lnTo>
                      <a:lnTo>
                        <a:pt x="4207" y="135"/>
                      </a:lnTo>
                      <a:lnTo>
                        <a:pt x="4227" y="120"/>
                      </a:lnTo>
                      <a:lnTo>
                        <a:pt x="4249" y="106"/>
                      </a:lnTo>
                      <a:lnTo>
                        <a:pt x="4272" y="92"/>
                      </a:lnTo>
                      <a:lnTo>
                        <a:pt x="4296" y="79"/>
                      </a:lnTo>
                      <a:lnTo>
                        <a:pt x="4320" y="68"/>
                      </a:lnTo>
                      <a:lnTo>
                        <a:pt x="4346" y="56"/>
                      </a:lnTo>
                      <a:lnTo>
                        <a:pt x="4373" y="46"/>
                      </a:lnTo>
                      <a:lnTo>
                        <a:pt x="4400" y="35"/>
                      </a:lnTo>
                      <a:lnTo>
                        <a:pt x="4428" y="27"/>
                      </a:lnTo>
                      <a:lnTo>
                        <a:pt x="4457" y="20"/>
                      </a:lnTo>
                      <a:lnTo>
                        <a:pt x="4486" y="14"/>
                      </a:lnTo>
                      <a:lnTo>
                        <a:pt x="4515" y="9"/>
                      </a:lnTo>
                      <a:lnTo>
                        <a:pt x="4545" y="4"/>
                      </a:lnTo>
                      <a:lnTo>
                        <a:pt x="4576" y="2"/>
                      </a:lnTo>
                      <a:lnTo>
                        <a:pt x="4606" y="0"/>
                      </a:lnTo>
                      <a:lnTo>
                        <a:pt x="4637" y="0"/>
                      </a:lnTo>
                      <a:lnTo>
                        <a:pt x="4668" y="2"/>
                      </a:lnTo>
                      <a:lnTo>
                        <a:pt x="4700" y="5"/>
                      </a:lnTo>
                      <a:lnTo>
                        <a:pt x="4731" y="10"/>
                      </a:lnTo>
                      <a:lnTo>
                        <a:pt x="4762" y="16"/>
                      </a:lnTo>
                      <a:lnTo>
                        <a:pt x="4793" y="23"/>
                      </a:lnTo>
                      <a:lnTo>
                        <a:pt x="4824" y="32"/>
                      </a:lnTo>
                      <a:lnTo>
                        <a:pt x="4855" y="44"/>
                      </a:lnTo>
                      <a:lnTo>
                        <a:pt x="4885" y="57"/>
                      </a:lnTo>
                      <a:lnTo>
                        <a:pt x="4916" y="72"/>
                      </a:lnTo>
                      <a:lnTo>
                        <a:pt x="4945" y="88"/>
                      </a:lnTo>
                      <a:lnTo>
                        <a:pt x="4975" y="107"/>
                      </a:lnTo>
                      <a:lnTo>
                        <a:pt x="4988" y="116"/>
                      </a:lnTo>
                      <a:lnTo>
                        <a:pt x="5001" y="126"/>
                      </a:lnTo>
                      <a:lnTo>
                        <a:pt x="5013" y="137"/>
                      </a:lnTo>
                      <a:lnTo>
                        <a:pt x="5026" y="147"/>
                      </a:lnTo>
                      <a:lnTo>
                        <a:pt x="5037" y="158"/>
                      </a:lnTo>
                      <a:lnTo>
                        <a:pt x="5048" y="171"/>
                      </a:lnTo>
                      <a:lnTo>
                        <a:pt x="5059" y="182"/>
                      </a:lnTo>
                      <a:lnTo>
                        <a:pt x="5069" y="196"/>
                      </a:lnTo>
                      <a:lnTo>
                        <a:pt x="5089" y="223"/>
                      </a:lnTo>
                      <a:lnTo>
                        <a:pt x="5106" y="251"/>
                      </a:lnTo>
                      <a:lnTo>
                        <a:pt x="5123" y="280"/>
                      </a:lnTo>
                      <a:lnTo>
                        <a:pt x="5137" y="313"/>
                      </a:lnTo>
                      <a:lnTo>
                        <a:pt x="5150" y="346"/>
                      </a:lnTo>
                      <a:lnTo>
                        <a:pt x="5160" y="381"/>
                      </a:lnTo>
                      <a:lnTo>
                        <a:pt x="5169" y="417"/>
                      </a:lnTo>
                      <a:lnTo>
                        <a:pt x="5177" y="454"/>
                      </a:lnTo>
                      <a:lnTo>
                        <a:pt x="5182" y="492"/>
                      </a:lnTo>
                      <a:lnTo>
                        <a:pt x="5185" y="533"/>
                      </a:lnTo>
                      <a:lnTo>
                        <a:pt x="5186" y="573"/>
                      </a:lnTo>
                      <a:lnTo>
                        <a:pt x="5185" y="615"/>
                      </a:lnTo>
                      <a:lnTo>
                        <a:pt x="5182" y="653"/>
                      </a:lnTo>
                      <a:lnTo>
                        <a:pt x="5178" y="691"/>
                      </a:lnTo>
                      <a:lnTo>
                        <a:pt x="5171" y="729"/>
                      </a:lnTo>
                      <a:lnTo>
                        <a:pt x="5164" y="767"/>
                      </a:lnTo>
                      <a:lnTo>
                        <a:pt x="5154" y="807"/>
                      </a:lnTo>
                      <a:lnTo>
                        <a:pt x="5142" y="845"/>
                      </a:lnTo>
                      <a:lnTo>
                        <a:pt x="5129" y="882"/>
                      </a:lnTo>
                      <a:lnTo>
                        <a:pt x="5114" y="918"/>
                      </a:lnTo>
                      <a:lnTo>
                        <a:pt x="5097" y="955"/>
                      </a:lnTo>
                      <a:lnTo>
                        <a:pt x="5078" y="988"/>
                      </a:lnTo>
                      <a:lnTo>
                        <a:pt x="5068" y="1004"/>
                      </a:lnTo>
                      <a:lnTo>
                        <a:pt x="5058" y="1021"/>
                      </a:lnTo>
                      <a:lnTo>
                        <a:pt x="5046" y="1035"/>
                      </a:lnTo>
                      <a:lnTo>
                        <a:pt x="5035" y="1051"/>
                      </a:lnTo>
                      <a:lnTo>
                        <a:pt x="5022" y="1064"/>
                      </a:lnTo>
                      <a:lnTo>
                        <a:pt x="5010" y="1078"/>
                      </a:lnTo>
                      <a:lnTo>
                        <a:pt x="4997" y="1091"/>
                      </a:lnTo>
                      <a:lnTo>
                        <a:pt x="4983" y="1103"/>
                      </a:lnTo>
                      <a:lnTo>
                        <a:pt x="4970" y="1115"/>
                      </a:lnTo>
                      <a:lnTo>
                        <a:pt x="4955" y="1125"/>
                      </a:lnTo>
                      <a:lnTo>
                        <a:pt x="4940" y="1136"/>
                      </a:lnTo>
                      <a:lnTo>
                        <a:pt x="4925" y="1145"/>
                      </a:lnTo>
                      <a:lnTo>
                        <a:pt x="4915" y="1149"/>
                      </a:lnTo>
                      <a:lnTo>
                        <a:pt x="4905" y="1153"/>
                      </a:lnTo>
                      <a:lnTo>
                        <a:pt x="4894" y="1156"/>
                      </a:lnTo>
                      <a:lnTo>
                        <a:pt x="4884" y="1157"/>
                      </a:lnTo>
                      <a:lnTo>
                        <a:pt x="4874" y="1158"/>
                      </a:lnTo>
                      <a:lnTo>
                        <a:pt x="4863" y="1157"/>
                      </a:lnTo>
                      <a:lnTo>
                        <a:pt x="4853" y="1156"/>
                      </a:lnTo>
                      <a:lnTo>
                        <a:pt x="4843" y="1154"/>
                      </a:lnTo>
                      <a:lnTo>
                        <a:pt x="4832" y="1151"/>
                      </a:lnTo>
                      <a:lnTo>
                        <a:pt x="4823" y="1147"/>
                      </a:lnTo>
                      <a:lnTo>
                        <a:pt x="4814" y="1142"/>
                      </a:lnTo>
                      <a:lnTo>
                        <a:pt x="4805" y="1136"/>
                      </a:lnTo>
                      <a:lnTo>
                        <a:pt x="4797" y="1128"/>
                      </a:lnTo>
                      <a:lnTo>
                        <a:pt x="4790" y="1120"/>
                      </a:lnTo>
                      <a:lnTo>
                        <a:pt x="4784" y="1112"/>
                      </a:lnTo>
                      <a:lnTo>
                        <a:pt x="4777" y="1102"/>
                      </a:lnTo>
                      <a:lnTo>
                        <a:pt x="4773" y="1092"/>
                      </a:lnTo>
                      <a:lnTo>
                        <a:pt x="4769" y="1083"/>
                      </a:lnTo>
                      <a:lnTo>
                        <a:pt x="4766" y="1072"/>
                      </a:lnTo>
                      <a:lnTo>
                        <a:pt x="4765" y="1061"/>
                      </a:lnTo>
                      <a:lnTo>
                        <a:pt x="4764" y="1051"/>
                      </a:lnTo>
                      <a:lnTo>
                        <a:pt x="4765" y="1040"/>
                      </a:lnTo>
                      <a:lnTo>
                        <a:pt x="4766" y="1030"/>
                      </a:lnTo>
                      <a:lnTo>
                        <a:pt x="4768" y="1020"/>
                      </a:lnTo>
                      <a:lnTo>
                        <a:pt x="4771" y="1010"/>
                      </a:lnTo>
                      <a:lnTo>
                        <a:pt x="4775" y="1001"/>
                      </a:lnTo>
                      <a:lnTo>
                        <a:pt x="4780" y="992"/>
                      </a:lnTo>
                      <a:lnTo>
                        <a:pt x="4787" y="984"/>
                      </a:lnTo>
                      <a:lnTo>
                        <a:pt x="4794" y="975"/>
                      </a:lnTo>
                      <a:lnTo>
                        <a:pt x="4802" y="968"/>
                      </a:lnTo>
                      <a:lnTo>
                        <a:pt x="4810" y="961"/>
                      </a:lnTo>
                      <a:lnTo>
                        <a:pt x="4820" y="95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8" name="Freeform 1093">
                  <a:extLst>
                    <a:ext uri="{FF2B5EF4-FFF2-40B4-BE49-F238E27FC236}">
                      <a16:creationId xmlns:a16="http://schemas.microsoft.com/office/drawing/2014/main" id="{F8CC434A-3782-4C7F-B2D2-620332D4CCC0}"/>
                    </a:ext>
                  </a:extLst>
                </p:cNvPr>
                <p:cNvSpPr>
                  <a:spLocks/>
                </p:cNvSpPr>
                <p:nvPr/>
              </p:nvSpPr>
              <p:spPr bwMode="auto">
                <a:xfrm>
                  <a:off x="1977" y="2883"/>
                  <a:ext cx="142"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1" y="2473"/>
                      </a:moveTo>
                      <a:lnTo>
                        <a:pt x="1141" y="2491"/>
                      </a:lnTo>
                      <a:lnTo>
                        <a:pt x="1150" y="2491"/>
                      </a:lnTo>
                      <a:lnTo>
                        <a:pt x="1159" y="2489"/>
                      </a:lnTo>
                      <a:lnTo>
                        <a:pt x="1167" y="2487"/>
                      </a:lnTo>
                      <a:lnTo>
                        <a:pt x="1174" y="2485"/>
                      </a:lnTo>
                      <a:lnTo>
                        <a:pt x="1179" y="2482"/>
                      </a:lnTo>
                      <a:lnTo>
                        <a:pt x="1184" y="2479"/>
                      </a:lnTo>
                      <a:lnTo>
                        <a:pt x="1188" y="2476"/>
                      </a:lnTo>
                      <a:lnTo>
                        <a:pt x="1192" y="2473"/>
                      </a:lnTo>
                      <a:lnTo>
                        <a:pt x="1198" y="2467"/>
                      </a:lnTo>
                      <a:lnTo>
                        <a:pt x="1203" y="2460"/>
                      </a:lnTo>
                      <a:lnTo>
                        <a:pt x="1208" y="2451"/>
                      </a:lnTo>
                      <a:lnTo>
                        <a:pt x="1213" y="2443"/>
                      </a:lnTo>
                      <a:lnTo>
                        <a:pt x="1222" y="2423"/>
                      </a:lnTo>
                      <a:lnTo>
                        <a:pt x="1230" y="2400"/>
                      </a:lnTo>
                      <a:lnTo>
                        <a:pt x="1236" y="2375"/>
                      </a:lnTo>
                      <a:lnTo>
                        <a:pt x="1240" y="2347"/>
                      </a:lnTo>
                      <a:lnTo>
                        <a:pt x="1243" y="2318"/>
                      </a:lnTo>
                      <a:lnTo>
                        <a:pt x="1245" y="2286"/>
                      </a:lnTo>
                      <a:lnTo>
                        <a:pt x="1247" y="2213"/>
                      </a:lnTo>
                      <a:lnTo>
                        <a:pt x="1253" y="2097"/>
                      </a:lnTo>
                      <a:lnTo>
                        <a:pt x="1261" y="1952"/>
                      </a:lnTo>
                      <a:lnTo>
                        <a:pt x="1270" y="1796"/>
                      </a:lnTo>
                      <a:lnTo>
                        <a:pt x="1278" y="1645"/>
                      </a:lnTo>
                      <a:lnTo>
                        <a:pt x="1287" y="1513"/>
                      </a:lnTo>
                      <a:lnTo>
                        <a:pt x="1293" y="1418"/>
                      </a:lnTo>
                      <a:lnTo>
                        <a:pt x="1295" y="1375"/>
                      </a:lnTo>
                      <a:lnTo>
                        <a:pt x="1296" y="1364"/>
                      </a:lnTo>
                      <a:lnTo>
                        <a:pt x="1298" y="1353"/>
                      </a:lnTo>
                      <a:lnTo>
                        <a:pt x="1301" y="1344"/>
                      </a:lnTo>
                      <a:lnTo>
                        <a:pt x="1305" y="1335"/>
                      </a:lnTo>
                      <a:lnTo>
                        <a:pt x="1310" y="1325"/>
                      </a:lnTo>
                      <a:lnTo>
                        <a:pt x="1315" y="1317"/>
                      </a:lnTo>
                      <a:lnTo>
                        <a:pt x="1323" y="1309"/>
                      </a:lnTo>
                      <a:lnTo>
                        <a:pt x="1330" y="1302"/>
                      </a:lnTo>
                      <a:lnTo>
                        <a:pt x="1337" y="1295"/>
                      </a:lnTo>
                      <a:lnTo>
                        <a:pt x="1345" y="1289"/>
                      </a:lnTo>
                      <a:lnTo>
                        <a:pt x="1355" y="1285"/>
                      </a:lnTo>
                      <a:lnTo>
                        <a:pt x="1364" y="1280"/>
                      </a:lnTo>
                      <a:lnTo>
                        <a:pt x="1373" y="1277"/>
                      </a:lnTo>
                      <a:lnTo>
                        <a:pt x="1384" y="1275"/>
                      </a:lnTo>
                      <a:lnTo>
                        <a:pt x="1394" y="1274"/>
                      </a:lnTo>
                      <a:lnTo>
                        <a:pt x="1404" y="1273"/>
                      </a:lnTo>
                      <a:lnTo>
                        <a:pt x="1452" y="1274"/>
                      </a:lnTo>
                      <a:lnTo>
                        <a:pt x="1512" y="1274"/>
                      </a:lnTo>
                      <a:lnTo>
                        <a:pt x="1581" y="1275"/>
                      </a:lnTo>
                      <a:lnTo>
                        <a:pt x="1655" y="1274"/>
                      </a:lnTo>
                      <a:lnTo>
                        <a:pt x="1727" y="1273"/>
                      </a:lnTo>
                      <a:lnTo>
                        <a:pt x="1794" y="1272"/>
                      </a:lnTo>
                      <a:lnTo>
                        <a:pt x="1852" y="1268"/>
                      </a:lnTo>
                      <a:lnTo>
                        <a:pt x="1896" y="1264"/>
                      </a:lnTo>
                      <a:lnTo>
                        <a:pt x="1899" y="1264"/>
                      </a:lnTo>
                      <a:lnTo>
                        <a:pt x="1902" y="1263"/>
                      </a:lnTo>
                      <a:lnTo>
                        <a:pt x="1905" y="1263"/>
                      </a:lnTo>
                      <a:lnTo>
                        <a:pt x="1907" y="1262"/>
                      </a:lnTo>
                      <a:lnTo>
                        <a:pt x="1910" y="1261"/>
                      </a:lnTo>
                      <a:lnTo>
                        <a:pt x="1912" y="1260"/>
                      </a:lnTo>
                      <a:lnTo>
                        <a:pt x="1913" y="1259"/>
                      </a:lnTo>
                      <a:lnTo>
                        <a:pt x="1915" y="1257"/>
                      </a:lnTo>
                      <a:lnTo>
                        <a:pt x="1916" y="1253"/>
                      </a:lnTo>
                      <a:lnTo>
                        <a:pt x="1918" y="1246"/>
                      </a:lnTo>
                      <a:lnTo>
                        <a:pt x="1918" y="1237"/>
                      </a:lnTo>
                      <a:lnTo>
                        <a:pt x="1918" y="1228"/>
                      </a:lnTo>
                      <a:lnTo>
                        <a:pt x="1916" y="1217"/>
                      </a:lnTo>
                      <a:lnTo>
                        <a:pt x="1914" y="1204"/>
                      </a:lnTo>
                      <a:lnTo>
                        <a:pt x="1909" y="1191"/>
                      </a:lnTo>
                      <a:lnTo>
                        <a:pt x="1903" y="1175"/>
                      </a:lnTo>
                      <a:lnTo>
                        <a:pt x="1397" y="157"/>
                      </a:lnTo>
                      <a:lnTo>
                        <a:pt x="1393" y="147"/>
                      </a:lnTo>
                      <a:lnTo>
                        <a:pt x="1389" y="136"/>
                      </a:lnTo>
                      <a:lnTo>
                        <a:pt x="1387" y="126"/>
                      </a:lnTo>
                      <a:lnTo>
                        <a:pt x="1386" y="115"/>
                      </a:lnTo>
                      <a:lnTo>
                        <a:pt x="1386" y="104"/>
                      </a:lnTo>
                      <a:lnTo>
                        <a:pt x="1387" y="94"/>
                      </a:lnTo>
                      <a:lnTo>
                        <a:pt x="1388" y="84"/>
                      </a:lnTo>
                      <a:lnTo>
                        <a:pt x="1391" y="74"/>
                      </a:lnTo>
                      <a:lnTo>
                        <a:pt x="1395" y="64"/>
                      </a:lnTo>
                      <a:lnTo>
                        <a:pt x="1399" y="55"/>
                      </a:lnTo>
                      <a:lnTo>
                        <a:pt x="1405" y="46"/>
                      </a:lnTo>
                      <a:lnTo>
                        <a:pt x="1412" y="38"/>
                      </a:lnTo>
                      <a:lnTo>
                        <a:pt x="1419" y="30"/>
                      </a:lnTo>
                      <a:lnTo>
                        <a:pt x="1427" y="24"/>
                      </a:lnTo>
                      <a:lnTo>
                        <a:pt x="1435" y="17"/>
                      </a:lnTo>
                      <a:lnTo>
                        <a:pt x="1446" y="11"/>
                      </a:lnTo>
                      <a:lnTo>
                        <a:pt x="1456" y="7"/>
                      </a:lnTo>
                      <a:lnTo>
                        <a:pt x="1466" y="4"/>
                      </a:lnTo>
                      <a:lnTo>
                        <a:pt x="1477" y="2"/>
                      </a:lnTo>
                      <a:lnTo>
                        <a:pt x="1487" y="0"/>
                      </a:lnTo>
                      <a:lnTo>
                        <a:pt x="1497" y="0"/>
                      </a:lnTo>
                      <a:lnTo>
                        <a:pt x="1508" y="1"/>
                      </a:lnTo>
                      <a:lnTo>
                        <a:pt x="1518" y="3"/>
                      </a:lnTo>
                      <a:lnTo>
                        <a:pt x="1528" y="6"/>
                      </a:lnTo>
                      <a:lnTo>
                        <a:pt x="1538" y="9"/>
                      </a:lnTo>
                      <a:lnTo>
                        <a:pt x="1547" y="14"/>
                      </a:lnTo>
                      <a:lnTo>
                        <a:pt x="1556" y="19"/>
                      </a:lnTo>
                      <a:lnTo>
                        <a:pt x="1565" y="26"/>
                      </a:lnTo>
                      <a:lnTo>
                        <a:pt x="1572" y="34"/>
                      </a:lnTo>
                      <a:lnTo>
                        <a:pt x="1579" y="41"/>
                      </a:lnTo>
                      <a:lnTo>
                        <a:pt x="1585" y="50"/>
                      </a:lnTo>
                      <a:lnTo>
                        <a:pt x="1591" y="60"/>
                      </a:lnTo>
                      <a:lnTo>
                        <a:pt x="2098" y="1082"/>
                      </a:lnTo>
                      <a:lnTo>
                        <a:pt x="2107" y="1101"/>
                      </a:lnTo>
                      <a:lnTo>
                        <a:pt x="2114" y="1119"/>
                      </a:lnTo>
                      <a:lnTo>
                        <a:pt x="2120" y="1137"/>
                      </a:lnTo>
                      <a:lnTo>
                        <a:pt x="2125" y="1156"/>
                      </a:lnTo>
                      <a:lnTo>
                        <a:pt x="2129" y="1174"/>
                      </a:lnTo>
                      <a:lnTo>
                        <a:pt x="2131" y="1193"/>
                      </a:lnTo>
                      <a:lnTo>
                        <a:pt x="2133" y="1211"/>
                      </a:lnTo>
                      <a:lnTo>
                        <a:pt x="2134" y="1229"/>
                      </a:lnTo>
                      <a:lnTo>
                        <a:pt x="2134" y="1247"/>
                      </a:lnTo>
                      <a:lnTo>
                        <a:pt x="2133" y="1264"/>
                      </a:lnTo>
                      <a:lnTo>
                        <a:pt x="2131" y="1281"/>
                      </a:lnTo>
                      <a:lnTo>
                        <a:pt x="2128" y="1298"/>
                      </a:lnTo>
                      <a:lnTo>
                        <a:pt x="2124" y="1315"/>
                      </a:lnTo>
                      <a:lnTo>
                        <a:pt x="2119" y="1330"/>
                      </a:lnTo>
                      <a:lnTo>
                        <a:pt x="2112" y="1346"/>
                      </a:lnTo>
                      <a:lnTo>
                        <a:pt x="2104" y="1360"/>
                      </a:lnTo>
                      <a:lnTo>
                        <a:pt x="2097" y="1373"/>
                      </a:lnTo>
                      <a:lnTo>
                        <a:pt x="2090" y="1384"/>
                      </a:lnTo>
                      <a:lnTo>
                        <a:pt x="2082" y="1396"/>
                      </a:lnTo>
                      <a:lnTo>
                        <a:pt x="2072" y="1406"/>
                      </a:lnTo>
                      <a:lnTo>
                        <a:pt x="2063" y="1415"/>
                      </a:lnTo>
                      <a:lnTo>
                        <a:pt x="2053" y="1425"/>
                      </a:lnTo>
                      <a:lnTo>
                        <a:pt x="2042" y="1433"/>
                      </a:lnTo>
                      <a:lnTo>
                        <a:pt x="2031" y="1441"/>
                      </a:lnTo>
                      <a:lnTo>
                        <a:pt x="2019" y="1448"/>
                      </a:lnTo>
                      <a:lnTo>
                        <a:pt x="2006" y="1455"/>
                      </a:lnTo>
                      <a:lnTo>
                        <a:pt x="1994" y="1461"/>
                      </a:lnTo>
                      <a:lnTo>
                        <a:pt x="1980" y="1466"/>
                      </a:lnTo>
                      <a:lnTo>
                        <a:pt x="1967" y="1470"/>
                      </a:lnTo>
                      <a:lnTo>
                        <a:pt x="1952" y="1474"/>
                      </a:lnTo>
                      <a:lnTo>
                        <a:pt x="1938" y="1477"/>
                      </a:lnTo>
                      <a:lnTo>
                        <a:pt x="1923" y="1479"/>
                      </a:lnTo>
                      <a:lnTo>
                        <a:pt x="1884" y="1483"/>
                      </a:lnTo>
                      <a:lnTo>
                        <a:pt x="1838" y="1486"/>
                      </a:lnTo>
                      <a:lnTo>
                        <a:pt x="1785" y="1488"/>
                      </a:lnTo>
                      <a:lnTo>
                        <a:pt x="1728" y="1490"/>
                      </a:lnTo>
                      <a:lnTo>
                        <a:pt x="1669" y="1491"/>
                      </a:lnTo>
                      <a:lnTo>
                        <a:pt x="1611" y="1491"/>
                      </a:lnTo>
                      <a:lnTo>
                        <a:pt x="1555" y="1491"/>
                      </a:lnTo>
                      <a:lnTo>
                        <a:pt x="1505" y="1491"/>
                      </a:lnTo>
                      <a:lnTo>
                        <a:pt x="1500" y="1583"/>
                      </a:lnTo>
                      <a:lnTo>
                        <a:pt x="1492" y="1693"/>
                      </a:lnTo>
                      <a:lnTo>
                        <a:pt x="1486" y="1814"/>
                      </a:lnTo>
                      <a:lnTo>
                        <a:pt x="1479" y="1936"/>
                      </a:lnTo>
                      <a:lnTo>
                        <a:pt x="1473" y="2053"/>
                      </a:lnTo>
                      <a:lnTo>
                        <a:pt x="1466" y="2157"/>
                      </a:lnTo>
                      <a:lnTo>
                        <a:pt x="1463" y="2238"/>
                      </a:lnTo>
                      <a:lnTo>
                        <a:pt x="1461" y="2290"/>
                      </a:lnTo>
                      <a:lnTo>
                        <a:pt x="1460" y="2325"/>
                      </a:lnTo>
                      <a:lnTo>
                        <a:pt x="1456" y="2364"/>
                      </a:lnTo>
                      <a:lnTo>
                        <a:pt x="1453" y="2386"/>
                      </a:lnTo>
                      <a:lnTo>
                        <a:pt x="1450" y="2409"/>
                      </a:lnTo>
                      <a:lnTo>
                        <a:pt x="1445" y="2432"/>
                      </a:lnTo>
                      <a:lnTo>
                        <a:pt x="1439" y="2454"/>
                      </a:lnTo>
                      <a:lnTo>
                        <a:pt x="1432" y="2478"/>
                      </a:lnTo>
                      <a:lnTo>
                        <a:pt x="1424" y="2501"/>
                      </a:lnTo>
                      <a:lnTo>
                        <a:pt x="1414" y="2524"/>
                      </a:lnTo>
                      <a:lnTo>
                        <a:pt x="1403" y="2546"/>
                      </a:lnTo>
                      <a:lnTo>
                        <a:pt x="1391" y="2568"/>
                      </a:lnTo>
                      <a:lnTo>
                        <a:pt x="1376" y="2590"/>
                      </a:lnTo>
                      <a:lnTo>
                        <a:pt x="1360" y="2609"/>
                      </a:lnTo>
                      <a:lnTo>
                        <a:pt x="1342" y="2628"/>
                      </a:lnTo>
                      <a:lnTo>
                        <a:pt x="1332" y="2638"/>
                      </a:lnTo>
                      <a:lnTo>
                        <a:pt x="1322" y="2647"/>
                      </a:lnTo>
                      <a:lnTo>
                        <a:pt x="1310" y="2655"/>
                      </a:lnTo>
                      <a:lnTo>
                        <a:pt x="1299" y="2663"/>
                      </a:lnTo>
                      <a:lnTo>
                        <a:pt x="1287" y="2670"/>
                      </a:lnTo>
                      <a:lnTo>
                        <a:pt x="1274" y="2677"/>
                      </a:lnTo>
                      <a:lnTo>
                        <a:pt x="1262" y="2683"/>
                      </a:lnTo>
                      <a:lnTo>
                        <a:pt x="1249" y="2688"/>
                      </a:lnTo>
                      <a:lnTo>
                        <a:pt x="1236" y="2692"/>
                      </a:lnTo>
                      <a:lnTo>
                        <a:pt x="1222" y="2696"/>
                      </a:lnTo>
                      <a:lnTo>
                        <a:pt x="1209" y="2699"/>
                      </a:lnTo>
                      <a:lnTo>
                        <a:pt x="1194" y="2702"/>
                      </a:lnTo>
                      <a:lnTo>
                        <a:pt x="1181" y="2705"/>
                      </a:lnTo>
                      <a:lnTo>
                        <a:pt x="1167" y="2706"/>
                      </a:lnTo>
                      <a:lnTo>
                        <a:pt x="1151" y="2707"/>
                      </a:lnTo>
                      <a:lnTo>
                        <a:pt x="1137" y="2707"/>
                      </a:lnTo>
                      <a:lnTo>
                        <a:pt x="107" y="2690"/>
                      </a:lnTo>
                      <a:lnTo>
                        <a:pt x="96" y="2689"/>
                      </a:lnTo>
                      <a:lnTo>
                        <a:pt x="85" y="2687"/>
                      </a:lnTo>
                      <a:lnTo>
                        <a:pt x="75" y="2685"/>
                      </a:lnTo>
                      <a:lnTo>
                        <a:pt x="65" y="2681"/>
                      </a:lnTo>
                      <a:lnTo>
                        <a:pt x="55" y="2676"/>
                      </a:lnTo>
                      <a:lnTo>
                        <a:pt x="47" y="2670"/>
                      </a:lnTo>
                      <a:lnTo>
                        <a:pt x="38" y="2664"/>
                      </a:lnTo>
                      <a:lnTo>
                        <a:pt x="31" y="2657"/>
                      </a:lnTo>
                      <a:lnTo>
                        <a:pt x="24" y="2649"/>
                      </a:lnTo>
                      <a:lnTo>
                        <a:pt x="18" y="2640"/>
                      </a:lnTo>
                      <a:lnTo>
                        <a:pt x="13" y="2632"/>
                      </a:lnTo>
                      <a:lnTo>
                        <a:pt x="8" y="2622"/>
                      </a:lnTo>
                      <a:lnTo>
                        <a:pt x="4" y="2613"/>
                      </a:lnTo>
                      <a:lnTo>
                        <a:pt x="2" y="2602"/>
                      </a:lnTo>
                      <a:lnTo>
                        <a:pt x="1" y="2591"/>
                      </a:lnTo>
                      <a:lnTo>
                        <a:pt x="0" y="2579"/>
                      </a:lnTo>
                      <a:lnTo>
                        <a:pt x="1" y="2569"/>
                      </a:lnTo>
                      <a:lnTo>
                        <a:pt x="3" y="2558"/>
                      </a:lnTo>
                      <a:lnTo>
                        <a:pt x="5" y="2547"/>
                      </a:lnTo>
                      <a:lnTo>
                        <a:pt x="9" y="2538"/>
                      </a:lnTo>
                      <a:lnTo>
                        <a:pt x="15" y="2529"/>
                      </a:lnTo>
                      <a:lnTo>
                        <a:pt x="20" y="2519"/>
                      </a:lnTo>
                      <a:lnTo>
                        <a:pt x="26" y="2511"/>
                      </a:lnTo>
                      <a:lnTo>
                        <a:pt x="33" y="2504"/>
                      </a:lnTo>
                      <a:lnTo>
                        <a:pt x="41" y="2497"/>
                      </a:lnTo>
                      <a:lnTo>
                        <a:pt x="50" y="2491"/>
                      </a:lnTo>
                      <a:lnTo>
                        <a:pt x="59" y="2485"/>
                      </a:lnTo>
                      <a:lnTo>
                        <a:pt x="68" y="2481"/>
                      </a:lnTo>
                      <a:lnTo>
                        <a:pt x="78" y="2478"/>
                      </a:lnTo>
                      <a:lnTo>
                        <a:pt x="89" y="2475"/>
                      </a:lnTo>
                      <a:lnTo>
                        <a:pt x="99" y="2474"/>
                      </a:lnTo>
                      <a:lnTo>
                        <a:pt x="111" y="247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9" name="Freeform 1094">
                  <a:extLst>
                    <a:ext uri="{FF2B5EF4-FFF2-40B4-BE49-F238E27FC236}">
                      <a16:creationId xmlns:a16="http://schemas.microsoft.com/office/drawing/2014/main" id="{2DC4E7A0-E216-4C52-AA74-D1A524E63247}"/>
                    </a:ext>
                  </a:extLst>
                </p:cNvPr>
                <p:cNvSpPr>
                  <a:spLocks/>
                </p:cNvSpPr>
                <p:nvPr/>
              </p:nvSpPr>
              <p:spPr bwMode="auto">
                <a:xfrm>
                  <a:off x="1818" y="2716"/>
                  <a:ext cx="286" cy="279"/>
                </a:xfrm>
                <a:custGeom>
                  <a:avLst/>
                  <a:gdLst>
                    <a:gd name="T0" fmla="*/ 0 w 4300"/>
                    <a:gd name="T1" fmla="*/ 0 h 4192"/>
                    <a:gd name="T2" fmla="*/ 0 w 4300"/>
                    <a:gd name="T3" fmla="*/ 0 h 4192"/>
                    <a:gd name="T4" fmla="*/ 0 w 4300"/>
                    <a:gd name="T5" fmla="*/ 0 h 4192"/>
                    <a:gd name="T6" fmla="*/ 0 w 4300"/>
                    <a:gd name="T7" fmla="*/ 0 h 4192"/>
                    <a:gd name="T8" fmla="*/ 0 w 4300"/>
                    <a:gd name="T9" fmla="*/ 0 h 4192"/>
                    <a:gd name="T10" fmla="*/ 0 w 4300"/>
                    <a:gd name="T11" fmla="*/ 0 h 4192"/>
                    <a:gd name="T12" fmla="*/ 0 w 4300"/>
                    <a:gd name="T13" fmla="*/ 0 h 4192"/>
                    <a:gd name="T14" fmla="*/ 0 w 4300"/>
                    <a:gd name="T15" fmla="*/ 0 h 4192"/>
                    <a:gd name="T16" fmla="*/ 0 w 4300"/>
                    <a:gd name="T17" fmla="*/ 0 h 4192"/>
                    <a:gd name="T18" fmla="*/ 0 w 4300"/>
                    <a:gd name="T19" fmla="*/ 0 h 4192"/>
                    <a:gd name="T20" fmla="*/ 0 w 4300"/>
                    <a:gd name="T21" fmla="*/ 0 h 4192"/>
                    <a:gd name="T22" fmla="*/ 0 w 4300"/>
                    <a:gd name="T23" fmla="*/ 0 h 4192"/>
                    <a:gd name="T24" fmla="*/ 0 w 4300"/>
                    <a:gd name="T25" fmla="*/ 0 h 4192"/>
                    <a:gd name="T26" fmla="*/ 0 w 4300"/>
                    <a:gd name="T27" fmla="*/ 0 h 4192"/>
                    <a:gd name="T28" fmla="*/ 0 w 4300"/>
                    <a:gd name="T29" fmla="*/ 0 h 4192"/>
                    <a:gd name="T30" fmla="*/ 0 w 4300"/>
                    <a:gd name="T31" fmla="*/ 0 h 4192"/>
                    <a:gd name="T32" fmla="*/ 0 w 4300"/>
                    <a:gd name="T33" fmla="*/ 0 h 4192"/>
                    <a:gd name="T34" fmla="*/ 0 w 4300"/>
                    <a:gd name="T35" fmla="*/ 0 h 4192"/>
                    <a:gd name="T36" fmla="*/ 0 w 4300"/>
                    <a:gd name="T37" fmla="*/ 0 h 4192"/>
                    <a:gd name="T38" fmla="*/ 0 w 4300"/>
                    <a:gd name="T39" fmla="*/ 0 h 4192"/>
                    <a:gd name="T40" fmla="*/ 0 w 4300"/>
                    <a:gd name="T41" fmla="*/ 0 h 4192"/>
                    <a:gd name="T42" fmla="*/ 0 w 4300"/>
                    <a:gd name="T43" fmla="*/ 0 h 4192"/>
                    <a:gd name="T44" fmla="*/ 0 w 4300"/>
                    <a:gd name="T45" fmla="*/ 0 h 4192"/>
                    <a:gd name="T46" fmla="*/ 0 w 4300"/>
                    <a:gd name="T47" fmla="*/ 0 h 4192"/>
                    <a:gd name="T48" fmla="*/ 0 w 4300"/>
                    <a:gd name="T49" fmla="*/ 0 h 4192"/>
                    <a:gd name="T50" fmla="*/ 0 w 4300"/>
                    <a:gd name="T51" fmla="*/ 0 h 4192"/>
                    <a:gd name="T52" fmla="*/ 0 w 4300"/>
                    <a:gd name="T53" fmla="*/ 0 h 4192"/>
                    <a:gd name="T54" fmla="*/ 0 w 4300"/>
                    <a:gd name="T55" fmla="*/ 0 h 4192"/>
                    <a:gd name="T56" fmla="*/ 0 w 4300"/>
                    <a:gd name="T57" fmla="*/ 0 h 4192"/>
                    <a:gd name="T58" fmla="*/ 0 w 4300"/>
                    <a:gd name="T59" fmla="*/ 0 h 4192"/>
                    <a:gd name="T60" fmla="*/ 0 w 4300"/>
                    <a:gd name="T61" fmla="*/ 0 h 4192"/>
                    <a:gd name="T62" fmla="*/ 0 w 4300"/>
                    <a:gd name="T63" fmla="*/ 0 h 4192"/>
                    <a:gd name="T64" fmla="*/ 0 w 4300"/>
                    <a:gd name="T65" fmla="*/ 0 h 4192"/>
                    <a:gd name="T66" fmla="*/ 0 w 4300"/>
                    <a:gd name="T67" fmla="*/ 0 h 4192"/>
                    <a:gd name="T68" fmla="*/ 0 w 4300"/>
                    <a:gd name="T69" fmla="*/ 0 h 4192"/>
                    <a:gd name="T70" fmla="*/ 0 w 4300"/>
                    <a:gd name="T71" fmla="*/ 0 h 4192"/>
                    <a:gd name="T72" fmla="*/ 0 w 4300"/>
                    <a:gd name="T73" fmla="*/ 0 h 4192"/>
                    <a:gd name="T74" fmla="*/ 0 w 4300"/>
                    <a:gd name="T75" fmla="*/ 0 h 4192"/>
                    <a:gd name="T76" fmla="*/ 0 w 4300"/>
                    <a:gd name="T77" fmla="*/ 0 h 4192"/>
                    <a:gd name="T78" fmla="*/ 0 w 4300"/>
                    <a:gd name="T79" fmla="*/ 0 h 4192"/>
                    <a:gd name="T80" fmla="*/ 0 w 4300"/>
                    <a:gd name="T81" fmla="*/ 0 h 4192"/>
                    <a:gd name="T82" fmla="*/ 0 w 4300"/>
                    <a:gd name="T83" fmla="*/ 0 h 4192"/>
                    <a:gd name="T84" fmla="*/ 0 w 4300"/>
                    <a:gd name="T85" fmla="*/ 0 h 4192"/>
                    <a:gd name="T86" fmla="*/ 0 w 4300"/>
                    <a:gd name="T87" fmla="*/ 0 h 4192"/>
                    <a:gd name="T88" fmla="*/ 0 w 4300"/>
                    <a:gd name="T89" fmla="*/ 0 h 4192"/>
                    <a:gd name="T90" fmla="*/ 0 w 4300"/>
                    <a:gd name="T91" fmla="*/ 0 h 4192"/>
                    <a:gd name="T92" fmla="*/ 0 w 4300"/>
                    <a:gd name="T93" fmla="*/ 0 h 4192"/>
                    <a:gd name="T94" fmla="*/ 0 w 4300"/>
                    <a:gd name="T95" fmla="*/ 0 h 4192"/>
                    <a:gd name="T96" fmla="*/ 0 w 4300"/>
                    <a:gd name="T97" fmla="*/ 0 h 4192"/>
                    <a:gd name="T98" fmla="*/ 0 w 4300"/>
                    <a:gd name="T99" fmla="*/ 0 h 4192"/>
                    <a:gd name="T100" fmla="*/ 0 w 4300"/>
                    <a:gd name="T101" fmla="*/ 0 h 4192"/>
                    <a:gd name="T102" fmla="*/ 0 w 4300"/>
                    <a:gd name="T103" fmla="*/ 0 h 4192"/>
                    <a:gd name="T104" fmla="*/ 0 w 4300"/>
                    <a:gd name="T105" fmla="*/ 0 h 4192"/>
                    <a:gd name="T106" fmla="*/ 0 w 4300"/>
                    <a:gd name="T107" fmla="*/ 0 h 4192"/>
                    <a:gd name="T108" fmla="*/ 0 w 4300"/>
                    <a:gd name="T109" fmla="*/ 0 h 4192"/>
                    <a:gd name="T110" fmla="*/ 0 w 4300"/>
                    <a:gd name="T111" fmla="*/ 0 h 4192"/>
                    <a:gd name="T112" fmla="*/ 0 w 4300"/>
                    <a:gd name="T113" fmla="*/ 0 h 4192"/>
                    <a:gd name="T114" fmla="*/ 0 w 4300"/>
                    <a:gd name="T115" fmla="*/ 0 h 4192"/>
                    <a:gd name="T116" fmla="*/ 0 w 4300"/>
                    <a:gd name="T117" fmla="*/ 0 h 4192"/>
                    <a:gd name="T118" fmla="*/ 0 w 4300"/>
                    <a:gd name="T119" fmla="*/ 0 h 4192"/>
                    <a:gd name="T120" fmla="*/ 0 w 4300"/>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0" h="4192">
                      <a:moveTo>
                        <a:pt x="307" y="568"/>
                      </a:moveTo>
                      <a:lnTo>
                        <a:pt x="325" y="550"/>
                      </a:lnTo>
                      <a:lnTo>
                        <a:pt x="345" y="535"/>
                      </a:lnTo>
                      <a:lnTo>
                        <a:pt x="365" y="521"/>
                      </a:lnTo>
                      <a:lnTo>
                        <a:pt x="385" y="509"/>
                      </a:lnTo>
                      <a:lnTo>
                        <a:pt x="407" y="497"/>
                      </a:lnTo>
                      <a:lnTo>
                        <a:pt x="430" y="487"/>
                      </a:lnTo>
                      <a:lnTo>
                        <a:pt x="453" y="478"/>
                      </a:lnTo>
                      <a:lnTo>
                        <a:pt x="476" y="470"/>
                      </a:lnTo>
                      <a:lnTo>
                        <a:pt x="500" y="464"/>
                      </a:lnTo>
                      <a:lnTo>
                        <a:pt x="524" y="457"/>
                      </a:lnTo>
                      <a:lnTo>
                        <a:pt x="549" y="452"/>
                      </a:lnTo>
                      <a:lnTo>
                        <a:pt x="575" y="449"/>
                      </a:lnTo>
                      <a:lnTo>
                        <a:pt x="599" y="446"/>
                      </a:lnTo>
                      <a:lnTo>
                        <a:pt x="625" y="444"/>
                      </a:lnTo>
                      <a:lnTo>
                        <a:pt x="651" y="442"/>
                      </a:lnTo>
                      <a:lnTo>
                        <a:pt x="678" y="442"/>
                      </a:lnTo>
                      <a:lnTo>
                        <a:pt x="704" y="442"/>
                      </a:lnTo>
                      <a:lnTo>
                        <a:pt x="731" y="443"/>
                      </a:lnTo>
                      <a:lnTo>
                        <a:pt x="758" y="444"/>
                      </a:lnTo>
                      <a:lnTo>
                        <a:pt x="783" y="446"/>
                      </a:lnTo>
                      <a:lnTo>
                        <a:pt x="837" y="451"/>
                      </a:lnTo>
                      <a:lnTo>
                        <a:pt x="890" y="457"/>
                      </a:lnTo>
                      <a:lnTo>
                        <a:pt x="942" y="466"/>
                      </a:lnTo>
                      <a:lnTo>
                        <a:pt x="992" y="474"/>
                      </a:lnTo>
                      <a:lnTo>
                        <a:pt x="1042" y="483"/>
                      </a:lnTo>
                      <a:lnTo>
                        <a:pt x="1090" y="492"/>
                      </a:lnTo>
                      <a:lnTo>
                        <a:pt x="1110" y="497"/>
                      </a:lnTo>
                      <a:lnTo>
                        <a:pt x="1131" y="501"/>
                      </a:lnTo>
                      <a:lnTo>
                        <a:pt x="1150" y="504"/>
                      </a:lnTo>
                      <a:lnTo>
                        <a:pt x="1168" y="507"/>
                      </a:lnTo>
                      <a:lnTo>
                        <a:pt x="1186" y="510"/>
                      </a:lnTo>
                      <a:lnTo>
                        <a:pt x="1202" y="513"/>
                      </a:lnTo>
                      <a:lnTo>
                        <a:pt x="1218" y="515"/>
                      </a:lnTo>
                      <a:lnTo>
                        <a:pt x="1232" y="516"/>
                      </a:lnTo>
                      <a:lnTo>
                        <a:pt x="1265" y="519"/>
                      </a:lnTo>
                      <a:lnTo>
                        <a:pt x="1295" y="521"/>
                      </a:lnTo>
                      <a:lnTo>
                        <a:pt x="1324" y="521"/>
                      </a:lnTo>
                      <a:lnTo>
                        <a:pt x="1350" y="521"/>
                      </a:lnTo>
                      <a:lnTo>
                        <a:pt x="1374" y="519"/>
                      </a:lnTo>
                      <a:lnTo>
                        <a:pt x="1396" y="515"/>
                      </a:lnTo>
                      <a:lnTo>
                        <a:pt x="1415" y="511"/>
                      </a:lnTo>
                      <a:lnTo>
                        <a:pt x="1434" y="506"/>
                      </a:lnTo>
                      <a:lnTo>
                        <a:pt x="1450" y="499"/>
                      </a:lnTo>
                      <a:lnTo>
                        <a:pt x="1466" y="491"/>
                      </a:lnTo>
                      <a:lnTo>
                        <a:pt x="1480" y="483"/>
                      </a:lnTo>
                      <a:lnTo>
                        <a:pt x="1493" y="474"/>
                      </a:lnTo>
                      <a:lnTo>
                        <a:pt x="1505" y="464"/>
                      </a:lnTo>
                      <a:lnTo>
                        <a:pt x="1517" y="452"/>
                      </a:lnTo>
                      <a:lnTo>
                        <a:pt x="1527" y="440"/>
                      </a:lnTo>
                      <a:lnTo>
                        <a:pt x="1537" y="427"/>
                      </a:lnTo>
                      <a:lnTo>
                        <a:pt x="1568" y="384"/>
                      </a:lnTo>
                      <a:lnTo>
                        <a:pt x="1605" y="333"/>
                      </a:lnTo>
                      <a:lnTo>
                        <a:pt x="1647" y="278"/>
                      </a:lnTo>
                      <a:lnTo>
                        <a:pt x="1670" y="251"/>
                      </a:lnTo>
                      <a:lnTo>
                        <a:pt x="1693" y="223"/>
                      </a:lnTo>
                      <a:lnTo>
                        <a:pt x="1719" y="195"/>
                      </a:lnTo>
                      <a:lnTo>
                        <a:pt x="1746" y="168"/>
                      </a:lnTo>
                      <a:lnTo>
                        <a:pt x="1775" y="142"/>
                      </a:lnTo>
                      <a:lnTo>
                        <a:pt x="1805" y="117"/>
                      </a:lnTo>
                      <a:lnTo>
                        <a:pt x="1821" y="105"/>
                      </a:lnTo>
                      <a:lnTo>
                        <a:pt x="1837" y="93"/>
                      </a:lnTo>
                      <a:lnTo>
                        <a:pt x="1854" y="82"/>
                      </a:lnTo>
                      <a:lnTo>
                        <a:pt x="1871" y="72"/>
                      </a:lnTo>
                      <a:lnTo>
                        <a:pt x="1889" y="61"/>
                      </a:lnTo>
                      <a:lnTo>
                        <a:pt x="1906" y="52"/>
                      </a:lnTo>
                      <a:lnTo>
                        <a:pt x="1925" y="44"/>
                      </a:lnTo>
                      <a:lnTo>
                        <a:pt x="1944" y="34"/>
                      </a:lnTo>
                      <a:lnTo>
                        <a:pt x="1963" y="27"/>
                      </a:lnTo>
                      <a:lnTo>
                        <a:pt x="1983" y="20"/>
                      </a:lnTo>
                      <a:lnTo>
                        <a:pt x="2004" y="15"/>
                      </a:lnTo>
                      <a:lnTo>
                        <a:pt x="2024" y="9"/>
                      </a:lnTo>
                      <a:lnTo>
                        <a:pt x="2046" y="4"/>
                      </a:lnTo>
                      <a:lnTo>
                        <a:pt x="2067" y="2"/>
                      </a:lnTo>
                      <a:lnTo>
                        <a:pt x="2087" y="0"/>
                      </a:lnTo>
                      <a:lnTo>
                        <a:pt x="2109" y="0"/>
                      </a:lnTo>
                      <a:lnTo>
                        <a:pt x="2130" y="0"/>
                      </a:lnTo>
                      <a:lnTo>
                        <a:pt x="2152" y="2"/>
                      </a:lnTo>
                      <a:lnTo>
                        <a:pt x="2172" y="5"/>
                      </a:lnTo>
                      <a:lnTo>
                        <a:pt x="2194" y="10"/>
                      </a:lnTo>
                      <a:lnTo>
                        <a:pt x="2216" y="14"/>
                      </a:lnTo>
                      <a:lnTo>
                        <a:pt x="2236" y="20"/>
                      </a:lnTo>
                      <a:lnTo>
                        <a:pt x="2258" y="26"/>
                      </a:lnTo>
                      <a:lnTo>
                        <a:pt x="2279" y="33"/>
                      </a:lnTo>
                      <a:lnTo>
                        <a:pt x="2299" y="42"/>
                      </a:lnTo>
                      <a:lnTo>
                        <a:pt x="2321" y="51"/>
                      </a:lnTo>
                      <a:lnTo>
                        <a:pt x="2342" y="60"/>
                      </a:lnTo>
                      <a:lnTo>
                        <a:pt x="2362" y="71"/>
                      </a:lnTo>
                      <a:lnTo>
                        <a:pt x="2404" y="92"/>
                      </a:lnTo>
                      <a:lnTo>
                        <a:pt x="2444" y="115"/>
                      </a:lnTo>
                      <a:lnTo>
                        <a:pt x="2483" y="140"/>
                      </a:lnTo>
                      <a:lnTo>
                        <a:pt x="2522" y="166"/>
                      </a:lnTo>
                      <a:lnTo>
                        <a:pt x="2596" y="218"/>
                      </a:lnTo>
                      <a:lnTo>
                        <a:pt x="2664" y="269"/>
                      </a:lnTo>
                      <a:lnTo>
                        <a:pt x="2677" y="278"/>
                      </a:lnTo>
                      <a:lnTo>
                        <a:pt x="2688" y="287"/>
                      </a:lnTo>
                      <a:lnTo>
                        <a:pt x="2700" y="295"/>
                      </a:lnTo>
                      <a:lnTo>
                        <a:pt x="2711" y="303"/>
                      </a:lnTo>
                      <a:lnTo>
                        <a:pt x="2721" y="312"/>
                      </a:lnTo>
                      <a:lnTo>
                        <a:pt x="2732" y="319"/>
                      </a:lnTo>
                      <a:lnTo>
                        <a:pt x="2742" y="326"/>
                      </a:lnTo>
                      <a:lnTo>
                        <a:pt x="2751" y="332"/>
                      </a:lnTo>
                      <a:lnTo>
                        <a:pt x="2763" y="339"/>
                      </a:lnTo>
                      <a:lnTo>
                        <a:pt x="2774" y="346"/>
                      </a:lnTo>
                      <a:lnTo>
                        <a:pt x="2786" y="352"/>
                      </a:lnTo>
                      <a:lnTo>
                        <a:pt x="2799" y="357"/>
                      </a:lnTo>
                      <a:lnTo>
                        <a:pt x="2812" y="361"/>
                      </a:lnTo>
                      <a:lnTo>
                        <a:pt x="2826" y="365"/>
                      </a:lnTo>
                      <a:lnTo>
                        <a:pt x="2840" y="369"/>
                      </a:lnTo>
                      <a:lnTo>
                        <a:pt x="2855" y="371"/>
                      </a:lnTo>
                      <a:lnTo>
                        <a:pt x="2869" y="375"/>
                      </a:lnTo>
                      <a:lnTo>
                        <a:pt x="2885" y="377"/>
                      </a:lnTo>
                      <a:lnTo>
                        <a:pt x="2899" y="378"/>
                      </a:lnTo>
                      <a:lnTo>
                        <a:pt x="2915" y="379"/>
                      </a:lnTo>
                      <a:lnTo>
                        <a:pt x="2947" y="378"/>
                      </a:lnTo>
                      <a:lnTo>
                        <a:pt x="2978" y="376"/>
                      </a:lnTo>
                      <a:lnTo>
                        <a:pt x="3010" y="371"/>
                      </a:lnTo>
                      <a:lnTo>
                        <a:pt x="3040" y="365"/>
                      </a:lnTo>
                      <a:lnTo>
                        <a:pt x="3070" y="358"/>
                      </a:lnTo>
                      <a:lnTo>
                        <a:pt x="3098" y="348"/>
                      </a:lnTo>
                      <a:lnTo>
                        <a:pt x="3111" y="342"/>
                      </a:lnTo>
                      <a:lnTo>
                        <a:pt x="3124" y="335"/>
                      </a:lnTo>
                      <a:lnTo>
                        <a:pt x="3136" y="329"/>
                      </a:lnTo>
                      <a:lnTo>
                        <a:pt x="3147" y="322"/>
                      </a:lnTo>
                      <a:lnTo>
                        <a:pt x="3159" y="315"/>
                      </a:lnTo>
                      <a:lnTo>
                        <a:pt x="3169" y="306"/>
                      </a:lnTo>
                      <a:lnTo>
                        <a:pt x="3178" y="298"/>
                      </a:lnTo>
                      <a:lnTo>
                        <a:pt x="3187" y="289"/>
                      </a:lnTo>
                      <a:lnTo>
                        <a:pt x="3203" y="271"/>
                      </a:lnTo>
                      <a:lnTo>
                        <a:pt x="3222" y="255"/>
                      </a:lnTo>
                      <a:lnTo>
                        <a:pt x="3241" y="237"/>
                      </a:lnTo>
                      <a:lnTo>
                        <a:pt x="3263" y="221"/>
                      </a:lnTo>
                      <a:lnTo>
                        <a:pt x="3286" y="203"/>
                      </a:lnTo>
                      <a:lnTo>
                        <a:pt x="3311" y="186"/>
                      </a:lnTo>
                      <a:lnTo>
                        <a:pt x="3337" y="171"/>
                      </a:lnTo>
                      <a:lnTo>
                        <a:pt x="3363" y="155"/>
                      </a:lnTo>
                      <a:lnTo>
                        <a:pt x="3391" y="140"/>
                      </a:lnTo>
                      <a:lnTo>
                        <a:pt x="3421" y="125"/>
                      </a:lnTo>
                      <a:lnTo>
                        <a:pt x="3451" y="112"/>
                      </a:lnTo>
                      <a:lnTo>
                        <a:pt x="3482" y="100"/>
                      </a:lnTo>
                      <a:lnTo>
                        <a:pt x="3514" y="88"/>
                      </a:lnTo>
                      <a:lnTo>
                        <a:pt x="3546" y="78"/>
                      </a:lnTo>
                      <a:lnTo>
                        <a:pt x="3580" y="68"/>
                      </a:lnTo>
                      <a:lnTo>
                        <a:pt x="3614" y="59"/>
                      </a:lnTo>
                      <a:lnTo>
                        <a:pt x="3648" y="53"/>
                      </a:lnTo>
                      <a:lnTo>
                        <a:pt x="3682" y="47"/>
                      </a:lnTo>
                      <a:lnTo>
                        <a:pt x="3716" y="44"/>
                      </a:lnTo>
                      <a:lnTo>
                        <a:pt x="3751" y="41"/>
                      </a:lnTo>
                      <a:lnTo>
                        <a:pt x="3786" y="41"/>
                      </a:lnTo>
                      <a:lnTo>
                        <a:pt x="3821" y="42"/>
                      </a:lnTo>
                      <a:lnTo>
                        <a:pt x="3856" y="45"/>
                      </a:lnTo>
                      <a:lnTo>
                        <a:pt x="3890" y="50"/>
                      </a:lnTo>
                      <a:lnTo>
                        <a:pt x="3924" y="56"/>
                      </a:lnTo>
                      <a:lnTo>
                        <a:pt x="3957" y="65"/>
                      </a:lnTo>
                      <a:lnTo>
                        <a:pt x="3990" y="78"/>
                      </a:lnTo>
                      <a:lnTo>
                        <a:pt x="4022" y="91"/>
                      </a:lnTo>
                      <a:lnTo>
                        <a:pt x="4054" y="108"/>
                      </a:lnTo>
                      <a:lnTo>
                        <a:pt x="4085" y="126"/>
                      </a:lnTo>
                      <a:lnTo>
                        <a:pt x="4115" y="148"/>
                      </a:lnTo>
                      <a:lnTo>
                        <a:pt x="4144" y="172"/>
                      </a:lnTo>
                      <a:lnTo>
                        <a:pt x="4164" y="191"/>
                      </a:lnTo>
                      <a:lnTo>
                        <a:pt x="4182" y="210"/>
                      </a:lnTo>
                      <a:lnTo>
                        <a:pt x="4199" y="230"/>
                      </a:lnTo>
                      <a:lnTo>
                        <a:pt x="4214" y="251"/>
                      </a:lnTo>
                      <a:lnTo>
                        <a:pt x="4229" y="272"/>
                      </a:lnTo>
                      <a:lnTo>
                        <a:pt x="4242" y="295"/>
                      </a:lnTo>
                      <a:lnTo>
                        <a:pt x="4254" y="318"/>
                      </a:lnTo>
                      <a:lnTo>
                        <a:pt x="4264" y="342"/>
                      </a:lnTo>
                      <a:lnTo>
                        <a:pt x="4273" y="366"/>
                      </a:lnTo>
                      <a:lnTo>
                        <a:pt x="4282" y="392"/>
                      </a:lnTo>
                      <a:lnTo>
                        <a:pt x="4288" y="418"/>
                      </a:lnTo>
                      <a:lnTo>
                        <a:pt x="4293" y="444"/>
                      </a:lnTo>
                      <a:lnTo>
                        <a:pt x="4297" y="472"/>
                      </a:lnTo>
                      <a:lnTo>
                        <a:pt x="4299" y="499"/>
                      </a:lnTo>
                      <a:lnTo>
                        <a:pt x="4300" y="528"/>
                      </a:lnTo>
                      <a:lnTo>
                        <a:pt x="4300" y="557"/>
                      </a:lnTo>
                      <a:lnTo>
                        <a:pt x="4299" y="578"/>
                      </a:lnTo>
                      <a:lnTo>
                        <a:pt x="4297" y="601"/>
                      </a:lnTo>
                      <a:lnTo>
                        <a:pt x="4294" y="624"/>
                      </a:lnTo>
                      <a:lnTo>
                        <a:pt x="4290" y="647"/>
                      </a:lnTo>
                      <a:lnTo>
                        <a:pt x="4286" y="669"/>
                      </a:lnTo>
                      <a:lnTo>
                        <a:pt x="4281" y="692"/>
                      </a:lnTo>
                      <a:lnTo>
                        <a:pt x="4276" y="715"/>
                      </a:lnTo>
                      <a:lnTo>
                        <a:pt x="4268" y="738"/>
                      </a:lnTo>
                      <a:lnTo>
                        <a:pt x="4261" y="760"/>
                      </a:lnTo>
                      <a:lnTo>
                        <a:pt x="4254" y="783"/>
                      </a:lnTo>
                      <a:lnTo>
                        <a:pt x="4244" y="806"/>
                      </a:lnTo>
                      <a:lnTo>
                        <a:pt x="4235" y="828"/>
                      </a:lnTo>
                      <a:lnTo>
                        <a:pt x="4226" y="851"/>
                      </a:lnTo>
                      <a:lnTo>
                        <a:pt x="4214" y="873"/>
                      </a:lnTo>
                      <a:lnTo>
                        <a:pt x="4204" y="896"/>
                      </a:lnTo>
                      <a:lnTo>
                        <a:pt x="4192" y="917"/>
                      </a:lnTo>
                      <a:lnTo>
                        <a:pt x="4179" y="940"/>
                      </a:lnTo>
                      <a:lnTo>
                        <a:pt x="4167" y="961"/>
                      </a:lnTo>
                      <a:lnTo>
                        <a:pt x="4153" y="983"/>
                      </a:lnTo>
                      <a:lnTo>
                        <a:pt x="4139" y="1003"/>
                      </a:lnTo>
                      <a:lnTo>
                        <a:pt x="4125" y="1025"/>
                      </a:lnTo>
                      <a:lnTo>
                        <a:pt x="4109" y="1045"/>
                      </a:lnTo>
                      <a:lnTo>
                        <a:pt x="4094" y="1065"/>
                      </a:lnTo>
                      <a:lnTo>
                        <a:pt x="4077" y="1085"/>
                      </a:lnTo>
                      <a:lnTo>
                        <a:pt x="4060" y="1104"/>
                      </a:lnTo>
                      <a:lnTo>
                        <a:pt x="4044" y="1123"/>
                      </a:lnTo>
                      <a:lnTo>
                        <a:pt x="4026" y="1141"/>
                      </a:lnTo>
                      <a:lnTo>
                        <a:pt x="4008" y="1159"/>
                      </a:lnTo>
                      <a:lnTo>
                        <a:pt x="3989" y="1176"/>
                      </a:lnTo>
                      <a:lnTo>
                        <a:pt x="3970" y="1193"/>
                      </a:lnTo>
                      <a:lnTo>
                        <a:pt x="3951" y="1209"/>
                      </a:lnTo>
                      <a:lnTo>
                        <a:pt x="3931" y="1224"/>
                      </a:lnTo>
                      <a:lnTo>
                        <a:pt x="3923" y="1232"/>
                      </a:lnTo>
                      <a:lnTo>
                        <a:pt x="3913" y="1237"/>
                      </a:lnTo>
                      <a:lnTo>
                        <a:pt x="3903" y="1241"/>
                      </a:lnTo>
                      <a:lnTo>
                        <a:pt x="3893" y="1244"/>
                      </a:lnTo>
                      <a:lnTo>
                        <a:pt x="3883" y="1246"/>
                      </a:lnTo>
                      <a:lnTo>
                        <a:pt x="3872" y="1247"/>
                      </a:lnTo>
                      <a:lnTo>
                        <a:pt x="3862" y="1247"/>
                      </a:lnTo>
                      <a:lnTo>
                        <a:pt x="3852" y="1246"/>
                      </a:lnTo>
                      <a:lnTo>
                        <a:pt x="3841" y="1245"/>
                      </a:lnTo>
                      <a:lnTo>
                        <a:pt x="3832" y="1242"/>
                      </a:lnTo>
                      <a:lnTo>
                        <a:pt x="3822" y="1238"/>
                      </a:lnTo>
                      <a:lnTo>
                        <a:pt x="3812" y="1234"/>
                      </a:lnTo>
                      <a:lnTo>
                        <a:pt x="3803" y="1228"/>
                      </a:lnTo>
                      <a:lnTo>
                        <a:pt x="3795" y="1221"/>
                      </a:lnTo>
                      <a:lnTo>
                        <a:pt x="3787" y="1214"/>
                      </a:lnTo>
                      <a:lnTo>
                        <a:pt x="3780" y="1206"/>
                      </a:lnTo>
                      <a:lnTo>
                        <a:pt x="3774" y="1197"/>
                      </a:lnTo>
                      <a:lnTo>
                        <a:pt x="3768" y="1187"/>
                      </a:lnTo>
                      <a:lnTo>
                        <a:pt x="3764" y="1177"/>
                      </a:lnTo>
                      <a:lnTo>
                        <a:pt x="3761" y="1167"/>
                      </a:lnTo>
                      <a:lnTo>
                        <a:pt x="3758" y="1157"/>
                      </a:lnTo>
                      <a:lnTo>
                        <a:pt x="3757" y="1146"/>
                      </a:lnTo>
                      <a:lnTo>
                        <a:pt x="3757" y="1136"/>
                      </a:lnTo>
                      <a:lnTo>
                        <a:pt x="3758" y="1125"/>
                      </a:lnTo>
                      <a:lnTo>
                        <a:pt x="3760" y="1116"/>
                      </a:lnTo>
                      <a:lnTo>
                        <a:pt x="3763" y="1106"/>
                      </a:lnTo>
                      <a:lnTo>
                        <a:pt x="3767" y="1095"/>
                      </a:lnTo>
                      <a:lnTo>
                        <a:pt x="3771" y="1086"/>
                      </a:lnTo>
                      <a:lnTo>
                        <a:pt x="3777" y="1078"/>
                      </a:lnTo>
                      <a:lnTo>
                        <a:pt x="3783" y="1068"/>
                      </a:lnTo>
                      <a:lnTo>
                        <a:pt x="3791" y="1061"/>
                      </a:lnTo>
                      <a:lnTo>
                        <a:pt x="3799" y="1054"/>
                      </a:lnTo>
                      <a:lnTo>
                        <a:pt x="3829" y="1030"/>
                      </a:lnTo>
                      <a:lnTo>
                        <a:pt x="3857" y="1004"/>
                      </a:lnTo>
                      <a:lnTo>
                        <a:pt x="3884" y="976"/>
                      </a:lnTo>
                      <a:lnTo>
                        <a:pt x="3909" y="947"/>
                      </a:lnTo>
                      <a:lnTo>
                        <a:pt x="3934" y="916"/>
                      </a:lnTo>
                      <a:lnTo>
                        <a:pt x="3957" y="884"/>
                      </a:lnTo>
                      <a:lnTo>
                        <a:pt x="3979" y="852"/>
                      </a:lnTo>
                      <a:lnTo>
                        <a:pt x="3998" y="819"/>
                      </a:lnTo>
                      <a:lnTo>
                        <a:pt x="4017" y="785"/>
                      </a:lnTo>
                      <a:lnTo>
                        <a:pt x="4032" y="751"/>
                      </a:lnTo>
                      <a:lnTo>
                        <a:pt x="4047" y="717"/>
                      </a:lnTo>
                      <a:lnTo>
                        <a:pt x="4059" y="682"/>
                      </a:lnTo>
                      <a:lnTo>
                        <a:pt x="4069" y="648"/>
                      </a:lnTo>
                      <a:lnTo>
                        <a:pt x="4076" y="613"/>
                      </a:lnTo>
                      <a:lnTo>
                        <a:pt x="4079" y="597"/>
                      </a:lnTo>
                      <a:lnTo>
                        <a:pt x="4081" y="580"/>
                      </a:lnTo>
                      <a:lnTo>
                        <a:pt x="4083" y="565"/>
                      </a:lnTo>
                      <a:lnTo>
                        <a:pt x="4084" y="548"/>
                      </a:lnTo>
                      <a:lnTo>
                        <a:pt x="4084" y="532"/>
                      </a:lnTo>
                      <a:lnTo>
                        <a:pt x="4083" y="515"/>
                      </a:lnTo>
                      <a:lnTo>
                        <a:pt x="4082" y="500"/>
                      </a:lnTo>
                      <a:lnTo>
                        <a:pt x="4080" y="484"/>
                      </a:lnTo>
                      <a:lnTo>
                        <a:pt x="4078" y="469"/>
                      </a:lnTo>
                      <a:lnTo>
                        <a:pt x="4074" y="454"/>
                      </a:lnTo>
                      <a:lnTo>
                        <a:pt x="4070" y="441"/>
                      </a:lnTo>
                      <a:lnTo>
                        <a:pt x="4066" y="426"/>
                      </a:lnTo>
                      <a:lnTo>
                        <a:pt x="4059" y="414"/>
                      </a:lnTo>
                      <a:lnTo>
                        <a:pt x="4053" y="400"/>
                      </a:lnTo>
                      <a:lnTo>
                        <a:pt x="4046" y="388"/>
                      </a:lnTo>
                      <a:lnTo>
                        <a:pt x="4039" y="377"/>
                      </a:lnTo>
                      <a:lnTo>
                        <a:pt x="4029" y="365"/>
                      </a:lnTo>
                      <a:lnTo>
                        <a:pt x="4020" y="354"/>
                      </a:lnTo>
                      <a:lnTo>
                        <a:pt x="4011" y="344"/>
                      </a:lnTo>
                      <a:lnTo>
                        <a:pt x="3999" y="333"/>
                      </a:lnTo>
                      <a:lnTo>
                        <a:pt x="3981" y="317"/>
                      </a:lnTo>
                      <a:lnTo>
                        <a:pt x="3960" y="303"/>
                      </a:lnTo>
                      <a:lnTo>
                        <a:pt x="3938" y="291"/>
                      </a:lnTo>
                      <a:lnTo>
                        <a:pt x="3917" y="282"/>
                      </a:lnTo>
                      <a:lnTo>
                        <a:pt x="3895" y="273"/>
                      </a:lnTo>
                      <a:lnTo>
                        <a:pt x="3871" y="266"/>
                      </a:lnTo>
                      <a:lnTo>
                        <a:pt x="3848" y="262"/>
                      </a:lnTo>
                      <a:lnTo>
                        <a:pt x="3825" y="259"/>
                      </a:lnTo>
                      <a:lnTo>
                        <a:pt x="3801" y="257"/>
                      </a:lnTo>
                      <a:lnTo>
                        <a:pt x="3776" y="256"/>
                      </a:lnTo>
                      <a:lnTo>
                        <a:pt x="3751" y="257"/>
                      </a:lnTo>
                      <a:lnTo>
                        <a:pt x="3727" y="259"/>
                      </a:lnTo>
                      <a:lnTo>
                        <a:pt x="3703" y="263"/>
                      </a:lnTo>
                      <a:lnTo>
                        <a:pt x="3679" y="267"/>
                      </a:lnTo>
                      <a:lnTo>
                        <a:pt x="3654" y="272"/>
                      </a:lnTo>
                      <a:lnTo>
                        <a:pt x="3630" y="278"/>
                      </a:lnTo>
                      <a:lnTo>
                        <a:pt x="3606" y="286"/>
                      </a:lnTo>
                      <a:lnTo>
                        <a:pt x="3584" y="294"/>
                      </a:lnTo>
                      <a:lnTo>
                        <a:pt x="3561" y="302"/>
                      </a:lnTo>
                      <a:lnTo>
                        <a:pt x="3539" y="312"/>
                      </a:lnTo>
                      <a:lnTo>
                        <a:pt x="3518" y="321"/>
                      </a:lnTo>
                      <a:lnTo>
                        <a:pt x="3497" y="331"/>
                      </a:lnTo>
                      <a:lnTo>
                        <a:pt x="3477" y="342"/>
                      </a:lnTo>
                      <a:lnTo>
                        <a:pt x="3458" y="352"/>
                      </a:lnTo>
                      <a:lnTo>
                        <a:pt x="3440" y="362"/>
                      </a:lnTo>
                      <a:lnTo>
                        <a:pt x="3422" y="373"/>
                      </a:lnTo>
                      <a:lnTo>
                        <a:pt x="3407" y="384"/>
                      </a:lnTo>
                      <a:lnTo>
                        <a:pt x="3392" y="394"/>
                      </a:lnTo>
                      <a:lnTo>
                        <a:pt x="3379" y="405"/>
                      </a:lnTo>
                      <a:lnTo>
                        <a:pt x="3367" y="415"/>
                      </a:lnTo>
                      <a:lnTo>
                        <a:pt x="3356" y="424"/>
                      </a:lnTo>
                      <a:lnTo>
                        <a:pt x="3348" y="434"/>
                      </a:lnTo>
                      <a:lnTo>
                        <a:pt x="3331" y="450"/>
                      </a:lnTo>
                      <a:lnTo>
                        <a:pt x="3315" y="466"/>
                      </a:lnTo>
                      <a:lnTo>
                        <a:pt x="3297" y="480"/>
                      </a:lnTo>
                      <a:lnTo>
                        <a:pt x="3279" y="495"/>
                      </a:lnTo>
                      <a:lnTo>
                        <a:pt x="3259" y="507"/>
                      </a:lnTo>
                      <a:lnTo>
                        <a:pt x="3238" y="519"/>
                      </a:lnTo>
                      <a:lnTo>
                        <a:pt x="3218" y="531"/>
                      </a:lnTo>
                      <a:lnTo>
                        <a:pt x="3196" y="541"/>
                      </a:lnTo>
                      <a:lnTo>
                        <a:pt x="3173" y="550"/>
                      </a:lnTo>
                      <a:lnTo>
                        <a:pt x="3150" y="559"/>
                      </a:lnTo>
                      <a:lnTo>
                        <a:pt x="3127" y="567"/>
                      </a:lnTo>
                      <a:lnTo>
                        <a:pt x="3102" y="573"/>
                      </a:lnTo>
                      <a:lnTo>
                        <a:pt x="3078" y="579"/>
                      </a:lnTo>
                      <a:lnTo>
                        <a:pt x="3053" y="584"/>
                      </a:lnTo>
                      <a:lnTo>
                        <a:pt x="3028" y="589"/>
                      </a:lnTo>
                      <a:lnTo>
                        <a:pt x="3004" y="592"/>
                      </a:lnTo>
                      <a:lnTo>
                        <a:pt x="2978" y="594"/>
                      </a:lnTo>
                      <a:lnTo>
                        <a:pt x="2953" y="595"/>
                      </a:lnTo>
                      <a:lnTo>
                        <a:pt x="2927" y="595"/>
                      </a:lnTo>
                      <a:lnTo>
                        <a:pt x="2902" y="595"/>
                      </a:lnTo>
                      <a:lnTo>
                        <a:pt x="2877" y="593"/>
                      </a:lnTo>
                      <a:lnTo>
                        <a:pt x="2853" y="591"/>
                      </a:lnTo>
                      <a:lnTo>
                        <a:pt x="2828" y="587"/>
                      </a:lnTo>
                      <a:lnTo>
                        <a:pt x="2803" y="582"/>
                      </a:lnTo>
                      <a:lnTo>
                        <a:pt x="2779" y="577"/>
                      </a:lnTo>
                      <a:lnTo>
                        <a:pt x="2756" y="571"/>
                      </a:lnTo>
                      <a:lnTo>
                        <a:pt x="2733" y="563"/>
                      </a:lnTo>
                      <a:lnTo>
                        <a:pt x="2711" y="555"/>
                      </a:lnTo>
                      <a:lnTo>
                        <a:pt x="2689" y="545"/>
                      </a:lnTo>
                      <a:lnTo>
                        <a:pt x="2669" y="535"/>
                      </a:lnTo>
                      <a:lnTo>
                        <a:pt x="2648" y="523"/>
                      </a:lnTo>
                      <a:lnTo>
                        <a:pt x="2628" y="511"/>
                      </a:lnTo>
                      <a:lnTo>
                        <a:pt x="2618" y="503"/>
                      </a:lnTo>
                      <a:lnTo>
                        <a:pt x="2607" y="496"/>
                      </a:lnTo>
                      <a:lnTo>
                        <a:pt x="2595" y="487"/>
                      </a:lnTo>
                      <a:lnTo>
                        <a:pt x="2584" y="479"/>
                      </a:lnTo>
                      <a:lnTo>
                        <a:pt x="2571" y="470"/>
                      </a:lnTo>
                      <a:lnTo>
                        <a:pt x="2560" y="460"/>
                      </a:lnTo>
                      <a:lnTo>
                        <a:pt x="2548" y="452"/>
                      </a:lnTo>
                      <a:lnTo>
                        <a:pt x="2535" y="443"/>
                      </a:lnTo>
                      <a:lnTo>
                        <a:pt x="2482" y="403"/>
                      </a:lnTo>
                      <a:lnTo>
                        <a:pt x="2425" y="361"/>
                      </a:lnTo>
                      <a:lnTo>
                        <a:pt x="2394" y="340"/>
                      </a:lnTo>
                      <a:lnTo>
                        <a:pt x="2364" y="320"/>
                      </a:lnTo>
                      <a:lnTo>
                        <a:pt x="2332" y="301"/>
                      </a:lnTo>
                      <a:lnTo>
                        <a:pt x="2301" y="283"/>
                      </a:lnTo>
                      <a:lnTo>
                        <a:pt x="2269" y="266"/>
                      </a:lnTo>
                      <a:lnTo>
                        <a:pt x="2239" y="251"/>
                      </a:lnTo>
                      <a:lnTo>
                        <a:pt x="2209" y="238"/>
                      </a:lnTo>
                      <a:lnTo>
                        <a:pt x="2179" y="228"/>
                      </a:lnTo>
                      <a:lnTo>
                        <a:pt x="2165" y="225"/>
                      </a:lnTo>
                      <a:lnTo>
                        <a:pt x="2152" y="221"/>
                      </a:lnTo>
                      <a:lnTo>
                        <a:pt x="2137" y="218"/>
                      </a:lnTo>
                      <a:lnTo>
                        <a:pt x="2124" y="216"/>
                      </a:lnTo>
                      <a:lnTo>
                        <a:pt x="2110" y="216"/>
                      </a:lnTo>
                      <a:lnTo>
                        <a:pt x="2098" y="216"/>
                      </a:lnTo>
                      <a:lnTo>
                        <a:pt x="2085" y="217"/>
                      </a:lnTo>
                      <a:lnTo>
                        <a:pt x="2074" y="220"/>
                      </a:lnTo>
                      <a:lnTo>
                        <a:pt x="2060" y="224"/>
                      </a:lnTo>
                      <a:lnTo>
                        <a:pt x="2047" y="228"/>
                      </a:lnTo>
                      <a:lnTo>
                        <a:pt x="2034" y="232"/>
                      </a:lnTo>
                      <a:lnTo>
                        <a:pt x="2021" y="237"/>
                      </a:lnTo>
                      <a:lnTo>
                        <a:pt x="1995" y="249"/>
                      </a:lnTo>
                      <a:lnTo>
                        <a:pt x="1972" y="263"/>
                      </a:lnTo>
                      <a:lnTo>
                        <a:pt x="1949" y="279"/>
                      </a:lnTo>
                      <a:lnTo>
                        <a:pt x="1926" y="296"/>
                      </a:lnTo>
                      <a:lnTo>
                        <a:pt x="1905" y="315"/>
                      </a:lnTo>
                      <a:lnTo>
                        <a:pt x="1885" y="334"/>
                      </a:lnTo>
                      <a:lnTo>
                        <a:pt x="1865" y="355"/>
                      </a:lnTo>
                      <a:lnTo>
                        <a:pt x="1845" y="377"/>
                      </a:lnTo>
                      <a:lnTo>
                        <a:pt x="1827" y="398"/>
                      </a:lnTo>
                      <a:lnTo>
                        <a:pt x="1809" y="421"/>
                      </a:lnTo>
                      <a:lnTo>
                        <a:pt x="1776" y="466"/>
                      </a:lnTo>
                      <a:lnTo>
                        <a:pt x="1744" y="510"/>
                      </a:lnTo>
                      <a:lnTo>
                        <a:pt x="1711" y="556"/>
                      </a:lnTo>
                      <a:lnTo>
                        <a:pt x="1698" y="573"/>
                      </a:lnTo>
                      <a:lnTo>
                        <a:pt x="1684" y="589"/>
                      </a:lnTo>
                      <a:lnTo>
                        <a:pt x="1670" y="604"/>
                      </a:lnTo>
                      <a:lnTo>
                        <a:pt x="1656" y="619"/>
                      </a:lnTo>
                      <a:lnTo>
                        <a:pt x="1641" y="631"/>
                      </a:lnTo>
                      <a:lnTo>
                        <a:pt x="1626" y="643"/>
                      </a:lnTo>
                      <a:lnTo>
                        <a:pt x="1612" y="655"/>
                      </a:lnTo>
                      <a:lnTo>
                        <a:pt x="1596" y="665"/>
                      </a:lnTo>
                      <a:lnTo>
                        <a:pt x="1581" y="675"/>
                      </a:lnTo>
                      <a:lnTo>
                        <a:pt x="1565" y="684"/>
                      </a:lnTo>
                      <a:lnTo>
                        <a:pt x="1549" y="692"/>
                      </a:lnTo>
                      <a:lnTo>
                        <a:pt x="1533" y="699"/>
                      </a:lnTo>
                      <a:lnTo>
                        <a:pt x="1517" y="705"/>
                      </a:lnTo>
                      <a:lnTo>
                        <a:pt x="1500" y="712"/>
                      </a:lnTo>
                      <a:lnTo>
                        <a:pt x="1484" y="717"/>
                      </a:lnTo>
                      <a:lnTo>
                        <a:pt x="1467" y="721"/>
                      </a:lnTo>
                      <a:lnTo>
                        <a:pt x="1434" y="728"/>
                      </a:lnTo>
                      <a:lnTo>
                        <a:pt x="1401" y="733"/>
                      </a:lnTo>
                      <a:lnTo>
                        <a:pt x="1368" y="736"/>
                      </a:lnTo>
                      <a:lnTo>
                        <a:pt x="1335" y="739"/>
                      </a:lnTo>
                      <a:lnTo>
                        <a:pt x="1303" y="739"/>
                      </a:lnTo>
                      <a:lnTo>
                        <a:pt x="1271" y="738"/>
                      </a:lnTo>
                      <a:lnTo>
                        <a:pt x="1239" y="734"/>
                      </a:lnTo>
                      <a:lnTo>
                        <a:pt x="1208" y="732"/>
                      </a:lnTo>
                      <a:lnTo>
                        <a:pt x="1191" y="730"/>
                      </a:lnTo>
                      <a:lnTo>
                        <a:pt x="1173" y="727"/>
                      </a:lnTo>
                      <a:lnTo>
                        <a:pt x="1155" y="724"/>
                      </a:lnTo>
                      <a:lnTo>
                        <a:pt x="1135" y="721"/>
                      </a:lnTo>
                      <a:lnTo>
                        <a:pt x="1114" y="718"/>
                      </a:lnTo>
                      <a:lnTo>
                        <a:pt x="1094" y="714"/>
                      </a:lnTo>
                      <a:lnTo>
                        <a:pt x="1071" y="710"/>
                      </a:lnTo>
                      <a:lnTo>
                        <a:pt x="1048" y="705"/>
                      </a:lnTo>
                      <a:lnTo>
                        <a:pt x="973" y="691"/>
                      </a:lnTo>
                      <a:lnTo>
                        <a:pt x="892" y="677"/>
                      </a:lnTo>
                      <a:lnTo>
                        <a:pt x="850" y="671"/>
                      </a:lnTo>
                      <a:lnTo>
                        <a:pt x="807" y="666"/>
                      </a:lnTo>
                      <a:lnTo>
                        <a:pt x="766" y="662"/>
                      </a:lnTo>
                      <a:lnTo>
                        <a:pt x="725" y="659"/>
                      </a:lnTo>
                      <a:lnTo>
                        <a:pt x="683" y="658"/>
                      </a:lnTo>
                      <a:lnTo>
                        <a:pt x="644" y="660"/>
                      </a:lnTo>
                      <a:lnTo>
                        <a:pt x="625" y="661"/>
                      </a:lnTo>
                      <a:lnTo>
                        <a:pt x="607" y="663"/>
                      </a:lnTo>
                      <a:lnTo>
                        <a:pt x="588" y="665"/>
                      </a:lnTo>
                      <a:lnTo>
                        <a:pt x="570" y="669"/>
                      </a:lnTo>
                      <a:lnTo>
                        <a:pt x="554" y="673"/>
                      </a:lnTo>
                      <a:lnTo>
                        <a:pt x="537" y="678"/>
                      </a:lnTo>
                      <a:lnTo>
                        <a:pt x="522" y="683"/>
                      </a:lnTo>
                      <a:lnTo>
                        <a:pt x="507" y="689"/>
                      </a:lnTo>
                      <a:lnTo>
                        <a:pt x="493" y="696"/>
                      </a:lnTo>
                      <a:lnTo>
                        <a:pt x="480" y="704"/>
                      </a:lnTo>
                      <a:lnTo>
                        <a:pt x="468" y="714"/>
                      </a:lnTo>
                      <a:lnTo>
                        <a:pt x="457" y="723"/>
                      </a:lnTo>
                      <a:lnTo>
                        <a:pt x="442" y="738"/>
                      </a:lnTo>
                      <a:lnTo>
                        <a:pt x="429" y="753"/>
                      </a:lnTo>
                      <a:lnTo>
                        <a:pt x="414" y="767"/>
                      </a:lnTo>
                      <a:lnTo>
                        <a:pt x="402" y="783"/>
                      </a:lnTo>
                      <a:lnTo>
                        <a:pt x="388" y="800"/>
                      </a:lnTo>
                      <a:lnTo>
                        <a:pt x="377" y="816"/>
                      </a:lnTo>
                      <a:lnTo>
                        <a:pt x="365" y="833"/>
                      </a:lnTo>
                      <a:lnTo>
                        <a:pt x="353" y="850"/>
                      </a:lnTo>
                      <a:lnTo>
                        <a:pt x="343" y="868"/>
                      </a:lnTo>
                      <a:lnTo>
                        <a:pt x="333" y="886"/>
                      </a:lnTo>
                      <a:lnTo>
                        <a:pt x="322" y="905"/>
                      </a:lnTo>
                      <a:lnTo>
                        <a:pt x="313" y="924"/>
                      </a:lnTo>
                      <a:lnTo>
                        <a:pt x="304" y="943"/>
                      </a:lnTo>
                      <a:lnTo>
                        <a:pt x="295" y="963"/>
                      </a:lnTo>
                      <a:lnTo>
                        <a:pt x="287" y="983"/>
                      </a:lnTo>
                      <a:lnTo>
                        <a:pt x="279" y="1003"/>
                      </a:lnTo>
                      <a:lnTo>
                        <a:pt x="265" y="1046"/>
                      </a:lnTo>
                      <a:lnTo>
                        <a:pt x="253" y="1090"/>
                      </a:lnTo>
                      <a:lnTo>
                        <a:pt x="243" y="1137"/>
                      </a:lnTo>
                      <a:lnTo>
                        <a:pt x="233" y="1184"/>
                      </a:lnTo>
                      <a:lnTo>
                        <a:pt x="226" y="1234"/>
                      </a:lnTo>
                      <a:lnTo>
                        <a:pt x="221" y="1285"/>
                      </a:lnTo>
                      <a:lnTo>
                        <a:pt x="218" y="1338"/>
                      </a:lnTo>
                      <a:lnTo>
                        <a:pt x="216" y="1393"/>
                      </a:lnTo>
                      <a:lnTo>
                        <a:pt x="216" y="1426"/>
                      </a:lnTo>
                      <a:lnTo>
                        <a:pt x="218" y="1471"/>
                      </a:lnTo>
                      <a:lnTo>
                        <a:pt x="220" y="1525"/>
                      </a:lnTo>
                      <a:lnTo>
                        <a:pt x="224" y="1590"/>
                      </a:lnTo>
                      <a:lnTo>
                        <a:pt x="234" y="1746"/>
                      </a:lnTo>
                      <a:lnTo>
                        <a:pt x="249" y="1930"/>
                      </a:lnTo>
                      <a:lnTo>
                        <a:pt x="265" y="2137"/>
                      </a:lnTo>
                      <a:lnTo>
                        <a:pt x="284" y="2361"/>
                      </a:lnTo>
                      <a:lnTo>
                        <a:pt x="304" y="2594"/>
                      </a:lnTo>
                      <a:lnTo>
                        <a:pt x="325" y="2832"/>
                      </a:lnTo>
                      <a:lnTo>
                        <a:pt x="367" y="3290"/>
                      </a:lnTo>
                      <a:lnTo>
                        <a:pt x="403" y="3685"/>
                      </a:lnTo>
                      <a:lnTo>
                        <a:pt x="429" y="3963"/>
                      </a:lnTo>
                      <a:lnTo>
                        <a:pt x="440" y="4073"/>
                      </a:lnTo>
                      <a:lnTo>
                        <a:pt x="440" y="4084"/>
                      </a:lnTo>
                      <a:lnTo>
                        <a:pt x="439" y="4095"/>
                      </a:lnTo>
                      <a:lnTo>
                        <a:pt x="438" y="4106"/>
                      </a:lnTo>
                      <a:lnTo>
                        <a:pt x="435" y="4116"/>
                      </a:lnTo>
                      <a:lnTo>
                        <a:pt x="432" y="4126"/>
                      </a:lnTo>
                      <a:lnTo>
                        <a:pt x="427" y="4135"/>
                      </a:lnTo>
                      <a:lnTo>
                        <a:pt x="422" y="4144"/>
                      </a:lnTo>
                      <a:lnTo>
                        <a:pt x="415" y="4153"/>
                      </a:lnTo>
                      <a:lnTo>
                        <a:pt x="408" y="4160"/>
                      </a:lnTo>
                      <a:lnTo>
                        <a:pt x="401" y="4167"/>
                      </a:lnTo>
                      <a:lnTo>
                        <a:pt x="393" y="4173"/>
                      </a:lnTo>
                      <a:lnTo>
                        <a:pt x="383" y="4178"/>
                      </a:lnTo>
                      <a:lnTo>
                        <a:pt x="374" y="4184"/>
                      </a:lnTo>
                      <a:lnTo>
                        <a:pt x="364" y="4187"/>
                      </a:lnTo>
                      <a:lnTo>
                        <a:pt x="353" y="4190"/>
                      </a:lnTo>
                      <a:lnTo>
                        <a:pt x="342" y="4191"/>
                      </a:lnTo>
                      <a:lnTo>
                        <a:pt x="332" y="4192"/>
                      </a:lnTo>
                      <a:lnTo>
                        <a:pt x="320" y="4191"/>
                      </a:lnTo>
                      <a:lnTo>
                        <a:pt x="310" y="4190"/>
                      </a:lnTo>
                      <a:lnTo>
                        <a:pt x="300" y="4187"/>
                      </a:lnTo>
                      <a:lnTo>
                        <a:pt x="290" y="4184"/>
                      </a:lnTo>
                      <a:lnTo>
                        <a:pt x="280" y="4178"/>
                      </a:lnTo>
                      <a:lnTo>
                        <a:pt x="272" y="4173"/>
                      </a:lnTo>
                      <a:lnTo>
                        <a:pt x="263" y="4167"/>
                      </a:lnTo>
                      <a:lnTo>
                        <a:pt x="255" y="4160"/>
                      </a:lnTo>
                      <a:lnTo>
                        <a:pt x="249" y="4153"/>
                      </a:lnTo>
                      <a:lnTo>
                        <a:pt x="243" y="4144"/>
                      </a:lnTo>
                      <a:lnTo>
                        <a:pt x="236" y="4135"/>
                      </a:lnTo>
                      <a:lnTo>
                        <a:pt x="232" y="4126"/>
                      </a:lnTo>
                      <a:lnTo>
                        <a:pt x="228" y="4115"/>
                      </a:lnTo>
                      <a:lnTo>
                        <a:pt x="226" y="4105"/>
                      </a:lnTo>
                      <a:lnTo>
                        <a:pt x="224" y="4094"/>
                      </a:lnTo>
                      <a:lnTo>
                        <a:pt x="212" y="3961"/>
                      </a:lnTo>
                      <a:lnTo>
                        <a:pt x="185" y="3672"/>
                      </a:lnTo>
                      <a:lnTo>
                        <a:pt x="148" y="3274"/>
                      </a:lnTo>
                      <a:lnTo>
                        <a:pt x="106" y="2817"/>
                      </a:lnTo>
                      <a:lnTo>
                        <a:pt x="85" y="2582"/>
                      </a:lnTo>
                      <a:lnTo>
                        <a:pt x="66" y="2351"/>
                      </a:lnTo>
                      <a:lnTo>
                        <a:pt x="47" y="2130"/>
                      </a:lnTo>
                      <a:lnTo>
                        <a:pt x="31" y="1924"/>
                      </a:lnTo>
                      <a:lnTo>
                        <a:pt x="17" y="1742"/>
                      </a:lnTo>
                      <a:lnTo>
                        <a:pt x="7" y="1587"/>
                      </a:lnTo>
                      <a:lnTo>
                        <a:pt x="4" y="1523"/>
                      </a:lnTo>
                      <a:lnTo>
                        <a:pt x="1" y="1468"/>
                      </a:lnTo>
                      <a:lnTo>
                        <a:pt x="0" y="1424"/>
                      </a:lnTo>
                      <a:lnTo>
                        <a:pt x="0" y="1390"/>
                      </a:lnTo>
                      <a:lnTo>
                        <a:pt x="1" y="1357"/>
                      </a:lnTo>
                      <a:lnTo>
                        <a:pt x="2" y="1324"/>
                      </a:lnTo>
                      <a:lnTo>
                        <a:pt x="4" y="1292"/>
                      </a:lnTo>
                      <a:lnTo>
                        <a:pt x="6" y="1260"/>
                      </a:lnTo>
                      <a:lnTo>
                        <a:pt x="9" y="1228"/>
                      </a:lnTo>
                      <a:lnTo>
                        <a:pt x="13" y="1198"/>
                      </a:lnTo>
                      <a:lnTo>
                        <a:pt x="17" y="1167"/>
                      </a:lnTo>
                      <a:lnTo>
                        <a:pt x="21" y="1138"/>
                      </a:lnTo>
                      <a:lnTo>
                        <a:pt x="27" y="1108"/>
                      </a:lnTo>
                      <a:lnTo>
                        <a:pt x="33" y="1079"/>
                      </a:lnTo>
                      <a:lnTo>
                        <a:pt x="39" y="1051"/>
                      </a:lnTo>
                      <a:lnTo>
                        <a:pt x="46" y="1023"/>
                      </a:lnTo>
                      <a:lnTo>
                        <a:pt x="53" y="996"/>
                      </a:lnTo>
                      <a:lnTo>
                        <a:pt x="62" y="969"/>
                      </a:lnTo>
                      <a:lnTo>
                        <a:pt x="71" y="943"/>
                      </a:lnTo>
                      <a:lnTo>
                        <a:pt x="80" y="917"/>
                      </a:lnTo>
                      <a:lnTo>
                        <a:pt x="90" y="892"/>
                      </a:lnTo>
                      <a:lnTo>
                        <a:pt x="100" y="867"/>
                      </a:lnTo>
                      <a:lnTo>
                        <a:pt x="111" y="842"/>
                      </a:lnTo>
                      <a:lnTo>
                        <a:pt x="123" y="818"/>
                      </a:lnTo>
                      <a:lnTo>
                        <a:pt x="135" y="795"/>
                      </a:lnTo>
                      <a:lnTo>
                        <a:pt x="148" y="772"/>
                      </a:lnTo>
                      <a:lnTo>
                        <a:pt x="161" y="750"/>
                      </a:lnTo>
                      <a:lnTo>
                        <a:pt x="174" y="727"/>
                      </a:lnTo>
                      <a:lnTo>
                        <a:pt x="189" y="706"/>
                      </a:lnTo>
                      <a:lnTo>
                        <a:pt x="204" y="685"/>
                      </a:lnTo>
                      <a:lnTo>
                        <a:pt x="220" y="664"/>
                      </a:lnTo>
                      <a:lnTo>
                        <a:pt x="236" y="644"/>
                      </a:lnTo>
                      <a:lnTo>
                        <a:pt x="253" y="625"/>
                      </a:lnTo>
                      <a:lnTo>
                        <a:pt x="271" y="605"/>
                      </a:lnTo>
                      <a:lnTo>
                        <a:pt x="288" y="587"/>
                      </a:lnTo>
                      <a:lnTo>
                        <a:pt x="307" y="5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0" name="Freeform 1095">
                  <a:extLst>
                    <a:ext uri="{FF2B5EF4-FFF2-40B4-BE49-F238E27FC236}">
                      <a16:creationId xmlns:a16="http://schemas.microsoft.com/office/drawing/2014/main" id="{D7C77A11-0637-466B-AFE0-F3E2C2F5D069}"/>
                    </a:ext>
                  </a:extLst>
                </p:cNvPr>
                <p:cNvSpPr>
                  <a:spLocks/>
                </p:cNvSpPr>
                <p:nvPr/>
              </p:nvSpPr>
              <p:spPr bwMode="auto">
                <a:xfrm>
                  <a:off x="1982" y="2821"/>
                  <a:ext cx="73" cy="32"/>
                </a:xfrm>
                <a:custGeom>
                  <a:avLst/>
                  <a:gdLst>
                    <a:gd name="T0" fmla="*/ 0 w 1091"/>
                    <a:gd name="T1" fmla="*/ 0 h 488"/>
                    <a:gd name="T2" fmla="*/ 0 w 1091"/>
                    <a:gd name="T3" fmla="*/ 0 h 488"/>
                    <a:gd name="T4" fmla="*/ 0 w 1091"/>
                    <a:gd name="T5" fmla="*/ 0 h 488"/>
                    <a:gd name="T6" fmla="*/ 0 w 1091"/>
                    <a:gd name="T7" fmla="*/ 0 h 488"/>
                    <a:gd name="T8" fmla="*/ 0 w 1091"/>
                    <a:gd name="T9" fmla="*/ 0 h 488"/>
                    <a:gd name="T10" fmla="*/ 0 w 1091"/>
                    <a:gd name="T11" fmla="*/ 0 h 488"/>
                    <a:gd name="T12" fmla="*/ 0 w 1091"/>
                    <a:gd name="T13" fmla="*/ 0 h 488"/>
                    <a:gd name="T14" fmla="*/ 0 w 1091"/>
                    <a:gd name="T15" fmla="*/ 0 h 488"/>
                    <a:gd name="T16" fmla="*/ 0 w 1091"/>
                    <a:gd name="T17" fmla="*/ 0 h 488"/>
                    <a:gd name="T18" fmla="*/ 0 w 1091"/>
                    <a:gd name="T19" fmla="*/ 0 h 488"/>
                    <a:gd name="T20" fmla="*/ 0 w 1091"/>
                    <a:gd name="T21" fmla="*/ 0 h 488"/>
                    <a:gd name="T22" fmla="*/ 0 w 1091"/>
                    <a:gd name="T23" fmla="*/ 0 h 488"/>
                    <a:gd name="T24" fmla="*/ 0 w 1091"/>
                    <a:gd name="T25" fmla="*/ 0 h 488"/>
                    <a:gd name="T26" fmla="*/ 0 w 1091"/>
                    <a:gd name="T27" fmla="*/ 0 h 488"/>
                    <a:gd name="T28" fmla="*/ 0 w 1091"/>
                    <a:gd name="T29" fmla="*/ 0 h 488"/>
                    <a:gd name="T30" fmla="*/ 0 w 1091"/>
                    <a:gd name="T31" fmla="*/ 0 h 488"/>
                    <a:gd name="T32" fmla="*/ 0 w 1091"/>
                    <a:gd name="T33" fmla="*/ 0 h 488"/>
                    <a:gd name="T34" fmla="*/ 0 w 1091"/>
                    <a:gd name="T35" fmla="*/ 0 h 488"/>
                    <a:gd name="T36" fmla="*/ 0 w 1091"/>
                    <a:gd name="T37" fmla="*/ 0 h 488"/>
                    <a:gd name="T38" fmla="*/ 0 w 1091"/>
                    <a:gd name="T39" fmla="*/ 0 h 488"/>
                    <a:gd name="T40" fmla="*/ 0 w 1091"/>
                    <a:gd name="T41" fmla="*/ 0 h 488"/>
                    <a:gd name="T42" fmla="*/ 0 w 1091"/>
                    <a:gd name="T43" fmla="*/ 0 h 488"/>
                    <a:gd name="T44" fmla="*/ 0 w 1091"/>
                    <a:gd name="T45" fmla="*/ 0 h 488"/>
                    <a:gd name="T46" fmla="*/ 0 w 1091"/>
                    <a:gd name="T47" fmla="*/ 0 h 488"/>
                    <a:gd name="T48" fmla="*/ 0 w 1091"/>
                    <a:gd name="T49" fmla="*/ 0 h 488"/>
                    <a:gd name="T50" fmla="*/ 0 w 1091"/>
                    <a:gd name="T51" fmla="*/ 0 h 488"/>
                    <a:gd name="T52" fmla="*/ 0 w 1091"/>
                    <a:gd name="T53" fmla="*/ 0 h 488"/>
                    <a:gd name="T54" fmla="*/ 0 w 1091"/>
                    <a:gd name="T55" fmla="*/ 0 h 488"/>
                    <a:gd name="T56" fmla="*/ 0 w 1091"/>
                    <a:gd name="T57" fmla="*/ 0 h 488"/>
                    <a:gd name="T58" fmla="*/ 0 w 1091"/>
                    <a:gd name="T59" fmla="*/ 0 h 488"/>
                    <a:gd name="T60" fmla="*/ 0 w 1091"/>
                    <a:gd name="T61" fmla="*/ 0 h 488"/>
                    <a:gd name="T62" fmla="*/ 0 w 1091"/>
                    <a:gd name="T63" fmla="*/ 0 h 488"/>
                    <a:gd name="T64" fmla="*/ 0 w 1091"/>
                    <a:gd name="T65" fmla="*/ 0 h 488"/>
                    <a:gd name="T66" fmla="*/ 0 w 1091"/>
                    <a:gd name="T67" fmla="*/ 0 h 488"/>
                    <a:gd name="T68" fmla="*/ 0 w 1091"/>
                    <a:gd name="T69" fmla="*/ 0 h 488"/>
                    <a:gd name="T70" fmla="*/ 0 w 1091"/>
                    <a:gd name="T71" fmla="*/ 0 h 488"/>
                    <a:gd name="T72" fmla="*/ 0 w 1091"/>
                    <a:gd name="T73" fmla="*/ 0 h 488"/>
                    <a:gd name="T74" fmla="*/ 0 w 1091"/>
                    <a:gd name="T75" fmla="*/ 0 h 488"/>
                    <a:gd name="T76" fmla="*/ 0 w 1091"/>
                    <a:gd name="T77" fmla="*/ 0 h 488"/>
                    <a:gd name="T78" fmla="*/ 0 w 1091"/>
                    <a:gd name="T79" fmla="*/ 0 h 488"/>
                    <a:gd name="T80" fmla="*/ 0 w 1091"/>
                    <a:gd name="T81" fmla="*/ 0 h 488"/>
                    <a:gd name="T82" fmla="*/ 0 w 1091"/>
                    <a:gd name="T83" fmla="*/ 0 h 488"/>
                    <a:gd name="T84" fmla="*/ 0 w 1091"/>
                    <a:gd name="T85" fmla="*/ 0 h 488"/>
                    <a:gd name="T86" fmla="*/ 0 w 1091"/>
                    <a:gd name="T87" fmla="*/ 0 h 488"/>
                    <a:gd name="T88" fmla="*/ 0 w 1091"/>
                    <a:gd name="T89" fmla="*/ 0 h 488"/>
                    <a:gd name="T90" fmla="*/ 0 w 1091"/>
                    <a:gd name="T91" fmla="*/ 0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91" h="488">
                      <a:moveTo>
                        <a:pt x="909" y="404"/>
                      </a:moveTo>
                      <a:lnTo>
                        <a:pt x="881" y="379"/>
                      </a:lnTo>
                      <a:lnTo>
                        <a:pt x="854" y="355"/>
                      </a:lnTo>
                      <a:lnTo>
                        <a:pt x="828" y="333"/>
                      </a:lnTo>
                      <a:lnTo>
                        <a:pt x="804" y="314"/>
                      </a:lnTo>
                      <a:lnTo>
                        <a:pt x="781" y="297"/>
                      </a:lnTo>
                      <a:lnTo>
                        <a:pt x="760" y="282"/>
                      </a:lnTo>
                      <a:lnTo>
                        <a:pt x="739" y="269"/>
                      </a:lnTo>
                      <a:lnTo>
                        <a:pt x="719" y="257"/>
                      </a:lnTo>
                      <a:lnTo>
                        <a:pt x="700" y="247"/>
                      </a:lnTo>
                      <a:lnTo>
                        <a:pt x="681" y="239"/>
                      </a:lnTo>
                      <a:lnTo>
                        <a:pt x="661" y="232"/>
                      </a:lnTo>
                      <a:lnTo>
                        <a:pt x="643" y="227"/>
                      </a:lnTo>
                      <a:lnTo>
                        <a:pt x="624" y="222"/>
                      </a:lnTo>
                      <a:lnTo>
                        <a:pt x="605" y="219"/>
                      </a:lnTo>
                      <a:lnTo>
                        <a:pt x="585" y="217"/>
                      </a:lnTo>
                      <a:lnTo>
                        <a:pt x="565" y="216"/>
                      </a:lnTo>
                      <a:lnTo>
                        <a:pt x="543" y="217"/>
                      </a:lnTo>
                      <a:lnTo>
                        <a:pt x="519" y="220"/>
                      </a:lnTo>
                      <a:lnTo>
                        <a:pt x="495" y="226"/>
                      </a:lnTo>
                      <a:lnTo>
                        <a:pt x="470" y="233"/>
                      </a:lnTo>
                      <a:lnTo>
                        <a:pt x="445" y="242"/>
                      </a:lnTo>
                      <a:lnTo>
                        <a:pt x="421" y="252"/>
                      </a:lnTo>
                      <a:lnTo>
                        <a:pt x="395" y="266"/>
                      </a:lnTo>
                      <a:lnTo>
                        <a:pt x="370" y="280"/>
                      </a:lnTo>
                      <a:lnTo>
                        <a:pt x="345" y="296"/>
                      </a:lnTo>
                      <a:lnTo>
                        <a:pt x="321" y="313"/>
                      </a:lnTo>
                      <a:lnTo>
                        <a:pt x="297" y="332"/>
                      </a:lnTo>
                      <a:lnTo>
                        <a:pt x="276" y="352"/>
                      </a:lnTo>
                      <a:lnTo>
                        <a:pt x="254" y="372"/>
                      </a:lnTo>
                      <a:lnTo>
                        <a:pt x="233" y="395"/>
                      </a:lnTo>
                      <a:lnTo>
                        <a:pt x="215" y="418"/>
                      </a:lnTo>
                      <a:lnTo>
                        <a:pt x="197" y="442"/>
                      </a:lnTo>
                      <a:lnTo>
                        <a:pt x="190" y="450"/>
                      </a:lnTo>
                      <a:lnTo>
                        <a:pt x="183" y="458"/>
                      </a:lnTo>
                      <a:lnTo>
                        <a:pt x="174" y="465"/>
                      </a:lnTo>
                      <a:lnTo>
                        <a:pt x="166" y="472"/>
                      </a:lnTo>
                      <a:lnTo>
                        <a:pt x="157" y="477"/>
                      </a:lnTo>
                      <a:lnTo>
                        <a:pt x="148" y="481"/>
                      </a:lnTo>
                      <a:lnTo>
                        <a:pt x="138" y="484"/>
                      </a:lnTo>
                      <a:lnTo>
                        <a:pt x="128" y="486"/>
                      </a:lnTo>
                      <a:lnTo>
                        <a:pt x="118" y="488"/>
                      </a:lnTo>
                      <a:lnTo>
                        <a:pt x="107" y="488"/>
                      </a:lnTo>
                      <a:lnTo>
                        <a:pt x="97" y="487"/>
                      </a:lnTo>
                      <a:lnTo>
                        <a:pt x="87" y="486"/>
                      </a:lnTo>
                      <a:lnTo>
                        <a:pt x="76" y="483"/>
                      </a:lnTo>
                      <a:lnTo>
                        <a:pt x="66" y="480"/>
                      </a:lnTo>
                      <a:lnTo>
                        <a:pt x="57" y="475"/>
                      </a:lnTo>
                      <a:lnTo>
                        <a:pt x="46" y="468"/>
                      </a:lnTo>
                      <a:lnTo>
                        <a:pt x="38" y="462"/>
                      </a:lnTo>
                      <a:lnTo>
                        <a:pt x="30" y="455"/>
                      </a:lnTo>
                      <a:lnTo>
                        <a:pt x="23" y="447"/>
                      </a:lnTo>
                      <a:lnTo>
                        <a:pt x="17" y="437"/>
                      </a:lnTo>
                      <a:lnTo>
                        <a:pt x="12" y="429"/>
                      </a:lnTo>
                      <a:lnTo>
                        <a:pt x="7" y="419"/>
                      </a:lnTo>
                      <a:lnTo>
                        <a:pt x="4" y="410"/>
                      </a:lnTo>
                      <a:lnTo>
                        <a:pt x="2" y="399"/>
                      </a:lnTo>
                      <a:lnTo>
                        <a:pt x="1" y="389"/>
                      </a:lnTo>
                      <a:lnTo>
                        <a:pt x="0" y="379"/>
                      </a:lnTo>
                      <a:lnTo>
                        <a:pt x="1" y="368"/>
                      </a:lnTo>
                      <a:lnTo>
                        <a:pt x="2" y="358"/>
                      </a:lnTo>
                      <a:lnTo>
                        <a:pt x="5" y="348"/>
                      </a:lnTo>
                      <a:lnTo>
                        <a:pt x="9" y="337"/>
                      </a:lnTo>
                      <a:lnTo>
                        <a:pt x="13" y="328"/>
                      </a:lnTo>
                      <a:lnTo>
                        <a:pt x="19" y="319"/>
                      </a:lnTo>
                      <a:lnTo>
                        <a:pt x="32" y="301"/>
                      </a:lnTo>
                      <a:lnTo>
                        <a:pt x="45" y="283"/>
                      </a:lnTo>
                      <a:lnTo>
                        <a:pt x="59" y="267"/>
                      </a:lnTo>
                      <a:lnTo>
                        <a:pt x="73" y="249"/>
                      </a:lnTo>
                      <a:lnTo>
                        <a:pt x="88" y="234"/>
                      </a:lnTo>
                      <a:lnTo>
                        <a:pt x="102" y="218"/>
                      </a:lnTo>
                      <a:lnTo>
                        <a:pt x="118" y="203"/>
                      </a:lnTo>
                      <a:lnTo>
                        <a:pt x="134" y="187"/>
                      </a:lnTo>
                      <a:lnTo>
                        <a:pt x="166" y="159"/>
                      </a:lnTo>
                      <a:lnTo>
                        <a:pt x="200" y="132"/>
                      </a:lnTo>
                      <a:lnTo>
                        <a:pt x="235" y="109"/>
                      </a:lnTo>
                      <a:lnTo>
                        <a:pt x="272" y="86"/>
                      </a:lnTo>
                      <a:lnTo>
                        <a:pt x="308" y="66"/>
                      </a:lnTo>
                      <a:lnTo>
                        <a:pt x="345" y="49"/>
                      </a:lnTo>
                      <a:lnTo>
                        <a:pt x="364" y="41"/>
                      </a:lnTo>
                      <a:lnTo>
                        <a:pt x="382" y="34"/>
                      </a:lnTo>
                      <a:lnTo>
                        <a:pt x="401" y="27"/>
                      </a:lnTo>
                      <a:lnTo>
                        <a:pt x="421" y="22"/>
                      </a:lnTo>
                      <a:lnTo>
                        <a:pt x="439" y="17"/>
                      </a:lnTo>
                      <a:lnTo>
                        <a:pt x="458" y="11"/>
                      </a:lnTo>
                      <a:lnTo>
                        <a:pt x="476" y="8"/>
                      </a:lnTo>
                      <a:lnTo>
                        <a:pt x="495" y="5"/>
                      </a:lnTo>
                      <a:lnTo>
                        <a:pt x="514" y="2"/>
                      </a:lnTo>
                      <a:lnTo>
                        <a:pt x="532" y="1"/>
                      </a:lnTo>
                      <a:lnTo>
                        <a:pt x="550" y="0"/>
                      </a:lnTo>
                      <a:lnTo>
                        <a:pt x="568" y="0"/>
                      </a:lnTo>
                      <a:lnTo>
                        <a:pt x="604" y="1"/>
                      </a:lnTo>
                      <a:lnTo>
                        <a:pt x="637" y="4"/>
                      </a:lnTo>
                      <a:lnTo>
                        <a:pt x="669" y="9"/>
                      </a:lnTo>
                      <a:lnTo>
                        <a:pt x="700" y="17"/>
                      </a:lnTo>
                      <a:lnTo>
                        <a:pt x="730" y="26"/>
                      </a:lnTo>
                      <a:lnTo>
                        <a:pt x="760" y="36"/>
                      </a:lnTo>
                      <a:lnTo>
                        <a:pt x="789" y="49"/>
                      </a:lnTo>
                      <a:lnTo>
                        <a:pt x="818" y="63"/>
                      </a:lnTo>
                      <a:lnTo>
                        <a:pt x="847" y="80"/>
                      </a:lnTo>
                      <a:lnTo>
                        <a:pt x="875" y="98"/>
                      </a:lnTo>
                      <a:lnTo>
                        <a:pt x="903" y="118"/>
                      </a:lnTo>
                      <a:lnTo>
                        <a:pt x="932" y="140"/>
                      </a:lnTo>
                      <a:lnTo>
                        <a:pt x="962" y="163"/>
                      </a:lnTo>
                      <a:lnTo>
                        <a:pt x="992" y="188"/>
                      </a:lnTo>
                      <a:lnTo>
                        <a:pt x="1023" y="215"/>
                      </a:lnTo>
                      <a:lnTo>
                        <a:pt x="1055" y="245"/>
                      </a:lnTo>
                      <a:lnTo>
                        <a:pt x="1063" y="252"/>
                      </a:lnTo>
                      <a:lnTo>
                        <a:pt x="1070" y="261"/>
                      </a:lnTo>
                      <a:lnTo>
                        <a:pt x="1075" y="270"/>
                      </a:lnTo>
                      <a:lnTo>
                        <a:pt x="1080" y="279"/>
                      </a:lnTo>
                      <a:lnTo>
                        <a:pt x="1084" y="290"/>
                      </a:lnTo>
                      <a:lnTo>
                        <a:pt x="1088" y="299"/>
                      </a:lnTo>
                      <a:lnTo>
                        <a:pt x="1090" y="309"/>
                      </a:lnTo>
                      <a:lnTo>
                        <a:pt x="1091" y="320"/>
                      </a:lnTo>
                      <a:lnTo>
                        <a:pt x="1090" y="330"/>
                      </a:lnTo>
                      <a:lnTo>
                        <a:pt x="1089" y="340"/>
                      </a:lnTo>
                      <a:lnTo>
                        <a:pt x="1086" y="351"/>
                      </a:lnTo>
                      <a:lnTo>
                        <a:pt x="1084" y="361"/>
                      </a:lnTo>
                      <a:lnTo>
                        <a:pt x="1080" y="370"/>
                      </a:lnTo>
                      <a:lnTo>
                        <a:pt x="1075" y="380"/>
                      </a:lnTo>
                      <a:lnTo>
                        <a:pt x="1069" y="389"/>
                      </a:lnTo>
                      <a:lnTo>
                        <a:pt x="1062" y="397"/>
                      </a:lnTo>
                      <a:lnTo>
                        <a:pt x="1053" y="405"/>
                      </a:lnTo>
                      <a:lnTo>
                        <a:pt x="1045" y="413"/>
                      </a:lnTo>
                      <a:lnTo>
                        <a:pt x="1036" y="418"/>
                      </a:lnTo>
                      <a:lnTo>
                        <a:pt x="1027" y="423"/>
                      </a:lnTo>
                      <a:lnTo>
                        <a:pt x="1017" y="427"/>
                      </a:lnTo>
                      <a:lnTo>
                        <a:pt x="1007" y="429"/>
                      </a:lnTo>
                      <a:lnTo>
                        <a:pt x="997" y="431"/>
                      </a:lnTo>
                      <a:lnTo>
                        <a:pt x="986" y="432"/>
                      </a:lnTo>
                      <a:lnTo>
                        <a:pt x="976" y="432"/>
                      </a:lnTo>
                      <a:lnTo>
                        <a:pt x="966" y="431"/>
                      </a:lnTo>
                      <a:lnTo>
                        <a:pt x="955" y="429"/>
                      </a:lnTo>
                      <a:lnTo>
                        <a:pt x="946" y="426"/>
                      </a:lnTo>
                      <a:lnTo>
                        <a:pt x="936" y="422"/>
                      </a:lnTo>
                      <a:lnTo>
                        <a:pt x="926" y="417"/>
                      </a:lnTo>
                      <a:lnTo>
                        <a:pt x="917" y="412"/>
                      </a:lnTo>
                      <a:lnTo>
                        <a:pt x="909" y="4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1" name="Freeform 1096">
                  <a:extLst>
                    <a:ext uri="{FF2B5EF4-FFF2-40B4-BE49-F238E27FC236}">
                      <a16:creationId xmlns:a16="http://schemas.microsoft.com/office/drawing/2014/main" id="{B7C7B002-781B-446F-B946-5CC9F3BF129D}"/>
                    </a:ext>
                  </a:extLst>
                </p:cNvPr>
                <p:cNvSpPr>
                  <a:spLocks/>
                </p:cNvSpPr>
                <p:nvPr/>
              </p:nvSpPr>
              <p:spPr bwMode="auto">
                <a:xfrm>
                  <a:off x="2029" y="2879"/>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09"/>
                      </a:moveTo>
                      <a:lnTo>
                        <a:pt x="217" y="354"/>
                      </a:lnTo>
                      <a:lnTo>
                        <a:pt x="216" y="366"/>
                      </a:lnTo>
                      <a:lnTo>
                        <a:pt x="214" y="376"/>
                      </a:lnTo>
                      <a:lnTo>
                        <a:pt x="211" y="386"/>
                      </a:lnTo>
                      <a:lnTo>
                        <a:pt x="208" y="397"/>
                      </a:lnTo>
                      <a:lnTo>
                        <a:pt x="203" y="406"/>
                      </a:lnTo>
                      <a:lnTo>
                        <a:pt x="198" y="414"/>
                      </a:lnTo>
                      <a:lnTo>
                        <a:pt x="191" y="422"/>
                      </a:lnTo>
                      <a:lnTo>
                        <a:pt x="184" y="430"/>
                      </a:lnTo>
                      <a:lnTo>
                        <a:pt x="176" y="437"/>
                      </a:lnTo>
                      <a:lnTo>
                        <a:pt x="168" y="443"/>
                      </a:lnTo>
                      <a:lnTo>
                        <a:pt x="158" y="448"/>
                      </a:lnTo>
                      <a:lnTo>
                        <a:pt x="149" y="452"/>
                      </a:lnTo>
                      <a:lnTo>
                        <a:pt x="139" y="457"/>
                      </a:lnTo>
                      <a:lnTo>
                        <a:pt x="128" y="459"/>
                      </a:lnTo>
                      <a:lnTo>
                        <a:pt x="118" y="461"/>
                      </a:lnTo>
                      <a:lnTo>
                        <a:pt x="107" y="461"/>
                      </a:lnTo>
                      <a:lnTo>
                        <a:pt x="96" y="460"/>
                      </a:lnTo>
                      <a:lnTo>
                        <a:pt x="85" y="458"/>
                      </a:lnTo>
                      <a:lnTo>
                        <a:pt x="74" y="456"/>
                      </a:lnTo>
                      <a:lnTo>
                        <a:pt x="65" y="451"/>
                      </a:lnTo>
                      <a:lnTo>
                        <a:pt x="56" y="446"/>
                      </a:lnTo>
                      <a:lnTo>
                        <a:pt x="47" y="441"/>
                      </a:lnTo>
                      <a:lnTo>
                        <a:pt x="38" y="435"/>
                      </a:lnTo>
                      <a:lnTo>
                        <a:pt x="31" y="428"/>
                      </a:lnTo>
                      <a:lnTo>
                        <a:pt x="24" y="419"/>
                      </a:lnTo>
                      <a:lnTo>
                        <a:pt x="18" y="411"/>
                      </a:lnTo>
                      <a:lnTo>
                        <a:pt x="12" y="403"/>
                      </a:lnTo>
                      <a:lnTo>
                        <a:pt x="8" y="392"/>
                      </a:lnTo>
                      <a:lnTo>
                        <a:pt x="5" y="383"/>
                      </a:lnTo>
                      <a:lnTo>
                        <a:pt x="2" y="373"/>
                      </a:lnTo>
                      <a:lnTo>
                        <a:pt x="1" y="361"/>
                      </a:lnTo>
                      <a:lnTo>
                        <a:pt x="0" y="350"/>
                      </a:lnTo>
                      <a:lnTo>
                        <a:pt x="8" y="106"/>
                      </a:lnTo>
                      <a:lnTo>
                        <a:pt x="9" y="95"/>
                      </a:lnTo>
                      <a:lnTo>
                        <a:pt x="11" y="84"/>
                      </a:lnTo>
                      <a:lnTo>
                        <a:pt x="14" y="74"/>
                      </a:lnTo>
                      <a:lnTo>
                        <a:pt x="18" y="64"/>
                      </a:lnTo>
                      <a:lnTo>
                        <a:pt x="23" y="54"/>
                      </a:lnTo>
                      <a:lnTo>
                        <a:pt x="28" y="46"/>
                      </a:lnTo>
                      <a:lnTo>
                        <a:pt x="34" y="38"/>
                      </a:lnTo>
                      <a:lnTo>
                        <a:pt x="41" y="30"/>
                      </a:lnTo>
                      <a:lnTo>
                        <a:pt x="50" y="23"/>
                      </a:lnTo>
                      <a:lnTo>
                        <a:pt x="58" y="17"/>
                      </a:lnTo>
                      <a:lnTo>
                        <a:pt x="67" y="12"/>
                      </a:lnTo>
                      <a:lnTo>
                        <a:pt x="77" y="7"/>
                      </a:lnTo>
                      <a:lnTo>
                        <a:pt x="87" y="4"/>
                      </a:lnTo>
                      <a:lnTo>
                        <a:pt x="97" y="2"/>
                      </a:lnTo>
                      <a:lnTo>
                        <a:pt x="108" y="0"/>
                      </a:lnTo>
                      <a:lnTo>
                        <a:pt x="119" y="0"/>
                      </a:lnTo>
                      <a:lnTo>
                        <a:pt x="129" y="1"/>
                      </a:lnTo>
                      <a:lnTo>
                        <a:pt x="141" y="2"/>
                      </a:lnTo>
                      <a:lnTo>
                        <a:pt x="151" y="5"/>
                      </a:lnTo>
                      <a:lnTo>
                        <a:pt x="160" y="9"/>
                      </a:lnTo>
                      <a:lnTo>
                        <a:pt x="170" y="13"/>
                      </a:lnTo>
                      <a:lnTo>
                        <a:pt x="179" y="19"/>
                      </a:lnTo>
                      <a:lnTo>
                        <a:pt x="187" y="25"/>
                      </a:lnTo>
                      <a:lnTo>
                        <a:pt x="194" y="33"/>
                      </a:lnTo>
                      <a:lnTo>
                        <a:pt x="202" y="40"/>
                      </a:lnTo>
                      <a:lnTo>
                        <a:pt x="208" y="48"/>
                      </a:lnTo>
                      <a:lnTo>
                        <a:pt x="213" y="58"/>
                      </a:lnTo>
                      <a:lnTo>
                        <a:pt x="217" y="67"/>
                      </a:lnTo>
                      <a:lnTo>
                        <a:pt x="220" y="77"/>
                      </a:lnTo>
                      <a:lnTo>
                        <a:pt x="223" y="87"/>
                      </a:lnTo>
                      <a:lnTo>
                        <a:pt x="224" y="98"/>
                      </a:lnTo>
                      <a:lnTo>
                        <a:pt x="225" y="10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2" name="Freeform 1097">
                  <a:extLst>
                    <a:ext uri="{FF2B5EF4-FFF2-40B4-BE49-F238E27FC236}">
                      <a16:creationId xmlns:a16="http://schemas.microsoft.com/office/drawing/2014/main" id="{EDDDC1F5-643D-420C-A997-F98994AEA480}"/>
                    </a:ext>
                  </a:extLst>
                </p:cNvPr>
                <p:cNvSpPr>
                  <a:spLocks/>
                </p:cNvSpPr>
                <p:nvPr/>
              </p:nvSpPr>
              <p:spPr bwMode="auto">
                <a:xfrm>
                  <a:off x="1909" y="2861"/>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2" y="53"/>
                      </a:moveTo>
                      <a:lnTo>
                        <a:pt x="2338" y="40"/>
                      </a:lnTo>
                      <a:lnTo>
                        <a:pt x="2332" y="30"/>
                      </a:lnTo>
                      <a:lnTo>
                        <a:pt x="2324" y="21"/>
                      </a:lnTo>
                      <a:lnTo>
                        <a:pt x="2315" y="13"/>
                      </a:lnTo>
                      <a:lnTo>
                        <a:pt x="2305" y="7"/>
                      </a:lnTo>
                      <a:lnTo>
                        <a:pt x="2294" y="3"/>
                      </a:lnTo>
                      <a:lnTo>
                        <a:pt x="2288" y="1"/>
                      </a:lnTo>
                      <a:lnTo>
                        <a:pt x="2282" y="1"/>
                      </a:lnTo>
                      <a:lnTo>
                        <a:pt x="2276" y="0"/>
                      </a:lnTo>
                      <a:lnTo>
                        <a:pt x="2270" y="1"/>
                      </a:lnTo>
                      <a:lnTo>
                        <a:pt x="60" y="236"/>
                      </a:lnTo>
                      <a:lnTo>
                        <a:pt x="53" y="238"/>
                      </a:lnTo>
                      <a:lnTo>
                        <a:pt x="46" y="239"/>
                      </a:lnTo>
                      <a:lnTo>
                        <a:pt x="40" y="241"/>
                      </a:lnTo>
                      <a:lnTo>
                        <a:pt x="34" y="244"/>
                      </a:lnTo>
                      <a:lnTo>
                        <a:pt x="29" y="247"/>
                      </a:lnTo>
                      <a:lnTo>
                        <a:pt x="24" y="251"/>
                      </a:lnTo>
                      <a:lnTo>
                        <a:pt x="20" y="256"/>
                      </a:lnTo>
                      <a:lnTo>
                        <a:pt x="15" y="261"/>
                      </a:lnTo>
                      <a:lnTo>
                        <a:pt x="11" y="266"/>
                      </a:lnTo>
                      <a:lnTo>
                        <a:pt x="8" y="271"/>
                      </a:lnTo>
                      <a:lnTo>
                        <a:pt x="5" y="277"/>
                      </a:lnTo>
                      <a:lnTo>
                        <a:pt x="3" y="283"/>
                      </a:lnTo>
                      <a:lnTo>
                        <a:pt x="1" y="290"/>
                      </a:lnTo>
                      <a:lnTo>
                        <a:pt x="1" y="296"/>
                      </a:lnTo>
                      <a:lnTo>
                        <a:pt x="0" y="303"/>
                      </a:lnTo>
                      <a:lnTo>
                        <a:pt x="1" y="309"/>
                      </a:lnTo>
                      <a:lnTo>
                        <a:pt x="2" y="317"/>
                      </a:lnTo>
                      <a:lnTo>
                        <a:pt x="3" y="323"/>
                      </a:lnTo>
                      <a:lnTo>
                        <a:pt x="6" y="329"/>
                      </a:lnTo>
                      <a:lnTo>
                        <a:pt x="8" y="335"/>
                      </a:lnTo>
                      <a:lnTo>
                        <a:pt x="12" y="340"/>
                      </a:lnTo>
                      <a:lnTo>
                        <a:pt x="15" y="345"/>
                      </a:lnTo>
                      <a:lnTo>
                        <a:pt x="21" y="350"/>
                      </a:lnTo>
                      <a:lnTo>
                        <a:pt x="25" y="355"/>
                      </a:lnTo>
                      <a:lnTo>
                        <a:pt x="30" y="358"/>
                      </a:lnTo>
                      <a:lnTo>
                        <a:pt x="36" y="361"/>
                      </a:lnTo>
                      <a:lnTo>
                        <a:pt x="41" y="364"/>
                      </a:lnTo>
                      <a:lnTo>
                        <a:pt x="47" y="366"/>
                      </a:lnTo>
                      <a:lnTo>
                        <a:pt x="54" y="368"/>
                      </a:lnTo>
                      <a:lnTo>
                        <a:pt x="60" y="369"/>
                      </a:lnTo>
                      <a:lnTo>
                        <a:pt x="67" y="369"/>
                      </a:lnTo>
                      <a:lnTo>
                        <a:pt x="74" y="368"/>
                      </a:lnTo>
                      <a:lnTo>
                        <a:pt x="2222" y="140"/>
                      </a:lnTo>
                      <a:lnTo>
                        <a:pt x="2225" y="166"/>
                      </a:lnTo>
                      <a:lnTo>
                        <a:pt x="2229" y="195"/>
                      </a:lnTo>
                      <a:lnTo>
                        <a:pt x="2232" y="227"/>
                      </a:lnTo>
                      <a:lnTo>
                        <a:pt x="2236" y="262"/>
                      </a:lnTo>
                      <a:lnTo>
                        <a:pt x="2238" y="299"/>
                      </a:lnTo>
                      <a:lnTo>
                        <a:pt x="2239" y="339"/>
                      </a:lnTo>
                      <a:lnTo>
                        <a:pt x="2239" y="380"/>
                      </a:lnTo>
                      <a:lnTo>
                        <a:pt x="2238" y="421"/>
                      </a:lnTo>
                      <a:lnTo>
                        <a:pt x="2234" y="463"/>
                      </a:lnTo>
                      <a:lnTo>
                        <a:pt x="2229" y="507"/>
                      </a:lnTo>
                      <a:lnTo>
                        <a:pt x="2226" y="527"/>
                      </a:lnTo>
                      <a:lnTo>
                        <a:pt x="2223" y="548"/>
                      </a:lnTo>
                      <a:lnTo>
                        <a:pt x="2218" y="570"/>
                      </a:lnTo>
                      <a:lnTo>
                        <a:pt x="2213" y="590"/>
                      </a:lnTo>
                      <a:lnTo>
                        <a:pt x="2208" y="610"/>
                      </a:lnTo>
                      <a:lnTo>
                        <a:pt x="2201" y="631"/>
                      </a:lnTo>
                      <a:lnTo>
                        <a:pt x="2194" y="649"/>
                      </a:lnTo>
                      <a:lnTo>
                        <a:pt x="2186" y="669"/>
                      </a:lnTo>
                      <a:lnTo>
                        <a:pt x="2178" y="688"/>
                      </a:lnTo>
                      <a:lnTo>
                        <a:pt x="2168" y="705"/>
                      </a:lnTo>
                      <a:lnTo>
                        <a:pt x="2158" y="723"/>
                      </a:lnTo>
                      <a:lnTo>
                        <a:pt x="2147" y="739"/>
                      </a:lnTo>
                      <a:lnTo>
                        <a:pt x="2137" y="753"/>
                      </a:lnTo>
                      <a:lnTo>
                        <a:pt x="2126" y="765"/>
                      </a:lnTo>
                      <a:lnTo>
                        <a:pt x="2116" y="778"/>
                      </a:lnTo>
                      <a:lnTo>
                        <a:pt x="2104" y="789"/>
                      </a:lnTo>
                      <a:lnTo>
                        <a:pt x="2092" y="799"/>
                      </a:lnTo>
                      <a:lnTo>
                        <a:pt x="2079" y="809"/>
                      </a:lnTo>
                      <a:lnTo>
                        <a:pt x="2067" y="818"/>
                      </a:lnTo>
                      <a:lnTo>
                        <a:pt x="2054" y="826"/>
                      </a:lnTo>
                      <a:lnTo>
                        <a:pt x="2039" y="833"/>
                      </a:lnTo>
                      <a:lnTo>
                        <a:pt x="2025" y="840"/>
                      </a:lnTo>
                      <a:lnTo>
                        <a:pt x="2009" y="846"/>
                      </a:lnTo>
                      <a:lnTo>
                        <a:pt x="1994" y="851"/>
                      </a:lnTo>
                      <a:lnTo>
                        <a:pt x="1977" y="856"/>
                      </a:lnTo>
                      <a:lnTo>
                        <a:pt x="1960" y="860"/>
                      </a:lnTo>
                      <a:lnTo>
                        <a:pt x="1943" y="863"/>
                      </a:lnTo>
                      <a:lnTo>
                        <a:pt x="1925" y="866"/>
                      </a:lnTo>
                      <a:lnTo>
                        <a:pt x="1893" y="870"/>
                      </a:lnTo>
                      <a:lnTo>
                        <a:pt x="1861" y="872"/>
                      </a:lnTo>
                      <a:lnTo>
                        <a:pt x="1829" y="874"/>
                      </a:lnTo>
                      <a:lnTo>
                        <a:pt x="1799" y="874"/>
                      </a:lnTo>
                      <a:lnTo>
                        <a:pt x="1769" y="874"/>
                      </a:lnTo>
                      <a:lnTo>
                        <a:pt x="1739" y="872"/>
                      </a:lnTo>
                      <a:lnTo>
                        <a:pt x="1710" y="870"/>
                      </a:lnTo>
                      <a:lnTo>
                        <a:pt x="1681" y="866"/>
                      </a:lnTo>
                      <a:lnTo>
                        <a:pt x="1653" y="861"/>
                      </a:lnTo>
                      <a:lnTo>
                        <a:pt x="1626" y="855"/>
                      </a:lnTo>
                      <a:lnTo>
                        <a:pt x="1599" y="848"/>
                      </a:lnTo>
                      <a:lnTo>
                        <a:pt x="1573" y="841"/>
                      </a:lnTo>
                      <a:lnTo>
                        <a:pt x="1546" y="831"/>
                      </a:lnTo>
                      <a:lnTo>
                        <a:pt x="1521" y="821"/>
                      </a:lnTo>
                      <a:lnTo>
                        <a:pt x="1495" y="810"/>
                      </a:lnTo>
                      <a:lnTo>
                        <a:pt x="1470" y="797"/>
                      </a:lnTo>
                      <a:lnTo>
                        <a:pt x="1446" y="784"/>
                      </a:lnTo>
                      <a:lnTo>
                        <a:pt x="1422" y="769"/>
                      </a:lnTo>
                      <a:lnTo>
                        <a:pt x="1398" y="754"/>
                      </a:lnTo>
                      <a:lnTo>
                        <a:pt x="1375" y="736"/>
                      </a:lnTo>
                      <a:lnTo>
                        <a:pt x="1351" y="719"/>
                      </a:lnTo>
                      <a:lnTo>
                        <a:pt x="1329" y="699"/>
                      </a:lnTo>
                      <a:lnTo>
                        <a:pt x="1307" y="678"/>
                      </a:lnTo>
                      <a:lnTo>
                        <a:pt x="1284" y="657"/>
                      </a:lnTo>
                      <a:lnTo>
                        <a:pt x="1262" y="634"/>
                      </a:lnTo>
                      <a:lnTo>
                        <a:pt x="1241" y="610"/>
                      </a:lnTo>
                      <a:lnTo>
                        <a:pt x="1219" y="585"/>
                      </a:lnTo>
                      <a:lnTo>
                        <a:pt x="1198" y="558"/>
                      </a:lnTo>
                      <a:lnTo>
                        <a:pt x="1177" y="531"/>
                      </a:lnTo>
                      <a:lnTo>
                        <a:pt x="1156" y="502"/>
                      </a:lnTo>
                      <a:lnTo>
                        <a:pt x="1135" y="472"/>
                      </a:lnTo>
                      <a:lnTo>
                        <a:pt x="1116" y="441"/>
                      </a:lnTo>
                      <a:lnTo>
                        <a:pt x="1112" y="435"/>
                      </a:lnTo>
                      <a:lnTo>
                        <a:pt x="1107" y="430"/>
                      </a:lnTo>
                      <a:lnTo>
                        <a:pt x="1102" y="425"/>
                      </a:lnTo>
                      <a:lnTo>
                        <a:pt x="1097" y="421"/>
                      </a:lnTo>
                      <a:lnTo>
                        <a:pt x="1092" y="418"/>
                      </a:lnTo>
                      <a:lnTo>
                        <a:pt x="1086" y="415"/>
                      </a:lnTo>
                      <a:lnTo>
                        <a:pt x="1079" y="413"/>
                      </a:lnTo>
                      <a:lnTo>
                        <a:pt x="1073" y="412"/>
                      </a:lnTo>
                      <a:lnTo>
                        <a:pt x="1067" y="411"/>
                      </a:lnTo>
                      <a:lnTo>
                        <a:pt x="1061" y="410"/>
                      </a:lnTo>
                      <a:lnTo>
                        <a:pt x="1055" y="410"/>
                      </a:lnTo>
                      <a:lnTo>
                        <a:pt x="1048" y="411"/>
                      </a:lnTo>
                      <a:lnTo>
                        <a:pt x="1041" y="412"/>
                      </a:lnTo>
                      <a:lnTo>
                        <a:pt x="1035" y="414"/>
                      </a:lnTo>
                      <a:lnTo>
                        <a:pt x="1029" y="417"/>
                      </a:lnTo>
                      <a:lnTo>
                        <a:pt x="1024" y="420"/>
                      </a:lnTo>
                      <a:lnTo>
                        <a:pt x="1017" y="424"/>
                      </a:lnTo>
                      <a:lnTo>
                        <a:pt x="1013" y="428"/>
                      </a:lnTo>
                      <a:lnTo>
                        <a:pt x="1008" y="433"/>
                      </a:lnTo>
                      <a:lnTo>
                        <a:pt x="1004" y="439"/>
                      </a:lnTo>
                      <a:lnTo>
                        <a:pt x="1001" y="444"/>
                      </a:lnTo>
                      <a:lnTo>
                        <a:pt x="998" y="450"/>
                      </a:lnTo>
                      <a:lnTo>
                        <a:pt x="996" y="456"/>
                      </a:lnTo>
                      <a:lnTo>
                        <a:pt x="995" y="461"/>
                      </a:lnTo>
                      <a:lnTo>
                        <a:pt x="993" y="468"/>
                      </a:lnTo>
                      <a:lnTo>
                        <a:pt x="993" y="475"/>
                      </a:lnTo>
                      <a:lnTo>
                        <a:pt x="993" y="481"/>
                      </a:lnTo>
                      <a:lnTo>
                        <a:pt x="994" y="487"/>
                      </a:lnTo>
                      <a:lnTo>
                        <a:pt x="995" y="493"/>
                      </a:lnTo>
                      <a:lnTo>
                        <a:pt x="997" y="500"/>
                      </a:lnTo>
                      <a:lnTo>
                        <a:pt x="1000" y="506"/>
                      </a:lnTo>
                      <a:lnTo>
                        <a:pt x="1003" y="512"/>
                      </a:lnTo>
                      <a:lnTo>
                        <a:pt x="1026" y="547"/>
                      </a:lnTo>
                      <a:lnTo>
                        <a:pt x="1049" y="581"/>
                      </a:lnTo>
                      <a:lnTo>
                        <a:pt x="1073" y="614"/>
                      </a:lnTo>
                      <a:lnTo>
                        <a:pt x="1097" y="645"/>
                      </a:lnTo>
                      <a:lnTo>
                        <a:pt x="1122" y="675"/>
                      </a:lnTo>
                      <a:lnTo>
                        <a:pt x="1147" y="704"/>
                      </a:lnTo>
                      <a:lnTo>
                        <a:pt x="1171" y="732"/>
                      </a:lnTo>
                      <a:lnTo>
                        <a:pt x="1196" y="758"/>
                      </a:lnTo>
                      <a:lnTo>
                        <a:pt x="1222" y="783"/>
                      </a:lnTo>
                      <a:lnTo>
                        <a:pt x="1248" y="806"/>
                      </a:lnTo>
                      <a:lnTo>
                        <a:pt x="1275" y="827"/>
                      </a:lnTo>
                      <a:lnTo>
                        <a:pt x="1302" y="848"/>
                      </a:lnTo>
                      <a:lnTo>
                        <a:pt x="1329" y="868"/>
                      </a:lnTo>
                      <a:lnTo>
                        <a:pt x="1357" y="886"/>
                      </a:lnTo>
                      <a:lnTo>
                        <a:pt x="1384" y="903"/>
                      </a:lnTo>
                      <a:lnTo>
                        <a:pt x="1413" y="918"/>
                      </a:lnTo>
                      <a:lnTo>
                        <a:pt x="1442" y="933"/>
                      </a:lnTo>
                      <a:lnTo>
                        <a:pt x="1471" y="945"/>
                      </a:lnTo>
                      <a:lnTo>
                        <a:pt x="1501" y="958"/>
                      </a:lnTo>
                      <a:lnTo>
                        <a:pt x="1532" y="968"/>
                      </a:lnTo>
                      <a:lnTo>
                        <a:pt x="1563" y="977"/>
                      </a:lnTo>
                      <a:lnTo>
                        <a:pt x="1594" y="985"/>
                      </a:lnTo>
                      <a:lnTo>
                        <a:pt x="1626" y="992"/>
                      </a:lnTo>
                      <a:lnTo>
                        <a:pt x="1660" y="998"/>
                      </a:lnTo>
                      <a:lnTo>
                        <a:pt x="1693" y="1002"/>
                      </a:lnTo>
                      <a:lnTo>
                        <a:pt x="1727" y="1005"/>
                      </a:lnTo>
                      <a:lnTo>
                        <a:pt x="1761" y="1007"/>
                      </a:lnTo>
                      <a:lnTo>
                        <a:pt x="1796" y="1007"/>
                      </a:lnTo>
                      <a:lnTo>
                        <a:pt x="1831" y="1007"/>
                      </a:lnTo>
                      <a:lnTo>
                        <a:pt x="1867" y="1005"/>
                      </a:lnTo>
                      <a:lnTo>
                        <a:pt x="1905" y="1002"/>
                      </a:lnTo>
                      <a:lnTo>
                        <a:pt x="1942" y="998"/>
                      </a:lnTo>
                      <a:lnTo>
                        <a:pt x="1967" y="995"/>
                      </a:lnTo>
                      <a:lnTo>
                        <a:pt x="1990" y="990"/>
                      </a:lnTo>
                      <a:lnTo>
                        <a:pt x="2014" y="984"/>
                      </a:lnTo>
                      <a:lnTo>
                        <a:pt x="2037" y="977"/>
                      </a:lnTo>
                      <a:lnTo>
                        <a:pt x="2060" y="970"/>
                      </a:lnTo>
                      <a:lnTo>
                        <a:pt x="2080" y="961"/>
                      </a:lnTo>
                      <a:lnTo>
                        <a:pt x="2101" y="951"/>
                      </a:lnTo>
                      <a:lnTo>
                        <a:pt x="2122" y="940"/>
                      </a:lnTo>
                      <a:lnTo>
                        <a:pt x="2140" y="929"/>
                      </a:lnTo>
                      <a:lnTo>
                        <a:pt x="2159" y="915"/>
                      </a:lnTo>
                      <a:lnTo>
                        <a:pt x="2178" y="902"/>
                      </a:lnTo>
                      <a:lnTo>
                        <a:pt x="2194" y="886"/>
                      </a:lnTo>
                      <a:lnTo>
                        <a:pt x="2211" y="871"/>
                      </a:lnTo>
                      <a:lnTo>
                        <a:pt x="2226" y="853"/>
                      </a:lnTo>
                      <a:lnTo>
                        <a:pt x="2242" y="836"/>
                      </a:lnTo>
                      <a:lnTo>
                        <a:pt x="2256" y="816"/>
                      </a:lnTo>
                      <a:lnTo>
                        <a:pt x="2273" y="790"/>
                      </a:lnTo>
                      <a:lnTo>
                        <a:pt x="2288" y="763"/>
                      </a:lnTo>
                      <a:lnTo>
                        <a:pt x="2302" y="735"/>
                      </a:lnTo>
                      <a:lnTo>
                        <a:pt x="2315" y="706"/>
                      </a:lnTo>
                      <a:lnTo>
                        <a:pt x="2325" y="676"/>
                      </a:lnTo>
                      <a:lnTo>
                        <a:pt x="2335" y="646"/>
                      </a:lnTo>
                      <a:lnTo>
                        <a:pt x="2343" y="616"/>
                      </a:lnTo>
                      <a:lnTo>
                        <a:pt x="2350" y="585"/>
                      </a:lnTo>
                      <a:lnTo>
                        <a:pt x="2357" y="554"/>
                      </a:lnTo>
                      <a:lnTo>
                        <a:pt x="2362" y="523"/>
                      </a:lnTo>
                      <a:lnTo>
                        <a:pt x="2366" y="491"/>
                      </a:lnTo>
                      <a:lnTo>
                        <a:pt x="2368" y="460"/>
                      </a:lnTo>
                      <a:lnTo>
                        <a:pt x="2370" y="430"/>
                      </a:lnTo>
                      <a:lnTo>
                        <a:pt x="2372" y="399"/>
                      </a:lnTo>
                      <a:lnTo>
                        <a:pt x="2372" y="369"/>
                      </a:lnTo>
                      <a:lnTo>
                        <a:pt x="2372" y="340"/>
                      </a:lnTo>
                      <a:lnTo>
                        <a:pt x="2371" y="283"/>
                      </a:lnTo>
                      <a:lnTo>
                        <a:pt x="2367" y="232"/>
                      </a:lnTo>
                      <a:lnTo>
                        <a:pt x="2363" y="184"/>
                      </a:lnTo>
                      <a:lnTo>
                        <a:pt x="2358" y="142"/>
                      </a:lnTo>
                      <a:lnTo>
                        <a:pt x="2347" y="80"/>
                      </a:lnTo>
                      <a:lnTo>
                        <a:pt x="2342" y="5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3" name="Freeform 1098">
                  <a:extLst>
                    <a:ext uri="{FF2B5EF4-FFF2-40B4-BE49-F238E27FC236}">
                      <a16:creationId xmlns:a16="http://schemas.microsoft.com/office/drawing/2014/main" id="{94FAE009-CA37-4160-913F-7BAB21FF3653}"/>
                    </a:ext>
                  </a:extLst>
                </p:cNvPr>
                <p:cNvSpPr>
                  <a:spLocks/>
                </p:cNvSpPr>
                <p:nvPr/>
              </p:nvSpPr>
              <p:spPr bwMode="auto">
                <a:xfrm>
                  <a:off x="2154" y="2592"/>
                  <a:ext cx="139" cy="182"/>
                </a:xfrm>
                <a:custGeom>
                  <a:avLst/>
                  <a:gdLst>
                    <a:gd name="T0" fmla="*/ 0 w 2082"/>
                    <a:gd name="T1" fmla="*/ 0 h 2741"/>
                    <a:gd name="T2" fmla="*/ 0 w 2082"/>
                    <a:gd name="T3" fmla="*/ 0 h 2741"/>
                    <a:gd name="T4" fmla="*/ 0 w 2082"/>
                    <a:gd name="T5" fmla="*/ 0 h 2741"/>
                    <a:gd name="T6" fmla="*/ 0 w 2082"/>
                    <a:gd name="T7" fmla="*/ 0 h 2741"/>
                    <a:gd name="T8" fmla="*/ 0 w 2082"/>
                    <a:gd name="T9" fmla="*/ 0 h 2741"/>
                    <a:gd name="T10" fmla="*/ 0 w 2082"/>
                    <a:gd name="T11" fmla="*/ 0 h 2741"/>
                    <a:gd name="T12" fmla="*/ 0 w 2082"/>
                    <a:gd name="T13" fmla="*/ 0 h 2741"/>
                    <a:gd name="T14" fmla="*/ 0 w 2082"/>
                    <a:gd name="T15" fmla="*/ 0 h 2741"/>
                    <a:gd name="T16" fmla="*/ 0 w 2082"/>
                    <a:gd name="T17" fmla="*/ 0 h 2741"/>
                    <a:gd name="T18" fmla="*/ 0 w 2082"/>
                    <a:gd name="T19" fmla="*/ 0 h 2741"/>
                    <a:gd name="T20" fmla="*/ 0 w 2082"/>
                    <a:gd name="T21" fmla="*/ 0 h 2741"/>
                    <a:gd name="T22" fmla="*/ 0 w 2082"/>
                    <a:gd name="T23" fmla="*/ 0 h 2741"/>
                    <a:gd name="T24" fmla="*/ 0 w 2082"/>
                    <a:gd name="T25" fmla="*/ 0 h 2741"/>
                    <a:gd name="T26" fmla="*/ 0 w 2082"/>
                    <a:gd name="T27" fmla="*/ 0 h 2741"/>
                    <a:gd name="T28" fmla="*/ 0 w 2082"/>
                    <a:gd name="T29" fmla="*/ 0 h 2741"/>
                    <a:gd name="T30" fmla="*/ 0 w 2082"/>
                    <a:gd name="T31" fmla="*/ 0 h 2741"/>
                    <a:gd name="T32" fmla="*/ 0 w 2082"/>
                    <a:gd name="T33" fmla="*/ 0 h 2741"/>
                    <a:gd name="T34" fmla="*/ 0 w 2082"/>
                    <a:gd name="T35" fmla="*/ 0 h 2741"/>
                    <a:gd name="T36" fmla="*/ 0 w 2082"/>
                    <a:gd name="T37" fmla="*/ 0 h 2741"/>
                    <a:gd name="T38" fmla="*/ 0 w 2082"/>
                    <a:gd name="T39" fmla="*/ 0 h 2741"/>
                    <a:gd name="T40" fmla="*/ 0 w 2082"/>
                    <a:gd name="T41" fmla="*/ 0 h 2741"/>
                    <a:gd name="T42" fmla="*/ 0 w 2082"/>
                    <a:gd name="T43" fmla="*/ 0 h 2741"/>
                    <a:gd name="T44" fmla="*/ 0 w 2082"/>
                    <a:gd name="T45" fmla="*/ 0 h 2741"/>
                    <a:gd name="T46" fmla="*/ 0 w 2082"/>
                    <a:gd name="T47" fmla="*/ 0 h 2741"/>
                    <a:gd name="T48" fmla="*/ 0 w 2082"/>
                    <a:gd name="T49" fmla="*/ 0 h 2741"/>
                    <a:gd name="T50" fmla="*/ 0 w 2082"/>
                    <a:gd name="T51" fmla="*/ 0 h 2741"/>
                    <a:gd name="T52" fmla="*/ 0 w 2082"/>
                    <a:gd name="T53" fmla="*/ 0 h 2741"/>
                    <a:gd name="T54" fmla="*/ 0 w 2082"/>
                    <a:gd name="T55" fmla="*/ 0 h 2741"/>
                    <a:gd name="T56" fmla="*/ 0 w 2082"/>
                    <a:gd name="T57" fmla="*/ 0 h 2741"/>
                    <a:gd name="T58" fmla="*/ 0 w 2082"/>
                    <a:gd name="T59" fmla="*/ 0 h 2741"/>
                    <a:gd name="T60" fmla="*/ 0 w 2082"/>
                    <a:gd name="T61" fmla="*/ 0 h 2741"/>
                    <a:gd name="T62" fmla="*/ 0 w 2082"/>
                    <a:gd name="T63" fmla="*/ 0 h 2741"/>
                    <a:gd name="T64" fmla="*/ 0 w 2082"/>
                    <a:gd name="T65" fmla="*/ 0 h 2741"/>
                    <a:gd name="T66" fmla="*/ 0 w 2082"/>
                    <a:gd name="T67" fmla="*/ 0 h 2741"/>
                    <a:gd name="T68" fmla="*/ 0 w 2082"/>
                    <a:gd name="T69" fmla="*/ 0 h 2741"/>
                    <a:gd name="T70" fmla="*/ 0 w 2082"/>
                    <a:gd name="T71" fmla="*/ 0 h 2741"/>
                    <a:gd name="T72" fmla="*/ 0 w 2082"/>
                    <a:gd name="T73" fmla="*/ 0 h 2741"/>
                    <a:gd name="T74" fmla="*/ 0 w 2082"/>
                    <a:gd name="T75" fmla="*/ 0 h 2741"/>
                    <a:gd name="T76" fmla="*/ 0 w 2082"/>
                    <a:gd name="T77" fmla="*/ 0 h 2741"/>
                    <a:gd name="T78" fmla="*/ 0 w 2082"/>
                    <a:gd name="T79" fmla="*/ 0 h 2741"/>
                    <a:gd name="T80" fmla="*/ 0 w 2082"/>
                    <a:gd name="T81" fmla="*/ 0 h 2741"/>
                    <a:gd name="T82" fmla="*/ 0 w 2082"/>
                    <a:gd name="T83" fmla="*/ 0 h 2741"/>
                    <a:gd name="T84" fmla="*/ 0 w 2082"/>
                    <a:gd name="T85" fmla="*/ 0 h 2741"/>
                    <a:gd name="T86" fmla="*/ 0 w 2082"/>
                    <a:gd name="T87" fmla="*/ 0 h 2741"/>
                    <a:gd name="T88" fmla="*/ 0 w 2082"/>
                    <a:gd name="T89" fmla="*/ 0 h 2741"/>
                    <a:gd name="T90" fmla="*/ 0 w 2082"/>
                    <a:gd name="T91" fmla="*/ 0 h 2741"/>
                    <a:gd name="T92" fmla="*/ 0 w 2082"/>
                    <a:gd name="T93" fmla="*/ 0 h 2741"/>
                    <a:gd name="T94" fmla="*/ 0 w 2082"/>
                    <a:gd name="T95" fmla="*/ 0 h 2741"/>
                    <a:gd name="T96" fmla="*/ 0 w 2082"/>
                    <a:gd name="T97" fmla="*/ 0 h 2741"/>
                    <a:gd name="T98" fmla="*/ 0 w 2082"/>
                    <a:gd name="T99" fmla="*/ 0 h 2741"/>
                    <a:gd name="T100" fmla="*/ 0 w 2082"/>
                    <a:gd name="T101" fmla="*/ 0 h 2741"/>
                    <a:gd name="T102" fmla="*/ 0 w 2082"/>
                    <a:gd name="T103" fmla="*/ 0 h 2741"/>
                    <a:gd name="T104" fmla="*/ 0 w 2082"/>
                    <a:gd name="T105" fmla="*/ 0 h 2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2" h="2741">
                      <a:moveTo>
                        <a:pt x="105" y="2524"/>
                      </a:moveTo>
                      <a:lnTo>
                        <a:pt x="1135" y="2502"/>
                      </a:lnTo>
                      <a:lnTo>
                        <a:pt x="1145" y="2502"/>
                      </a:lnTo>
                      <a:lnTo>
                        <a:pt x="1155" y="2500"/>
                      </a:lnTo>
                      <a:lnTo>
                        <a:pt x="1162" y="2498"/>
                      </a:lnTo>
                      <a:lnTo>
                        <a:pt x="1168" y="2496"/>
                      </a:lnTo>
                      <a:lnTo>
                        <a:pt x="1174" y="2493"/>
                      </a:lnTo>
                      <a:lnTo>
                        <a:pt x="1178" y="2490"/>
                      </a:lnTo>
                      <a:lnTo>
                        <a:pt x="1183" y="2487"/>
                      </a:lnTo>
                      <a:lnTo>
                        <a:pt x="1187" y="2483"/>
                      </a:lnTo>
                      <a:lnTo>
                        <a:pt x="1192" y="2477"/>
                      </a:lnTo>
                      <a:lnTo>
                        <a:pt x="1197" y="2469"/>
                      </a:lnTo>
                      <a:lnTo>
                        <a:pt x="1202" y="2461"/>
                      </a:lnTo>
                      <a:lnTo>
                        <a:pt x="1206" y="2453"/>
                      </a:lnTo>
                      <a:lnTo>
                        <a:pt x="1215" y="2432"/>
                      </a:lnTo>
                      <a:lnTo>
                        <a:pt x="1221" y="2409"/>
                      </a:lnTo>
                      <a:lnTo>
                        <a:pt x="1226" y="2384"/>
                      </a:lnTo>
                      <a:lnTo>
                        <a:pt x="1230" y="2356"/>
                      </a:lnTo>
                      <a:lnTo>
                        <a:pt x="1232" y="2326"/>
                      </a:lnTo>
                      <a:lnTo>
                        <a:pt x="1232" y="2295"/>
                      </a:lnTo>
                      <a:lnTo>
                        <a:pt x="1232" y="2221"/>
                      </a:lnTo>
                      <a:lnTo>
                        <a:pt x="1233" y="2104"/>
                      </a:lnTo>
                      <a:lnTo>
                        <a:pt x="1235" y="1961"/>
                      </a:lnTo>
                      <a:lnTo>
                        <a:pt x="1238" y="1805"/>
                      </a:lnTo>
                      <a:lnTo>
                        <a:pt x="1242" y="1653"/>
                      </a:lnTo>
                      <a:lnTo>
                        <a:pt x="1245" y="1520"/>
                      </a:lnTo>
                      <a:lnTo>
                        <a:pt x="1247" y="1425"/>
                      </a:lnTo>
                      <a:lnTo>
                        <a:pt x="1248" y="1382"/>
                      </a:lnTo>
                      <a:lnTo>
                        <a:pt x="1249" y="1371"/>
                      </a:lnTo>
                      <a:lnTo>
                        <a:pt x="1250" y="1361"/>
                      </a:lnTo>
                      <a:lnTo>
                        <a:pt x="1253" y="1351"/>
                      </a:lnTo>
                      <a:lnTo>
                        <a:pt x="1257" y="1341"/>
                      </a:lnTo>
                      <a:lnTo>
                        <a:pt x="1261" y="1332"/>
                      </a:lnTo>
                      <a:lnTo>
                        <a:pt x="1266" y="1323"/>
                      </a:lnTo>
                      <a:lnTo>
                        <a:pt x="1273" y="1316"/>
                      </a:lnTo>
                      <a:lnTo>
                        <a:pt x="1280" y="1307"/>
                      </a:lnTo>
                      <a:lnTo>
                        <a:pt x="1287" y="1301"/>
                      </a:lnTo>
                      <a:lnTo>
                        <a:pt x="1295" y="1295"/>
                      </a:lnTo>
                      <a:lnTo>
                        <a:pt x="1304" y="1290"/>
                      </a:lnTo>
                      <a:lnTo>
                        <a:pt x="1313" y="1285"/>
                      </a:lnTo>
                      <a:lnTo>
                        <a:pt x="1322" y="1281"/>
                      </a:lnTo>
                      <a:lnTo>
                        <a:pt x="1333" y="1278"/>
                      </a:lnTo>
                      <a:lnTo>
                        <a:pt x="1343" y="1277"/>
                      </a:lnTo>
                      <a:lnTo>
                        <a:pt x="1353" y="1276"/>
                      </a:lnTo>
                      <a:lnTo>
                        <a:pt x="1401" y="1275"/>
                      </a:lnTo>
                      <a:lnTo>
                        <a:pt x="1461" y="1273"/>
                      </a:lnTo>
                      <a:lnTo>
                        <a:pt x="1530" y="1271"/>
                      </a:lnTo>
                      <a:lnTo>
                        <a:pt x="1603" y="1268"/>
                      </a:lnTo>
                      <a:lnTo>
                        <a:pt x="1676" y="1264"/>
                      </a:lnTo>
                      <a:lnTo>
                        <a:pt x="1743" y="1260"/>
                      </a:lnTo>
                      <a:lnTo>
                        <a:pt x="1800" y="1255"/>
                      </a:lnTo>
                      <a:lnTo>
                        <a:pt x="1844" y="1249"/>
                      </a:lnTo>
                      <a:lnTo>
                        <a:pt x="1846" y="1248"/>
                      </a:lnTo>
                      <a:lnTo>
                        <a:pt x="1850" y="1248"/>
                      </a:lnTo>
                      <a:lnTo>
                        <a:pt x="1853" y="1247"/>
                      </a:lnTo>
                      <a:lnTo>
                        <a:pt x="1855" y="1246"/>
                      </a:lnTo>
                      <a:lnTo>
                        <a:pt x="1858" y="1245"/>
                      </a:lnTo>
                      <a:lnTo>
                        <a:pt x="1860" y="1244"/>
                      </a:lnTo>
                      <a:lnTo>
                        <a:pt x="1862" y="1243"/>
                      </a:lnTo>
                      <a:lnTo>
                        <a:pt x="1863" y="1241"/>
                      </a:lnTo>
                      <a:lnTo>
                        <a:pt x="1864" y="1236"/>
                      </a:lnTo>
                      <a:lnTo>
                        <a:pt x="1865" y="1230"/>
                      </a:lnTo>
                      <a:lnTo>
                        <a:pt x="1866" y="1221"/>
                      </a:lnTo>
                      <a:lnTo>
                        <a:pt x="1865" y="1211"/>
                      </a:lnTo>
                      <a:lnTo>
                        <a:pt x="1863" y="1201"/>
                      </a:lnTo>
                      <a:lnTo>
                        <a:pt x="1860" y="1188"/>
                      </a:lnTo>
                      <a:lnTo>
                        <a:pt x="1855" y="1175"/>
                      </a:lnTo>
                      <a:lnTo>
                        <a:pt x="1849" y="1160"/>
                      </a:lnTo>
                      <a:lnTo>
                        <a:pt x="1304" y="161"/>
                      </a:lnTo>
                      <a:lnTo>
                        <a:pt x="1298" y="150"/>
                      </a:lnTo>
                      <a:lnTo>
                        <a:pt x="1295" y="141"/>
                      </a:lnTo>
                      <a:lnTo>
                        <a:pt x="1292" y="131"/>
                      </a:lnTo>
                      <a:lnTo>
                        <a:pt x="1291" y="119"/>
                      </a:lnTo>
                      <a:lnTo>
                        <a:pt x="1290" y="109"/>
                      </a:lnTo>
                      <a:lnTo>
                        <a:pt x="1291" y="99"/>
                      </a:lnTo>
                      <a:lnTo>
                        <a:pt x="1292" y="88"/>
                      </a:lnTo>
                      <a:lnTo>
                        <a:pt x="1295" y="78"/>
                      </a:lnTo>
                      <a:lnTo>
                        <a:pt x="1298" y="69"/>
                      </a:lnTo>
                      <a:lnTo>
                        <a:pt x="1303" y="59"/>
                      </a:lnTo>
                      <a:lnTo>
                        <a:pt x="1308" y="50"/>
                      </a:lnTo>
                      <a:lnTo>
                        <a:pt x="1314" y="42"/>
                      </a:lnTo>
                      <a:lnTo>
                        <a:pt x="1321" y="33"/>
                      </a:lnTo>
                      <a:lnTo>
                        <a:pt x="1328" y="26"/>
                      </a:lnTo>
                      <a:lnTo>
                        <a:pt x="1338" y="20"/>
                      </a:lnTo>
                      <a:lnTo>
                        <a:pt x="1347" y="14"/>
                      </a:lnTo>
                      <a:lnTo>
                        <a:pt x="1356" y="9"/>
                      </a:lnTo>
                      <a:lnTo>
                        <a:pt x="1367" y="6"/>
                      </a:lnTo>
                      <a:lnTo>
                        <a:pt x="1377" y="2"/>
                      </a:lnTo>
                      <a:lnTo>
                        <a:pt x="1387" y="1"/>
                      </a:lnTo>
                      <a:lnTo>
                        <a:pt x="1399" y="0"/>
                      </a:lnTo>
                      <a:lnTo>
                        <a:pt x="1409" y="1"/>
                      </a:lnTo>
                      <a:lnTo>
                        <a:pt x="1419" y="2"/>
                      </a:lnTo>
                      <a:lnTo>
                        <a:pt x="1429" y="6"/>
                      </a:lnTo>
                      <a:lnTo>
                        <a:pt x="1439" y="9"/>
                      </a:lnTo>
                      <a:lnTo>
                        <a:pt x="1448" y="13"/>
                      </a:lnTo>
                      <a:lnTo>
                        <a:pt x="1458" y="18"/>
                      </a:lnTo>
                      <a:lnTo>
                        <a:pt x="1466" y="24"/>
                      </a:lnTo>
                      <a:lnTo>
                        <a:pt x="1474" y="31"/>
                      </a:lnTo>
                      <a:lnTo>
                        <a:pt x="1481" y="39"/>
                      </a:lnTo>
                      <a:lnTo>
                        <a:pt x="1488" y="48"/>
                      </a:lnTo>
                      <a:lnTo>
                        <a:pt x="1494" y="57"/>
                      </a:lnTo>
                      <a:lnTo>
                        <a:pt x="2040" y="1059"/>
                      </a:lnTo>
                      <a:lnTo>
                        <a:pt x="2048" y="1078"/>
                      </a:lnTo>
                      <a:lnTo>
                        <a:pt x="2056" y="1095"/>
                      </a:lnTo>
                      <a:lnTo>
                        <a:pt x="2063" y="1114"/>
                      </a:lnTo>
                      <a:lnTo>
                        <a:pt x="2069" y="1132"/>
                      </a:lnTo>
                      <a:lnTo>
                        <a:pt x="2073" y="1150"/>
                      </a:lnTo>
                      <a:lnTo>
                        <a:pt x="2077" y="1169"/>
                      </a:lnTo>
                      <a:lnTo>
                        <a:pt x="2080" y="1186"/>
                      </a:lnTo>
                      <a:lnTo>
                        <a:pt x="2081" y="1204"/>
                      </a:lnTo>
                      <a:lnTo>
                        <a:pt x="2082" y="1222"/>
                      </a:lnTo>
                      <a:lnTo>
                        <a:pt x="2081" y="1240"/>
                      </a:lnTo>
                      <a:lnTo>
                        <a:pt x="2080" y="1257"/>
                      </a:lnTo>
                      <a:lnTo>
                        <a:pt x="2077" y="1274"/>
                      </a:lnTo>
                      <a:lnTo>
                        <a:pt x="2074" y="1291"/>
                      </a:lnTo>
                      <a:lnTo>
                        <a:pt x="2069" y="1306"/>
                      </a:lnTo>
                      <a:lnTo>
                        <a:pt x="2064" y="1323"/>
                      </a:lnTo>
                      <a:lnTo>
                        <a:pt x="2056" y="1337"/>
                      </a:lnTo>
                      <a:lnTo>
                        <a:pt x="2050" y="1350"/>
                      </a:lnTo>
                      <a:lnTo>
                        <a:pt x="2043" y="1362"/>
                      </a:lnTo>
                      <a:lnTo>
                        <a:pt x="2035" y="1373"/>
                      </a:lnTo>
                      <a:lnTo>
                        <a:pt x="2026" y="1384"/>
                      </a:lnTo>
                      <a:lnTo>
                        <a:pt x="2017" y="1394"/>
                      </a:lnTo>
                      <a:lnTo>
                        <a:pt x="2007" y="1403"/>
                      </a:lnTo>
                      <a:lnTo>
                        <a:pt x="1996" y="1412"/>
                      </a:lnTo>
                      <a:lnTo>
                        <a:pt x="1985" y="1420"/>
                      </a:lnTo>
                      <a:lnTo>
                        <a:pt x="1974" y="1428"/>
                      </a:lnTo>
                      <a:lnTo>
                        <a:pt x="1962" y="1435"/>
                      </a:lnTo>
                      <a:lnTo>
                        <a:pt x="1949" y="1442"/>
                      </a:lnTo>
                      <a:lnTo>
                        <a:pt x="1936" y="1447"/>
                      </a:lnTo>
                      <a:lnTo>
                        <a:pt x="1923" y="1452"/>
                      </a:lnTo>
                      <a:lnTo>
                        <a:pt x="1909" y="1456"/>
                      </a:lnTo>
                      <a:lnTo>
                        <a:pt x="1894" y="1460"/>
                      </a:lnTo>
                      <a:lnTo>
                        <a:pt x="1880" y="1462"/>
                      </a:lnTo>
                      <a:lnTo>
                        <a:pt x="1841" y="1468"/>
                      </a:lnTo>
                      <a:lnTo>
                        <a:pt x="1795" y="1473"/>
                      </a:lnTo>
                      <a:lnTo>
                        <a:pt x="1741" y="1477"/>
                      </a:lnTo>
                      <a:lnTo>
                        <a:pt x="1684" y="1480"/>
                      </a:lnTo>
                      <a:lnTo>
                        <a:pt x="1626" y="1483"/>
                      </a:lnTo>
                      <a:lnTo>
                        <a:pt x="1567" y="1486"/>
                      </a:lnTo>
                      <a:lnTo>
                        <a:pt x="1512" y="1488"/>
                      </a:lnTo>
                      <a:lnTo>
                        <a:pt x="1462" y="1489"/>
                      </a:lnTo>
                      <a:lnTo>
                        <a:pt x="1460" y="1582"/>
                      </a:lnTo>
                      <a:lnTo>
                        <a:pt x="1458" y="1693"/>
                      </a:lnTo>
                      <a:lnTo>
                        <a:pt x="1455" y="1814"/>
                      </a:lnTo>
                      <a:lnTo>
                        <a:pt x="1452" y="1937"/>
                      </a:lnTo>
                      <a:lnTo>
                        <a:pt x="1450" y="2054"/>
                      </a:lnTo>
                      <a:lnTo>
                        <a:pt x="1449" y="2157"/>
                      </a:lnTo>
                      <a:lnTo>
                        <a:pt x="1448" y="2238"/>
                      </a:lnTo>
                      <a:lnTo>
                        <a:pt x="1448" y="2291"/>
                      </a:lnTo>
                      <a:lnTo>
                        <a:pt x="1448" y="2325"/>
                      </a:lnTo>
                      <a:lnTo>
                        <a:pt x="1446" y="2365"/>
                      </a:lnTo>
                      <a:lnTo>
                        <a:pt x="1444" y="2387"/>
                      </a:lnTo>
                      <a:lnTo>
                        <a:pt x="1441" y="2409"/>
                      </a:lnTo>
                      <a:lnTo>
                        <a:pt x="1437" y="2432"/>
                      </a:lnTo>
                      <a:lnTo>
                        <a:pt x="1433" y="2456"/>
                      </a:lnTo>
                      <a:lnTo>
                        <a:pt x="1427" y="2479"/>
                      </a:lnTo>
                      <a:lnTo>
                        <a:pt x="1419" y="2502"/>
                      </a:lnTo>
                      <a:lnTo>
                        <a:pt x="1410" y="2526"/>
                      </a:lnTo>
                      <a:lnTo>
                        <a:pt x="1400" y="2549"/>
                      </a:lnTo>
                      <a:lnTo>
                        <a:pt x="1388" y="2571"/>
                      </a:lnTo>
                      <a:lnTo>
                        <a:pt x="1375" y="2592"/>
                      </a:lnTo>
                      <a:lnTo>
                        <a:pt x="1359" y="2613"/>
                      </a:lnTo>
                      <a:lnTo>
                        <a:pt x="1343" y="2633"/>
                      </a:lnTo>
                      <a:lnTo>
                        <a:pt x="1333" y="2643"/>
                      </a:lnTo>
                      <a:lnTo>
                        <a:pt x="1322" y="2652"/>
                      </a:lnTo>
                      <a:lnTo>
                        <a:pt x="1311" y="2661"/>
                      </a:lnTo>
                      <a:lnTo>
                        <a:pt x="1300" y="2669"/>
                      </a:lnTo>
                      <a:lnTo>
                        <a:pt x="1288" y="2677"/>
                      </a:lnTo>
                      <a:lnTo>
                        <a:pt x="1277" y="2683"/>
                      </a:lnTo>
                      <a:lnTo>
                        <a:pt x="1264" y="2691"/>
                      </a:lnTo>
                      <a:lnTo>
                        <a:pt x="1252" y="2696"/>
                      </a:lnTo>
                      <a:lnTo>
                        <a:pt x="1238" y="2701"/>
                      </a:lnTo>
                      <a:lnTo>
                        <a:pt x="1225" y="2705"/>
                      </a:lnTo>
                      <a:lnTo>
                        <a:pt x="1212" y="2709"/>
                      </a:lnTo>
                      <a:lnTo>
                        <a:pt x="1198" y="2712"/>
                      </a:lnTo>
                      <a:lnTo>
                        <a:pt x="1184" y="2715"/>
                      </a:lnTo>
                      <a:lnTo>
                        <a:pt x="1169" y="2718"/>
                      </a:lnTo>
                      <a:lnTo>
                        <a:pt x="1155" y="2719"/>
                      </a:lnTo>
                      <a:lnTo>
                        <a:pt x="1140" y="2720"/>
                      </a:lnTo>
                      <a:lnTo>
                        <a:pt x="110" y="2741"/>
                      </a:lnTo>
                      <a:lnTo>
                        <a:pt x="99" y="2740"/>
                      </a:lnTo>
                      <a:lnTo>
                        <a:pt x="89" y="2739"/>
                      </a:lnTo>
                      <a:lnTo>
                        <a:pt x="78" y="2737"/>
                      </a:lnTo>
                      <a:lnTo>
                        <a:pt x="68" y="2733"/>
                      </a:lnTo>
                      <a:lnTo>
                        <a:pt x="59" y="2729"/>
                      </a:lnTo>
                      <a:lnTo>
                        <a:pt x="49" y="2724"/>
                      </a:lnTo>
                      <a:lnTo>
                        <a:pt x="41" y="2718"/>
                      </a:lnTo>
                      <a:lnTo>
                        <a:pt x="33" y="2711"/>
                      </a:lnTo>
                      <a:lnTo>
                        <a:pt x="25" y="2703"/>
                      </a:lnTo>
                      <a:lnTo>
                        <a:pt x="19" y="2695"/>
                      </a:lnTo>
                      <a:lnTo>
                        <a:pt x="14" y="2687"/>
                      </a:lnTo>
                      <a:lnTo>
                        <a:pt x="9" y="2677"/>
                      </a:lnTo>
                      <a:lnTo>
                        <a:pt x="5" y="2667"/>
                      </a:lnTo>
                      <a:lnTo>
                        <a:pt x="3" y="2657"/>
                      </a:lnTo>
                      <a:lnTo>
                        <a:pt x="1" y="2646"/>
                      </a:lnTo>
                      <a:lnTo>
                        <a:pt x="0" y="2635"/>
                      </a:lnTo>
                      <a:lnTo>
                        <a:pt x="0" y="2624"/>
                      </a:lnTo>
                      <a:lnTo>
                        <a:pt x="2" y="2613"/>
                      </a:lnTo>
                      <a:lnTo>
                        <a:pt x="4" y="2603"/>
                      </a:lnTo>
                      <a:lnTo>
                        <a:pt x="7" y="2592"/>
                      </a:lnTo>
                      <a:lnTo>
                        <a:pt x="12" y="2583"/>
                      </a:lnTo>
                      <a:lnTo>
                        <a:pt x="17" y="2574"/>
                      </a:lnTo>
                      <a:lnTo>
                        <a:pt x="22" y="2566"/>
                      </a:lnTo>
                      <a:lnTo>
                        <a:pt x="30" y="2558"/>
                      </a:lnTo>
                      <a:lnTo>
                        <a:pt x="37" y="2551"/>
                      </a:lnTo>
                      <a:lnTo>
                        <a:pt x="45" y="2545"/>
                      </a:lnTo>
                      <a:lnTo>
                        <a:pt x="54" y="2539"/>
                      </a:lnTo>
                      <a:lnTo>
                        <a:pt x="64" y="2535"/>
                      </a:lnTo>
                      <a:lnTo>
                        <a:pt x="73" y="2530"/>
                      </a:lnTo>
                      <a:lnTo>
                        <a:pt x="83" y="2527"/>
                      </a:lnTo>
                      <a:lnTo>
                        <a:pt x="95" y="2525"/>
                      </a:lnTo>
                      <a:lnTo>
                        <a:pt x="105" y="252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4" name="Freeform 1099">
                  <a:extLst>
                    <a:ext uri="{FF2B5EF4-FFF2-40B4-BE49-F238E27FC236}">
                      <a16:creationId xmlns:a16="http://schemas.microsoft.com/office/drawing/2014/main" id="{CDEE22A9-B633-4938-9256-2F4253584C9F}"/>
                    </a:ext>
                  </a:extLst>
                </p:cNvPr>
                <p:cNvSpPr>
                  <a:spLocks/>
                </p:cNvSpPr>
                <p:nvPr/>
              </p:nvSpPr>
              <p:spPr bwMode="auto">
                <a:xfrm>
                  <a:off x="2147" y="2548"/>
                  <a:ext cx="72" cy="33"/>
                </a:xfrm>
                <a:custGeom>
                  <a:avLst/>
                  <a:gdLst>
                    <a:gd name="T0" fmla="*/ 0 w 1089"/>
                    <a:gd name="T1" fmla="*/ 0 h 496"/>
                    <a:gd name="T2" fmla="*/ 0 w 1089"/>
                    <a:gd name="T3" fmla="*/ 0 h 496"/>
                    <a:gd name="T4" fmla="*/ 0 w 1089"/>
                    <a:gd name="T5" fmla="*/ 0 h 496"/>
                    <a:gd name="T6" fmla="*/ 0 w 1089"/>
                    <a:gd name="T7" fmla="*/ 0 h 496"/>
                    <a:gd name="T8" fmla="*/ 0 w 1089"/>
                    <a:gd name="T9" fmla="*/ 0 h 496"/>
                    <a:gd name="T10" fmla="*/ 0 w 1089"/>
                    <a:gd name="T11" fmla="*/ 0 h 496"/>
                    <a:gd name="T12" fmla="*/ 0 w 1089"/>
                    <a:gd name="T13" fmla="*/ 0 h 496"/>
                    <a:gd name="T14" fmla="*/ 0 w 1089"/>
                    <a:gd name="T15" fmla="*/ 0 h 496"/>
                    <a:gd name="T16" fmla="*/ 0 w 1089"/>
                    <a:gd name="T17" fmla="*/ 0 h 496"/>
                    <a:gd name="T18" fmla="*/ 0 w 1089"/>
                    <a:gd name="T19" fmla="*/ 0 h 496"/>
                    <a:gd name="T20" fmla="*/ 0 w 1089"/>
                    <a:gd name="T21" fmla="*/ 0 h 496"/>
                    <a:gd name="T22" fmla="*/ 0 w 1089"/>
                    <a:gd name="T23" fmla="*/ 0 h 496"/>
                    <a:gd name="T24" fmla="*/ 0 w 1089"/>
                    <a:gd name="T25" fmla="*/ 0 h 496"/>
                    <a:gd name="T26" fmla="*/ 0 w 1089"/>
                    <a:gd name="T27" fmla="*/ 0 h 496"/>
                    <a:gd name="T28" fmla="*/ 0 w 1089"/>
                    <a:gd name="T29" fmla="*/ 0 h 496"/>
                    <a:gd name="T30" fmla="*/ 0 w 1089"/>
                    <a:gd name="T31" fmla="*/ 0 h 496"/>
                    <a:gd name="T32" fmla="*/ 0 w 1089"/>
                    <a:gd name="T33" fmla="*/ 0 h 496"/>
                    <a:gd name="T34" fmla="*/ 0 w 1089"/>
                    <a:gd name="T35" fmla="*/ 0 h 496"/>
                    <a:gd name="T36" fmla="*/ 0 w 1089"/>
                    <a:gd name="T37" fmla="*/ 0 h 496"/>
                    <a:gd name="T38" fmla="*/ 0 w 1089"/>
                    <a:gd name="T39" fmla="*/ 0 h 496"/>
                    <a:gd name="T40" fmla="*/ 0 w 1089"/>
                    <a:gd name="T41" fmla="*/ 0 h 496"/>
                    <a:gd name="T42" fmla="*/ 0 w 1089"/>
                    <a:gd name="T43" fmla="*/ 0 h 496"/>
                    <a:gd name="T44" fmla="*/ 0 w 1089"/>
                    <a:gd name="T45" fmla="*/ 0 h 496"/>
                    <a:gd name="T46" fmla="*/ 0 w 1089"/>
                    <a:gd name="T47" fmla="*/ 0 h 496"/>
                    <a:gd name="T48" fmla="*/ 0 w 1089"/>
                    <a:gd name="T49" fmla="*/ 0 h 496"/>
                    <a:gd name="T50" fmla="*/ 0 w 1089"/>
                    <a:gd name="T51" fmla="*/ 0 h 496"/>
                    <a:gd name="T52" fmla="*/ 0 w 1089"/>
                    <a:gd name="T53" fmla="*/ 0 h 496"/>
                    <a:gd name="T54" fmla="*/ 0 w 1089"/>
                    <a:gd name="T55" fmla="*/ 0 h 496"/>
                    <a:gd name="T56" fmla="*/ 0 w 1089"/>
                    <a:gd name="T57" fmla="*/ 0 h 496"/>
                    <a:gd name="T58" fmla="*/ 0 w 1089"/>
                    <a:gd name="T59" fmla="*/ 0 h 496"/>
                    <a:gd name="T60" fmla="*/ 0 w 1089"/>
                    <a:gd name="T61" fmla="*/ 0 h 496"/>
                    <a:gd name="T62" fmla="*/ 0 w 1089"/>
                    <a:gd name="T63" fmla="*/ 0 h 496"/>
                    <a:gd name="T64" fmla="*/ 0 w 1089"/>
                    <a:gd name="T65" fmla="*/ 0 h 496"/>
                    <a:gd name="T66" fmla="*/ 0 w 1089"/>
                    <a:gd name="T67" fmla="*/ 0 h 496"/>
                    <a:gd name="T68" fmla="*/ 0 w 1089"/>
                    <a:gd name="T69" fmla="*/ 0 h 496"/>
                    <a:gd name="T70" fmla="*/ 0 w 1089"/>
                    <a:gd name="T71" fmla="*/ 0 h 496"/>
                    <a:gd name="T72" fmla="*/ 0 w 1089"/>
                    <a:gd name="T73" fmla="*/ 0 h 496"/>
                    <a:gd name="T74" fmla="*/ 0 w 1089"/>
                    <a:gd name="T75" fmla="*/ 0 h 496"/>
                    <a:gd name="T76" fmla="*/ 0 w 1089"/>
                    <a:gd name="T77" fmla="*/ 0 h 496"/>
                    <a:gd name="T78" fmla="*/ 0 w 1089"/>
                    <a:gd name="T79" fmla="*/ 0 h 496"/>
                    <a:gd name="T80" fmla="*/ 0 w 1089"/>
                    <a:gd name="T81" fmla="*/ 0 h 496"/>
                    <a:gd name="T82" fmla="*/ 0 w 1089"/>
                    <a:gd name="T83" fmla="*/ 0 h 496"/>
                    <a:gd name="T84" fmla="*/ 0 w 1089"/>
                    <a:gd name="T85" fmla="*/ 0 h 496"/>
                    <a:gd name="T86" fmla="*/ 0 w 1089"/>
                    <a:gd name="T87" fmla="*/ 0 h 496"/>
                    <a:gd name="T88" fmla="*/ 0 w 1089"/>
                    <a:gd name="T89" fmla="*/ 0 h 496"/>
                    <a:gd name="T90" fmla="*/ 0 w 1089"/>
                    <a:gd name="T91" fmla="*/ 0 h 496"/>
                    <a:gd name="T92" fmla="*/ 0 w 1089"/>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9" h="496">
                      <a:moveTo>
                        <a:pt x="909" y="397"/>
                      </a:moveTo>
                      <a:lnTo>
                        <a:pt x="880" y="372"/>
                      </a:lnTo>
                      <a:lnTo>
                        <a:pt x="853" y="349"/>
                      </a:lnTo>
                      <a:lnTo>
                        <a:pt x="827" y="329"/>
                      </a:lnTo>
                      <a:lnTo>
                        <a:pt x="804" y="309"/>
                      </a:lnTo>
                      <a:lnTo>
                        <a:pt x="780" y="292"/>
                      </a:lnTo>
                      <a:lnTo>
                        <a:pt x="758" y="278"/>
                      </a:lnTo>
                      <a:lnTo>
                        <a:pt x="737" y="265"/>
                      </a:lnTo>
                      <a:lnTo>
                        <a:pt x="717" y="253"/>
                      </a:lnTo>
                      <a:lnTo>
                        <a:pt x="697" y="244"/>
                      </a:lnTo>
                      <a:lnTo>
                        <a:pt x="678" y="236"/>
                      </a:lnTo>
                      <a:lnTo>
                        <a:pt x="659" y="229"/>
                      </a:lnTo>
                      <a:lnTo>
                        <a:pt x="640" y="224"/>
                      </a:lnTo>
                      <a:lnTo>
                        <a:pt x="621" y="220"/>
                      </a:lnTo>
                      <a:lnTo>
                        <a:pt x="602" y="218"/>
                      </a:lnTo>
                      <a:lnTo>
                        <a:pt x="582" y="216"/>
                      </a:lnTo>
                      <a:lnTo>
                        <a:pt x="562" y="216"/>
                      </a:lnTo>
                      <a:lnTo>
                        <a:pt x="539" y="217"/>
                      </a:lnTo>
                      <a:lnTo>
                        <a:pt x="516" y="220"/>
                      </a:lnTo>
                      <a:lnTo>
                        <a:pt x="491" y="226"/>
                      </a:lnTo>
                      <a:lnTo>
                        <a:pt x="467" y="234"/>
                      </a:lnTo>
                      <a:lnTo>
                        <a:pt x="443" y="244"/>
                      </a:lnTo>
                      <a:lnTo>
                        <a:pt x="418" y="255"/>
                      </a:lnTo>
                      <a:lnTo>
                        <a:pt x="393" y="269"/>
                      </a:lnTo>
                      <a:lnTo>
                        <a:pt x="368" y="283"/>
                      </a:lnTo>
                      <a:lnTo>
                        <a:pt x="343" y="300"/>
                      </a:lnTo>
                      <a:lnTo>
                        <a:pt x="320" y="317"/>
                      </a:lnTo>
                      <a:lnTo>
                        <a:pt x="297" y="336"/>
                      </a:lnTo>
                      <a:lnTo>
                        <a:pt x="275" y="357"/>
                      </a:lnTo>
                      <a:lnTo>
                        <a:pt x="253" y="378"/>
                      </a:lnTo>
                      <a:lnTo>
                        <a:pt x="234" y="400"/>
                      </a:lnTo>
                      <a:lnTo>
                        <a:pt x="215" y="424"/>
                      </a:lnTo>
                      <a:lnTo>
                        <a:pt x="199" y="448"/>
                      </a:lnTo>
                      <a:lnTo>
                        <a:pt x="191" y="457"/>
                      </a:lnTo>
                      <a:lnTo>
                        <a:pt x="184" y="464"/>
                      </a:lnTo>
                      <a:lnTo>
                        <a:pt x="176" y="471"/>
                      </a:lnTo>
                      <a:lnTo>
                        <a:pt x="168" y="478"/>
                      </a:lnTo>
                      <a:lnTo>
                        <a:pt x="158" y="484"/>
                      </a:lnTo>
                      <a:lnTo>
                        <a:pt x="149" y="488"/>
                      </a:lnTo>
                      <a:lnTo>
                        <a:pt x="140" y="491"/>
                      </a:lnTo>
                      <a:lnTo>
                        <a:pt x="129" y="494"/>
                      </a:lnTo>
                      <a:lnTo>
                        <a:pt x="119" y="495"/>
                      </a:lnTo>
                      <a:lnTo>
                        <a:pt x="109" y="496"/>
                      </a:lnTo>
                      <a:lnTo>
                        <a:pt x="98" y="495"/>
                      </a:lnTo>
                      <a:lnTo>
                        <a:pt x="88" y="494"/>
                      </a:lnTo>
                      <a:lnTo>
                        <a:pt x="78" y="492"/>
                      </a:lnTo>
                      <a:lnTo>
                        <a:pt x="67" y="488"/>
                      </a:lnTo>
                      <a:lnTo>
                        <a:pt x="58" y="484"/>
                      </a:lnTo>
                      <a:lnTo>
                        <a:pt x="49" y="478"/>
                      </a:lnTo>
                      <a:lnTo>
                        <a:pt x="39" y="471"/>
                      </a:lnTo>
                      <a:lnTo>
                        <a:pt x="31" y="464"/>
                      </a:lnTo>
                      <a:lnTo>
                        <a:pt x="24" y="456"/>
                      </a:lnTo>
                      <a:lnTo>
                        <a:pt x="18" y="448"/>
                      </a:lnTo>
                      <a:lnTo>
                        <a:pt x="13" y="438"/>
                      </a:lnTo>
                      <a:lnTo>
                        <a:pt x="8" y="429"/>
                      </a:lnTo>
                      <a:lnTo>
                        <a:pt x="4" y="419"/>
                      </a:lnTo>
                      <a:lnTo>
                        <a:pt x="2" y="409"/>
                      </a:lnTo>
                      <a:lnTo>
                        <a:pt x="0" y="399"/>
                      </a:lnTo>
                      <a:lnTo>
                        <a:pt x="0" y="389"/>
                      </a:lnTo>
                      <a:lnTo>
                        <a:pt x="0" y="378"/>
                      </a:lnTo>
                      <a:lnTo>
                        <a:pt x="2" y="368"/>
                      </a:lnTo>
                      <a:lnTo>
                        <a:pt x="4" y="358"/>
                      </a:lnTo>
                      <a:lnTo>
                        <a:pt x="7" y="347"/>
                      </a:lnTo>
                      <a:lnTo>
                        <a:pt x="13" y="337"/>
                      </a:lnTo>
                      <a:lnTo>
                        <a:pt x="18" y="328"/>
                      </a:lnTo>
                      <a:lnTo>
                        <a:pt x="30" y="310"/>
                      </a:lnTo>
                      <a:lnTo>
                        <a:pt x="44" y="292"/>
                      </a:lnTo>
                      <a:lnTo>
                        <a:pt x="56" y="275"/>
                      </a:lnTo>
                      <a:lnTo>
                        <a:pt x="70" y="258"/>
                      </a:lnTo>
                      <a:lnTo>
                        <a:pt x="85" y="242"/>
                      </a:lnTo>
                      <a:lnTo>
                        <a:pt x="99" y="226"/>
                      </a:lnTo>
                      <a:lnTo>
                        <a:pt x="115" y="210"/>
                      </a:lnTo>
                      <a:lnTo>
                        <a:pt x="130" y="195"/>
                      </a:lnTo>
                      <a:lnTo>
                        <a:pt x="146" y="181"/>
                      </a:lnTo>
                      <a:lnTo>
                        <a:pt x="162" y="166"/>
                      </a:lnTo>
                      <a:lnTo>
                        <a:pt x="179" y="153"/>
                      </a:lnTo>
                      <a:lnTo>
                        <a:pt x="196" y="139"/>
                      </a:lnTo>
                      <a:lnTo>
                        <a:pt x="231" y="115"/>
                      </a:lnTo>
                      <a:lnTo>
                        <a:pt x="266" y="91"/>
                      </a:lnTo>
                      <a:lnTo>
                        <a:pt x="283" y="81"/>
                      </a:lnTo>
                      <a:lnTo>
                        <a:pt x="302" y="71"/>
                      </a:lnTo>
                      <a:lnTo>
                        <a:pt x="321" y="62"/>
                      </a:lnTo>
                      <a:lnTo>
                        <a:pt x="339" y="53"/>
                      </a:lnTo>
                      <a:lnTo>
                        <a:pt x="358" y="44"/>
                      </a:lnTo>
                      <a:lnTo>
                        <a:pt x="376" y="37"/>
                      </a:lnTo>
                      <a:lnTo>
                        <a:pt x="395" y="30"/>
                      </a:lnTo>
                      <a:lnTo>
                        <a:pt x="414" y="24"/>
                      </a:lnTo>
                      <a:lnTo>
                        <a:pt x="432" y="18"/>
                      </a:lnTo>
                      <a:lnTo>
                        <a:pt x="451" y="13"/>
                      </a:lnTo>
                      <a:lnTo>
                        <a:pt x="470" y="9"/>
                      </a:lnTo>
                      <a:lnTo>
                        <a:pt x="488" y="6"/>
                      </a:lnTo>
                      <a:lnTo>
                        <a:pt x="507" y="3"/>
                      </a:lnTo>
                      <a:lnTo>
                        <a:pt x="525" y="1"/>
                      </a:lnTo>
                      <a:lnTo>
                        <a:pt x="543" y="0"/>
                      </a:lnTo>
                      <a:lnTo>
                        <a:pt x="562" y="0"/>
                      </a:lnTo>
                      <a:lnTo>
                        <a:pt x="596" y="0"/>
                      </a:lnTo>
                      <a:lnTo>
                        <a:pt x="630" y="3"/>
                      </a:lnTo>
                      <a:lnTo>
                        <a:pt x="662" y="8"/>
                      </a:lnTo>
                      <a:lnTo>
                        <a:pt x="693" y="14"/>
                      </a:lnTo>
                      <a:lnTo>
                        <a:pt x="724" y="23"/>
                      </a:lnTo>
                      <a:lnTo>
                        <a:pt x="753" y="33"/>
                      </a:lnTo>
                      <a:lnTo>
                        <a:pt x="783" y="44"/>
                      </a:lnTo>
                      <a:lnTo>
                        <a:pt x="812" y="59"/>
                      </a:lnTo>
                      <a:lnTo>
                        <a:pt x="841" y="74"/>
                      </a:lnTo>
                      <a:lnTo>
                        <a:pt x="870" y="92"/>
                      </a:lnTo>
                      <a:lnTo>
                        <a:pt x="899" y="112"/>
                      </a:lnTo>
                      <a:lnTo>
                        <a:pt x="928" y="132"/>
                      </a:lnTo>
                      <a:lnTo>
                        <a:pt x="958" y="155"/>
                      </a:lnTo>
                      <a:lnTo>
                        <a:pt x="989" y="180"/>
                      </a:lnTo>
                      <a:lnTo>
                        <a:pt x="1020" y="207"/>
                      </a:lnTo>
                      <a:lnTo>
                        <a:pt x="1053" y="236"/>
                      </a:lnTo>
                      <a:lnTo>
                        <a:pt x="1060" y="243"/>
                      </a:lnTo>
                      <a:lnTo>
                        <a:pt x="1067" y="251"/>
                      </a:lnTo>
                      <a:lnTo>
                        <a:pt x="1073" y="260"/>
                      </a:lnTo>
                      <a:lnTo>
                        <a:pt x="1079" y="270"/>
                      </a:lnTo>
                      <a:lnTo>
                        <a:pt x="1083" y="279"/>
                      </a:lnTo>
                      <a:lnTo>
                        <a:pt x="1086" y="289"/>
                      </a:lnTo>
                      <a:lnTo>
                        <a:pt x="1088" y="300"/>
                      </a:lnTo>
                      <a:lnTo>
                        <a:pt x="1089" y="310"/>
                      </a:lnTo>
                      <a:lnTo>
                        <a:pt x="1089" y="320"/>
                      </a:lnTo>
                      <a:lnTo>
                        <a:pt x="1088" y="331"/>
                      </a:lnTo>
                      <a:lnTo>
                        <a:pt x="1086" y="341"/>
                      </a:lnTo>
                      <a:lnTo>
                        <a:pt x="1084" y="351"/>
                      </a:lnTo>
                      <a:lnTo>
                        <a:pt x="1080" y="361"/>
                      </a:lnTo>
                      <a:lnTo>
                        <a:pt x="1074" y="370"/>
                      </a:lnTo>
                      <a:lnTo>
                        <a:pt x="1068" y="379"/>
                      </a:lnTo>
                      <a:lnTo>
                        <a:pt x="1062" y="389"/>
                      </a:lnTo>
                      <a:lnTo>
                        <a:pt x="1054" y="396"/>
                      </a:lnTo>
                      <a:lnTo>
                        <a:pt x="1046" y="403"/>
                      </a:lnTo>
                      <a:lnTo>
                        <a:pt x="1036" y="409"/>
                      </a:lnTo>
                      <a:lnTo>
                        <a:pt x="1028" y="414"/>
                      </a:lnTo>
                      <a:lnTo>
                        <a:pt x="1018" y="419"/>
                      </a:lnTo>
                      <a:lnTo>
                        <a:pt x="1008" y="421"/>
                      </a:lnTo>
                      <a:lnTo>
                        <a:pt x="998" y="424"/>
                      </a:lnTo>
                      <a:lnTo>
                        <a:pt x="988" y="425"/>
                      </a:lnTo>
                      <a:lnTo>
                        <a:pt x="977" y="425"/>
                      </a:lnTo>
                      <a:lnTo>
                        <a:pt x="967" y="424"/>
                      </a:lnTo>
                      <a:lnTo>
                        <a:pt x="957" y="422"/>
                      </a:lnTo>
                      <a:lnTo>
                        <a:pt x="946" y="419"/>
                      </a:lnTo>
                      <a:lnTo>
                        <a:pt x="936" y="415"/>
                      </a:lnTo>
                      <a:lnTo>
                        <a:pt x="927" y="410"/>
                      </a:lnTo>
                      <a:lnTo>
                        <a:pt x="917" y="404"/>
                      </a:lnTo>
                      <a:lnTo>
                        <a:pt x="909" y="39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5" name="Freeform 1100">
                  <a:extLst>
                    <a:ext uri="{FF2B5EF4-FFF2-40B4-BE49-F238E27FC236}">
                      <a16:creationId xmlns:a16="http://schemas.microsoft.com/office/drawing/2014/main" id="{8BACFEC4-2A7C-4DF4-954A-86A3DFF4CA7E}"/>
                    </a:ext>
                  </a:extLst>
                </p:cNvPr>
                <p:cNvSpPr>
                  <a:spLocks/>
                </p:cNvSpPr>
                <p:nvPr/>
              </p:nvSpPr>
              <p:spPr bwMode="auto">
                <a:xfrm>
                  <a:off x="2185" y="2586"/>
                  <a:ext cx="14" cy="45"/>
                </a:xfrm>
                <a:custGeom>
                  <a:avLst/>
                  <a:gdLst>
                    <a:gd name="T0" fmla="*/ 0 w 217"/>
                    <a:gd name="T1" fmla="*/ 0 h 688"/>
                    <a:gd name="T2" fmla="*/ 0 w 217"/>
                    <a:gd name="T3" fmla="*/ 0 h 688"/>
                    <a:gd name="T4" fmla="*/ 0 w 217"/>
                    <a:gd name="T5" fmla="*/ 0 h 688"/>
                    <a:gd name="T6" fmla="*/ 0 w 217"/>
                    <a:gd name="T7" fmla="*/ 0 h 688"/>
                    <a:gd name="T8" fmla="*/ 0 w 217"/>
                    <a:gd name="T9" fmla="*/ 0 h 688"/>
                    <a:gd name="T10" fmla="*/ 0 w 217"/>
                    <a:gd name="T11" fmla="*/ 0 h 688"/>
                    <a:gd name="T12" fmla="*/ 0 w 217"/>
                    <a:gd name="T13" fmla="*/ 0 h 688"/>
                    <a:gd name="T14" fmla="*/ 0 w 217"/>
                    <a:gd name="T15" fmla="*/ 0 h 688"/>
                    <a:gd name="T16" fmla="*/ 0 w 217"/>
                    <a:gd name="T17" fmla="*/ 0 h 688"/>
                    <a:gd name="T18" fmla="*/ 0 w 217"/>
                    <a:gd name="T19" fmla="*/ 0 h 688"/>
                    <a:gd name="T20" fmla="*/ 0 w 217"/>
                    <a:gd name="T21" fmla="*/ 0 h 688"/>
                    <a:gd name="T22" fmla="*/ 0 w 217"/>
                    <a:gd name="T23" fmla="*/ 0 h 688"/>
                    <a:gd name="T24" fmla="*/ 0 w 217"/>
                    <a:gd name="T25" fmla="*/ 0 h 688"/>
                    <a:gd name="T26" fmla="*/ 0 w 217"/>
                    <a:gd name="T27" fmla="*/ 0 h 688"/>
                    <a:gd name="T28" fmla="*/ 0 w 217"/>
                    <a:gd name="T29" fmla="*/ 0 h 688"/>
                    <a:gd name="T30" fmla="*/ 0 w 217"/>
                    <a:gd name="T31" fmla="*/ 0 h 688"/>
                    <a:gd name="T32" fmla="*/ 0 w 217"/>
                    <a:gd name="T33" fmla="*/ 0 h 688"/>
                    <a:gd name="T34" fmla="*/ 0 w 217"/>
                    <a:gd name="T35" fmla="*/ 0 h 688"/>
                    <a:gd name="T36" fmla="*/ 0 w 217"/>
                    <a:gd name="T37" fmla="*/ 0 h 688"/>
                    <a:gd name="T38" fmla="*/ 0 w 217"/>
                    <a:gd name="T39" fmla="*/ 0 h 688"/>
                    <a:gd name="T40" fmla="*/ 0 w 217"/>
                    <a:gd name="T41" fmla="*/ 0 h 688"/>
                    <a:gd name="T42" fmla="*/ 0 w 217"/>
                    <a:gd name="T43" fmla="*/ 0 h 688"/>
                    <a:gd name="T44" fmla="*/ 0 w 217"/>
                    <a:gd name="T45" fmla="*/ 0 h 688"/>
                    <a:gd name="T46" fmla="*/ 0 w 217"/>
                    <a:gd name="T47" fmla="*/ 0 h 688"/>
                    <a:gd name="T48" fmla="*/ 0 w 217"/>
                    <a:gd name="T49" fmla="*/ 0 h 688"/>
                    <a:gd name="T50" fmla="*/ 0 w 217"/>
                    <a:gd name="T51" fmla="*/ 0 h 688"/>
                    <a:gd name="T52" fmla="*/ 0 w 217"/>
                    <a:gd name="T53" fmla="*/ 0 h 688"/>
                    <a:gd name="T54" fmla="*/ 0 w 217"/>
                    <a:gd name="T55" fmla="*/ 0 h 688"/>
                    <a:gd name="T56" fmla="*/ 0 w 217"/>
                    <a:gd name="T57" fmla="*/ 0 h 688"/>
                    <a:gd name="T58" fmla="*/ 0 w 217"/>
                    <a:gd name="T59" fmla="*/ 0 h 688"/>
                    <a:gd name="T60" fmla="*/ 0 w 217"/>
                    <a:gd name="T61" fmla="*/ 0 h 688"/>
                    <a:gd name="T62" fmla="*/ 0 w 217"/>
                    <a:gd name="T63" fmla="*/ 0 h 688"/>
                    <a:gd name="T64" fmla="*/ 0 w 217"/>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7" h="688">
                      <a:moveTo>
                        <a:pt x="216" y="108"/>
                      </a:moveTo>
                      <a:lnTo>
                        <a:pt x="217" y="579"/>
                      </a:lnTo>
                      <a:lnTo>
                        <a:pt x="216" y="591"/>
                      </a:lnTo>
                      <a:lnTo>
                        <a:pt x="214" y="601"/>
                      </a:lnTo>
                      <a:lnTo>
                        <a:pt x="212" y="611"/>
                      </a:lnTo>
                      <a:lnTo>
                        <a:pt x="208" y="622"/>
                      </a:lnTo>
                      <a:lnTo>
                        <a:pt x="204" y="631"/>
                      </a:lnTo>
                      <a:lnTo>
                        <a:pt x="199" y="640"/>
                      </a:lnTo>
                      <a:lnTo>
                        <a:pt x="192" y="649"/>
                      </a:lnTo>
                      <a:lnTo>
                        <a:pt x="185" y="656"/>
                      </a:lnTo>
                      <a:lnTo>
                        <a:pt x="178" y="663"/>
                      </a:lnTo>
                      <a:lnTo>
                        <a:pt x="169" y="669"/>
                      </a:lnTo>
                      <a:lnTo>
                        <a:pt x="160" y="674"/>
                      </a:lnTo>
                      <a:lnTo>
                        <a:pt x="151" y="679"/>
                      </a:lnTo>
                      <a:lnTo>
                        <a:pt x="141" y="683"/>
                      </a:lnTo>
                      <a:lnTo>
                        <a:pt x="130" y="686"/>
                      </a:lnTo>
                      <a:lnTo>
                        <a:pt x="120" y="687"/>
                      </a:lnTo>
                      <a:lnTo>
                        <a:pt x="109" y="688"/>
                      </a:lnTo>
                      <a:lnTo>
                        <a:pt x="97" y="687"/>
                      </a:lnTo>
                      <a:lnTo>
                        <a:pt x="87" y="686"/>
                      </a:lnTo>
                      <a:lnTo>
                        <a:pt x="77" y="683"/>
                      </a:lnTo>
                      <a:lnTo>
                        <a:pt x="66" y="680"/>
                      </a:lnTo>
                      <a:lnTo>
                        <a:pt x="57" y="674"/>
                      </a:lnTo>
                      <a:lnTo>
                        <a:pt x="48" y="669"/>
                      </a:lnTo>
                      <a:lnTo>
                        <a:pt x="39" y="663"/>
                      </a:lnTo>
                      <a:lnTo>
                        <a:pt x="32" y="656"/>
                      </a:lnTo>
                      <a:lnTo>
                        <a:pt x="25" y="649"/>
                      </a:lnTo>
                      <a:lnTo>
                        <a:pt x="19" y="640"/>
                      </a:lnTo>
                      <a:lnTo>
                        <a:pt x="13" y="631"/>
                      </a:lnTo>
                      <a:lnTo>
                        <a:pt x="9" y="622"/>
                      </a:lnTo>
                      <a:lnTo>
                        <a:pt x="5" y="611"/>
                      </a:lnTo>
                      <a:lnTo>
                        <a:pt x="2" y="601"/>
                      </a:lnTo>
                      <a:lnTo>
                        <a:pt x="1" y="591"/>
                      </a:lnTo>
                      <a:lnTo>
                        <a:pt x="0" y="579"/>
                      </a:lnTo>
                      <a:lnTo>
                        <a:pt x="0" y="108"/>
                      </a:lnTo>
                      <a:lnTo>
                        <a:pt x="0" y="98"/>
                      </a:lnTo>
                      <a:lnTo>
                        <a:pt x="2" y="86"/>
                      </a:lnTo>
                      <a:lnTo>
                        <a:pt x="4" y="76"/>
                      </a:lnTo>
                      <a:lnTo>
                        <a:pt x="8" y="67"/>
                      </a:lnTo>
                      <a:lnTo>
                        <a:pt x="12" y="57"/>
                      </a:lnTo>
                      <a:lnTo>
                        <a:pt x="18" y="48"/>
                      </a:lnTo>
                      <a:lnTo>
                        <a:pt x="24" y="40"/>
                      </a:lnTo>
                      <a:lnTo>
                        <a:pt x="31" y="31"/>
                      </a:lnTo>
                      <a:lnTo>
                        <a:pt x="38" y="25"/>
                      </a:lnTo>
                      <a:lnTo>
                        <a:pt x="47" y="19"/>
                      </a:lnTo>
                      <a:lnTo>
                        <a:pt x="56" y="13"/>
                      </a:lnTo>
                      <a:lnTo>
                        <a:pt x="65" y="9"/>
                      </a:lnTo>
                      <a:lnTo>
                        <a:pt x="75" y="5"/>
                      </a:lnTo>
                      <a:lnTo>
                        <a:pt x="86" y="2"/>
                      </a:lnTo>
                      <a:lnTo>
                        <a:pt x="96" y="0"/>
                      </a:lnTo>
                      <a:lnTo>
                        <a:pt x="108" y="0"/>
                      </a:lnTo>
                      <a:lnTo>
                        <a:pt x="119" y="0"/>
                      </a:lnTo>
                      <a:lnTo>
                        <a:pt x="129" y="2"/>
                      </a:lnTo>
                      <a:lnTo>
                        <a:pt x="140" y="5"/>
                      </a:lnTo>
                      <a:lnTo>
                        <a:pt x="150" y="9"/>
                      </a:lnTo>
                      <a:lnTo>
                        <a:pt x="159" y="13"/>
                      </a:lnTo>
                      <a:lnTo>
                        <a:pt x="169" y="18"/>
                      </a:lnTo>
                      <a:lnTo>
                        <a:pt x="177" y="24"/>
                      </a:lnTo>
                      <a:lnTo>
                        <a:pt x="184" y="31"/>
                      </a:lnTo>
                      <a:lnTo>
                        <a:pt x="191" y="40"/>
                      </a:lnTo>
                      <a:lnTo>
                        <a:pt x="198" y="48"/>
                      </a:lnTo>
                      <a:lnTo>
                        <a:pt x="203" y="56"/>
                      </a:lnTo>
                      <a:lnTo>
                        <a:pt x="208" y="66"/>
                      </a:lnTo>
                      <a:lnTo>
                        <a:pt x="211" y="76"/>
                      </a:lnTo>
                      <a:lnTo>
                        <a:pt x="214" y="86"/>
                      </a:lnTo>
                      <a:lnTo>
                        <a:pt x="215" y="97"/>
                      </a:lnTo>
                      <a:lnTo>
                        <a:pt x="216" y="10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6" name="Freeform 1101">
                  <a:extLst>
                    <a:ext uri="{FF2B5EF4-FFF2-40B4-BE49-F238E27FC236}">
                      <a16:creationId xmlns:a16="http://schemas.microsoft.com/office/drawing/2014/main" id="{A5360C02-7D4A-4193-BBCA-932907F8D432}"/>
                    </a:ext>
                  </a:extLst>
                </p:cNvPr>
                <p:cNvSpPr>
                  <a:spLocks/>
                </p:cNvSpPr>
                <p:nvPr/>
              </p:nvSpPr>
              <p:spPr bwMode="auto">
                <a:xfrm>
                  <a:off x="2096" y="2476"/>
                  <a:ext cx="62" cy="53"/>
                </a:xfrm>
                <a:custGeom>
                  <a:avLst/>
                  <a:gdLst>
                    <a:gd name="T0" fmla="*/ 0 w 933"/>
                    <a:gd name="T1" fmla="*/ 0 h 800"/>
                    <a:gd name="T2" fmla="*/ 0 w 933"/>
                    <a:gd name="T3" fmla="*/ 0 h 800"/>
                    <a:gd name="T4" fmla="*/ 0 w 933"/>
                    <a:gd name="T5" fmla="*/ 0 h 800"/>
                    <a:gd name="T6" fmla="*/ 0 w 933"/>
                    <a:gd name="T7" fmla="*/ 0 h 800"/>
                    <a:gd name="T8" fmla="*/ 0 w 933"/>
                    <a:gd name="T9" fmla="*/ 0 h 800"/>
                    <a:gd name="T10" fmla="*/ 0 w 933"/>
                    <a:gd name="T11" fmla="*/ 0 h 800"/>
                    <a:gd name="T12" fmla="*/ 0 w 933"/>
                    <a:gd name="T13" fmla="*/ 0 h 800"/>
                    <a:gd name="T14" fmla="*/ 0 w 933"/>
                    <a:gd name="T15" fmla="*/ 0 h 800"/>
                    <a:gd name="T16" fmla="*/ 0 w 933"/>
                    <a:gd name="T17" fmla="*/ 0 h 800"/>
                    <a:gd name="T18" fmla="*/ 0 w 933"/>
                    <a:gd name="T19" fmla="*/ 0 h 800"/>
                    <a:gd name="T20" fmla="*/ 0 w 933"/>
                    <a:gd name="T21" fmla="*/ 0 h 800"/>
                    <a:gd name="T22" fmla="*/ 0 w 933"/>
                    <a:gd name="T23" fmla="*/ 0 h 800"/>
                    <a:gd name="T24" fmla="*/ 0 w 933"/>
                    <a:gd name="T25" fmla="*/ 0 h 800"/>
                    <a:gd name="T26" fmla="*/ 0 w 933"/>
                    <a:gd name="T27" fmla="*/ 0 h 800"/>
                    <a:gd name="T28" fmla="*/ 0 w 933"/>
                    <a:gd name="T29" fmla="*/ 0 h 800"/>
                    <a:gd name="T30" fmla="*/ 0 w 933"/>
                    <a:gd name="T31" fmla="*/ 0 h 800"/>
                    <a:gd name="T32" fmla="*/ 0 w 933"/>
                    <a:gd name="T33" fmla="*/ 0 h 800"/>
                    <a:gd name="T34" fmla="*/ 0 w 933"/>
                    <a:gd name="T35" fmla="*/ 0 h 800"/>
                    <a:gd name="T36" fmla="*/ 0 w 933"/>
                    <a:gd name="T37" fmla="*/ 0 h 800"/>
                    <a:gd name="T38" fmla="*/ 0 w 933"/>
                    <a:gd name="T39" fmla="*/ 0 h 800"/>
                    <a:gd name="T40" fmla="*/ 0 w 933"/>
                    <a:gd name="T41" fmla="*/ 0 h 800"/>
                    <a:gd name="T42" fmla="*/ 0 w 933"/>
                    <a:gd name="T43" fmla="*/ 0 h 800"/>
                    <a:gd name="T44" fmla="*/ 0 w 933"/>
                    <a:gd name="T45" fmla="*/ 0 h 800"/>
                    <a:gd name="T46" fmla="*/ 0 w 933"/>
                    <a:gd name="T47" fmla="*/ 0 h 800"/>
                    <a:gd name="T48" fmla="*/ 0 w 933"/>
                    <a:gd name="T49" fmla="*/ 0 h 800"/>
                    <a:gd name="T50" fmla="*/ 0 w 933"/>
                    <a:gd name="T51" fmla="*/ 0 h 800"/>
                    <a:gd name="T52" fmla="*/ 0 w 933"/>
                    <a:gd name="T53" fmla="*/ 0 h 800"/>
                    <a:gd name="T54" fmla="*/ 0 w 933"/>
                    <a:gd name="T55" fmla="*/ 0 h 800"/>
                    <a:gd name="T56" fmla="*/ 0 w 933"/>
                    <a:gd name="T57" fmla="*/ 0 h 800"/>
                    <a:gd name="T58" fmla="*/ 0 w 933"/>
                    <a:gd name="T59" fmla="*/ 0 h 800"/>
                    <a:gd name="T60" fmla="*/ 0 w 933"/>
                    <a:gd name="T61" fmla="*/ 0 h 800"/>
                    <a:gd name="T62" fmla="*/ 0 w 933"/>
                    <a:gd name="T63" fmla="*/ 0 h 800"/>
                    <a:gd name="T64" fmla="*/ 0 w 933"/>
                    <a:gd name="T65" fmla="*/ 0 h 800"/>
                    <a:gd name="T66" fmla="*/ 0 w 933"/>
                    <a:gd name="T67" fmla="*/ 0 h 800"/>
                    <a:gd name="T68" fmla="*/ 0 w 933"/>
                    <a:gd name="T69" fmla="*/ 0 h 800"/>
                    <a:gd name="T70" fmla="*/ 0 w 933"/>
                    <a:gd name="T71" fmla="*/ 0 h 800"/>
                    <a:gd name="T72" fmla="*/ 0 w 933"/>
                    <a:gd name="T73" fmla="*/ 0 h 800"/>
                    <a:gd name="T74" fmla="*/ 0 w 933"/>
                    <a:gd name="T75" fmla="*/ 0 h 800"/>
                    <a:gd name="T76" fmla="*/ 0 w 933"/>
                    <a:gd name="T77" fmla="*/ 0 h 800"/>
                    <a:gd name="T78" fmla="*/ 0 w 933"/>
                    <a:gd name="T79" fmla="*/ 0 h 800"/>
                    <a:gd name="T80" fmla="*/ 0 w 933"/>
                    <a:gd name="T81" fmla="*/ 0 h 800"/>
                    <a:gd name="T82" fmla="*/ 0 w 933"/>
                    <a:gd name="T83" fmla="*/ 0 h 800"/>
                    <a:gd name="T84" fmla="*/ 0 w 933"/>
                    <a:gd name="T85" fmla="*/ 0 h 800"/>
                    <a:gd name="T86" fmla="*/ 0 w 933"/>
                    <a:gd name="T87" fmla="*/ 0 h 800"/>
                    <a:gd name="T88" fmla="*/ 0 w 933"/>
                    <a:gd name="T89" fmla="*/ 0 h 800"/>
                    <a:gd name="T90" fmla="*/ 0 w 933"/>
                    <a:gd name="T91" fmla="*/ 0 h 800"/>
                    <a:gd name="T92" fmla="*/ 0 w 933"/>
                    <a:gd name="T93" fmla="*/ 0 h 800"/>
                    <a:gd name="T94" fmla="*/ 0 w 933"/>
                    <a:gd name="T95" fmla="*/ 0 h 800"/>
                    <a:gd name="T96" fmla="*/ 0 w 933"/>
                    <a:gd name="T97" fmla="*/ 0 h 800"/>
                    <a:gd name="T98" fmla="*/ 0 w 933"/>
                    <a:gd name="T99" fmla="*/ 0 h 800"/>
                    <a:gd name="T100" fmla="*/ 0 w 933"/>
                    <a:gd name="T101" fmla="*/ 0 h 800"/>
                    <a:gd name="T102" fmla="*/ 0 w 933"/>
                    <a:gd name="T103" fmla="*/ 0 h 800"/>
                    <a:gd name="T104" fmla="*/ 0 w 933"/>
                    <a:gd name="T105" fmla="*/ 0 h 800"/>
                    <a:gd name="T106" fmla="*/ 0 w 933"/>
                    <a:gd name="T107" fmla="*/ 0 h 800"/>
                    <a:gd name="T108" fmla="*/ 0 w 933"/>
                    <a:gd name="T109" fmla="*/ 0 h 800"/>
                    <a:gd name="T110" fmla="*/ 0 w 933"/>
                    <a:gd name="T111" fmla="*/ 0 h 800"/>
                    <a:gd name="T112" fmla="*/ 0 w 933"/>
                    <a:gd name="T113" fmla="*/ 0 h 800"/>
                    <a:gd name="T114" fmla="*/ 0 w 933"/>
                    <a:gd name="T115" fmla="*/ 0 h 800"/>
                    <a:gd name="T116" fmla="*/ 0 w 933"/>
                    <a:gd name="T117" fmla="*/ 0 h 800"/>
                    <a:gd name="T118" fmla="*/ 0 w 933"/>
                    <a:gd name="T119" fmla="*/ 0 h 800"/>
                    <a:gd name="T120" fmla="*/ 0 w 933"/>
                    <a:gd name="T121" fmla="*/ 0 h 8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0">
                      <a:moveTo>
                        <a:pt x="858" y="3"/>
                      </a:moveTo>
                      <a:lnTo>
                        <a:pt x="848" y="1"/>
                      </a:lnTo>
                      <a:lnTo>
                        <a:pt x="839" y="0"/>
                      </a:lnTo>
                      <a:lnTo>
                        <a:pt x="828" y="0"/>
                      </a:lnTo>
                      <a:lnTo>
                        <a:pt x="819" y="1"/>
                      </a:lnTo>
                      <a:lnTo>
                        <a:pt x="810" y="3"/>
                      </a:lnTo>
                      <a:lnTo>
                        <a:pt x="800" y="5"/>
                      </a:lnTo>
                      <a:lnTo>
                        <a:pt x="791" y="10"/>
                      </a:lnTo>
                      <a:lnTo>
                        <a:pt x="783" y="14"/>
                      </a:lnTo>
                      <a:lnTo>
                        <a:pt x="774" y="19"/>
                      </a:lnTo>
                      <a:lnTo>
                        <a:pt x="767" y="25"/>
                      </a:lnTo>
                      <a:lnTo>
                        <a:pt x="760" y="31"/>
                      </a:lnTo>
                      <a:lnTo>
                        <a:pt x="754" y="38"/>
                      </a:lnTo>
                      <a:lnTo>
                        <a:pt x="749" y="47"/>
                      </a:lnTo>
                      <a:lnTo>
                        <a:pt x="743" y="56"/>
                      </a:lnTo>
                      <a:lnTo>
                        <a:pt x="739" y="64"/>
                      </a:lnTo>
                      <a:lnTo>
                        <a:pt x="736" y="75"/>
                      </a:lnTo>
                      <a:lnTo>
                        <a:pt x="722" y="124"/>
                      </a:lnTo>
                      <a:lnTo>
                        <a:pt x="705" y="171"/>
                      </a:lnTo>
                      <a:lnTo>
                        <a:pt x="688" y="215"/>
                      </a:lnTo>
                      <a:lnTo>
                        <a:pt x="668" y="256"/>
                      </a:lnTo>
                      <a:lnTo>
                        <a:pt x="647" y="293"/>
                      </a:lnTo>
                      <a:lnTo>
                        <a:pt x="625" y="328"/>
                      </a:lnTo>
                      <a:lnTo>
                        <a:pt x="603" y="360"/>
                      </a:lnTo>
                      <a:lnTo>
                        <a:pt x="579" y="389"/>
                      </a:lnTo>
                      <a:lnTo>
                        <a:pt x="555" y="417"/>
                      </a:lnTo>
                      <a:lnTo>
                        <a:pt x="529" y="441"/>
                      </a:lnTo>
                      <a:lnTo>
                        <a:pt x="505" y="463"/>
                      </a:lnTo>
                      <a:lnTo>
                        <a:pt x="479" y="483"/>
                      </a:lnTo>
                      <a:lnTo>
                        <a:pt x="452" y="502"/>
                      </a:lnTo>
                      <a:lnTo>
                        <a:pt x="426" y="518"/>
                      </a:lnTo>
                      <a:lnTo>
                        <a:pt x="400" y="532"/>
                      </a:lnTo>
                      <a:lnTo>
                        <a:pt x="374" y="545"/>
                      </a:lnTo>
                      <a:lnTo>
                        <a:pt x="348" y="555"/>
                      </a:lnTo>
                      <a:lnTo>
                        <a:pt x="324" y="565"/>
                      </a:lnTo>
                      <a:lnTo>
                        <a:pt x="300" y="573"/>
                      </a:lnTo>
                      <a:lnTo>
                        <a:pt x="276" y="580"/>
                      </a:lnTo>
                      <a:lnTo>
                        <a:pt x="253" y="585"/>
                      </a:lnTo>
                      <a:lnTo>
                        <a:pt x="233" y="591"/>
                      </a:lnTo>
                      <a:lnTo>
                        <a:pt x="212" y="594"/>
                      </a:lnTo>
                      <a:lnTo>
                        <a:pt x="193" y="597"/>
                      </a:lnTo>
                      <a:lnTo>
                        <a:pt x="159" y="600"/>
                      </a:lnTo>
                      <a:lnTo>
                        <a:pt x="133" y="601"/>
                      </a:lnTo>
                      <a:lnTo>
                        <a:pt x="116" y="601"/>
                      </a:lnTo>
                      <a:lnTo>
                        <a:pt x="106" y="601"/>
                      </a:lnTo>
                      <a:lnTo>
                        <a:pt x="107" y="601"/>
                      </a:lnTo>
                      <a:lnTo>
                        <a:pt x="97" y="600"/>
                      </a:lnTo>
                      <a:lnTo>
                        <a:pt x="87" y="601"/>
                      </a:lnTo>
                      <a:lnTo>
                        <a:pt x="77" y="603"/>
                      </a:lnTo>
                      <a:lnTo>
                        <a:pt x="68" y="605"/>
                      </a:lnTo>
                      <a:lnTo>
                        <a:pt x="59" y="609"/>
                      </a:lnTo>
                      <a:lnTo>
                        <a:pt x="51" y="613"/>
                      </a:lnTo>
                      <a:lnTo>
                        <a:pt x="42" y="619"/>
                      </a:lnTo>
                      <a:lnTo>
                        <a:pt x="35" y="625"/>
                      </a:lnTo>
                      <a:lnTo>
                        <a:pt x="28" y="631"/>
                      </a:lnTo>
                      <a:lnTo>
                        <a:pt x="22" y="638"/>
                      </a:lnTo>
                      <a:lnTo>
                        <a:pt x="15" y="646"/>
                      </a:lnTo>
                      <a:lnTo>
                        <a:pt x="11" y="655"/>
                      </a:lnTo>
                      <a:lnTo>
                        <a:pt x="7" y="663"/>
                      </a:lnTo>
                      <a:lnTo>
                        <a:pt x="4" y="672"/>
                      </a:lnTo>
                      <a:lnTo>
                        <a:pt x="1" y="683"/>
                      </a:lnTo>
                      <a:lnTo>
                        <a:pt x="0" y="693"/>
                      </a:lnTo>
                      <a:lnTo>
                        <a:pt x="0" y="703"/>
                      </a:lnTo>
                      <a:lnTo>
                        <a:pt x="1" y="713"/>
                      </a:lnTo>
                      <a:lnTo>
                        <a:pt x="2" y="723"/>
                      </a:lnTo>
                      <a:lnTo>
                        <a:pt x="5" y="732"/>
                      </a:lnTo>
                      <a:lnTo>
                        <a:pt x="8" y="742"/>
                      </a:lnTo>
                      <a:lnTo>
                        <a:pt x="12" y="750"/>
                      </a:lnTo>
                      <a:lnTo>
                        <a:pt x="17" y="758"/>
                      </a:lnTo>
                      <a:lnTo>
                        <a:pt x="24" y="765"/>
                      </a:lnTo>
                      <a:lnTo>
                        <a:pt x="31" y="773"/>
                      </a:lnTo>
                      <a:lnTo>
                        <a:pt x="38" y="779"/>
                      </a:lnTo>
                      <a:lnTo>
                        <a:pt x="45" y="784"/>
                      </a:lnTo>
                      <a:lnTo>
                        <a:pt x="54" y="789"/>
                      </a:lnTo>
                      <a:lnTo>
                        <a:pt x="63" y="793"/>
                      </a:lnTo>
                      <a:lnTo>
                        <a:pt x="72" y="796"/>
                      </a:lnTo>
                      <a:lnTo>
                        <a:pt x="82" y="798"/>
                      </a:lnTo>
                      <a:lnTo>
                        <a:pt x="92" y="799"/>
                      </a:lnTo>
                      <a:lnTo>
                        <a:pt x="100" y="800"/>
                      </a:lnTo>
                      <a:lnTo>
                        <a:pt x="122" y="800"/>
                      </a:lnTo>
                      <a:lnTo>
                        <a:pt x="156" y="799"/>
                      </a:lnTo>
                      <a:lnTo>
                        <a:pt x="199" y="795"/>
                      </a:lnTo>
                      <a:lnTo>
                        <a:pt x="224" y="792"/>
                      </a:lnTo>
                      <a:lnTo>
                        <a:pt x="251" y="788"/>
                      </a:lnTo>
                      <a:lnTo>
                        <a:pt x="280" y="782"/>
                      </a:lnTo>
                      <a:lnTo>
                        <a:pt x="310" y="776"/>
                      </a:lnTo>
                      <a:lnTo>
                        <a:pt x="341" y="766"/>
                      </a:lnTo>
                      <a:lnTo>
                        <a:pt x="374" y="757"/>
                      </a:lnTo>
                      <a:lnTo>
                        <a:pt x="408" y="745"/>
                      </a:lnTo>
                      <a:lnTo>
                        <a:pt x="442" y="731"/>
                      </a:lnTo>
                      <a:lnTo>
                        <a:pt x="478" y="715"/>
                      </a:lnTo>
                      <a:lnTo>
                        <a:pt x="513" y="697"/>
                      </a:lnTo>
                      <a:lnTo>
                        <a:pt x="548" y="676"/>
                      </a:lnTo>
                      <a:lnTo>
                        <a:pt x="583" y="654"/>
                      </a:lnTo>
                      <a:lnTo>
                        <a:pt x="618" y="628"/>
                      </a:lnTo>
                      <a:lnTo>
                        <a:pt x="652" y="599"/>
                      </a:lnTo>
                      <a:lnTo>
                        <a:pt x="687" y="567"/>
                      </a:lnTo>
                      <a:lnTo>
                        <a:pt x="720" y="533"/>
                      </a:lnTo>
                      <a:lnTo>
                        <a:pt x="752" y="494"/>
                      </a:lnTo>
                      <a:lnTo>
                        <a:pt x="783" y="453"/>
                      </a:lnTo>
                      <a:lnTo>
                        <a:pt x="812" y="409"/>
                      </a:lnTo>
                      <a:lnTo>
                        <a:pt x="840" y="360"/>
                      </a:lnTo>
                      <a:lnTo>
                        <a:pt x="865" y="307"/>
                      </a:lnTo>
                      <a:lnTo>
                        <a:pt x="889" y="250"/>
                      </a:lnTo>
                      <a:lnTo>
                        <a:pt x="911" y="190"/>
                      </a:lnTo>
                      <a:lnTo>
                        <a:pt x="930" y="125"/>
                      </a:lnTo>
                      <a:lnTo>
                        <a:pt x="932" y="115"/>
                      </a:lnTo>
                      <a:lnTo>
                        <a:pt x="933" y="106"/>
                      </a:lnTo>
                      <a:lnTo>
                        <a:pt x="933" y="95"/>
                      </a:lnTo>
                      <a:lnTo>
                        <a:pt x="932" y="86"/>
                      </a:lnTo>
                      <a:lnTo>
                        <a:pt x="930" y="77"/>
                      </a:lnTo>
                      <a:lnTo>
                        <a:pt x="927" y="67"/>
                      </a:lnTo>
                      <a:lnTo>
                        <a:pt x="923" y="58"/>
                      </a:lnTo>
                      <a:lnTo>
                        <a:pt x="919" y="50"/>
                      </a:lnTo>
                      <a:lnTo>
                        <a:pt x="914" y="42"/>
                      </a:lnTo>
                      <a:lnTo>
                        <a:pt x="908" y="34"/>
                      </a:lnTo>
                      <a:lnTo>
                        <a:pt x="902" y="27"/>
                      </a:lnTo>
                      <a:lnTo>
                        <a:pt x="894" y="21"/>
                      </a:lnTo>
                      <a:lnTo>
                        <a:pt x="886" y="16"/>
                      </a:lnTo>
                      <a:lnTo>
                        <a:pt x="877" y="11"/>
                      </a:lnTo>
                      <a:lnTo>
                        <a:pt x="869" y="6"/>
                      </a:lnTo>
                      <a:lnTo>
                        <a:pt x="858"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7" name="Freeform 1102">
                  <a:extLst>
                    <a:ext uri="{FF2B5EF4-FFF2-40B4-BE49-F238E27FC236}">
                      <a16:creationId xmlns:a16="http://schemas.microsoft.com/office/drawing/2014/main" id="{4B78BC6F-F9FB-4F91-94CF-37CE5DDE13E4}"/>
                    </a:ext>
                  </a:extLst>
                </p:cNvPr>
                <p:cNvSpPr>
                  <a:spLocks/>
                </p:cNvSpPr>
                <p:nvPr/>
              </p:nvSpPr>
              <p:spPr bwMode="auto">
                <a:xfrm>
                  <a:off x="2210" y="2448"/>
                  <a:ext cx="34" cy="73"/>
                </a:xfrm>
                <a:custGeom>
                  <a:avLst/>
                  <a:gdLst>
                    <a:gd name="T0" fmla="*/ 0 w 517"/>
                    <a:gd name="T1" fmla="*/ 0 h 1083"/>
                    <a:gd name="T2" fmla="*/ 0 w 517"/>
                    <a:gd name="T3" fmla="*/ 0 h 1083"/>
                    <a:gd name="T4" fmla="*/ 0 w 517"/>
                    <a:gd name="T5" fmla="*/ 0 h 1083"/>
                    <a:gd name="T6" fmla="*/ 0 w 517"/>
                    <a:gd name="T7" fmla="*/ 0 h 1083"/>
                    <a:gd name="T8" fmla="*/ 0 w 517"/>
                    <a:gd name="T9" fmla="*/ 0 h 1083"/>
                    <a:gd name="T10" fmla="*/ 0 w 517"/>
                    <a:gd name="T11" fmla="*/ 0 h 1083"/>
                    <a:gd name="T12" fmla="*/ 0 w 517"/>
                    <a:gd name="T13" fmla="*/ 0 h 1083"/>
                    <a:gd name="T14" fmla="*/ 0 w 517"/>
                    <a:gd name="T15" fmla="*/ 0 h 1083"/>
                    <a:gd name="T16" fmla="*/ 0 w 517"/>
                    <a:gd name="T17" fmla="*/ 0 h 1083"/>
                    <a:gd name="T18" fmla="*/ 0 w 517"/>
                    <a:gd name="T19" fmla="*/ 0 h 1083"/>
                    <a:gd name="T20" fmla="*/ 0 w 517"/>
                    <a:gd name="T21" fmla="*/ 0 h 1083"/>
                    <a:gd name="T22" fmla="*/ 0 w 517"/>
                    <a:gd name="T23" fmla="*/ 0 h 1083"/>
                    <a:gd name="T24" fmla="*/ 0 w 517"/>
                    <a:gd name="T25" fmla="*/ 0 h 1083"/>
                    <a:gd name="T26" fmla="*/ 0 w 517"/>
                    <a:gd name="T27" fmla="*/ 0 h 1083"/>
                    <a:gd name="T28" fmla="*/ 0 w 517"/>
                    <a:gd name="T29" fmla="*/ 0 h 1083"/>
                    <a:gd name="T30" fmla="*/ 0 w 517"/>
                    <a:gd name="T31" fmla="*/ 0 h 1083"/>
                    <a:gd name="T32" fmla="*/ 0 w 517"/>
                    <a:gd name="T33" fmla="*/ 0 h 1083"/>
                    <a:gd name="T34" fmla="*/ 0 w 517"/>
                    <a:gd name="T35" fmla="*/ 0 h 1083"/>
                    <a:gd name="T36" fmla="*/ 0 w 517"/>
                    <a:gd name="T37" fmla="*/ 0 h 1083"/>
                    <a:gd name="T38" fmla="*/ 0 w 517"/>
                    <a:gd name="T39" fmla="*/ 0 h 1083"/>
                    <a:gd name="T40" fmla="*/ 0 w 517"/>
                    <a:gd name="T41" fmla="*/ 0 h 1083"/>
                    <a:gd name="T42" fmla="*/ 0 w 517"/>
                    <a:gd name="T43" fmla="*/ 0 h 1083"/>
                    <a:gd name="T44" fmla="*/ 0 w 517"/>
                    <a:gd name="T45" fmla="*/ 0 h 1083"/>
                    <a:gd name="T46" fmla="*/ 0 w 517"/>
                    <a:gd name="T47" fmla="*/ 0 h 1083"/>
                    <a:gd name="T48" fmla="*/ 0 w 517"/>
                    <a:gd name="T49" fmla="*/ 0 h 1083"/>
                    <a:gd name="T50" fmla="*/ 0 w 517"/>
                    <a:gd name="T51" fmla="*/ 0 h 1083"/>
                    <a:gd name="T52" fmla="*/ 0 w 517"/>
                    <a:gd name="T53" fmla="*/ 0 h 1083"/>
                    <a:gd name="T54" fmla="*/ 0 w 517"/>
                    <a:gd name="T55" fmla="*/ 0 h 1083"/>
                    <a:gd name="T56" fmla="*/ 0 w 517"/>
                    <a:gd name="T57" fmla="*/ 0 h 1083"/>
                    <a:gd name="T58" fmla="*/ 0 w 517"/>
                    <a:gd name="T59" fmla="*/ 0 h 1083"/>
                    <a:gd name="T60" fmla="*/ 0 w 517"/>
                    <a:gd name="T61" fmla="*/ 0 h 1083"/>
                    <a:gd name="T62" fmla="*/ 0 w 517"/>
                    <a:gd name="T63" fmla="*/ 0 h 1083"/>
                    <a:gd name="T64" fmla="*/ 0 w 517"/>
                    <a:gd name="T65" fmla="*/ 0 h 1083"/>
                    <a:gd name="T66" fmla="*/ 0 w 517"/>
                    <a:gd name="T67" fmla="*/ 0 h 1083"/>
                    <a:gd name="T68" fmla="*/ 0 w 517"/>
                    <a:gd name="T69" fmla="*/ 0 h 1083"/>
                    <a:gd name="T70" fmla="*/ 0 w 517"/>
                    <a:gd name="T71" fmla="*/ 0 h 1083"/>
                    <a:gd name="T72" fmla="*/ 0 w 517"/>
                    <a:gd name="T73" fmla="*/ 0 h 1083"/>
                    <a:gd name="T74" fmla="*/ 0 w 517"/>
                    <a:gd name="T75" fmla="*/ 0 h 1083"/>
                    <a:gd name="T76" fmla="*/ 0 w 517"/>
                    <a:gd name="T77" fmla="*/ 0 h 1083"/>
                    <a:gd name="T78" fmla="*/ 0 w 517"/>
                    <a:gd name="T79" fmla="*/ 0 h 1083"/>
                    <a:gd name="T80" fmla="*/ 0 w 517"/>
                    <a:gd name="T81" fmla="*/ 0 h 1083"/>
                    <a:gd name="T82" fmla="*/ 0 w 517"/>
                    <a:gd name="T83" fmla="*/ 0 h 1083"/>
                    <a:gd name="T84" fmla="*/ 0 w 517"/>
                    <a:gd name="T85" fmla="*/ 0 h 1083"/>
                    <a:gd name="T86" fmla="*/ 0 w 517"/>
                    <a:gd name="T87" fmla="*/ 0 h 1083"/>
                    <a:gd name="T88" fmla="*/ 0 w 517"/>
                    <a:gd name="T89" fmla="*/ 0 h 1083"/>
                    <a:gd name="T90" fmla="*/ 0 w 517"/>
                    <a:gd name="T91" fmla="*/ 0 h 1083"/>
                    <a:gd name="T92" fmla="*/ 0 w 517"/>
                    <a:gd name="T93" fmla="*/ 0 h 1083"/>
                    <a:gd name="T94" fmla="*/ 0 w 517"/>
                    <a:gd name="T95" fmla="*/ 0 h 1083"/>
                    <a:gd name="T96" fmla="*/ 0 w 517"/>
                    <a:gd name="T97" fmla="*/ 0 h 1083"/>
                    <a:gd name="T98" fmla="*/ 0 w 517"/>
                    <a:gd name="T99" fmla="*/ 0 h 1083"/>
                    <a:gd name="T100" fmla="*/ 0 w 517"/>
                    <a:gd name="T101" fmla="*/ 0 h 1083"/>
                    <a:gd name="T102" fmla="*/ 0 w 517"/>
                    <a:gd name="T103" fmla="*/ 0 h 1083"/>
                    <a:gd name="T104" fmla="*/ 0 w 517"/>
                    <a:gd name="T105" fmla="*/ 0 h 1083"/>
                    <a:gd name="T106" fmla="*/ 0 w 517"/>
                    <a:gd name="T107" fmla="*/ 0 h 1083"/>
                    <a:gd name="T108" fmla="*/ 0 w 517"/>
                    <a:gd name="T109" fmla="*/ 0 h 1083"/>
                    <a:gd name="T110" fmla="*/ 0 w 517"/>
                    <a:gd name="T111" fmla="*/ 0 h 1083"/>
                    <a:gd name="T112" fmla="*/ 0 w 517"/>
                    <a:gd name="T113" fmla="*/ 0 h 1083"/>
                    <a:gd name="T114" fmla="*/ 0 w 517"/>
                    <a:gd name="T115" fmla="*/ 0 h 1083"/>
                    <a:gd name="T116" fmla="*/ 0 w 517"/>
                    <a:gd name="T117" fmla="*/ 0 h 1083"/>
                    <a:gd name="T118" fmla="*/ 0 w 517"/>
                    <a:gd name="T119" fmla="*/ 0 h 1083"/>
                    <a:gd name="T120" fmla="*/ 0 w 517"/>
                    <a:gd name="T121" fmla="*/ 0 h 10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3">
                      <a:moveTo>
                        <a:pt x="459" y="68"/>
                      </a:moveTo>
                      <a:lnTo>
                        <a:pt x="455" y="59"/>
                      </a:lnTo>
                      <a:lnTo>
                        <a:pt x="451" y="50"/>
                      </a:lnTo>
                      <a:lnTo>
                        <a:pt x="446" y="41"/>
                      </a:lnTo>
                      <a:lnTo>
                        <a:pt x="440" y="34"/>
                      </a:lnTo>
                      <a:lnTo>
                        <a:pt x="433" y="27"/>
                      </a:lnTo>
                      <a:lnTo>
                        <a:pt x="425" y="21"/>
                      </a:lnTo>
                      <a:lnTo>
                        <a:pt x="418" y="15"/>
                      </a:lnTo>
                      <a:lnTo>
                        <a:pt x="410" y="10"/>
                      </a:lnTo>
                      <a:lnTo>
                        <a:pt x="401" y="6"/>
                      </a:lnTo>
                      <a:lnTo>
                        <a:pt x="391" y="3"/>
                      </a:lnTo>
                      <a:lnTo>
                        <a:pt x="382" y="1"/>
                      </a:lnTo>
                      <a:lnTo>
                        <a:pt x="373" y="0"/>
                      </a:lnTo>
                      <a:lnTo>
                        <a:pt x="363" y="0"/>
                      </a:lnTo>
                      <a:lnTo>
                        <a:pt x="353" y="0"/>
                      </a:lnTo>
                      <a:lnTo>
                        <a:pt x="344" y="2"/>
                      </a:lnTo>
                      <a:lnTo>
                        <a:pt x="333" y="5"/>
                      </a:lnTo>
                      <a:lnTo>
                        <a:pt x="324" y="8"/>
                      </a:lnTo>
                      <a:lnTo>
                        <a:pt x="315" y="13"/>
                      </a:lnTo>
                      <a:lnTo>
                        <a:pt x="306" y="18"/>
                      </a:lnTo>
                      <a:lnTo>
                        <a:pt x="299" y="25"/>
                      </a:lnTo>
                      <a:lnTo>
                        <a:pt x="292" y="31"/>
                      </a:lnTo>
                      <a:lnTo>
                        <a:pt x="286" y="38"/>
                      </a:lnTo>
                      <a:lnTo>
                        <a:pt x="280" y="46"/>
                      </a:lnTo>
                      <a:lnTo>
                        <a:pt x="275" y="55"/>
                      </a:lnTo>
                      <a:lnTo>
                        <a:pt x="271" y="63"/>
                      </a:lnTo>
                      <a:lnTo>
                        <a:pt x="268" y="72"/>
                      </a:lnTo>
                      <a:lnTo>
                        <a:pt x="266" y="82"/>
                      </a:lnTo>
                      <a:lnTo>
                        <a:pt x="265" y="92"/>
                      </a:lnTo>
                      <a:lnTo>
                        <a:pt x="265" y="101"/>
                      </a:lnTo>
                      <a:lnTo>
                        <a:pt x="265" y="112"/>
                      </a:lnTo>
                      <a:lnTo>
                        <a:pt x="267" y="121"/>
                      </a:lnTo>
                      <a:lnTo>
                        <a:pt x="269" y="131"/>
                      </a:lnTo>
                      <a:lnTo>
                        <a:pt x="285" y="181"/>
                      </a:lnTo>
                      <a:lnTo>
                        <a:pt x="297" y="228"/>
                      </a:lnTo>
                      <a:lnTo>
                        <a:pt x="305" y="275"/>
                      </a:lnTo>
                      <a:lnTo>
                        <a:pt x="313" y="319"/>
                      </a:lnTo>
                      <a:lnTo>
                        <a:pt x="316" y="362"/>
                      </a:lnTo>
                      <a:lnTo>
                        <a:pt x="318" y="402"/>
                      </a:lnTo>
                      <a:lnTo>
                        <a:pt x="317" y="440"/>
                      </a:lnTo>
                      <a:lnTo>
                        <a:pt x="314" y="478"/>
                      </a:lnTo>
                      <a:lnTo>
                        <a:pt x="309" y="513"/>
                      </a:lnTo>
                      <a:lnTo>
                        <a:pt x="301" y="547"/>
                      </a:lnTo>
                      <a:lnTo>
                        <a:pt x="293" y="579"/>
                      </a:lnTo>
                      <a:lnTo>
                        <a:pt x="284" y="609"/>
                      </a:lnTo>
                      <a:lnTo>
                        <a:pt x="273" y="638"/>
                      </a:lnTo>
                      <a:lnTo>
                        <a:pt x="261" y="665"/>
                      </a:lnTo>
                      <a:lnTo>
                        <a:pt x="248" y="690"/>
                      </a:lnTo>
                      <a:lnTo>
                        <a:pt x="234" y="713"/>
                      </a:lnTo>
                      <a:lnTo>
                        <a:pt x="221" y="735"/>
                      </a:lnTo>
                      <a:lnTo>
                        <a:pt x="205" y="756"/>
                      </a:lnTo>
                      <a:lnTo>
                        <a:pt x="191" y="775"/>
                      </a:lnTo>
                      <a:lnTo>
                        <a:pt x="176" y="793"/>
                      </a:lnTo>
                      <a:lnTo>
                        <a:pt x="161" y="808"/>
                      </a:lnTo>
                      <a:lnTo>
                        <a:pt x="146" y="824"/>
                      </a:lnTo>
                      <a:lnTo>
                        <a:pt x="133" y="837"/>
                      </a:lnTo>
                      <a:lnTo>
                        <a:pt x="119" y="849"/>
                      </a:lnTo>
                      <a:lnTo>
                        <a:pt x="94" y="868"/>
                      </a:lnTo>
                      <a:lnTo>
                        <a:pt x="74" y="883"/>
                      </a:lnTo>
                      <a:lnTo>
                        <a:pt x="60" y="891"/>
                      </a:lnTo>
                      <a:lnTo>
                        <a:pt x="53" y="895"/>
                      </a:lnTo>
                      <a:lnTo>
                        <a:pt x="45" y="900"/>
                      </a:lnTo>
                      <a:lnTo>
                        <a:pt x="37" y="907"/>
                      </a:lnTo>
                      <a:lnTo>
                        <a:pt x="29" y="913"/>
                      </a:lnTo>
                      <a:lnTo>
                        <a:pt x="23" y="920"/>
                      </a:lnTo>
                      <a:lnTo>
                        <a:pt x="17" y="928"/>
                      </a:lnTo>
                      <a:lnTo>
                        <a:pt x="12" y="937"/>
                      </a:lnTo>
                      <a:lnTo>
                        <a:pt x="8" y="945"/>
                      </a:lnTo>
                      <a:lnTo>
                        <a:pt x="5" y="954"/>
                      </a:lnTo>
                      <a:lnTo>
                        <a:pt x="2" y="963"/>
                      </a:lnTo>
                      <a:lnTo>
                        <a:pt x="1" y="973"/>
                      </a:lnTo>
                      <a:lnTo>
                        <a:pt x="0" y="983"/>
                      </a:lnTo>
                      <a:lnTo>
                        <a:pt x="0" y="992"/>
                      </a:lnTo>
                      <a:lnTo>
                        <a:pt x="2" y="1002"/>
                      </a:lnTo>
                      <a:lnTo>
                        <a:pt x="5" y="1012"/>
                      </a:lnTo>
                      <a:lnTo>
                        <a:pt x="8" y="1021"/>
                      </a:lnTo>
                      <a:lnTo>
                        <a:pt x="12" y="1031"/>
                      </a:lnTo>
                      <a:lnTo>
                        <a:pt x="17" y="1039"/>
                      </a:lnTo>
                      <a:lnTo>
                        <a:pt x="23" y="1047"/>
                      </a:lnTo>
                      <a:lnTo>
                        <a:pt x="29" y="1054"/>
                      </a:lnTo>
                      <a:lnTo>
                        <a:pt x="37" y="1061"/>
                      </a:lnTo>
                      <a:lnTo>
                        <a:pt x="45" y="1067"/>
                      </a:lnTo>
                      <a:lnTo>
                        <a:pt x="53" y="1072"/>
                      </a:lnTo>
                      <a:lnTo>
                        <a:pt x="61" y="1076"/>
                      </a:lnTo>
                      <a:lnTo>
                        <a:pt x="71" y="1079"/>
                      </a:lnTo>
                      <a:lnTo>
                        <a:pt x="80" y="1081"/>
                      </a:lnTo>
                      <a:lnTo>
                        <a:pt x="89" y="1083"/>
                      </a:lnTo>
                      <a:lnTo>
                        <a:pt x="100" y="1083"/>
                      </a:lnTo>
                      <a:lnTo>
                        <a:pt x="109" y="1083"/>
                      </a:lnTo>
                      <a:lnTo>
                        <a:pt x="118" y="1082"/>
                      </a:lnTo>
                      <a:lnTo>
                        <a:pt x="129" y="1079"/>
                      </a:lnTo>
                      <a:lnTo>
                        <a:pt x="138" y="1076"/>
                      </a:lnTo>
                      <a:lnTo>
                        <a:pt x="147" y="1072"/>
                      </a:lnTo>
                      <a:lnTo>
                        <a:pt x="153" y="1068"/>
                      </a:lnTo>
                      <a:lnTo>
                        <a:pt x="171" y="1057"/>
                      </a:lnTo>
                      <a:lnTo>
                        <a:pt x="198" y="1039"/>
                      </a:lnTo>
                      <a:lnTo>
                        <a:pt x="231" y="1013"/>
                      </a:lnTo>
                      <a:lnTo>
                        <a:pt x="250" y="998"/>
                      </a:lnTo>
                      <a:lnTo>
                        <a:pt x="268" y="980"/>
                      </a:lnTo>
                      <a:lnTo>
                        <a:pt x="289" y="960"/>
                      </a:lnTo>
                      <a:lnTo>
                        <a:pt x="310" y="940"/>
                      </a:lnTo>
                      <a:lnTo>
                        <a:pt x="330" y="916"/>
                      </a:lnTo>
                      <a:lnTo>
                        <a:pt x="351" y="891"/>
                      </a:lnTo>
                      <a:lnTo>
                        <a:pt x="372" y="863"/>
                      </a:lnTo>
                      <a:lnTo>
                        <a:pt x="392" y="834"/>
                      </a:lnTo>
                      <a:lnTo>
                        <a:pt x="412" y="802"/>
                      </a:lnTo>
                      <a:lnTo>
                        <a:pt x="431" y="769"/>
                      </a:lnTo>
                      <a:lnTo>
                        <a:pt x="448" y="733"/>
                      </a:lnTo>
                      <a:lnTo>
                        <a:pt x="464" y="696"/>
                      </a:lnTo>
                      <a:lnTo>
                        <a:pt x="478" y="655"/>
                      </a:lnTo>
                      <a:lnTo>
                        <a:pt x="491" y="613"/>
                      </a:lnTo>
                      <a:lnTo>
                        <a:pt x="502" y="570"/>
                      </a:lnTo>
                      <a:lnTo>
                        <a:pt x="509" y="523"/>
                      </a:lnTo>
                      <a:lnTo>
                        <a:pt x="514" y="473"/>
                      </a:lnTo>
                      <a:lnTo>
                        <a:pt x="517" y="423"/>
                      </a:lnTo>
                      <a:lnTo>
                        <a:pt x="516" y="370"/>
                      </a:lnTo>
                      <a:lnTo>
                        <a:pt x="513" y="314"/>
                      </a:lnTo>
                      <a:lnTo>
                        <a:pt x="506" y="256"/>
                      </a:lnTo>
                      <a:lnTo>
                        <a:pt x="495" y="196"/>
                      </a:lnTo>
                      <a:lnTo>
                        <a:pt x="479" y="133"/>
                      </a:lnTo>
                      <a:lnTo>
                        <a:pt x="459" y="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8" name="Freeform 1103">
                  <a:extLst>
                    <a:ext uri="{FF2B5EF4-FFF2-40B4-BE49-F238E27FC236}">
                      <a16:creationId xmlns:a16="http://schemas.microsoft.com/office/drawing/2014/main" id="{A46D73F6-CF7F-4337-8C8B-74519D147123}"/>
                    </a:ext>
                  </a:extLst>
                </p:cNvPr>
                <p:cNvSpPr>
                  <a:spLocks/>
                </p:cNvSpPr>
                <p:nvPr/>
              </p:nvSpPr>
              <p:spPr bwMode="auto">
                <a:xfrm>
                  <a:off x="2038" y="2546"/>
                  <a:ext cx="55" cy="23"/>
                </a:xfrm>
                <a:custGeom>
                  <a:avLst/>
                  <a:gdLst>
                    <a:gd name="T0" fmla="*/ 0 w 821"/>
                    <a:gd name="T1" fmla="*/ 0 h 347"/>
                    <a:gd name="T2" fmla="*/ 0 w 821"/>
                    <a:gd name="T3" fmla="*/ 0 h 347"/>
                    <a:gd name="T4" fmla="*/ 0 w 821"/>
                    <a:gd name="T5" fmla="*/ 0 h 347"/>
                    <a:gd name="T6" fmla="*/ 0 w 821"/>
                    <a:gd name="T7" fmla="*/ 0 h 347"/>
                    <a:gd name="T8" fmla="*/ 0 w 821"/>
                    <a:gd name="T9" fmla="*/ 0 h 347"/>
                    <a:gd name="T10" fmla="*/ 0 w 821"/>
                    <a:gd name="T11" fmla="*/ 0 h 347"/>
                    <a:gd name="T12" fmla="*/ 0 w 821"/>
                    <a:gd name="T13" fmla="*/ 0 h 347"/>
                    <a:gd name="T14" fmla="*/ 0 w 821"/>
                    <a:gd name="T15" fmla="*/ 0 h 347"/>
                    <a:gd name="T16" fmla="*/ 0 w 821"/>
                    <a:gd name="T17" fmla="*/ 0 h 347"/>
                    <a:gd name="T18" fmla="*/ 0 w 821"/>
                    <a:gd name="T19" fmla="*/ 0 h 347"/>
                    <a:gd name="T20" fmla="*/ 0 w 821"/>
                    <a:gd name="T21" fmla="*/ 0 h 347"/>
                    <a:gd name="T22" fmla="*/ 0 w 821"/>
                    <a:gd name="T23" fmla="*/ 0 h 347"/>
                    <a:gd name="T24" fmla="*/ 0 w 821"/>
                    <a:gd name="T25" fmla="*/ 0 h 347"/>
                    <a:gd name="T26" fmla="*/ 0 w 821"/>
                    <a:gd name="T27" fmla="*/ 0 h 347"/>
                    <a:gd name="T28" fmla="*/ 0 w 821"/>
                    <a:gd name="T29" fmla="*/ 0 h 347"/>
                    <a:gd name="T30" fmla="*/ 0 w 821"/>
                    <a:gd name="T31" fmla="*/ 0 h 347"/>
                    <a:gd name="T32" fmla="*/ 0 w 821"/>
                    <a:gd name="T33" fmla="*/ 0 h 347"/>
                    <a:gd name="T34" fmla="*/ 0 w 821"/>
                    <a:gd name="T35" fmla="*/ 0 h 347"/>
                    <a:gd name="T36" fmla="*/ 0 w 821"/>
                    <a:gd name="T37" fmla="*/ 0 h 347"/>
                    <a:gd name="T38" fmla="*/ 0 w 821"/>
                    <a:gd name="T39" fmla="*/ 0 h 347"/>
                    <a:gd name="T40" fmla="*/ 0 w 821"/>
                    <a:gd name="T41" fmla="*/ 0 h 347"/>
                    <a:gd name="T42" fmla="*/ 0 w 821"/>
                    <a:gd name="T43" fmla="*/ 0 h 347"/>
                    <a:gd name="T44" fmla="*/ 0 w 821"/>
                    <a:gd name="T45" fmla="*/ 0 h 347"/>
                    <a:gd name="T46" fmla="*/ 0 w 821"/>
                    <a:gd name="T47" fmla="*/ 0 h 347"/>
                    <a:gd name="T48" fmla="*/ 0 w 821"/>
                    <a:gd name="T49" fmla="*/ 0 h 347"/>
                    <a:gd name="T50" fmla="*/ 0 w 821"/>
                    <a:gd name="T51" fmla="*/ 0 h 347"/>
                    <a:gd name="T52" fmla="*/ 0 w 821"/>
                    <a:gd name="T53" fmla="*/ 0 h 347"/>
                    <a:gd name="T54" fmla="*/ 0 w 821"/>
                    <a:gd name="T55" fmla="*/ 0 h 347"/>
                    <a:gd name="T56" fmla="*/ 0 w 821"/>
                    <a:gd name="T57" fmla="*/ 0 h 347"/>
                    <a:gd name="T58" fmla="*/ 0 w 821"/>
                    <a:gd name="T59" fmla="*/ 0 h 347"/>
                    <a:gd name="T60" fmla="*/ 0 w 821"/>
                    <a:gd name="T61" fmla="*/ 0 h 347"/>
                    <a:gd name="T62" fmla="*/ 0 w 821"/>
                    <a:gd name="T63" fmla="*/ 0 h 347"/>
                    <a:gd name="T64" fmla="*/ 0 w 821"/>
                    <a:gd name="T65" fmla="*/ 0 h 347"/>
                    <a:gd name="T66" fmla="*/ 0 w 821"/>
                    <a:gd name="T67" fmla="*/ 0 h 347"/>
                    <a:gd name="T68" fmla="*/ 0 w 821"/>
                    <a:gd name="T69" fmla="*/ 0 h 347"/>
                    <a:gd name="T70" fmla="*/ 0 w 821"/>
                    <a:gd name="T71" fmla="*/ 0 h 347"/>
                    <a:gd name="T72" fmla="*/ 0 w 821"/>
                    <a:gd name="T73" fmla="*/ 0 h 347"/>
                    <a:gd name="T74" fmla="*/ 0 w 821"/>
                    <a:gd name="T75" fmla="*/ 0 h 347"/>
                    <a:gd name="T76" fmla="*/ 0 w 821"/>
                    <a:gd name="T77" fmla="*/ 0 h 347"/>
                    <a:gd name="T78" fmla="*/ 0 w 821"/>
                    <a:gd name="T79" fmla="*/ 0 h 347"/>
                    <a:gd name="T80" fmla="*/ 0 w 821"/>
                    <a:gd name="T81" fmla="*/ 0 h 347"/>
                    <a:gd name="T82" fmla="*/ 0 w 821"/>
                    <a:gd name="T83" fmla="*/ 0 h 347"/>
                    <a:gd name="T84" fmla="*/ 0 w 821"/>
                    <a:gd name="T85" fmla="*/ 0 h 347"/>
                    <a:gd name="T86" fmla="*/ 0 w 821"/>
                    <a:gd name="T87" fmla="*/ 0 h 347"/>
                    <a:gd name="T88" fmla="*/ 0 w 821"/>
                    <a:gd name="T89" fmla="*/ 0 h 347"/>
                    <a:gd name="T90" fmla="*/ 0 w 821"/>
                    <a:gd name="T91" fmla="*/ 0 h 347"/>
                    <a:gd name="T92" fmla="*/ 0 w 821"/>
                    <a:gd name="T93" fmla="*/ 0 h 347"/>
                    <a:gd name="T94" fmla="*/ 0 w 821"/>
                    <a:gd name="T95" fmla="*/ 0 h 347"/>
                    <a:gd name="T96" fmla="*/ 0 w 821"/>
                    <a:gd name="T97" fmla="*/ 0 h 347"/>
                    <a:gd name="T98" fmla="*/ 0 w 821"/>
                    <a:gd name="T99" fmla="*/ 0 h 347"/>
                    <a:gd name="T100" fmla="*/ 0 w 821"/>
                    <a:gd name="T101" fmla="*/ 0 h 347"/>
                    <a:gd name="T102" fmla="*/ 0 w 821"/>
                    <a:gd name="T103" fmla="*/ 0 h 347"/>
                    <a:gd name="T104" fmla="*/ 0 w 821"/>
                    <a:gd name="T105" fmla="*/ 0 h 347"/>
                    <a:gd name="T106" fmla="*/ 0 w 821"/>
                    <a:gd name="T107" fmla="*/ 0 h 347"/>
                    <a:gd name="T108" fmla="*/ 0 w 821"/>
                    <a:gd name="T109" fmla="*/ 0 h 347"/>
                    <a:gd name="T110" fmla="*/ 0 w 821"/>
                    <a:gd name="T111" fmla="*/ 0 h 347"/>
                    <a:gd name="T112" fmla="*/ 0 w 821"/>
                    <a:gd name="T113" fmla="*/ 0 h 347"/>
                    <a:gd name="T114" fmla="*/ 0 w 821"/>
                    <a:gd name="T115" fmla="*/ 0 h 347"/>
                    <a:gd name="T116" fmla="*/ 0 w 821"/>
                    <a:gd name="T117" fmla="*/ 0 h 347"/>
                    <a:gd name="T118" fmla="*/ 0 w 821"/>
                    <a:gd name="T119" fmla="*/ 0 h 347"/>
                    <a:gd name="T120" fmla="*/ 0 w 821"/>
                    <a:gd name="T121" fmla="*/ 0 h 347"/>
                    <a:gd name="T122" fmla="*/ 0 w 821"/>
                    <a:gd name="T123" fmla="*/ 0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7">
                      <a:moveTo>
                        <a:pt x="659" y="22"/>
                      </a:moveTo>
                      <a:lnTo>
                        <a:pt x="632" y="42"/>
                      </a:lnTo>
                      <a:lnTo>
                        <a:pt x="606" y="60"/>
                      </a:lnTo>
                      <a:lnTo>
                        <a:pt x="581" y="76"/>
                      </a:lnTo>
                      <a:lnTo>
                        <a:pt x="556" y="91"/>
                      </a:lnTo>
                      <a:lnTo>
                        <a:pt x="531" y="103"/>
                      </a:lnTo>
                      <a:lnTo>
                        <a:pt x="507" y="114"/>
                      </a:lnTo>
                      <a:lnTo>
                        <a:pt x="485" y="123"/>
                      </a:lnTo>
                      <a:lnTo>
                        <a:pt x="463" y="131"/>
                      </a:lnTo>
                      <a:lnTo>
                        <a:pt x="441" y="136"/>
                      </a:lnTo>
                      <a:lnTo>
                        <a:pt x="421" y="142"/>
                      </a:lnTo>
                      <a:lnTo>
                        <a:pt x="401" y="145"/>
                      </a:lnTo>
                      <a:lnTo>
                        <a:pt x="381" y="148"/>
                      </a:lnTo>
                      <a:lnTo>
                        <a:pt x="363" y="149"/>
                      </a:lnTo>
                      <a:lnTo>
                        <a:pt x="345" y="149"/>
                      </a:lnTo>
                      <a:lnTo>
                        <a:pt x="327" y="148"/>
                      </a:lnTo>
                      <a:lnTo>
                        <a:pt x="312" y="147"/>
                      </a:lnTo>
                      <a:lnTo>
                        <a:pt x="296" y="144"/>
                      </a:lnTo>
                      <a:lnTo>
                        <a:pt x="282" y="142"/>
                      </a:lnTo>
                      <a:lnTo>
                        <a:pt x="267" y="137"/>
                      </a:lnTo>
                      <a:lnTo>
                        <a:pt x="255" y="134"/>
                      </a:lnTo>
                      <a:lnTo>
                        <a:pt x="231" y="125"/>
                      </a:lnTo>
                      <a:lnTo>
                        <a:pt x="212" y="116"/>
                      </a:lnTo>
                      <a:lnTo>
                        <a:pt x="195" y="106"/>
                      </a:lnTo>
                      <a:lnTo>
                        <a:pt x="182" y="98"/>
                      </a:lnTo>
                      <a:lnTo>
                        <a:pt x="172" y="91"/>
                      </a:lnTo>
                      <a:lnTo>
                        <a:pt x="167" y="86"/>
                      </a:lnTo>
                      <a:lnTo>
                        <a:pt x="168" y="87"/>
                      </a:lnTo>
                      <a:lnTo>
                        <a:pt x="160" y="81"/>
                      </a:lnTo>
                      <a:lnTo>
                        <a:pt x="152" y="74"/>
                      </a:lnTo>
                      <a:lnTo>
                        <a:pt x="142" y="70"/>
                      </a:lnTo>
                      <a:lnTo>
                        <a:pt x="134" y="66"/>
                      </a:lnTo>
                      <a:lnTo>
                        <a:pt x="125" y="63"/>
                      </a:lnTo>
                      <a:lnTo>
                        <a:pt x="115" y="62"/>
                      </a:lnTo>
                      <a:lnTo>
                        <a:pt x="105" y="61"/>
                      </a:lnTo>
                      <a:lnTo>
                        <a:pt x="96" y="61"/>
                      </a:lnTo>
                      <a:lnTo>
                        <a:pt x="87" y="61"/>
                      </a:lnTo>
                      <a:lnTo>
                        <a:pt x="77" y="63"/>
                      </a:lnTo>
                      <a:lnTo>
                        <a:pt x="68" y="66"/>
                      </a:lnTo>
                      <a:lnTo>
                        <a:pt x="59" y="69"/>
                      </a:lnTo>
                      <a:lnTo>
                        <a:pt x="50" y="73"/>
                      </a:lnTo>
                      <a:lnTo>
                        <a:pt x="42" y="78"/>
                      </a:lnTo>
                      <a:lnTo>
                        <a:pt x="34" y="86"/>
                      </a:lnTo>
                      <a:lnTo>
                        <a:pt x="27" y="92"/>
                      </a:lnTo>
                      <a:lnTo>
                        <a:pt x="20" y="100"/>
                      </a:lnTo>
                      <a:lnTo>
                        <a:pt x="14" y="108"/>
                      </a:lnTo>
                      <a:lnTo>
                        <a:pt x="10" y="117"/>
                      </a:lnTo>
                      <a:lnTo>
                        <a:pt x="6" y="126"/>
                      </a:lnTo>
                      <a:lnTo>
                        <a:pt x="3" y="135"/>
                      </a:lnTo>
                      <a:lnTo>
                        <a:pt x="1" y="145"/>
                      </a:lnTo>
                      <a:lnTo>
                        <a:pt x="0" y="154"/>
                      </a:lnTo>
                      <a:lnTo>
                        <a:pt x="0" y="164"/>
                      </a:lnTo>
                      <a:lnTo>
                        <a:pt x="1" y="174"/>
                      </a:lnTo>
                      <a:lnTo>
                        <a:pt x="3" y="183"/>
                      </a:lnTo>
                      <a:lnTo>
                        <a:pt x="5" y="192"/>
                      </a:lnTo>
                      <a:lnTo>
                        <a:pt x="9" y="202"/>
                      </a:lnTo>
                      <a:lnTo>
                        <a:pt x="13" y="210"/>
                      </a:lnTo>
                      <a:lnTo>
                        <a:pt x="18" y="218"/>
                      </a:lnTo>
                      <a:lnTo>
                        <a:pt x="24" y="226"/>
                      </a:lnTo>
                      <a:lnTo>
                        <a:pt x="32" y="234"/>
                      </a:lnTo>
                      <a:lnTo>
                        <a:pt x="43" y="243"/>
                      </a:lnTo>
                      <a:lnTo>
                        <a:pt x="54" y="252"/>
                      </a:lnTo>
                      <a:lnTo>
                        <a:pt x="67" y="261"/>
                      </a:lnTo>
                      <a:lnTo>
                        <a:pt x="81" y="271"/>
                      </a:lnTo>
                      <a:lnTo>
                        <a:pt x="96" y="280"/>
                      </a:lnTo>
                      <a:lnTo>
                        <a:pt x="111" y="289"/>
                      </a:lnTo>
                      <a:lnTo>
                        <a:pt x="129" y="298"/>
                      </a:lnTo>
                      <a:lnTo>
                        <a:pt x="146" y="306"/>
                      </a:lnTo>
                      <a:lnTo>
                        <a:pt x="165" y="313"/>
                      </a:lnTo>
                      <a:lnTo>
                        <a:pt x="185" y="320"/>
                      </a:lnTo>
                      <a:lnTo>
                        <a:pt x="204" y="327"/>
                      </a:lnTo>
                      <a:lnTo>
                        <a:pt x="226" y="333"/>
                      </a:lnTo>
                      <a:lnTo>
                        <a:pt x="248" y="337"/>
                      </a:lnTo>
                      <a:lnTo>
                        <a:pt x="271" y="341"/>
                      </a:lnTo>
                      <a:lnTo>
                        <a:pt x="294" y="344"/>
                      </a:lnTo>
                      <a:lnTo>
                        <a:pt x="318" y="346"/>
                      </a:lnTo>
                      <a:lnTo>
                        <a:pt x="343" y="347"/>
                      </a:lnTo>
                      <a:lnTo>
                        <a:pt x="369" y="347"/>
                      </a:lnTo>
                      <a:lnTo>
                        <a:pt x="395" y="345"/>
                      </a:lnTo>
                      <a:lnTo>
                        <a:pt x="422" y="342"/>
                      </a:lnTo>
                      <a:lnTo>
                        <a:pt x="449" y="338"/>
                      </a:lnTo>
                      <a:lnTo>
                        <a:pt x="477" y="333"/>
                      </a:lnTo>
                      <a:lnTo>
                        <a:pt x="505" y="326"/>
                      </a:lnTo>
                      <a:lnTo>
                        <a:pt x="535" y="316"/>
                      </a:lnTo>
                      <a:lnTo>
                        <a:pt x="564" y="306"/>
                      </a:lnTo>
                      <a:lnTo>
                        <a:pt x="594" y="294"/>
                      </a:lnTo>
                      <a:lnTo>
                        <a:pt x="625" y="279"/>
                      </a:lnTo>
                      <a:lnTo>
                        <a:pt x="655" y="264"/>
                      </a:lnTo>
                      <a:lnTo>
                        <a:pt x="687" y="245"/>
                      </a:lnTo>
                      <a:lnTo>
                        <a:pt x="718" y="225"/>
                      </a:lnTo>
                      <a:lnTo>
                        <a:pt x="750" y="203"/>
                      </a:lnTo>
                      <a:lnTo>
                        <a:pt x="782" y="178"/>
                      </a:lnTo>
                      <a:lnTo>
                        <a:pt x="791" y="172"/>
                      </a:lnTo>
                      <a:lnTo>
                        <a:pt x="797" y="164"/>
                      </a:lnTo>
                      <a:lnTo>
                        <a:pt x="803" y="156"/>
                      </a:lnTo>
                      <a:lnTo>
                        <a:pt x="808" y="148"/>
                      </a:lnTo>
                      <a:lnTo>
                        <a:pt x="812" y="139"/>
                      </a:lnTo>
                      <a:lnTo>
                        <a:pt x="816" y="130"/>
                      </a:lnTo>
                      <a:lnTo>
                        <a:pt x="819" y="121"/>
                      </a:lnTo>
                      <a:lnTo>
                        <a:pt x="820" y="112"/>
                      </a:lnTo>
                      <a:lnTo>
                        <a:pt x="821" y="102"/>
                      </a:lnTo>
                      <a:lnTo>
                        <a:pt x="821" y="92"/>
                      </a:lnTo>
                      <a:lnTo>
                        <a:pt x="820" y="83"/>
                      </a:lnTo>
                      <a:lnTo>
                        <a:pt x="818" y="73"/>
                      </a:lnTo>
                      <a:lnTo>
                        <a:pt x="814" y="64"/>
                      </a:lnTo>
                      <a:lnTo>
                        <a:pt x="810" y="55"/>
                      </a:lnTo>
                      <a:lnTo>
                        <a:pt x="805" y="46"/>
                      </a:lnTo>
                      <a:lnTo>
                        <a:pt x="799" y="38"/>
                      </a:lnTo>
                      <a:lnTo>
                        <a:pt x="793" y="30"/>
                      </a:lnTo>
                      <a:lnTo>
                        <a:pt x="786" y="24"/>
                      </a:lnTo>
                      <a:lnTo>
                        <a:pt x="777" y="17"/>
                      </a:lnTo>
                      <a:lnTo>
                        <a:pt x="769" y="12"/>
                      </a:lnTo>
                      <a:lnTo>
                        <a:pt x="760" y="8"/>
                      </a:lnTo>
                      <a:lnTo>
                        <a:pt x="751" y="5"/>
                      </a:lnTo>
                      <a:lnTo>
                        <a:pt x="742" y="2"/>
                      </a:lnTo>
                      <a:lnTo>
                        <a:pt x="733" y="1"/>
                      </a:lnTo>
                      <a:lnTo>
                        <a:pt x="722" y="0"/>
                      </a:lnTo>
                      <a:lnTo>
                        <a:pt x="713" y="0"/>
                      </a:lnTo>
                      <a:lnTo>
                        <a:pt x="704" y="2"/>
                      </a:lnTo>
                      <a:lnTo>
                        <a:pt x="695" y="4"/>
                      </a:lnTo>
                      <a:lnTo>
                        <a:pt x="685" y="7"/>
                      </a:lnTo>
                      <a:lnTo>
                        <a:pt x="676" y="10"/>
                      </a:lnTo>
                      <a:lnTo>
                        <a:pt x="668" y="15"/>
                      </a:lnTo>
                      <a:lnTo>
                        <a:pt x="659" y="2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9" name="Freeform 1104">
                  <a:extLst>
                    <a:ext uri="{FF2B5EF4-FFF2-40B4-BE49-F238E27FC236}">
                      <a16:creationId xmlns:a16="http://schemas.microsoft.com/office/drawing/2014/main" id="{9BEB1D73-59B5-455B-BAA4-0F14EFAE9C57}"/>
                    </a:ext>
                  </a:extLst>
                </p:cNvPr>
                <p:cNvSpPr>
                  <a:spLocks/>
                </p:cNvSpPr>
                <p:nvPr/>
              </p:nvSpPr>
              <p:spPr bwMode="auto">
                <a:xfrm>
                  <a:off x="2042" y="2576"/>
                  <a:ext cx="46" cy="27"/>
                </a:xfrm>
                <a:custGeom>
                  <a:avLst/>
                  <a:gdLst>
                    <a:gd name="T0" fmla="*/ 0 w 695"/>
                    <a:gd name="T1" fmla="*/ 0 h 403"/>
                    <a:gd name="T2" fmla="*/ 0 w 695"/>
                    <a:gd name="T3" fmla="*/ 0 h 403"/>
                    <a:gd name="T4" fmla="*/ 0 w 695"/>
                    <a:gd name="T5" fmla="*/ 0 h 403"/>
                    <a:gd name="T6" fmla="*/ 0 w 695"/>
                    <a:gd name="T7" fmla="*/ 0 h 403"/>
                    <a:gd name="T8" fmla="*/ 0 w 695"/>
                    <a:gd name="T9" fmla="*/ 0 h 403"/>
                    <a:gd name="T10" fmla="*/ 0 w 695"/>
                    <a:gd name="T11" fmla="*/ 0 h 403"/>
                    <a:gd name="T12" fmla="*/ 0 w 695"/>
                    <a:gd name="T13" fmla="*/ 0 h 403"/>
                    <a:gd name="T14" fmla="*/ 0 w 695"/>
                    <a:gd name="T15" fmla="*/ 0 h 403"/>
                    <a:gd name="T16" fmla="*/ 0 w 695"/>
                    <a:gd name="T17" fmla="*/ 0 h 403"/>
                    <a:gd name="T18" fmla="*/ 0 w 695"/>
                    <a:gd name="T19" fmla="*/ 0 h 403"/>
                    <a:gd name="T20" fmla="*/ 0 w 695"/>
                    <a:gd name="T21" fmla="*/ 0 h 403"/>
                    <a:gd name="T22" fmla="*/ 0 w 695"/>
                    <a:gd name="T23" fmla="*/ 0 h 403"/>
                    <a:gd name="T24" fmla="*/ 0 w 695"/>
                    <a:gd name="T25" fmla="*/ 0 h 403"/>
                    <a:gd name="T26" fmla="*/ 0 w 695"/>
                    <a:gd name="T27" fmla="*/ 0 h 403"/>
                    <a:gd name="T28" fmla="*/ 0 w 695"/>
                    <a:gd name="T29" fmla="*/ 0 h 403"/>
                    <a:gd name="T30" fmla="*/ 0 w 695"/>
                    <a:gd name="T31" fmla="*/ 0 h 403"/>
                    <a:gd name="T32" fmla="*/ 0 w 695"/>
                    <a:gd name="T33" fmla="*/ 0 h 403"/>
                    <a:gd name="T34" fmla="*/ 0 w 695"/>
                    <a:gd name="T35" fmla="*/ 0 h 403"/>
                    <a:gd name="T36" fmla="*/ 0 w 695"/>
                    <a:gd name="T37" fmla="*/ 0 h 403"/>
                    <a:gd name="T38" fmla="*/ 0 w 695"/>
                    <a:gd name="T39" fmla="*/ 0 h 403"/>
                    <a:gd name="T40" fmla="*/ 0 w 695"/>
                    <a:gd name="T41" fmla="*/ 0 h 403"/>
                    <a:gd name="T42" fmla="*/ 0 w 695"/>
                    <a:gd name="T43" fmla="*/ 0 h 403"/>
                    <a:gd name="T44" fmla="*/ 0 w 695"/>
                    <a:gd name="T45" fmla="*/ 0 h 403"/>
                    <a:gd name="T46" fmla="*/ 0 w 695"/>
                    <a:gd name="T47" fmla="*/ 0 h 403"/>
                    <a:gd name="T48" fmla="*/ 0 w 695"/>
                    <a:gd name="T49" fmla="*/ 0 h 403"/>
                    <a:gd name="T50" fmla="*/ 0 w 695"/>
                    <a:gd name="T51" fmla="*/ 0 h 403"/>
                    <a:gd name="T52" fmla="*/ 0 w 695"/>
                    <a:gd name="T53" fmla="*/ 0 h 403"/>
                    <a:gd name="T54" fmla="*/ 0 w 695"/>
                    <a:gd name="T55" fmla="*/ 0 h 403"/>
                    <a:gd name="T56" fmla="*/ 0 w 695"/>
                    <a:gd name="T57" fmla="*/ 0 h 403"/>
                    <a:gd name="T58" fmla="*/ 0 w 695"/>
                    <a:gd name="T59" fmla="*/ 0 h 403"/>
                    <a:gd name="T60" fmla="*/ 0 w 695"/>
                    <a:gd name="T61" fmla="*/ 0 h 403"/>
                    <a:gd name="T62" fmla="*/ 0 w 695"/>
                    <a:gd name="T63" fmla="*/ 0 h 403"/>
                    <a:gd name="T64" fmla="*/ 0 w 695"/>
                    <a:gd name="T65" fmla="*/ 0 h 403"/>
                    <a:gd name="T66" fmla="*/ 0 w 695"/>
                    <a:gd name="T67" fmla="*/ 0 h 403"/>
                    <a:gd name="T68" fmla="*/ 0 w 695"/>
                    <a:gd name="T69" fmla="*/ 0 h 403"/>
                    <a:gd name="T70" fmla="*/ 0 w 695"/>
                    <a:gd name="T71" fmla="*/ 0 h 403"/>
                    <a:gd name="T72" fmla="*/ 0 w 695"/>
                    <a:gd name="T73" fmla="*/ 0 h 403"/>
                    <a:gd name="T74" fmla="*/ 0 w 695"/>
                    <a:gd name="T75" fmla="*/ 0 h 403"/>
                    <a:gd name="T76" fmla="*/ 0 w 695"/>
                    <a:gd name="T77" fmla="*/ 0 h 403"/>
                    <a:gd name="T78" fmla="*/ 0 w 695"/>
                    <a:gd name="T79" fmla="*/ 0 h 403"/>
                    <a:gd name="T80" fmla="*/ 0 w 695"/>
                    <a:gd name="T81" fmla="*/ 0 h 403"/>
                    <a:gd name="T82" fmla="*/ 0 w 695"/>
                    <a:gd name="T83" fmla="*/ 0 h 403"/>
                    <a:gd name="T84" fmla="*/ 0 w 695"/>
                    <a:gd name="T85" fmla="*/ 0 h 403"/>
                    <a:gd name="T86" fmla="*/ 0 w 695"/>
                    <a:gd name="T87" fmla="*/ 0 h 403"/>
                    <a:gd name="T88" fmla="*/ 0 w 695"/>
                    <a:gd name="T89" fmla="*/ 0 h 403"/>
                    <a:gd name="T90" fmla="*/ 0 w 695"/>
                    <a:gd name="T91" fmla="*/ 0 h 403"/>
                    <a:gd name="T92" fmla="*/ 0 w 695"/>
                    <a:gd name="T93" fmla="*/ 0 h 403"/>
                    <a:gd name="T94" fmla="*/ 0 w 695"/>
                    <a:gd name="T95" fmla="*/ 0 h 403"/>
                    <a:gd name="T96" fmla="*/ 0 w 695"/>
                    <a:gd name="T97" fmla="*/ 0 h 403"/>
                    <a:gd name="T98" fmla="*/ 0 w 695"/>
                    <a:gd name="T99" fmla="*/ 0 h 403"/>
                    <a:gd name="T100" fmla="*/ 0 w 695"/>
                    <a:gd name="T101" fmla="*/ 0 h 403"/>
                    <a:gd name="T102" fmla="*/ 0 w 695"/>
                    <a:gd name="T103" fmla="*/ 0 h 403"/>
                    <a:gd name="T104" fmla="*/ 0 w 695"/>
                    <a:gd name="T105" fmla="*/ 0 h 403"/>
                    <a:gd name="T106" fmla="*/ 0 w 695"/>
                    <a:gd name="T107" fmla="*/ 0 h 403"/>
                    <a:gd name="T108" fmla="*/ 0 w 695"/>
                    <a:gd name="T109" fmla="*/ 0 h 403"/>
                    <a:gd name="T110" fmla="*/ 0 w 695"/>
                    <a:gd name="T111" fmla="*/ 0 h 403"/>
                    <a:gd name="T112" fmla="*/ 0 w 695"/>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5" h="403">
                      <a:moveTo>
                        <a:pt x="522" y="32"/>
                      </a:moveTo>
                      <a:lnTo>
                        <a:pt x="503" y="52"/>
                      </a:lnTo>
                      <a:lnTo>
                        <a:pt x="484" y="70"/>
                      </a:lnTo>
                      <a:lnTo>
                        <a:pt x="466" y="87"/>
                      </a:lnTo>
                      <a:lnTo>
                        <a:pt x="448" y="102"/>
                      </a:lnTo>
                      <a:lnTo>
                        <a:pt x="429" y="117"/>
                      </a:lnTo>
                      <a:lnTo>
                        <a:pt x="412" y="129"/>
                      </a:lnTo>
                      <a:lnTo>
                        <a:pt x="394" y="140"/>
                      </a:lnTo>
                      <a:lnTo>
                        <a:pt x="377" y="151"/>
                      </a:lnTo>
                      <a:lnTo>
                        <a:pt x="360" y="160"/>
                      </a:lnTo>
                      <a:lnTo>
                        <a:pt x="344" y="168"/>
                      </a:lnTo>
                      <a:lnTo>
                        <a:pt x="327" y="176"/>
                      </a:lnTo>
                      <a:lnTo>
                        <a:pt x="312" y="182"/>
                      </a:lnTo>
                      <a:lnTo>
                        <a:pt x="296" y="187"/>
                      </a:lnTo>
                      <a:lnTo>
                        <a:pt x="282" y="191"/>
                      </a:lnTo>
                      <a:lnTo>
                        <a:pt x="267" y="195"/>
                      </a:lnTo>
                      <a:lnTo>
                        <a:pt x="254" y="197"/>
                      </a:lnTo>
                      <a:lnTo>
                        <a:pt x="228" y="201"/>
                      </a:lnTo>
                      <a:lnTo>
                        <a:pt x="204" y="203"/>
                      </a:lnTo>
                      <a:lnTo>
                        <a:pt x="183" y="204"/>
                      </a:lnTo>
                      <a:lnTo>
                        <a:pt x="166" y="203"/>
                      </a:lnTo>
                      <a:lnTo>
                        <a:pt x="141" y="200"/>
                      </a:lnTo>
                      <a:lnTo>
                        <a:pt x="130" y="197"/>
                      </a:lnTo>
                      <a:lnTo>
                        <a:pt x="131" y="198"/>
                      </a:lnTo>
                      <a:lnTo>
                        <a:pt x="121" y="195"/>
                      </a:lnTo>
                      <a:lnTo>
                        <a:pt x="111" y="193"/>
                      </a:lnTo>
                      <a:lnTo>
                        <a:pt x="102" y="193"/>
                      </a:lnTo>
                      <a:lnTo>
                        <a:pt x="91" y="193"/>
                      </a:lnTo>
                      <a:lnTo>
                        <a:pt x="82" y="194"/>
                      </a:lnTo>
                      <a:lnTo>
                        <a:pt x="73" y="196"/>
                      </a:lnTo>
                      <a:lnTo>
                        <a:pt x="63" y="199"/>
                      </a:lnTo>
                      <a:lnTo>
                        <a:pt x="55" y="203"/>
                      </a:lnTo>
                      <a:lnTo>
                        <a:pt x="47" y="209"/>
                      </a:lnTo>
                      <a:lnTo>
                        <a:pt x="39" y="214"/>
                      </a:lnTo>
                      <a:lnTo>
                        <a:pt x="31" y="220"/>
                      </a:lnTo>
                      <a:lnTo>
                        <a:pt x="24" y="227"/>
                      </a:lnTo>
                      <a:lnTo>
                        <a:pt x="18" y="234"/>
                      </a:lnTo>
                      <a:lnTo>
                        <a:pt x="13" y="243"/>
                      </a:lnTo>
                      <a:lnTo>
                        <a:pt x="9" y="252"/>
                      </a:lnTo>
                      <a:lnTo>
                        <a:pt x="4" y="261"/>
                      </a:lnTo>
                      <a:lnTo>
                        <a:pt x="2" y="272"/>
                      </a:lnTo>
                      <a:lnTo>
                        <a:pt x="0" y="281"/>
                      </a:lnTo>
                      <a:lnTo>
                        <a:pt x="0" y="291"/>
                      </a:lnTo>
                      <a:lnTo>
                        <a:pt x="0" y="301"/>
                      </a:lnTo>
                      <a:lnTo>
                        <a:pt x="1" y="310"/>
                      </a:lnTo>
                      <a:lnTo>
                        <a:pt x="3" y="320"/>
                      </a:lnTo>
                      <a:lnTo>
                        <a:pt x="7" y="329"/>
                      </a:lnTo>
                      <a:lnTo>
                        <a:pt x="11" y="338"/>
                      </a:lnTo>
                      <a:lnTo>
                        <a:pt x="15" y="346"/>
                      </a:lnTo>
                      <a:lnTo>
                        <a:pt x="21" y="353"/>
                      </a:lnTo>
                      <a:lnTo>
                        <a:pt x="27" y="362"/>
                      </a:lnTo>
                      <a:lnTo>
                        <a:pt x="34" y="368"/>
                      </a:lnTo>
                      <a:lnTo>
                        <a:pt x="42" y="374"/>
                      </a:lnTo>
                      <a:lnTo>
                        <a:pt x="50" y="379"/>
                      </a:lnTo>
                      <a:lnTo>
                        <a:pt x="59" y="383"/>
                      </a:lnTo>
                      <a:lnTo>
                        <a:pt x="69" y="387"/>
                      </a:lnTo>
                      <a:lnTo>
                        <a:pt x="74" y="390"/>
                      </a:lnTo>
                      <a:lnTo>
                        <a:pt x="86" y="393"/>
                      </a:lnTo>
                      <a:lnTo>
                        <a:pt x="104" y="396"/>
                      </a:lnTo>
                      <a:lnTo>
                        <a:pt x="127" y="400"/>
                      </a:lnTo>
                      <a:lnTo>
                        <a:pt x="154" y="402"/>
                      </a:lnTo>
                      <a:lnTo>
                        <a:pt x="188" y="403"/>
                      </a:lnTo>
                      <a:lnTo>
                        <a:pt x="205" y="403"/>
                      </a:lnTo>
                      <a:lnTo>
                        <a:pt x="224" y="402"/>
                      </a:lnTo>
                      <a:lnTo>
                        <a:pt x="244" y="401"/>
                      </a:lnTo>
                      <a:lnTo>
                        <a:pt x="265" y="398"/>
                      </a:lnTo>
                      <a:lnTo>
                        <a:pt x="286" y="395"/>
                      </a:lnTo>
                      <a:lnTo>
                        <a:pt x="309" y="391"/>
                      </a:lnTo>
                      <a:lnTo>
                        <a:pt x="331" y="384"/>
                      </a:lnTo>
                      <a:lnTo>
                        <a:pt x="355" y="377"/>
                      </a:lnTo>
                      <a:lnTo>
                        <a:pt x="379" y="370"/>
                      </a:lnTo>
                      <a:lnTo>
                        <a:pt x="404" y="360"/>
                      </a:lnTo>
                      <a:lnTo>
                        <a:pt x="428" y="349"/>
                      </a:lnTo>
                      <a:lnTo>
                        <a:pt x="454" y="336"/>
                      </a:lnTo>
                      <a:lnTo>
                        <a:pt x="480" y="322"/>
                      </a:lnTo>
                      <a:lnTo>
                        <a:pt x="507" y="306"/>
                      </a:lnTo>
                      <a:lnTo>
                        <a:pt x="534" y="288"/>
                      </a:lnTo>
                      <a:lnTo>
                        <a:pt x="561" y="268"/>
                      </a:lnTo>
                      <a:lnTo>
                        <a:pt x="588" y="246"/>
                      </a:lnTo>
                      <a:lnTo>
                        <a:pt x="615" y="222"/>
                      </a:lnTo>
                      <a:lnTo>
                        <a:pt x="641" y="195"/>
                      </a:lnTo>
                      <a:lnTo>
                        <a:pt x="669" y="167"/>
                      </a:lnTo>
                      <a:lnTo>
                        <a:pt x="676" y="159"/>
                      </a:lnTo>
                      <a:lnTo>
                        <a:pt x="681" y="151"/>
                      </a:lnTo>
                      <a:lnTo>
                        <a:pt x="686" y="142"/>
                      </a:lnTo>
                      <a:lnTo>
                        <a:pt x="689" y="133"/>
                      </a:lnTo>
                      <a:lnTo>
                        <a:pt x="692" y="124"/>
                      </a:lnTo>
                      <a:lnTo>
                        <a:pt x="694" y="115"/>
                      </a:lnTo>
                      <a:lnTo>
                        <a:pt x="695" y="104"/>
                      </a:lnTo>
                      <a:lnTo>
                        <a:pt x="695" y="95"/>
                      </a:lnTo>
                      <a:lnTo>
                        <a:pt x="694" y="86"/>
                      </a:lnTo>
                      <a:lnTo>
                        <a:pt x="692" y="76"/>
                      </a:lnTo>
                      <a:lnTo>
                        <a:pt x="690" y="67"/>
                      </a:lnTo>
                      <a:lnTo>
                        <a:pt x="686" y="58"/>
                      </a:lnTo>
                      <a:lnTo>
                        <a:pt x="682" y="49"/>
                      </a:lnTo>
                      <a:lnTo>
                        <a:pt x="677" y="41"/>
                      </a:lnTo>
                      <a:lnTo>
                        <a:pt x="669" y="33"/>
                      </a:lnTo>
                      <a:lnTo>
                        <a:pt x="663" y="26"/>
                      </a:lnTo>
                      <a:lnTo>
                        <a:pt x="655" y="19"/>
                      </a:lnTo>
                      <a:lnTo>
                        <a:pt x="647" y="14"/>
                      </a:lnTo>
                      <a:lnTo>
                        <a:pt x="637" y="9"/>
                      </a:lnTo>
                      <a:lnTo>
                        <a:pt x="629" y="6"/>
                      </a:lnTo>
                      <a:lnTo>
                        <a:pt x="620" y="3"/>
                      </a:lnTo>
                      <a:lnTo>
                        <a:pt x="609" y="1"/>
                      </a:lnTo>
                      <a:lnTo>
                        <a:pt x="600" y="0"/>
                      </a:lnTo>
                      <a:lnTo>
                        <a:pt x="591" y="0"/>
                      </a:lnTo>
                      <a:lnTo>
                        <a:pt x="581" y="1"/>
                      </a:lnTo>
                      <a:lnTo>
                        <a:pt x="572" y="3"/>
                      </a:lnTo>
                      <a:lnTo>
                        <a:pt x="563" y="5"/>
                      </a:lnTo>
                      <a:lnTo>
                        <a:pt x="554" y="9"/>
                      </a:lnTo>
                      <a:lnTo>
                        <a:pt x="545" y="13"/>
                      </a:lnTo>
                      <a:lnTo>
                        <a:pt x="537" y="18"/>
                      </a:lnTo>
                      <a:lnTo>
                        <a:pt x="529" y="26"/>
                      </a:lnTo>
                      <a:lnTo>
                        <a:pt x="522" y="3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0" name="Freeform 1105">
                  <a:extLst>
                    <a:ext uri="{FF2B5EF4-FFF2-40B4-BE49-F238E27FC236}">
                      <a16:creationId xmlns:a16="http://schemas.microsoft.com/office/drawing/2014/main" id="{3C9DBA23-F893-4922-9ABB-FFAADCCF6DEB}"/>
                    </a:ext>
                  </a:extLst>
                </p:cNvPr>
                <p:cNvSpPr>
                  <a:spLocks/>
                </p:cNvSpPr>
                <p:nvPr/>
              </p:nvSpPr>
              <p:spPr bwMode="auto">
                <a:xfrm>
                  <a:off x="2013" y="2696"/>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1" name="Freeform 1106">
                  <a:extLst>
                    <a:ext uri="{FF2B5EF4-FFF2-40B4-BE49-F238E27FC236}">
                      <a16:creationId xmlns:a16="http://schemas.microsoft.com/office/drawing/2014/main" id="{5C775F97-AB3D-46C1-A8B6-BE50FFBA07AD}"/>
                    </a:ext>
                  </a:extLst>
                </p:cNvPr>
                <p:cNvSpPr>
                  <a:spLocks/>
                </p:cNvSpPr>
                <p:nvPr/>
              </p:nvSpPr>
              <p:spPr bwMode="auto">
                <a:xfrm>
                  <a:off x="1954" y="2436"/>
                  <a:ext cx="181" cy="271"/>
                </a:xfrm>
                <a:custGeom>
                  <a:avLst/>
                  <a:gdLst>
                    <a:gd name="T0" fmla="*/ 0 w 2713"/>
                    <a:gd name="T1" fmla="*/ 0 h 4061"/>
                    <a:gd name="T2" fmla="*/ 0 w 2713"/>
                    <a:gd name="T3" fmla="*/ 0 h 4061"/>
                    <a:gd name="T4" fmla="*/ 0 w 2713"/>
                    <a:gd name="T5" fmla="*/ 0 h 4061"/>
                    <a:gd name="T6" fmla="*/ 0 w 2713"/>
                    <a:gd name="T7" fmla="*/ 0 h 4061"/>
                    <a:gd name="T8" fmla="*/ 0 w 2713"/>
                    <a:gd name="T9" fmla="*/ 0 h 4061"/>
                    <a:gd name="T10" fmla="*/ 0 w 2713"/>
                    <a:gd name="T11" fmla="*/ 0 h 4061"/>
                    <a:gd name="T12" fmla="*/ 0 w 2713"/>
                    <a:gd name="T13" fmla="*/ 0 h 4061"/>
                    <a:gd name="T14" fmla="*/ 0 w 2713"/>
                    <a:gd name="T15" fmla="*/ 0 h 4061"/>
                    <a:gd name="T16" fmla="*/ 0 w 2713"/>
                    <a:gd name="T17" fmla="*/ 0 h 4061"/>
                    <a:gd name="T18" fmla="*/ 0 w 2713"/>
                    <a:gd name="T19" fmla="*/ 0 h 4061"/>
                    <a:gd name="T20" fmla="*/ 0 w 2713"/>
                    <a:gd name="T21" fmla="*/ 0 h 4061"/>
                    <a:gd name="T22" fmla="*/ 0 w 2713"/>
                    <a:gd name="T23" fmla="*/ 0 h 4061"/>
                    <a:gd name="T24" fmla="*/ 0 w 2713"/>
                    <a:gd name="T25" fmla="*/ 0 h 4061"/>
                    <a:gd name="T26" fmla="*/ 0 w 2713"/>
                    <a:gd name="T27" fmla="*/ 0 h 4061"/>
                    <a:gd name="T28" fmla="*/ 0 w 2713"/>
                    <a:gd name="T29" fmla="*/ 0 h 4061"/>
                    <a:gd name="T30" fmla="*/ 0 w 2713"/>
                    <a:gd name="T31" fmla="*/ 0 h 4061"/>
                    <a:gd name="T32" fmla="*/ 0 w 2713"/>
                    <a:gd name="T33" fmla="*/ 0 h 4061"/>
                    <a:gd name="T34" fmla="*/ 0 w 2713"/>
                    <a:gd name="T35" fmla="*/ 0 h 4061"/>
                    <a:gd name="T36" fmla="*/ 0 w 2713"/>
                    <a:gd name="T37" fmla="*/ 0 h 4061"/>
                    <a:gd name="T38" fmla="*/ 0 w 2713"/>
                    <a:gd name="T39" fmla="*/ 0 h 4061"/>
                    <a:gd name="T40" fmla="*/ 0 w 2713"/>
                    <a:gd name="T41" fmla="*/ 0 h 4061"/>
                    <a:gd name="T42" fmla="*/ 0 w 2713"/>
                    <a:gd name="T43" fmla="*/ 0 h 4061"/>
                    <a:gd name="T44" fmla="*/ 0 w 2713"/>
                    <a:gd name="T45" fmla="*/ 0 h 4061"/>
                    <a:gd name="T46" fmla="*/ 0 w 2713"/>
                    <a:gd name="T47" fmla="*/ 0 h 4061"/>
                    <a:gd name="T48" fmla="*/ 0 w 2713"/>
                    <a:gd name="T49" fmla="*/ 0 h 4061"/>
                    <a:gd name="T50" fmla="*/ 0 w 2713"/>
                    <a:gd name="T51" fmla="*/ 0 h 4061"/>
                    <a:gd name="T52" fmla="*/ 0 w 2713"/>
                    <a:gd name="T53" fmla="*/ 0 h 4061"/>
                    <a:gd name="T54" fmla="*/ 0 w 2713"/>
                    <a:gd name="T55" fmla="*/ 0 h 4061"/>
                    <a:gd name="T56" fmla="*/ 0 w 2713"/>
                    <a:gd name="T57" fmla="*/ 0 h 4061"/>
                    <a:gd name="T58" fmla="*/ 0 w 2713"/>
                    <a:gd name="T59" fmla="*/ 0 h 4061"/>
                    <a:gd name="T60" fmla="*/ 0 w 2713"/>
                    <a:gd name="T61" fmla="*/ 0 h 4061"/>
                    <a:gd name="T62" fmla="*/ 0 w 2713"/>
                    <a:gd name="T63" fmla="*/ 0 h 4061"/>
                    <a:gd name="T64" fmla="*/ 0 w 2713"/>
                    <a:gd name="T65" fmla="*/ 0 h 4061"/>
                    <a:gd name="T66" fmla="*/ 0 w 2713"/>
                    <a:gd name="T67" fmla="*/ 0 h 4061"/>
                    <a:gd name="T68" fmla="*/ 0 w 2713"/>
                    <a:gd name="T69" fmla="*/ 0 h 4061"/>
                    <a:gd name="T70" fmla="*/ 0 w 2713"/>
                    <a:gd name="T71" fmla="*/ 0 h 4061"/>
                    <a:gd name="T72" fmla="*/ 0 w 2713"/>
                    <a:gd name="T73" fmla="*/ 0 h 4061"/>
                    <a:gd name="T74" fmla="*/ 0 w 2713"/>
                    <a:gd name="T75" fmla="*/ 0 h 4061"/>
                    <a:gd name="T76" fmla="*/ 0 w 2713"/>
                    <a:gd name="T77" fmla="*/ 0 h 4061"/>
                    <a:gd name="T78" fmla="*/ 0 w 2713"/>
                    <a:gd name="T79" fmla="*/ 0 h 4061"/>
                    <a:gd name="T80" fmla="*/ 0 w 2713"/>
                    <a:gd name="T81" fmla="*/ 0 h 4061"/>
                    <a:gd name="T82" fmla="*/ 0 w 2713"/>
                    <a:gd name="T83" fmla="*/ 0 h 4061"/>
                    <a:gd name="T84" fmla="*/ 0 w 2713"/>
                    <a:gd name="T85" fmla="*/ 0 h 4061"/>
                    <a:gd name="T86" fmla="*/ 0 w 2713"/>
                    <a:gd name="T87" fmla="*/ 0 h 4061"/>
                    <a:gd name="T88" fmla="*/ 0 w 2713"/>
                    <a:gd name="T89" fmla="*/ 0 h 4061"/>
                    <a:gd name="T90" fmla="*/ 0 w 2713"/>
                    <a:gd name="T91" fmla="*/ 0 h 4061"/>
                    <a:gd name="T92" fmla="*/ 0 w 2713"/>
                    <a:gd name="T93" fmla="*/ 0 h 4061"/>
                    <a:gd name="T94" fmla="*/ 0 w 2713"/>
                    <a:gd name="T95" fmla="*/ 0 h 4061"/>
                    <a:gd name="T96" fmla="*/ 0 w 2713"/>
                    <a:gd name="T97" fmla="*/ 0 h 4061"/>
                    <a:gd name="T98" fmla="*/ 0 w 2713"/>
                    <a:gd name="T99" fmla="*/ 0 h 4061"/>
                    <a:gd name="T100" fmla="*/ 0 w 2713"/>
                    <a:gd name="T101" fmla="*/ 0 h 4061"/>
                    <a:gd name="T102" fmla="*/ 0 w 2713"/>
                    <a:gd name="T103" fmla="*/ 0 h 4061"/>
                    <a:gd name="T104" fmla="*/ 0 w 2713"/>
                    <a:gd name="T105" fmla="*/ 0 h 4061"/>
                    <a:gd name="T106" fmla="*/ 0 w 2713"/>
                    <a:gd name="T107" fmla="*/ 0 h 4061"/>
                    <a:gd name="T108" fmla="*/ 0 w 2713"/>
                    <a:gd name="T109" fmla="*/ 0 h 4061"/>
                    <a:gd name="T110" fmla="*/ 0 w 2713"/>
                    <a:gd name="T111" fmla="*/ 0 h 4061"/>
                    <a:gd name="T112" fmla="*/ 0 w 2713"/>
                    <a:gd name="T113" fmla="*/ 0 h 4061"/>
                    <a:gd name="T114" fmla="*/ 0 w 2713"/>
                    <a:gd name="T115" fmla="*/ 0 h 4061"/>
                    <a:gd name="T116" fmla="*/ 0 w 2713"/>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3" h="4061">
                      <a:moveTo>
                        <a:pt x="2603" y="211"/>
                      </a:moveTo>
                      <a:lnTo>
                        <a:pt x="2603" y="211"/>
                      </a:lnTo>
                      <a:lnTo>
                        <a:pt x="2613" y="212"/>
                      </a:lnTo>
                      <a:lnTo>
                        <a:pt x="2623" y="211"/>
                      </a:lnTo>
                      <a:lnTo>
                        <a:pt x="2633" y="210"/>
                      </a:lnTo>
                      <a:lnTo>
                        <a:pt x="2642" y="206"/>
                      </a:lnTo>
                      <a:lnTo>
                        <a:pt x="2651" y="203"/>
                      </a:lnTo>
                      <a:lnTo>
                        <a:pt x="2659" y="199"/>
                      </a:lnTo>
                      <a:lnTo>
                        <a:pt x="2668" y="195"/>
                      </a:lnTo>
                      <a:lnTo>
                        <a:pt x="2676" y="189"/>
                      </a:lnTo>
                      <a:lnTo>
                        <a:pt x="2683" y="183"/>
                      </a:lnTo>
                      <a:lnTo>
                        <a:pt x="2689" y="175"/>
                      </a:lnTo>
                      <a:lnTo>
                        <a:pt x="2696" y="168"/>
                      </a:lnTo>
                      <a:lnTo>
                        <a:pt x="2701" y="160"/>
                      </a:lnTo>
                      <a:lnTo>
                        <a:pt x="2705" y="151"/>
                      </a:lnTo>
                      <a:lnTo>
                        <a:pt x="2708" y="141"/>
                      </a:lnTo>
                      <a:lnTo>
                        <a:pt x="2711" y="132"/>
                      </a:lnTo>
                      <a:lnTo>
                        <a:pt x="2712" y="122"/>
                      </a:lnTo>
                      <a:lnTo>
                        <a:pt x="2713" y="111"/>
                      </a:lnTo>
                      <a:lnTo>
                        <a:pt x="2712" y="101"/>
                      </a:lnTo>
                      <a:lnTo>
                        <a:pt x="2711" y="92"/>
                      </a:lnTo>
                      <a:lnTo>
                        <a:pt x="2708" y="82"/>
                      </a:lnTo>
                      <a:lnTo>
                        <a:pt x="2705" y="73"/>
                      </a:lnTo>
                      <a:lnTo>
                        <a:pt x="2701" y="65"/>
                      </a:lnTo>
                      <a:lnTo>
                        <a:pt x="2696" y="57"/>
                      </a:lnTo>
                      <a:lnTo>
                        <a:pt x="2690" y="48"/>
                      </a:lnTo>
                      <a:lnTo>
                        <a:pt x="2684" y="41"/>
                      </a:lnTo>
                      <a:lnTo>
                        <a:pt x="2677" y="35"/>
                      </a:lnTo>
                      <a:lnTo>
                        <a:pt x="2669" y="29"/>
                      </a:lnTo>
                      <a:lnTo>
                        <a:pt x="2661" y="23"/>
                      </a:lnTo>
                      <a:lnTo>
                        <a:pt x="2652" y="19"/>
                      </a:lnTo>
                      <a:lnTo>
                        <a:pt x="2643" y="16"/>
                      </a:lnTo>
                      <a:lnTo>
                        <a:pt x="2634" y="13"/>
                      </a:lnTo>
                      <a:lnTo>
                        <a:pt x="2623" y="12"/>
                      </a:lnTo>
                      <a:lnTo>
                        <a:pt x="2597" y="10"/>
                      </a:lnTo>
                      <a:lnTo>
                        <a:pt x="2545" y="6"/>
                      </a:lnTo>
                      <a:lnTo>
                        <a:pt x="2468" y="2"/>
                      </a:lnTo>
                      <a:lnTo>
                        <a:pt x="2369" y="0"/>
                      </a:lnTo>
                      <a:lnTo>
                        <a:pt x="2312" y="0"/>
                      </a:lnTo>
                      <a:lnTo>
                        <a:pt x="2251" y="1"/>
                      </a:lnTo>
                      <a:lnTo>
                        <a:pt x="2186" y="2"/>
                      </a:lnTo>
                      <a:lnTo>
                        <a:pt x="2118" y="5"/>
                      </a:lnTo>
                      <a:lnTo>
                        <a:pt x="2045" y="10"/>
                      </a:lnTo>
                      <a:lnTo>
                        <a:pt x="1971" y="15"/>
                      </a:lnTo>
                      <a:lnTo>
                        <a:pt x="1893" y="23"/>
                      </a:lnTo>
                      <a:lnTo>
                        <a:pt x="1814" y="34"/>
                      </a:lnTo>
                      <a:lnTo>
                        <a:pt x="1732" y="45"/>
                      </a:lnTo>
                      <a:lnTo>
                        <a:pt x="1649" y="60"/>
                      </a:lnTo>
                      <a:lnTo>
                        <a:pt x="1565" y="76"/>
                      </a:lnTo>
                      <a:lnTo>
                        <a:pt x="1481" y="96"/>
                      </a:lnTo>
                      <a:lnTo>
                        <a:pt x="1395" y="119"/>
                      </a:lnTo>
                      <a:lnTo>
                        <a:pt x="1310" y="144"/>
                      </a:lnTo>
                      <a:lnTo>
                        <a:pt x="1224" y="173"/>
                      </a:lnTo>
                      <a:lnTo>
                        <a:pt x="1140" y="205"/>
                      </a:lnTo>
                      <a:lnTo>
                        <a:pt x="1057" y="241"/>
                      </a:lnTo>
                      <a:lnTo>
                        <a:pt x="975" y="280"/>
                      </a:lnTo>
                      <a:lnTo>
                        <a:pt x="894" y="324"/>
                      </a:lnTo>
                      <a:lnTo>
                        <a:pt x="817" y="372"/>
                      </a:lnTo>
                      <a:lnTo>
                        <a:pt x="741" y="424"/>
                      </a:lnTo>
                      <a:lnTo>
                        <a:pt x="668" y="480"/>
                      </a:lnTo>
                      <a:lnTo>
                        <a:pt x="599" y="541"/>
                      </a:lnTo>
                      <a:lnTo>
                        <a:pt x="532" y="608"/>
                      </a:lnTo>
                      <a:lnTo>
                        <a:pt x="481" y="663"/>
                      </a:lnTo>
                      <a:lnTo>
                        <a:pt x="432" y="720"/>
                      </a:lnTo>
                      <a:lnTo>
                        <a:pt x="387" y="776"/>
                      </a:lnTo>
                      <a:lnTo>
                        <a:pt x="345" y="831"/>
                      </a:lnTo>
                      <a:lnTo>
                        <a:pt x="306" y="886"/>
                      </a:lnTo>
                      <a:lnTo>
                        <a:pt x="270" y="940"/>
                      </a:lnTo>
                      <a:lnTo>
                        <a:pt x="238" y="992"/>
                      </a:lnTo>
                      <a:lnTo>
                        <a:pt x="207" y="1045"/>
                      </a:lnTo>
                      <a:lnTo>
                        <a:pt x="179" y="1096"/>
                      </a:lnTo>
                      <a:lnTo>
                        <a:pt x="154" y="1146"/>
                      </a:lnTo>
                      <a:lnTo>
                        <a:pt x="131" y="1197"/>
                      </a:lnTo>
                      <a:lnTo>
                        <a:pt x="110" y="1246"/>
                      </a:lnTo>
                      <a:lnTo>
                        <a:pt x="93" y="1293"/>
                      </a:lnTo>
                      <a:lnTo>
                        <a:pt x="76" y="1341"/>
                      </a:lnTo>
                      <a:lnTo>
                        <a:pt x="62" y="1386"/>
                      </a:lnTo>
                      <a:lnTo>
                        <a:pt x="49" y="1431"/>
                      </a:lnTo>
                      <a:lnTo>
                        <a:pt x="38" y="1475"/>
                      </a:lnTo>
                      <a:lnTo>
                        <a:pt x="29" y="1517"/>
                      </a:lnTo>
                      <a:lnTo>
                        <a:pt x="22" y="1559"/>
                      </a:lnTo>
                      <a:lnTo>
                        <a:pt x="15" y="1599"/>
                      </a:lnTo>
                      <a:lnTo>
                        <a:pt x="10" y="1637"/>
                      </a:lnTo>
                      <a:lnTo>
                        <a:pt x="6" y="1675"/>
                      </a:lnTo>
                      <a:lnTo>
                        <a:pt x="3" y="1711"/>
                      </a:lnTo>
                      <a:lnTo>
                        <a:pt x="1" y="1746"/>
                      </a:lnTo>
                      <a:lnTo>
                        <a:pt x="0" y="1779"/>
                      </a:lnTo>
                      <a:lnTo>
                        <a:pt x="0" y="1811"/>
                      </a:lnTo>
                      <a:lnTo>
                        <a:pt x="0" y="1841"/>
                      </a:lnTo>
                      <a:lnTo>
                        <a:pt x="0" y="1870"/>
                      </a:lnTo>
                      <a:lnTo>
                        <a:pt x="2" y="1923"/>
                      </a:lnTo>
                      <a:lnTo>
                        <a:pt x="4" y="1968"/>
                      </a:lnTo>
                      <a:lnTo>
                        <a:pt x="6" y="2004"/>
                      </a:lnTo>
                      <a:lnTo>
                        <a:pt x="12" y="2097"/>
                      </a:lnTo>
                      <a:lnTo>
                        <a:pt x="22" y="2192"/>
                      </a:lnTo>
                      <a:lnTo>
                        <a:pt x="34" y="2284"/>
                      </a:lnTo>
                      <a:lnTo>
                        <a:pt x="48" y="2377"/>
                      </a:lnTo>
                      <a:lnTo>
                        <a:pt x="66" y="2468"/>
                      </a:lnTo>
                      <a:lnTo>
                        <a:pt x="87" y="2558"/>
                      </a:lnTo>
                      <a:lnTo>
                        <a:pt x="108" y="2648"/>
                      </a:lnTo>
                      <a:lnTo>
                        <a:pt x="133" y="2735"/>
                      </a:lnTo>
                      <a:lnTo>
                        <a:pt x="159" y="2821"/>
                      </a:lnTo>
                      <a:lnTo>
                        <a:pt x="186" y="2906"/>
                      </a:lnTo>
                      <a:lnTo>
                        <a:pt x="215" y="2989"/>
                      </a:lnTo>
                      <a:lnTo>
                        <a:pt x="245" y="3069"/>
                      </a:lnTo>
                      <a:lnTo>
                        <a:pt x="275" y="3149"/>
                      </a:lnTo>
                      <a:lnTo>
                        <a:pt x="306" y="3224"/>
                      </a:lnTo>
                      <a:lnTo>
                        <a:pt x="338" y="3299"/>
                      </a:lnTo>
                      <a:lnTo>
                        <a:pt x="370" y="3370"/>
                      </a:lnTo>
                      <a:lnTo>
                        <a:pt x="401" y="3438"/>
                      </a:lnTo>
                      <a:lnTo>
                        <a:pt x="433" y="3504"/>
                      </a:lnTo>
                      <a:lnTo>
                        <a:pt x="464" y="3567"/>
                      </a:lnTo>
                      <a:lnTo>
                        <a:pt x="494" y="3626"/>
                      </a:lnTo>
                      <a:lnTo>
                        <a:pt x="523" y="3681"/>
                      </a:lnTo>
                      <a:lnTo>
                        <a:pt x="551" y="3733"/>
                      </a:lnTo>
                      <a:lnTo>
                        <a:pt x="578" y="3781"/>
                      </a:lnTo>
                      <a:lnTo>
                        <a:pt x="603" y="3825"/>
                      </a:lnTo>
                      <a:lnTo>
                        <a:pt x="647" y="3901"/>
                      </a:lnTo>
                      <a:lnTo>
                        <a:pt x="683" y="3959"/>
                      </a:lnTo>
                      <a:lnTo>
                        <a:pt x="707" y="3998"/>
                      </a:lnTo>
                      <a:lnTo>
                        <a:pt x="719" y="4016"/>
                      </a:lnTo>
                      <a:lnTo>
                        <a:pt x="726" y="4025"/>
                      </a:lnTo>
                      <a:lnTo>
                        <a:pt x="733" y="4032"/>
                      </a:lnTo>
                      <a:lnTo>
                        <a:pt x="740" y="4038"/>
                      </a:lnTo>
                      <a:lnTo>
                        <a:pt x="747" y="4044"/>
                      </a:lnTo>
                      <a:lnTo>
                        <a:pt x="756" y="4050"/>
                      </a:lnTo>
                      <a:lnTo>
                        <a:pt x="765" y="4053"/>
                      </a:lnTo>
                      <a:lnTo>
                        <a:pt x="774" y="4057"/>
                      </a:lnTo>
                      <a:lnTo>
                        <a:pt x="784" y="4059"/>
                      </a:lnTo>
                      <a:lnTo>
                        <a:pt x="793" y="4060"/>
                      </a:lnTo>
                      <a:lnTo>
                        <a:pt x="802" y="4061"/>
                      </a:lnTo>
                      <a:lnTo>
                        <a:pt x="812" y="4060"/>
                      </a:lnTo>
                      <a:lnTo>
                        <a:pt x="822" y="4059"/>
                      </a:lnTo>
                      <a:lnTo>
                        <a:pt x="831" y="4057"/>
                      </a:lnTo>
                      <a:lnTo>
                        <a:pt x="840" y="4054"/>
                      </a:lnTo>
                      <a:lnTo>
                        <a:pt x="850" y="4049"/>
                      </a:lnTo>
                      <a:lnTo>
                        <a:pt x="858" y="4043"/>
                      </a:lnTo>
                      <a:lnTo>
                        <a:pt x="866" y="4038"/>
                      </a:lnTo>
                      <a:lnTo>
                        <a:pt x="874" y="4031"/>
                      </a:lnTo>
                      <a:lnTo>
                        <a:pt x="880" y="4024"/>
                      </a:lnTo>
                      <a:lnTo>
                        <a:pt x="886" y="4015"/>
                      </a:lnTo>
                      <a:lnTo>
                        <a:pt x="891" y="4007"/>
                      </a:lnTo>
                      <a:lnTo>
                        <a:pt x="895" y="3999"/>
                      </a:lnTo>
                      <a:lnTo>
                        <a:pt x="898" y="3990"/>
                      </a:lnTo>
                      <a:lnTo>
                        <a:pt x="900" y="3980"/>
                      </a:lnTo>
                      <a:lnTo>
                        <a:pt x="901" y="3971"/>
                      </a:lnTo>
                      <a:lnTo>
                        <a:pt x="903" y="3962"/>
                      </a:lnTo>
                      <a:lnTo>
                        <a:pt x="903" y="3951"/>
                      </a:lnTo>
                      <a:lnTo>
                        <a:pt x="900" y="3942"/>
                      </a:lnTo>
                      <a:lnTo>
                        <a:pt x="898" y="3933"/>
                      </a:lnTo>
                      <a:lnTo>
                        <a:pt x="895" y="3923"/>
                      </a:lnTo>
                      <a:lnTo>
                        <a:pt x="891" y="3914"/>
                      </a:lnTo>
                      <a:lnTo>
                        <a:pt x="886" y="3905"/>
                      </a:lnTo>
                      <a:lnTo>
                        <a:pt x="878" y="3892"/>
                      </a:lnTo>
                      <a:lnTo>
                        <a:pt x="856" y="3859"/>
                      </a:lnTo>
                      <a:lnTo>
                        <a:pt x="824" y="3807"/>
                      </a:lnTo>
                      <a:lnTo>
                        <a:pt x="783" y="3735"/>
                      </a:lnTo>
                      <a:lnTo>
                        <a:pt x="734" y="3648"/>
                      </a:lnTo>
                      <a:lnTo>
                        <a:pt x="679" y="3546"/>
                      </a:lnTo>
                      <a:lnTo>
                        <a:pt x="650" y="3489"/>
                      </a:lnTo>
                      <a:lnTo>
                        <a:pt x="620" y="3429"/>
                      </a:lnTo>
                      <a:lnTo>
                        <a:pt x="590" y="3366"/>
                      </a:lnTo>
                      <a:lnTo>
                        <a:pt x="559" y="3301"/>
                      </a:lnTo>
                      <a:lnTo>
                        <a:pt x="528" y="3232"/>
                      </a:lnTo>
                      <a:lnTo>
                        <a:pt x="498" y="3161"/>
                      </a:lnTo>
                      <a:lnTo>
                        <a:pt x="467" y="3088"/>
                      </a:lnTo>
                      <a:lnTo>
                        <a:pt x="438" y="3011"/>
                      </a:lnTo>
                      <a:lnTo>
                        <a:pt x="409" y="2934"/>
                      </a:lnTo>
                      <a:lnTo>
                        <a:pt x="381" y="2854"/>
                      </a:lnTo>
                      <a:lnTo>
                        <a:pt x="354" y="2774"/>
                      </a:lnTo>
                      <a:lnTo>
                        <a:pt x="330" y="2691"/>
                      </a:lnTo>
                      <a:lnTo>
                        <a:pt x="306" y="2606"/>
                      </a:lnTo>
                      <a:lnTo>
                        <a:pt x="284" y="2521"/>
                      </a:lnTo>
                      <a:lnTo>
                        <a:pt x="265" y="2435"/>
                      </a:lnTo>
                      <a:lnTo>
                        <a:pt x="247" y="2348"/>
                      </a:lnTo>
                      <a:lnTo>
                        <a:pt x="232" y="2260"/>
                      </a:lnTo>
                      <a:lnTo>
                        <a:pt x="220" y="2172"/>
                      </a:lnTo>
                      <a:lnTo>
                        <a:pt x="212" y="2084"/>
                      </a:lnTo>
                      <a:lnTo>
                        <a:pt x="206" y="1995"/>
                      </a:lnTo>
                      <a:lnTo>
                        <a:pt x="203" y="1957"/>
                      </a:lnTo>
                      <a:lnTo>
                        <a:pt x="201" y="1913"/>
                      </a:lnTo>
                      <a:lnTo>
                        <a:pt x="199" y="1865"/>
                      </a:lnTo>
                      <a:lnTo>
                        <a:pt x="199" y="1811"/>
                      </a:lnTo>
                      <a:lnTo>
                        <a:pt x="200" y="1752"/>
                      </a:lnTo>
                      <a:lnTo>
                        <a:pt x="202" y="1721"/>
                      </a:lnTo>
                      <a:lnTo>
                        <a:pt x="205" y="1689"/>
                      </a:lnTo>
                      <a:lnTo>
                        <a:pt x="209" y="1656"/>
                      </a:lnTo>
                      <a:lnTo>
                        <a:pt x="213" y="1622"/>
                      </a:lnTo>
                      <a:lnTo>
                        <a:pt x="219" y="1586"/>
                      </a:lnTo>
                      <a:lnTo>
                        <a:pt x="226" y="1550"/>
                      </a:lnTo>
                      <a:lnTo>
                        <a:pt x="235" y="1512"/>
                      </a:lnTo>
                      <a:lnTo>
                        <a:pt x="244" y="1473"/>
                      </a:lnTo>
                      <a:lnTo>
                        <a:pt x="255" y="1434"/>
                      </a:lnTo>
                      <a:lnTo>
                        <a:pt x="269" y="1393"/>
                      </a:lnTo>
                      <a:lnTo>
                        <a:pt x="283" y="1352"/>
                      </a:lnTo>
                      <a:lnTo>
                        <a:pt x="300" y="1310"/>
                      </a:lnTo>
                      <a:lnTo>
                        <a:pt x="317" y="1267"/>
                      </a:lnTo>
                      <a:lnTo>
                        <a:pt x="338" y="1223"/>
                      </a:lnTo>
                      <a:lnTo>
                        <a:pt x="361" y="1178"/>
                      </a:lnTo>
                      <a:lnTo>
                        <a:pt x="385" y="1133"/>
                      </a:lnTo>
                      <a:lnTo>
                        <a:pt x="413" y="1086"/>
                      </a:lnTo>
                      <a:lnTo>
                        <a:pt x="442" y="1040"/>
                      </a:lnTo>
                      <a:lnTo>
                        <a:pt x="474" y="992"/>
                      </a:lnTo>
                      <a:lnTo>
                        <a:pt x="510" y="944"/>
                      </a:lnTo>
                      <a:lnTo>
                        <a:pt x="547" y="895"/>
                      </a:lnTo>
                      <a:lnTo>
                        <a:pt x="588" y="845"/>
                      </a:lnTo>
                      <a:lnTo>
                        <a:pt x="631" y="795"/>
                      </a:lnTo>
                      <a:lnTo>
                        <a:pt x="677" y="744"/>
                      </a:lnTo>
                      <a:lnTo>
                        <a:pt x="737" y="684"/>
                      </a:lnTo>
                      <a:lnTo>
                        <a:pt x="801" y="629"/>
                      </a:lnTo>
                      <a:lnTo>
                        <a:pt x="867" y="579"/>
                      </a:lnTo>
                      <a:lnTo>
                        <a:pt x="938" y="532"/>
                      </a:lnTo>
                      <a:lnTo>
                        <a:pt x="1009" y="489"/>
                      </a:lnTo>
                      <a:lnTo>
                        <a:pt x="1083" y="450"/>
                      </a:lnTo>
                      <a:lnTo>
                        <a:pt x="1160" y="414"/>
                      </a:lnTo>
                      <a:lnTo>
                        <a:pt x="1238" y="382"/>
                      </a:lnTo>
                      <a:lnTo>
                        <a:pt x="1316" y="354"/>
                      </a:lnTo>
                      <a:lnTo>
                        <a:pt x="1396" y="328"/>
                      </a:lnTo>
                      <a:lnTo>
                        <a:pt x="1475" y="306"/>
                      </a:lnTo>
                      <a:lnTo>
                        <a:pt x="1555" y="285"/>
                      </a:lnTo>
                      <a:lnTo>
                        <a:pt x="1635" y="268"/>
                      </a:lnTo>
                      <a:lnTo>
                        <a:pt x="1713" y="253"/>
                      </a:lnTo>
                      <a:lnTo>
                        <a:pt x="1791" y="241"/>
                      </a:lnTo>
                      <a:lnTo>
                        <a:pt x="1867" y="230"/>
                      </a:lnTo>
                      <a:lnTo>
                        <a:pt x="1942" y="221"/>
                      </a:lnTo>
                      <a:lnTo>
                        <a:pt x="2014" y="215"/>
                      </a:lnTo>
                      <a:lnTo>
                        <a:pt x="2083" y="210"/>
                      </a:lnTo>
                      <a:lnTo>
                        <a:pt x="2151" y="205"/>
                      </a:lnTo>
                      <a:lnTo>
                        <a:pt x="2215" y="202"/>
                      </a:lnTo>
                      <a:lnTo>
                        <a:pt x="2275" y="201"/>
                      </a:lnTo>
                      <a:lnTo>
                        <a:pt x="2332" y="200"/>
                      </a:lnTo>
                      <a:lnTo>
                        <a:pt x="2383" y="201"/>
                      </a:lnTo>
                      <a:lnTo>
                        <a:pt x="2473" y="203"/>
                      </a:lnTo>
                      <a:lnTo>
                        <a:pt x="2542" y="206"/>
                      </a:lnTo>
                      <a:lnTo>
                        <a:pt x="2586" y="210"/>
                      </a:lnTo>
                      <a:lnTo>
                        <a:pt x="2603" y="21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2" name="Freeform 1107">
                  <a:extLst>
                    <a:ext uri="{FF2B5EF4-FFF2-40B4-BE49-F238E27FC236}">
                      <a16:creationId xmlns:a16="http://schemas.microsoft.com/office/drawing/2014/main" id="{390FA5FE-0CAF-40FA-B854-68FE62BE661A}"/>
                    </a:ext>
                  </a:extLst>
                </p:cNvPr>
                <p:cNvSpPr>
                  <a:spLocks/>
                </p:cNvSpPr>
                <p:nvPr/>
              </p:nvSpPr>
              <p:spPr bwMode="auto">
                <a:xfrm>
                  <a:off x="2137" y="2419"/>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4" y="81"/>
                      </a:lnTo>
                      <a:lnTo>
                        <a:pt x="833" y="70"/>
                      </a:lnTo>
                      <a:lnTo>
                        <a:pt x="811" y="59"/>
                      </a:lnTo>
                      <a:lnTo>
                        <a:pt x="789" y="49"/>
                      </a:lnTo>
                      <a:lnTo>
                        <a:pt x="766" y="41"/>
                      </a:lnTo>
                      <a:lnTo>
                        <a:pt x="744" y="32"/>
                      </a:lnTo>
                      <a:lnTo>
                        <a:pt x="721" y="25"/>
                      </a:lnTo>
                      <a:lnTo>
                        <a:pt x="697" y="19"/>
                      </a:lnTo>
                      <a:lnTo>
                        <a:pt x="673" y="14"/>
                      </a:lnTo>
                      <a:lnTo>
                        <a:pt x="650" y="10"/>
                      </a:lnTo>
                      <a:lnTo>
                        <a:pt x="625" y="6"/>
                      </a:lnTo>
                      <a:lnTo>
                        <a:pt x="600" y="3"/>
                      </a:lnTo>
                      <a:lnTo>
                        <a:pt x="575" y="1"/>
                      </a:lnTo>
                      <a:lnTo>
                        <a:pt x="549" y="0"/>
                      </a:lnTo>
                      <a:lnTo>
                        <a:pt x="523" y="0"/>
                      </a:lnTo>
                      <a:lnTo>
                        <a:pt x="498" y="0"/>
                      </a:lnTo>
                      <a:lnTo>
                        <a:pt x="472" y="2"/>
                      </a:lnTo>
                      <a:lnTo>
                        <a:pt x="445" y="4"/>
                      </a:lnTo>
                      <a:lnTo>
                        <a:pt x="419" y="8"/>
                      </a:lnTo>
                      <a:lnTo>
                        <a:pt x="392" y="12"/>
                      </a:lnTo>
                      <a:lnTo>
                        <a:pt x="364" y="17"/>
                      </a:lnTo>
                      <a:lnTo>
                        <a:pt x="337" y="23"/>
                      </a:lnTo>
                      <a:lnTo>
                        <a:pt x="309" y="29"/>
                      </a:lnTo>
                      <a:lnTo>
                        <a:pt x="283" y="38"/>
                      </a:lnTo>
                      <a:lnTo>
                        <a:pt x="255" y="46"/>
                      </a:lnTo>
                      <a:lnTo>
                        <a:pt x="226" y="55"/>
                      </a:lnTo>
                      <a:lnTo>
                        <a:pt x="198" y="65"/>
                      </a:lnTo>
                      <a:lnTo>
                        <a:pt x="170" y="76"/>
                      </a:lnTo>
                      <a:lnTo>
                        <a:pt x="141" y="88"/>
                      </a:lnTo>
                      <a:lnTo>
                        <a:pt x="112" y="101"/>
                      </a:lnTo>
                      <a:lnTo>
                        <a:pt x="84" y="114"/>
                      </a:lnTo>
                      <a:lnTo>
                        <a:pt x="55" y="129"/>
                      </a:lnTo>
                      <a:lnTo>
                        <a:pt x="46" y="134"/>
                      </a:lnTo>
                      <a:lnTo>
                        <a:pt x="37" y="140"/>
                      </a:lnTo>
                      <a:lnTo>
                        <a:pt x="30" y="146"/>
                      </a:lnTo>
                      <a:lnTo>
                        <a:pt x="24" y="153"/>
                      </a:lnTo>
                      <a:lnTo>
                        <a:pt x="18" y="162"/>
                      </a:lnTo>
                      <a:lnTo>
                        <a:pt x="13" y="170"/>
                      </a:lnTo>
                      <a:lnTo>
                        <a:pt x="8" y="178"/>
                      </a:lnTo>
                      <a:lnTo>
                        <a:pt x="5" y="188"/>
                      </a:lnTo>
                      <a:lnTo>
                        <a:pt x="2" y="196"/>
                      </a:lnTo>
                      <a:lnTo>
                        <a:pt x="1" y="206"/>
                      </a:lnTo>
                      <a:lnTo>
                        <a:pt x="0" y="215"/>
                      </a:lnTo>
                      <a:lnTo>
                        <a:pt x="0" y="225"/>
                      </a:lnTo>
                      <a:lnTo>
                        <a:pt x="2" y="235"/>
                      </a:lnTo>
                      <a:lnTo>
                        <a:pt x="4" y="244"/>
                      </a:lnTo>
                      <a:lnTo>
                        <a:pt x="7" y="254"/>
                      </a:lnTo>
                      <a:lnTo>
                        <a:pt x="12" y="263"/>
                      </a:lnTo>
                      <a:lnTo>
                        <a:pt x="17" y="272"/>
                      </a:lnTo>
                      <a:lnTo>
                        <a:pt x="23" y="281"/>
                      </a:lnTo>
                      <a:lnTo>
                        <a:pt x="29" y="288"/>
                      </a:lnTo>
                      <a:lnTo>
                        <a:pt x="36" y="294"/>
                      </a:lnTo>
                      <a:lnTo>
                        <a:pt x="44" y="300"/>
                      </a:lnTo>
                      <a:lnTo>
                        <a:pt x="52" y="305"/>
                      </a:lnTo>
                      <a:lnTo>
                        <a:pt x="61" y="310"/>
                      </a:lnTo>
                      <a:lnTo>
                        <a:pt x="70" y="313"/>
                      </a:lnTo>
                      <a:lnTo>
                        <a:pt x="79" y="315"/>
                      </a:lnTo>
                      <a:lnTo>
                        <a:pt x="88" y="317"/>
                      </a:lnTo>
                      <a:lnTo>
                        <a:pt x="98" y="318"/>
                      </a:lnTo>
                      <a:lnTo>
                        <a:pt x="108" y="317"/>
                      </a:lnTo>
                      <a:lnTo>
                        <a:pt x="117" y="316"/>
                      </a:lnTo>
                      <a:lnTo>
                        <a:pt x="127" y="314"/>
                      </a:lnTo>
                      <a:lnTo>
                        <a:pt x="137" y="311"/>
                      </a:lnTo>
                      <a:lnTo>
                        <a:pt x="146" y="306"/>
                      </a:lnTo>
                      <a:lnTo>
                        <a:pt x="192" y="285"/>
                      </a:lnTo>
                      <a:lnTo>
                        <a:pt x="236" y="265"/>
                      </a:lnTo>
                      <a:lnTo>
                        <a:pt x="280" y="247"/>
                      </a:lnTo>
                      <a:lnTo>
                        <a:pt x="324" y="233"/>
                      </a:lnTo>
                      <a:lnTo>
                        <a:pt x="367" y="222"/>
                      </a:lnTo>
                      <a:lnTo>
                        <a:pt x="409" y="212"/>
                      </a:lnTo>
                      <a:lnTo>
                        <a:pt x="429" y="208"/>
                      </a:lnTo>
                      <a:lnTo>
                        <a:pt x="450" y="205"/>
                      </a:lnTo>
                      <a:lnTo>
                        <a:pt x="470" y="203"/>
                      </a:lnTo>
                      <a:lnTo>
                        <a:pt x="490" y="201"/>
                      </a:lnTo>
                      <a:lnTo>
                        <a:pt x="510" y="200"/>
                      </a:lnTo>
                      <a:lnTo>
                        <a:pt x="530" y="200"/>
                      </a:lnTo>
                      <a:lnTo>
                        <a:pt x="548" y="200"/>
                      </a:lnTo>
                      <a:lnTo>
                        <a:pt x="567" y="201"/>
                      </a:lnTo>
                      <a:lnTo>
                        <a:pt x="586" y="203"/>
                      </a:lnTo>
                      <a:lnTo>
                        <a:pt x="604" y="205"/>
                      </a:lnTo>
                      <a:lnTo>
                        <a:pt x="623" y="208"/>
                      </a:lnTo>
                      <a:lnTo>
                        <a:pt x="640" y="211"/>
                      </a:lnTo>
                      <a:lnTo>
                        <a:pt x="658" y="215"/>
                      </a:lnTo>
                      <a:lnTo>
                        <a:pt x="674" y="221"/>
                      </a:lnTo>
                      <a:lnTo>
                        <a:pt x="691" y="226"/>
                      </a:lnTo>
                      <a:lnTo>
                        <a:pt x="708" y="232"/>
                      </a:lnTo>
                      <a:lnTo>
                        <a:pt x="724" y="239"/>
                      </a:lnTo>
                      <a:lnTo>
                        <a:pt x="740" y="246"/>
                      </a:lnTo>
                      <a:lnTo>
                        <a:pt x="755" y="255"/>
                      </a:lnTo>
                      <a:lnTo>
                        <a:pt x="771" y="263"/>
                      </a:lnTo>
                      <a:lnTo>
                        <a:pt x="795" y="280"/>
                      </a:lnTo>
                      <a:lnTo>
                        <a:pt x="818" y="298"/>
                      </a:lnTo>
                      <a:lnTo>
                        <a:pt x="841" y="318"/>
                      </a:lnTo>
                      <a:lnTo>
                        <a:pt x="862" y="339"/>
                      </a:lnTo>
                      <a:lnTo>
                        <a:pt x="881" y="363"/>
                      </a:lnTo>
                      <a:lnTo>
                        <a:pt x="899" y="387"/>
                      </a:lnTo>
                      <a:lnTo>
                        <a:pt x="915" y="413"/>
                      </a:lnTo>
                      <a:lnTo>
                        <a:pt x="930" y="440"/>
                      </a:lnTo>
                      <a:lnTo>
                        <a:pt x="942" y="469"/>
                      </a:lnTo>
                      <a:lnTo>
                        <a:pt x="955" y="498"/>
                      </a:lnTo>
                      <a:lnTo>
                        <a:pt x="964" y="528"/>
                      </a:lnTo>
                      <a:lnTo>
                        <a:pt x="972" y="560"/>
                      </a:lnTo>
                      <a:lnTo>
                        <a:pt x="978" y="592"/>
                      </a:lnTo>
                      <a:lnTo>
                        <a:pt x="983" y="625"/>
                      </a:lnTo>
                      <a:lnTo>
                        <a:pt x="985" y="658"/>
                      </a:lnTo>
                      <a:lnTo>
                        <a:pt x="986" y="692"/>
                      </a:lnTo>
                      <a:lnTo>
                        <a:pt x="985" y="729"/>
                      </a:lnTo>
                      <a:lnTo>
                        <a:pt x="981" y="764"/>
                      </a:lnTo>
                      <a:lnTo>
                        <a:pt x="974" y="799"/>
                      </a:lnTo>
                      <a:lnTo>
                        <a:pt x="966" y="831"/>
                      </a:lnTo>
                      <a:lnTo>
                        <a:pt x="957" y="862"/>
                      </a:lnTo>
                      <a:lnTo>
                        <a:pt x="945" y="891"/>
                      </a:lnTo>
                      <a:lnTo>
                        <a:pt x="932" y="918"/>
                      </a:lnTo>
                      <a:lnTo>
                        <a:pt x="917" y="944"/>
                      </a:lnTo>
                      <a:lnTo>
                        <a:pt x="901" y="969"/>
                      </a:lnTo>
                      <a:lnTo>
                        <a:pt x="884" y="992"/>
                      </a:lnTo>
                      <a:lnTo>
                        <a:pt x="866" y="1015"/>
                      </a:lnTo>
                      <a:lnTo>
                        <a:pt x="847" y="1035"/>
                      </a:lnTo>
                      <a:lnTo>
                        <a:pt x="827" y="1054"/>
                      </a:lnTo>
                      <a:lnTo>
                        <a:pt x="808" y="1073"/>
                      </a:lnTo>
                      <a:lnTo>
                        <a:pt x="788" y="1089"/>
                      </a:lnTo>
                      <a:lnTo>
                        <a:pt x="767" y="1105"/>
                      </a:lnTo>
                      <a:lnTo>
                        <a:pt x="747" y="1119"/>
                      </a:lnTo>
                      <a:lnTo>
                        <a:pt x="726" y="1133"/>
                      </a:lnTo>
                      <a:lnTo>
                        <a:pt x="706" y="1145"/>
                      </a:lnTo>
                      <a:lnTo>
                        <a:pt x="686" y="1156"/>
                      </a:lnTo>
                      <a:lnTo>
                        <a:pt x="649" y="1176"/>
                      </a:lnTo>
                      <a:lnTo>
                        <a:pt x="614" y="1191"/>
                      </a:lnTo>
                      <a:lnTo>
                        <a:pt x="586" y="1203"/>
                      </a:lnTo>
                      <a:lnTo>
                        <a:pt x="562" y="1211"/>
                      </a:lnTo>
                      <a:lnTo>
                        <a:pt x="545" y="1216"/>
                      </a:lnTo>
                      <a:lnTo>
                        <a:pt x="537" y="1219"/>
                      </a:lnTo>
                      <a:lnTo>
                        <a:pt x="538" y="1218"/>
                      </a:lnTo>
                      <a:lnTo>
                        <a:pt x="528" y="1221"/>
                      </a:lnTo>
                      <a:lnTo>
                        <a:pt x="518" y="1226"/>
                      </a:lnTo>
                      <a:lnTo>
                        <a:pt x="510" y="1231"/>
                      </a:lnTo>
                      <a:lnTo>
                        <a:pt x="502" y="1236"/>
                      </a:lnTo>
                      <a:lnTo>
                        <a:pt x="495" y="1242"/>
                      </a:lnTo>
                      <a:lnTo>
                        <a:pt x="487" y="1249"/>
                      </a:lnTo>
                      <a:lnTo>
                        <a:pt x="482" y="1257"/>
                      </a:lnTo>
                      <a:lnTo>
                        <a:pt x="477" y="1265"/>
                      </a:lnTo>
                      <a:lnTo>
                        <a:pt x="472" y="1273"/>
                      </a:lnTo>
                      <a:lnTo>
                        <a:pt x="469" y="1282"/>
                      </a:lnTo>
                      <a:lnTo>
                        <a:pt x="466" y="1292"/>
                      </a:lnTo>
                      <a:lnTo>
                        <a:pt x="463" y="1301"/>
                      </a:lnTo>
                      <a:lnTo>
                        <a:pt x="462" y="1310"/>
                      </a:lnTo>
                      <a:lnTo>
                        <a:pt x="462" y="1321"/>
                      </a:lnTo>
                      <a:lnTo>
                        <a:pt x="463" y="1331"/>
                      </a:lnTo>
                      <a:lnTo>
                        <a:pt x="466" y="1340"/>
                      </a:lnTo>
                      <a:lnTo>
                        <a:pt x="469" y="1351"/>
                      </a:lnTo>
                      <a:lnTo>
                        <a:pt x="473" y="1360"/>
                      </a:lnTo>
                      <a:lnTo>
                        <a:pt x="478" y="1368"/>
                      </a:lnTo>
                      <a:lnTo>
                        <a:pt x="483" y="1377"/>
                      </a:lnTo>
                      <a:lnTo>
                        <a:pt x="489" y="1384"/>
                      </a:lnTo>
                      <a:lnTo>
                        <a:pt x="497" y="1390"/>
                      </a:lnTo>
                      <a:lnTo>
                        <a:pt x="504" y="1396"/>
                      </a:lnTo>
                      <a:lnTo>
                        <a:pt x="512" y="1401"/>
                      </a:lnTo>
                      <a:lnTo>
                        <a:pt x="520" y="1406"/>
                      </a:lnTo>
                      <a:lnTo>
                        <a:pt x="530" y="1410"/>
                      </a:lnTo>
                      <a:lnTo>
                        <a:pt x="539" y="1413"/>
                      </a:lnTo>
                      <a:lnTo>
                        <a:pt x="548" y="1415"/>
                      </a:lnTo>
                      <a:lnTo>
                        <a:pt x="558" y="1416"/>
                      </a:lnTo>
                      <a:lnTo>
                        <a:pt x="568" y="1415"/>
                      </a:lnTo>
                      <a:lnTo>
                        <a:pt x="577" y="1414"/>
                      </a:lnTo>
                      <a:lnTo>
                        <a:pt x="588" y="1412"/>
                      </a:lnTo>
                      <a:lnTo>
                        <a:pt x="607" y="1406"/>
                      </a:lnTo>
                      <a:lnTo>
                        <a:pt x="628" y="1400"/>
                      </a:lnTo>
                      <a:lnTo>
                        <a:pt x="650" y="1393"/>
                      </a:lnTo>
                      <a:lnTo>
                        <a:pt x="672" y="1384"/>
                      </a:lnTo>
                      <a:lnTo>
                        <a:pt x="695" y="1374"/>
                      </a:lnTo>
                      <a:lnTo>
                        <a:pt x="719" y="1364"/>
                      </a:lnTo>
                      <a:lnTo>
                        <a:pt x="743" y="1353"/>
                      </a:lnTo>
                      <a:lnTo>
                        <a:pt x="767" y="1340"/>
                      </a:lnTo>
                      <a:lnTo>
                        <a:pt x="792" y="1327"/>
                      </a:lnTo>
                      <a:lnTo>
                        <a:pt x="817" y="1311"/>
                      </a:lnTo>
                      <a:lnTo>
                        <a:pt x="842" y="1296"/>
                      </a:lnTo>
                      <a:lnTo>
                        <a:pt x="866" y="1279"/>
                      </a:lnTo>
                      <a:lnTo>
                        <a:pt x="891" y="1261"/>
                      </a:lnTo>
                      <a:lnTo>
                        <a:pt x="915" y="1242"/>
                      </a:lnTo>
                      <a:lnTo>
                        <a:pt x="939" y="1221"/>
                      </a:lnTo>
                      <a:lnTo>
                        <a:pt x="963" y="1201"/>
                      </a:lnTo>
                      <a:lnTo>
                        <a:pt x="986" y="1178"/>
                      </a:lnTo>
                      <a:lnTo>
                        <a:pt x="1007" y="1154"/>
                      </a:lnTo>
                      <a:lnTo>
                        <a:pt x="1029" y="1129"/>
                      </a:lnTo>
                      <a:lnTo>
                        <a:pt x="1049" y="1104"/>
                      </a:lnTo>
                      <a:lnTo>
                        <a:pt x="1068" y="1076"/>
                      </a:lnTo>
                      <a:lnTo>
                        <a:pt x="1087" y="1048"/>
                      </a:lnTo>
                      <a:lnTo>
                        <a:pt x="1104" y="1018"/>
                      </a:lnTo>
                      <a:lnTo>
                        <a:pt x="1120" y="987"/>
                      </a:lnTo>
                      <a:lnTo>
                        <a:pt x="1134" y="955"/>
                      </a:lnTo>
                      <a:lnTo>
                        <a:pt x="1147" y="922"/>
                      </a:lnTo>
                      <a:lnTo>
                        <a:pt x="1158" y="886"/>
                      </a:lnTo>
                      <a:lnTo>
                        <a:pt x="1168" y="851"/>
                      </a:lnTo>
                      <a:lnTo>
                        <a:pt x="1175" y="814"/>
                      </a:lnTo>
                      <a:lnTo>
                        <a:pt x="1180" y="775"/>
                      </a:lnTo>
                      <a:lnTo>
                        <a:pt x="1184" y="735"/>
                      </a:lnTo>
                      <a:lnTo>
                        <a:pt x="1185" y="694"/>
                      </a:lnTo>
                      <a:lnTo>
                        <a:pt x="1185" y="670"/>
                      </a:lnTo>
                      <a:lnTo>
                        <a:pt x="1184" y="647"/>
                      </a:lnTo>
                      <a:lnTo>
                        <a:pt x="1183" y="623"/>
                      </a:lnTo>
                      <a:lnTo>
                        <a:pt x="1181" y="600"/>
                      </a:lnTo>
                      <a:lnTo>
                        <a:pt x="1178" y="577"/>
                      </a:lnTo>
                      <a:lnTo>
                        <a:pt x="1175" y="555"/>
                      </a:lnTo>
                      <a:lnTo>
                        <a:pt x="1170" y="532"/>
                      </a:lnTo>
                      <a:lnTo>
                        <a:pt x="1166" y="509"/>
                      </a:lnTo>
                      <a:lnTo>
                        <a:pt x="1160" y="487"/>
                      </a:lnTo>
                      <a:lnTo>
                        <a:pt x="1154" y="466"/>
                      </a:lnTo>
                      <a:lnTo>
                        <a:pt x="1147" y="445"/>
                      </a:lnTo>
                      <a:lnTo>
                        <a:pt x="1140" y="423"/>
                      </a:lnTo>
                      <a:lnTo>
                        <a:pt x="1131" y="403"/>
                      </a:lnTo>
                      <a:lnTo>
                        <a:pt x="1123" y="383"/>
                      </a:lnTo>
                      <a:lnTo>
                        <a:pt x="1114" y="362"/>
                      </a:lnTo>
                      <a:lnTo>
                        <a:pt x="1105" y="344"/>
                      </a:lnTo>
                      <a:lnTo>
                        <a:pt x="1094" y="324"/>
                      </a:lnTo>
                      <a:lnTo>
                        <a:pt x="1084" y="305"/>
                      </a:lnTo>
                      <a:lnTo>
                        <a:pt x="1072" y="287"/>
                      </a:lnTo>
                      <a:lnTo>
                        <a:pt x="1060" y="269"/>
                      </a:lnTo>
                      <a:lnTo>
                        <a:pt x="1048" y="252"/>
                      </a:lnTo>
                      <a:lnTo>
                        <a:pt x="1034" y="235"/>
                      </a:lnTo>
                      <a:lnTo>
                        <a:pt x="1021" y="219"/>
                      </a:lnTo>
                      <a:lnTo>
                        <a:pt x="1006" y="202"/>
                      </a:lnTo>
                      <a:lnTo>
                        <a:pt x="992" y="186"/>
                      </a:lnTo>
                      <a:lnTo>
                        <a:pt x="976" y="172"/>
                      </a:lnTo>
                      <a:lnTo>
                        <a:pt x="961" y="158"/>
                      </a:lnTo>
                      <a:lnTo>
                        <a:pt x="944" y="143"/>
                      </a:lnTo>
                      <a:lnTo>
                        <a:pt x="928" y="130"/>
                      </a:lnTo>
                      <a:lnTo>
                        <a:pt x="911" y="117"/>
                      </a:lnTo>
                      <a:lnTo>
                        <a:pt x="893" y="105"/>
                      </a:lnTo>
                      <a:lnTo>
                        <a:pt x="875" y="9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3" name="Freeform 1108">
                  <a:extLst>
                    <a:ext uri="{FF2B5EF4-FFF2-40B4-BE49-F238E27FC236}">
                      <a16:creationId xmlns:a16="http://schemas.microsoft.com/office/drawing/2014/main" id="{8A5EF760-5DE0-4BF1-8F31-EC369B550077}"/>
                    </a:ext>
                  </a:extLst>
                </p:cNvPr>
                <p:cNvSpPr>
                  <a:spLocks/>
                </p:cNvSpPr>
                <p:nvPr/>
              </p:nvSpPr>
              <p:spPr bwMode="auto">
                <a:xfrm>
                  <a:off x="1830" y="3157"/>
                  <a:ext cx="138" cy="181"/>
                </a:xfrm>
                <a:custGeom>
                  <a:avLst/>
                  <a:gdLst>
                    <a:gd name="T0" fmla="*/ 0 w 2078"/>
                    <a:gd name="T1" fmla="*/ 0 h 2720"/>
                    <a:gd name="T2" fmla="*/ 0 w 2078"/>
                    <a:gd name="T3" fmla="*/ 0 h 2720"/>
                    <a:gd name="T4" fmla="*/ 0 w 2078"/>
                    <a:gd name="T5" fmla="*/ 0 h 2720"/>
                    <a:gd name="T6" fmla="*/ 0 w 2078"/>
                    <a:gd name="T7" fmla="*/ 0 h 2720"/>
                    <a:gd name="T8" fmla="*/ 0 w 2078"/>
                    <a:gd name="T9" fmla="*/ 0 h 2720"/>
                    <a:gd name="T10" fmla="*/ 0 w 2078"/>
                    <a:gd name="T11" fmla="*/ 0 h 2720"/>
                    <a:gd name="T12" fmla="*/ 0 w 2078"/>
                    <a:gd name="T13" fmla="*/ 0 h 2720"/>
                    <a:gd name="T14" fmla="*/ 0 w 2078"/>
                    <a:gd name="T15" fmla="*/ 0 h 2720"/>
                    <a:gd name="T16" fmla="*/ 0 w 2078"/>
                    <a:gd name="T17" fmla="*/ 0 h 2720"/>
                    <a:gd name="T18" fmla="*/ 0 w 2078"/>
                    <a:gd name="T19" fmla="*/ 0 h 2720"/>
                    <a:gd name="T20" fmla="*/ 0 w 2078"/>
                    <a:gd name="T21" fmla="*/ 0 h 2720"/>
                    <a:gd name="T22" fmla="*/ 0 w 2078"/>
                    <a:gd name="T23" fmla="*/ 0 h 2720"/>
                    <a:gd name="T24" fmla="*/ 0 w 2078"/>
                    <a:gd name="T25" fmla="*/ 0 h 2720"/>
                    <a:gd name="T26" fmla="*/ 0 w 2078"/>
                    <a:gd name="T27" fmla="*/ 0 h 2720"/>
                    <a:gd name="T28" fmla="*/ 0 w 2078"/>
                    <a:gd name="T29" fmla="*/ 0 h 2720"/>
                    <a:gd name="T30" fmla="*/ 0 w 2078"/>
                    <a:gd name="T31" fmla="*/ 0 h 2720"/>
                    <a:gd name="T32" fmla="*/ 0 w 2078"/>
                    <a:gd name="T33" fmla="*/ 0 h 2720"/>
                    <a:gd name="T34" fmla="*/ 0 w 2078"/>
                    <a:gd name="T35" fmla="*/ 0 h 2720"/>
                    <a:gd name="T36" fmla="*/ 0 w 2078"/>
                    <a:gd name="T37" fmla="*/ 0 h 2720"/>
                    <a:gd name="T38" fmla="*/ 0 w 2078"/>
                    <a:gd name="T39" fmla="*/ 0 h 2720"/>
                    <a:gd name="T40" fmla="*/ 0 w 2078"/>
                    <a:gd name="T41" fmla="*/ 0 h 2720"/>
                    <a:gd name="T42" fmla="*/ 0 w 2078"/>
                    <a:gd name="T43" fmla="*/ 0 h 2720"/>
                    <a:gd name="T44" fmla="*/ 0 w 2078"/>
                    <a:gd name="T45" fmla="*/ 0 h 2720"/>
                    <a:gd name="T46" fmla="*/ 0 w 2078"/>
                    <a:gd name="T47" fmla="*/ 0 h 2720"/>
                    <a:gd name="T48" fmla="*/ 0 w 2078"/>
                    <a:gd name="T49" fmla="*/ 0 h 2720"/>
                    <a:gd name="T50" fmla="*/ 0 w 2078"/>
                    <a:gd name="T51" fmla="*/ 0 h 2720"/>
                    <a:gd name="T52" fmla="*/ 0 w 2078"/>
                    <a:gd name="T53" fmla="*/ 0 h 2720"/>
                    <a:gd name="T54" fmla="*/ 0 w 2078"/>
                    <a:gd name="T55" fmla="*/ 0 h 2720"/>
                    <a:gd name="T56" fmla="*/ 0 w 2078"/>
                    <a:gd name="T57" fmla="*/ 0 h 2720"/>
                    <a:gd name="T58" fmla="*/ 0 w 2078"/>
                    <a:gd name="T59" fmla="*/ 0 h 2720"/>
                    <a:gd name="T60" fmla="*/ 0 w 2078"/>
                    <a:gd name="T61" fmla="*/ 0 h 2720"/>
                    <a:gd name="T62" fmla="*/ 0 w 2078"/>
                    <a:gd name="T63" fmla="*/ 0 h 2720"/>
                    <a:gd name="T64" fmla="*/ 0 w 2078"/>
                    <a:gd name="T65" fmla="*/ 0 h 2720"/>
                    <a:gd name="T66" fmla="*/ 0 w 2078"/>
                    <a:gd name="T67" fmla="*/ 0 h 2720"/>
                    <a:gd name="T68" fmla="*/ 0 w 2078"/>
                    <a:gd name="T69" fmla="*/ 0 h 2720"/>
                    <a:gd name="T70" fmla="*/ 0 w 2078"/>
                    <a:gd name="T71" fmla="*/ 0 h 2720"/>
                    <a:gd name="T72" fmla="*/ 0 w 2078"/>
                    <a:gd name="T73" fmla="*/ 0 h 2720"/>
                    <a:gd name="T74" fmla="*/ 0 w 2078"/>
                    <a:gd name="T75" fmla="*/ 0 h 2720"/>
                    <a:gd name="T76" fmla="*/ 0 w 2078"/>
                    <a:gd name="T77" fmla="*/ 0 h 2720"/>
                    <a:gd name="T78" fmla="*/ 0 w 2078"/>
                    <a:gd name="T79" fmla="*/ 0 h 2720"/>
                    <a:gd name="T80" fmla="*/ 0 w 2078"/>
                    <a:gd name="T81" fmla="*/ 0 h 2720"/>
                    <a:gd name="T82" fmla="*/ 0 w 2078"/>
                    <a:gd name="T83" fmla="*/ 0 h 2720"/>
                    <a:gd name="T84" fmla="*/ 0 w 2078"/>
                    <a:gd name="T85" fmla="*/ 0 h 2720"/>
                    <a:gd name="T86" fmla="*/ 0 w 2078"/>
                    <a:gd name="T87" fmla="*/ 0 h 2720"/>
                    <a:gd name="T88" fmla="*/ 0 w 2078"/>
                    <a:gd name="T89" fmla="*/ 0 h 2720"/>
                    <a:gd name="T90" fmla="*/ 0 w 2078"/>
                    <a:gd name="T91" fmla="*/ 0 h 2720"/>
                    <a:gd name="T92" fmla="*/ 0 w 2078"/>
                    <a:gd name="T93" fmla="*/ 0 h 2720"/>
                    <a:gd name="T94" fmla="*/ 0 w 2078"/>
                    <a:gd name="T95" fmla="*/ 0 h 2720"/>
                    <a:gd name="T96" fmla="*/ 0 w 2078"/>
                    <a:gd name="T97" fmla="*/ 0 h 2720"/>
                    <a:gd name="T98" fmla="*/ 0 w 2078"/>
                    <a:gd name="T99" fmla="*/ 0 h 2720"/>
                    <a:gd name="T100" fmla="*/ 0 w 2078"/>
                    <a:gd name="T101" fmla="*/ 0 h 2720"/>
                    <a:gd name="T102" fmla="*/ 0 w 2078"/>
                    <a:gd name="T103" fmla="*/ 0 h 2720"/>
                    <a:gd name="T104" fmla="*/ 0 w 2078"/>
                    <a:gd name="T105" fmla="*/ 0 h 2720"/>
                    <a:gd name="T106" fmla="*/ 0 w 2078"/>
                    <a:gd name="T107" fmla="*/ 0 h 2720"/>
                    <a:gd name="T108" fmla="*/ 0 w 2078"/>
                    <a:gd name="T109" fmla="*/ 0 h 2720"/>
                    <a:gd name="T110" fmla="*/ 0 w 2078"/>
                    <a:gd name="T111" fmla="*/ 0 h 2720"/>
                    <a:gd name="T112" fmla="*/ 0 w 2078"/>
                    <a:gd name="T113" fmla="*/ 0 h 27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8" h="2720">
                      <a:moveTo>
                        <a:pt x="1" y="2504"/>
                      </a:moveTo>
                      <a:lnTo>
                        <a:pt x="3" y="2492"/>
                      </a:lnTo>
                      <a:lnTo>
                        <a:pt x="6" y="2482"/>
                      </a:lnTo>
                      <a:lnTo>
                        <a:pt x="9" y="2473"/>
                      </a:lnTo>
                      <a:lnTo>
                        <a:pt x="14" y="2463"/>
                      </a:lnTo>
                      <a:lnTo>
                        <a:pt x="19" y="2454"/>
                      </a:lnTo>
                      <a:lnTo>
                        <a:pt x="26" y="2446"/>
                      </a:lnTo>
                      <a:lnTo>
                        <a:pt x="33" y="2439"/>
                      </a:lnTo>
                      <a:lnTo>
                        <a:pt x="41" y="2431"/>
                      </a:lnTo>
                      <a:lnTo>
                        <a:pt x="49" y="2425"/>
                      </a:lnTo>
                      <a:lnTo>
                        <a:pt x="59" y="2420"/>
                      </a:lnTo>
                      <a:lnTo>
                        <a:pt x="68" y="2416"/>
                      </a:lnTo>
                      <a:lnTo>
                        <a:pt x="78" y="2413"/>
                      </a:lnTo>
                      <a:lnTo>
                        <a:pt x="89" y="2410"/>
                      </a:lnTo>
                      <a:lnTo>
                        <a:pt x="99" y="2409"/>
                      </a:lnTo>
                      <a:lnTo>
                        <a:pt x="109" y="2408"/>
                      </a:lnTo>
                      <a:lnTo>
                        <a:pt x="121" y="2409"/>
                      </a:lnTo>
                      <a:lnTo>
                        <a:pt x="227" y="2421"/>
                      </a:lnTo>
                      <a:lnTo>
                        <a:pt x="361" y="2436"/>
                      </a:lnTo>
                      <a:lnTo>
                        <a:pt x="510" y="2452"/>
                      </a:lnTo>
                      <a:lnTo>
                        <a:pt x="667" y="2468"/>
                      </a:lnTo>
                      <a:lnTo>
                        <a:pt x="819" y="2482"/>
                      </a:lnTo>
                      <a:lnTo>
                        <a:pt x="955" y="2493"/>
                      </a:lnTo>
                      <a:lnTo>
                        <a:pt x="1014" y="2499"/>
                      </a:lnTo>
                      <a:lnTo>
                        <a:pt x="1065" y="2502"/>
                      </a:lnTo>
                      <a:lnTo>
                        <a:pt x="1107" y="2503"/>
                      </a:lnTo>
                      <a:lnTo>
                        <a:pt x="1138" y="2503"/>
                      </a:lnTo>
                      <a:lnTo>
                        <a:pt x="1148" y="2503"/>
                      </a:lnTo>
                      <a:lnTo>
                        <a:pt x="1157" y="2501"/>
                      </a:lnTo>
                      <a:lnTo>
                        <a:pt x="1165" y="2499"/>
                      </a:lnTo>
                      <a:lnTo>
                        <a:pt x="1171" y="2497"/>
                      </a:lnTo>
                      <a:lnTo>
                        <a:pt x="1176" y="2493"/>
                      </a:lnTo>
                      <a:lnTo>
                        <a:pt x="1182" y="2490"/>
                      </a:lnTo>
                      <a:lnTo>
                        <a:pt x="1186" y="2487"/>
                      </a:lnTo>
                      <a:lnTo>
                        <a:pt x="1189" y="2483"/>
                      </a:lnTo>
                      <a:lnTo>
                        <a:pt x="1195" y="2477"/>
                      </a:lnTo>
                      <a:lnTo>
                        <a:pt x="1200" y="2470"/>
                      </a:lnTo>
                      <a:lnTo>
                        <a:pt x="1204" y="2461"/>
                      </a:lnTo>
                      <a:lnTo>
                        <a:pt x="1209" y="2452"/>
                      </a:lnTo>
                      <a:lnTo>
                        <a:pt x="1217" y="2432"/>
                      </a:lnTo>
                      <a:lnTo>
                        <a:pt x="1224" y="2409"/>
                      </a:lnTo>
                      <a:lnTo>
                        <a:pt x="1229" y="2383"/>
                      </a:lnTo>
                      <a:lnTo>
                        <a:pt x="1232" y="2356"/>
                      </a:lnTo>
                      <a:lnTo>
                        <a:pt x="1234" y="2326"/>
                      </a:lnTo>
                      <a:lnTo>
                        <a:pt x="1234" y="2295"/>
                      </a:lnTo>
                      <a:lnTo>
                        <a:pt x="1233" y="2222"/>
                      </a:lnTo>
                      <a:lnTo>
                        <a:pt x="1234" y="2105"/>
                      </a:lnTo>
                      <a:lnTo>
                        <a:pt x="1236" y="1960"/>
                      </a:lnTo>
                      <a:lnTo>
                        <a:pt x="1238" y="1804"/>
                      </a:lnTo>
                      <a:lnTo>
                        <a:pt x="1240" y="1652"/>
                      </a:lnTo>
                      <a:lnTo>
                        <a:pt x="1243" y="1521"/>
                      </a:lnTo>
                      <a:lnTo>
                        <a:pt x="1245" y="1425"/>
                      </a:lnTo>
                      <a:lnTo>
                        <a:pt x="1245" y="1382"/>
                      </a:lnTo>
                      <a:lnTo>
                        <a:pt x="1246" y="1371"/>
                      </a:lnTo>
                      <a:lnTo>
                        <a:pt x="1248" y="1360"/>
                      </a:lnTo>
                      <a:lnTo>
                        <a:pt x="1250" y="1350"/>
                      </a:lnTo>
                      <a:lnTo>
                        <a:pt x="1254" y="1341"/>
                      </a:lnTo>
                      <a:lnTo>
                        <a:pt x="1258" y="1331"/>
                      </a:lnTo>
                      <a:lnTo>
                        <a:pt x="1263" y="1323"/>
                      </a:lnTo>
                      <a:lnTo>
                        <a:pt x="1269" y="1315"/>
                      </a:lnTo>
                      <a:lnTo>
                        <a:pt x="1277" y="1308"/>
                      </a:lnTo>
                      <a:lnTo>
                        <a:pt x="1284" y="1300"/>
                      </a:lnTo>
                      <a:lnTo>
                        <a:pt x="1292" y="1294"/>
                      </a:lnTo>
                      <a:lnTo>
                        <a:pt x="1300" y="1289"/>
                      </a:lnTo>
                      <a:lnTo>
                        <a:pt x="1310" y="1285"/>
                      </a:lnTo>
                      <a:lnTo>
                        <a:pt x="1319" y="1281"/>
                      </a:lnTo>
                      <a:lnTo>
                        <a:pt x="1329" y="1278"/>
                      </a:lnTo>
                      <a:lnTo>
                        <a:pt x="1340" y="1277"/>
                      </a:lnTo>
                      <a:lnTo>
                        <a:pt x="1350" y="1275"/>
                      </a:lnTo>
                      <a:lnTo>
                        <a:pt x="1398" y="1274"/>
                      </a:lnTo>
                      <a:lnTo>
                        <a:pt x="1458" y="1271"/>
                      </a:lnTo>
                      <a:lnTo>
                        <a:pt x="1527" y="1269"/>
                      </a:lnTo>
                      <a:lnTo>
                        <a:pt x="1599" y="1265"/>
                      </a:lnTo>
                      <a:lnTo>
                        <a:pt x="1672" y="1262"/>
                      </a:lnTo>
                      <a:lnTo>
                        <a:pt x="1739" y="1257"/>
                      </a:lnTo>
                      <a:lnTo>
                        <a:pt x="1797" y="1252"/>
                      </a:lnTo>
                      <a:lnTo>
                        <a:pt x="1840" y="1247"/>
                      </a:lnTo>
                      <a:lnTo>
                        <a:pt x="1843" y="1245"/>
                      </a:lnTo>
                      <a:lnTo>
                        <a:pt x="1846" y="1244"/>
                      </a:lnTo>
                      <a:lnTo>
                        <a:pt x="1849" y="1244"/>
                      </a:lnTo>
                      <a:lnTo>
                        <a:pt x="1852" y="1243"/>
                      </a:lnTo>
                      <a:lnTo>
                        <a:pt x="1854" y="1242"/>
                      </a:lnTo>
                      <a:lnTo>
                        <a:pt x="1857" y="1241"/>
                      </a:lnTo>
                      <a:lnTo>
                        <a:pt x="1858" y="1239"/>
                      </a:lnTo>
                      <a:lnTo>
                        <a:pt x="1859" y="1238"/>
                      </a:lnTo>
                      <a:lnTo>
                        <a:pt x="1861" y="1233"/>
                      </a:lnTo>
                      <a:lnTo>
                        <a:pt x="1862" y="1226"/>
                      </a:lnTo>
                      <a:lnTo>
                        <a:pt x="1862" y="1218"/>
                      </a:lnTo>
                      <a:lnTo>
                        <a:pt x="1861" y="1208"/>
                      </a:lnTo>
                      <a:lnTo>
                        <a:pt x="1859" y="1197"/>
                      </a:lnTo>
                      <a:lnTo>
                        <a:pt x="1856" y="1184"/>
                      </a:lnTo>
                      <a:lnTo>
                        <a:pt x="1851" y="1171"/>
                      </a:lnTo>
                      <a:lnTo>
                        <a:pt x="1844" y="1157"/>
                      </a:lnTo>
                      <a:lnTo>
                        <a:pt x="1294" y="160"/>
                      </a:lnTo>
                      <a:lnTo>
                        <a:pt x="1290" y="151"/>
                      </a:lnTo>
                      <a:lnTo>
                        <a:pt x="1286" y="140"/>
                      </a:lnTo>
                      <a:lnTo>
                        <a:pt x="1283" y="130"/>
                      </a:lnTo>
                      <a:lnTo>
                        <a:pt x="1282" y="120"/>
                      </a:lnTo>
                      <a:lnTo>
                        <a:pt x="1281" y="109"/>
                      </a:lnTo>
                      <a:lnTo>
                        <a:pt x="1282" y="99"/>
                      </a:lnTo>
                      <a:lnTo>
                        <a:pt x="1283" y="89"/>
                      </a:lnTo>
                      <a:lnTo>
                        <a:pt x="1285" y="78"/>
                      </a:lnTo>
                      <a:lnTo>
                        <a:pt x="1289" y="68"/>
                      </a:lnTo>
                      <a:lnTo>
                        <a:pt x="1293" y="59"/>
                      </a:lnTo>
                      <a:lnTo>
                        <a:pt x="1298" y="49"/>
                      </a:lnTo>
                      <a:lnTo>
                        <a:pt x="1305" y="41"/>
                      </a:lnTo>
                      <a:lnTo>
                        <a:pt x="1311" y="33"/>
                      </a:lnTo>
                      <a:lnTo>
                        <a:pt x="1319" y="25"/>
                      </a:lnTo>
                      <a:lnTo>
                        <a:pt x="1327" y="19"/>
                      </a:lnTo>
                      <a:lnTo>
                        <a:pt x="1337" y="13"/>
                      </a:lnTo>
                      <a:lnTo>
                        <a:pt x="1347" y="8"/>
                      </a:lnTo>
                      <a:lnTo>
                        <a:pt x="1357" y="5"/>
                      </a:lnTo>
                      <a:lnTo>
                        <a:pt x="1368" y="2"/>
                      </a:lnTo>
                      <a:lnTo>
                        <a:pt x="1378" y="1"/>
                      </a:lnTo>
                      <a:lnTo>
                        <a:pt x="1388" y="0"/>
                      </a:lnTo>
                      <a:lnTo>
                        <a:pt x="1399" y="1"/>
                      </a:lnTo>
                      <a:lnTo>
                        <a:pt x="1409" y="2"/>
                      </a:lnTo>
                      <a:lnTo>
                        <a:pt x="1419" y="4"/>
                      </a:lnTo>
                      <a:lnTo>
                        <a:pt x="1429" y="7"/>
                      </a:lnTo>
                      <a:lnTo>
                        <a:pt x="1439" y="12"/>
                      </a:lnTo>
                      <a:lnTo>
                        <a:pt x="1447" y="17"/>
                      </a:lnTo>
                      <a:lnTo>
                        <a:pt x="1457" y="22"/>
                      </a:lnTo>
                      <a:lnTo>
                        <a:pt x="1464" y="30"/>
                      </a:lnTo>
                      <a:lnTo>
                        <a:pt x="1471" y="38"/>
                      </a:lnTo>
                      <a:lnTo>
                        <a:pt x="1478" y="46"/>
                      </a:lnTo>
                      <a:lnTo>
                        <a:pt x="1485" y="55"/>
                      </a:lnTo>
                      <a:lnTo>
                        <a:pt x="2035" y="1055"/>
                      </a:lnTo>
                      <a:lnTo>
                        <a:pt x="2044" y="1073"/>
                      </a:lnTo>
                      <a:lnTo>
                        <a:pt x="2052" y="1091"/>
                      </a:lnTo>
                      <a:lnTo>
                        <a:pt x="2058" y="1109"/>
                      </a:lnTo>
                      <a:lnTo>
                        <a:pt x="2065" y="1128"/>
                      </a:lnTo>
                      <a:lnTo>
                        <a:pt x="2070" y="1145"/>
                      </a:lnTo>
                      <a:lnTo>
                        <a:pt x="2073" y="1164"/>
                      </a:lnTo>
                      <a:lnTo>
                        <a:pt x="2076" y="1182"/>
                      </a:lnTo>
                      <a:lnTo>
                        <a:pt x="2078" y="1200"/>
                      </a:lnTo>
                      <a:lnTo>
                        <a:pt x="2078" y="1218"/>
                      </a:lnTo>
                      <a:lnTo>
                        <a:pt x="2078" y="1235"/>
                      </a:lnTo>
                      <a:lnTo>
                        <a:pt x="2076" y="1253"/>
                      </a:lnTo>
                      <a:lnTo>
                        <a:pt x="2074" y="1269"/>
                      </a:lnTo>
                      <a:lnTo>
                        <a:pt x="2071" y="1286"/>
                      </a:lnTo>
                      <a:lnTo>
                        <a:pt x="2066" y="1302"/>
                      </a:lnTo>
                      <a:lnTo>
                        <a:pt x="2060" y="1318"/>
                      </a:lnTo>
                      <a:lnTo>
                        <a:pt x="2053" y="1333"/>
                      </a:lnTo>
                      <a:lnTo>
                        <a:pt x="2047" y="1346"/>
                      </a:lnTo>
                      <a:lnTo>
                        <a:pt x="2040" y="1357"/>
                      </a:lnTo>
                      <a:lnTo>
                        <a:pt x="2032" y="1369"/>
                      </a:lnTo>
                      <a:lnTo>
                        <a:pt x="2023" y="1380"/>
                      </a:lnTo>
                      <a:lnTo>
                        <a:pt x="2014" y="1389"/>
                      </a:lnTo>
                      <a:lnTo>
                        <a:pt x="2005" y="1400"/>
                      </a:lnTo>
                      <a:lnTo>
                        <a:pt x="1994" y="1408"/>
                      </a:lnTo>
                      <a:lnTo>
                        <a:pt x="1983" y="1416"/>
                      </a:lnTo>
                      <a:lnTo>
                        <a:pt x="1972" y="1424"/>
                      </a:lnTo>
                      <a:lnTo>
                        <a:pt x="1959" y="1432"/>
                      </a:lnTo>
                      <a:lnTo>
                        <a:pt x="1947" y="1438"/>
                      </a:lnTo>
                      <a:lnTo>
                        <a:pt x="1933" y="1443"/>
                      </a:lnTo>
                      <a:lnTo>
                        <a:pt x="1920" y="1448"/>
                      </a:lnTo>
                      <a:lnTo>
                        <a:pt x="1906" y="1453"/>
                      </a:lnTo>
                      <a:lnTo>
                        <a:pt x="1892" y="1456"/>
                      </a:lnTo>
                      <a:lnTo>
                        <a:pt x="1876" y="1460"/>
                      </a:lnTo>
                      <a:lnTo>
                        <a:pt x="1838" y="1465"/>
                      </a:lnTo>
                      <a:lnTo>
                        <a:pt x="1792" y="1470"/>
                      </a:lnTo>
                      <a:lnTo>
                        <a:pt x="1739" y="1474"/>
                      </a:lnTo>
                      <a:lnTo>
                        <a:pt x="1682" y="1478"/>
                      </a:lnTo>
                      <a:lnTo>
                        <a:pt x="1623" y="1481"/>
                      </a:lnTo>
                      <a:lnTo>
                        <a:pt x="1565" y="1484"/>
                      </a:lnTo>
                      <a:lnTo>
                        <a:pt x="1510" y="1486"/>
                      </a:lnTo>
                      <a:lnTo>
                        <a:pt x="1460" y="1488"/>
                      </a:lnTo>
                      <a:lnTo>
                        <a:pt x="1458" y="1582"/>
                      </a:lnTo>
                      <a:lnTo>
                        <a:pt x="1457" y="1692"/>
                      </a:lnTo>
                      <a:lnTo>
                        <a:pt x="1455" y="1813"/>
                      </a:lnTo>
                      <a:lnTo>
                        <a:pt x="1452" y="1935"/>
                      </a:lnTo>
                      <a:lnTo>
                        <a:pt x="1451" y="2052"/>
                      </a:lnTo>
                      <a:lnTo>
                        <a:pt x="1450" y="2155"/>
                      </a:lnTo>
                      <a:lnTo>
                        <a:pt x="1449" y="2237"/>
                      </a:lnTo>
                      <a:lnTo>
                        <a:pt x="1450" y="2289"/>
                      </a:lnTo>
                      <a:lnTo>
                        <a:pt x="1450" y="2324"/>
                      </a:lnTo>
                      <a:lnTo>
                        <a:pt x="1448" y="2364"/>
                      </a:lnTo>
                      <a:lnTo>
                        <a:pt x="1446" y="2386"/>
                      </a:lnTo>
                      <a:lnTo>
                        <a:pt x="1443" y="2408"/>
                      </a:lnTo>
                      <a:lnTo>
                        <a:pt x="1440" y="2431"/>
                      </a:lnTo>
                      <a:lnTo>
                        <a:pt x="1435" y="2454"/>
                      </a:lnTo>
                      <a:lnTo>
                        <a:pt x="1429" y="2478"/>
                      </a:lnTo>
                      <a:lnTo>
                        <a:pt x="1421" y="2502"/>
                      </a:lnTo>
                      <a:lnTo>
                        <a:pt x="1413" y="2524"/>
                      </a:lnTo>
                      <a:lnTo>
                        <a:pt x="1403" y="2548"/>
                      </a:lnTo>
                      <a:lnTo>
                        <a:pt x="1391" y="2570"/>
                      </a:lnTo>
                      <a:lnTo>
                        <a:pt x="1378" y="2592"/>
                      </a:lnTo>
                      <a:lnTo>
                        <a:pt x="1364" y="2612"/>
                      </a:lnTo>
                      <a:lnTo>
                        <a:pt x="1346" y="2632"/>
                      </a:lnTo>
                      <a:lnTo>
                        <a:pt x="1336" y="2642"/>
                      </a:lnTo>
                      <a:lnTo>
                        <a:pt x="1325" y="2652"/>
                      </a:lnTo>
                      <a:lnTo>
                        <a:pt x="1315" y="2661"/>
                      </a:lnTo>
                      <a:lnTo>
                        <a:pt x="1304" y="2669"/>
                      </a:lnTo>
                      <a:lnTo>
                        <a:pt x="1292" y="2676"/>
                      </a:lnTo>
                      <a:lnTo>
                        <a:pt x="1281" y="2684"/>
                      </a:lnTo>
                      <a:lnTo>
                        <a:pt x="1268" y="2690"/>
                      </a:lnTo>
                      <a:lnTo>
                        <a:pt x="1256" y="2696"/>
                      </a:lnTo>
                      <a:lnTo>
                        <a:pt x="1243" y="2701"/>
                      </a:lnTo>
                      <a:lnTo>
                        <a:pt x="1229" y="2705"/>
                      </a:lnTo>
                      <a:lnTo>
                        <a:pt x="1216" y="2710"/>
                      </a:lnTo>
                      <a:lnTo>
                        <a:pt x="1202" y="2713"/>
                      </a:lnTo>
                      <a:lnTo>
                        <a:pt x="1188" y="2716"/>
                      </a:lnTo>
                      <a:lnTo>
                        <a:pt x="1173" y="2718"/>
                      </a:lnTo>
                      <a:lnTo>
                        <a:pt x="1159" y="2719"/>
                      </a:lnTo>
                      <a:lnTo>
                        <a:pt x="1144" y="2720"/>
                      </a:lnTo>
                      <a:lnTo>
                        <a:pt x="1103" y="2719"/>
                      </a:lnTo>
                      <a:lnTo>
                        <a:pt x="1048" y="2717"/>
                      </a:lnTo>
                      <a:lnTo>
                        <a:pt x="983" y="2713"/>
                      </a:lnTo>
                      <a:lnTo>
                        <a:pt x="910" y="2707"/>
                      </a:lnTo>
                      <a:lnTo>
                        <a:pt x="742" y="2692"/>
                      </a:lnTo>
                      <a:lnTo>
                        <a:pt x="565" y="2675"/>
                      </a:lnTo>
                      <a:lnTo>
                        <a:pt x="396" y="2657"/>
                      </a:lnTo>
                      <a:lnTo>
                        <a:pt x="249" y="2641"/>
                      </a:lnTo>
                      <a:lnTo>
                        <a:pt x="143" y="2629"/>
                      </a:lnTo>
                      <a:lnTo>
                        <a:pt x="96" y="2624"/>
                      </a:lnTo>
                      <a:lnTo>
                        <a:pt x="84" y="2622"/>
                      </a:lnTo>
                      <a:lnTo>
                        <a:pt x="74" y="2620"/>
                      </a:lnTo>
                      <a:lnTo>
                        <a:pt x="65" y="2615"/>
                      </a:lnTo>
                      <a:lnTo>
                        <a:pt x="54" y="2610"/>
                      </a:lnTo>
                      <a:lnTo>
                        <a:pt x="46" y="2605"/>
                      </a:lnTo>
                      <a:lnTo>
                        <a:pt x="38" y="2599"/>
                      </a:lnTo>
                      <a:lnTo>
                        <a:pt x="31" y="2592"/>
                      </a:lnTo>
                      <a:lnTo>
                        <a:pt x="23" y="2583"/>
                      </a:lnTo>
                      <a:lnTo>
                        <a:pt x="17" y="2575"/>
                      </a:lnTo>
                      <a:lnTo>
                        <a:pt x="12" y="2566"/>
                      </a:lnTo>
                      <a:lnTo>
                        <a:pt x="8" y="2556"/>
                      </a:lnTo>
                      <a:lnTo>
                        <a:pt x="5" y="2546"/>
                      </a:lnTo>
                      <a:lnTo>
                        <a:pt x="2" y="2537"/>
                      </a:lnTo>
                      <a:lnTo>
                        <a:pt x="1" y="2525"/>
                      </a:lnTo>
                      <a:lnTo>
                        <a:pt x="0" y="2515"/>
                      </a:lnTo>
                      <a:lnTo>
                        <a:pt x="1" y="2504"/>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4" name="Freeform 1109">
                  <a:extLst>
                    <a:ext uri="{FF2B5EF4-FFF2-40B4-BE49-F238E27FC236}">
                      <a16:creationId xmlns:a16="http://schemas.microsoft.com/office/drawing/2014/main" id="{035CA01B-0C45-47F0-9CF7-5EA626EFF1EC}"/>
                    </a:ext>
                  </a:extLst>
                </p:cNvPr>
                <p:cNvSpPr>
                  <a:spLocks/>
                </p:cNvSpPr>
                <p:nvPr/>
              </p:nvSpPr>
              <p:spPr bwMode="auto">
                <a:xfrm>
                  <a:off x="1830" y="3114"/>
                  <a:ext cx="72" cy="34"/>
                </a:xfrm>
                <a:custGeom>
                  <a:avLst/>
                  <a:gdLst>
                    <a:gd name="T0" fmla="*/ 0 w 1086"/>
                    <a:gd name="T1" fmla="*/ 0 h 507"/>
                    <a:gd name="T2" fmla="*/ 0 w 1086"/>
                    <a:gd name="T3" fmla="*/ 0 h 507"/>
                    <a:gd name="T4" fmla="*/ 0 w 1086"/>
                    <a:gd name="T5" fmla="*/ 0 h 507"/>
                    <a:gd name="T6" fmla="*/ 0 w 1086"/>
                    <a:gd name="T7" fmla="*/ 0 h 507"/>
                    <a:gd name="T8" fmla="*/ 0 w 1086"/>
                    <a:gd name="T9" fmla="*/ 0 h 507"/>
                    <a:gd name="T10" fmla="*/ 0 w 1086"/>
                    <a:gd name="T11" fmla="*/ 0 h 507"/>
                    <a:gd name="T12" fmla="*/ 0 w 1086"/>
                    <a:gd name="T13" fmla="*/ 0 h 507"/>
                    <a:gd name="T14" fmla="*/ 0 w 1086"/>
                    <a:gd name="T15" fmla="*/ 0 h 507"/>
                    <a:gd name="T16" fmla="*/ 0 w 1086"/>
                    <a:gd name="T17" fmla="*/ 0 h 507"/>
                    <a:gd name="T18" fmla="*/ 0 w 1086"/>
                    <a:gd name="T19" fmla="*/ 0 h 507"/>
                    <a:gd name="T20" fmla="*/ 0 w 1086"/>
                    <a:gd name="T21" fmla="*/ 0 h 507"/>
                    <a:gd name="T22" fmla="*/ 0 w 1086"/>
                    <a:gd name="T23" fmla="*/ 0 h 507"/>
                    <a:gd name="T24" fmla="*/ 0 w 1086"/>
                    <a:gd name="T25" fmla="*/ 0 h 507"/>
                    <a:gd name="T26" fmla="*/ 0 w 1086"/>
                    <a:gd name="T27" fmla="*/ 0 h 507"/>
                    <a:gd name="T28" fmla="*/ 0 w 1086"/>
                    <a:gd name="T29" fmla="*/ 0 h 507"/>
                    <a:gd name="T30" fmla="*/ 0 w 1086"/>
                    <a:gd name="T31" fmla="*/ 0 h 507"/>
                    <a:gd name="T32" fmla="*/ 0 w 1086"/>
                    <a:gd name="T33" fmla="*/ 0 h 507"/>
                    <a:gd name="T34" fmla="*/ 0 w 1086"/>
                    <a:gd name="T35" fmla="*/ 0 h 507"/>
                    <a:gd name="T36" fmla="*/ 0 w 1086"/>
                    <a:gd name="T37" fmla="*/ 0 h 507"/>
                    <a:gd name="T38" fmla="*/ 0 w 1086"/>
                    <a:gd name="T39" fmla="*/ 0 h 507"/>
                    <a:gd name="T40" fmla="*/ 0 w 1086"/>
                    <a:gd name="T41" fmla="*/ 0 h 507"/>
                    <a:gd name="T42" fmla="*/ 0 w 1086"/>
                    <a:gd name="T43" fmla="*/ 0 h 507"/>
                    <a:gd name="T44" fmla="*/ 0 w 1086"/>
                    <a:gd name="T45" fmla="*/ 0 h 507"/>
                    <a:gd name="T46" fmla="*/ 0 w 1086"/>
                    <a:gd name="T47" fmla="*/ 0 h 507"/>
                    <a:gd name="T48" fmla="*/ 0 w 1086"/>
                    <a:gd name="T49" fmla="*/ 0 h 507"/>
                    <a:gd name="T50" fmla="*/ 0 w 1086"/>
                    <a:gd name="T51" fmla="*/ 0 h 507"/>
                    <a:gd name="T52" fmla="*/ 0 w 1086"/>
                    <a:gd name="T53" fmla="*/ 0 h 507"/>
                    <a:gd name="T54" fmla="*/ 0 w 1086"/>
                    <a:gd name="T55" fmla="*/ 0 h 507"/>
                    <a:gd name="T56" fmla="*/ 0 w 1086"/>
                    <a:gd name="T57" fmla="*/ 0 h 507"/>
                    <a:gd name="T58" fmla="*/ 0 w 1086"/>
                    <a:gd name="T59" fmla="*/ 0 h 507"/>
                    <a:gd name="T60" fmla="*/ 0 w 1086"/>
                    <a:gd name="T61" fmla="*/ 0 h 507"/>
                    <a:gd name="T62" fmla="*/ 0 w 1086"/>
                    <a:gd name="T63" fmla="*/ 0 h 507"/>
                    <a:gd name="T64" fmla="*/ 0 w 1086"/>
                    <a:gd name="T65" fmla="*/ 0 h 507"/>
                    <a:gd name="T66" fmla="*/ 0 w 1086"/>
                    <a:gd name="T67" fmla="*/ 0 h 507"/>
                    <a:gd name="T68" fmla="*/ 0 w 1086"/>
                    <a:gd name="T69" fmla="*/ 0 h 507"/>
                    <a:gd name="T70" fmla="*/ 0 w 1086"/>
                    <a:gd name="T71" fmla="*/ 0 h 507"/>
                    <a:gd name="T72" fmla="*/ 0 w 1086"/>
                    <a:gd name="T73" fmla="*/ 0 h 507"/>
                    <a:gd name="T74" fmla="*/ 0 w 1086"/>
                    <a:gd name="T75" fmla="*/ 0 h 507"/>
                    <a:gd name="T76" fmla="*/ 0 w 1086"/>
                    <a:gd name="T77" fmla="*/ 0 h 507"/>
                    <a:gd name="T78" fmla="*/ 0 w 1086"/>
                    <a:gd name="T79" fmla="*/ 0 h 507"/>
                    <a:gd name="T80" fmla="*/ 0 w 1086"/>
                    <a:gd name="T81" fmla="*/ 0 h 507"/>
                    <a:gd name="T82" fmla="*/ 0 w 1086"/>
                    <a:gd name="T83" fmla="*/ 0 h 507"/>
                    <a:gd name="T84" fmla="*/ 0 w 1086"/>
                    <a:gd name="T85" fmla="*/ 0 h 507"/>
                    <a:gd name="T86" fmla="*/ 0 w 1086"/>
                    <a:gd name="T87" fmla="*/ 0 h 507"/>
                    <a:gd name="T88" fmla="*/ 0 w 1086"/>
                    <a:gd name="T89" fmla="*/ 0 h 507"/>
                    <a:gd name="T90" fmla="*/ 0 w 1086"/>
                    <a:gd name="T91" fmla="*/ 0 h 507"/>
                    <a:gd name="T92" fmla="*/ 0 w 1086"/>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6" h="507">
                      <a:moveTo>
                        <a:pt x="908" y="388"/>
                      </a:moveTo>
                      <a:lnTo>
                        <a:pt x="878" y="364"/>
                      </a:lnTo>
                      <a:lnTo>
                        <a:pt x="851" y="342"/>
                      </a:lnTo>
                      <a:lnTo>
                        <a:pt x="825" y="321"/>
                      </a:lnTo>
                      <a:lnTo>
                        <a:pt x="800" y="304"/>
                      </a:lnTo>
                      <a:lnTo>
                        <a:pt x="777" y="287"/>
                      </a:lnTo>
                      <a:lnTo>
                        <a:pt x="754" y="273"/>
                      </a:lnTo>
                      <a:lnTo>
                        <a:pt x="734" y="260"/>
                      </a:lnTo>
                      <a:lnTo>
                        <a:pt x="713" y="250"/>
                      </a:lnTo>
                      <a:lnTo>
                        <a:pt x="692" y="240"/>
                      </a:lnTo>
                      <a:lnTo>
                        <a:pt x="674" y="233"/>
                      </a:lnTo>
                      <a:lnTo>
                        <a:pt x="654" y="227"/>
                      </a:lnTo>
                      <a:lnTo>
                        <a:pt x="635" y="222"/>
                      </a:lnTo>
                      <a:lnTo>
                        <a:pt x="616" y="219"/>
                      </a:lnTo>
                      <a:lnTo>
                        <a:pt x="596" y="217"/>
                      </a:lnTo>
                      <a:lnTo>
                        <a:pt x="577" y="216"/>
                      </a:lnTo>
                      <a:lnTo>
                        <a:pt x="557" y="216"/>
                      </a:lnTo>
                      <a:lnTo>
                        <a:pt x="534" y="218"/>
                      </a:lnTo>
                      <a:lnTo>
                        <a:pt x="510" y="222"/>
                      </a:lnTo>
                      <a:lnTo>
                        <a:pt x="487" y="228"/>
                      </a:lnTo>
                      <a:lnTo>
                        <a:pt x="463" y="236"/>
                      </a:lnTo>
                      <a:lnTo>
                        <a:pt x="438" y="247"/>
                      </a:lnTo>
                      <a:lnTo>
                        <a:pt x="413" y="258"/>
                      </a:lnTo>
                      <a:lnTo>
                        <a:pt x="389" y="273"/>
                      </a:lnTo>
                      <a:lnTo>
                        <a:pt x="365" y="288"/>
                      </a:lnTo>
                      <a:lnTo>
                        <a:pt x="341" y="305"/>
                      </a:lnTo>
                      <a:lnTo>
                        <a:pt x="317" y="323"/>
                      </a:lnTo>
                      <a:lnTo>
                        <a:pt x="295" y="343"/>
                      </a:lnTo>
                      <a:lnTo>
                        <a:pt x="274" y="364"/>
                      </a:lnTo>
                      <a:lnTo>
                        <a:pt x="253" y="385"/>
                      </a:lnTo>
                      <a:lnTo>
                        <a:pt x="233" y="408"/>
                      </a:lnTo>
                      <a:lnTo>
                        <a:pt x="216" y="432"/>
                      </a:lnTo>
                      <a:lnTo>
                        <a:pt x="199" y="457"/>
                      </a:lnTo>
                      <a:lnTo>
                        <a:pt x="193" y="465"/>
                      </a:lnTo>
                      <a:lnTo>
                        <a:pt x="186" y="473"/>
                      </a:lnTo>
                      <a:lnTo>
                        <a:pt x="177" y="481"/>
                      </a:lnTo>
                      <a:lnTo>
                        <a:pt x="169" y="488"/>
                      </a:lnTo>
                      <a:lnTo>
                        <a:pt x="160" y="493"/>
                      </a:lnTo>
                      <a:lnTo>
                        <a:pt x="151" y="498"/>
                      </a:lnTo>
                      <a:lnTo>
                        <a:pt x="141" y="501"/>
                      </a:lnTo>
                      <a:lnTo>
                        <a:pt x="131" y="504"/>
                      </a:lnTo>
                      <a:lnTo>
                        <a:pt x="121" y="506"/>
                      </a:lnTo>
                      <a:lnTo>
                        <a:pt x="110" y="507"/>
                      </a:lnTo>
                      <a:lnTo>
                        <a:pt x="100" y="506"/>
                      </a:lnTo>
                      <a:lnTo>
                        <a:pt x="90" y="505"/>
                      </a:lnTo>
                      <a:lnTo>
                        <a:pt x="79" y="503"/>
                      </a:lnTo>
                      <a:lnTo>
                        <a:pt x="69" y="500"/>
                      </a:lnTo>
                      <a:lnTo>
                        <a:pt x="60" y="496"/>
                      </a:lnTo>
                      <a:lnTo>
                        <a:pt x="50" y="490"/>
                      </a:lnTo>
                      <a:lnTo>
                        <a:pt x="41" y="483"/>
                      </a:lnTo>
                      <a:lnTo>
                        <a:pt x="33" y="476"/>
                      </a:lnTo>
                      <a:lnTo>
                        <a:pt x="25" y="469"/>
                      </a:lnTo>
                      <a:lnTo>
                        <a:pt x="18" y="461"/>
                      </a:lnTo>
                      <a:lnTo>
                        <a:pt x="13" y="451"/>
                      </a:lnTo>
                      <a:lnTo>
                        <a:pt x="8" y="442"/>
                      </a:lnTo>
                      <a:lnTo>
                        <a:pt x="5" y="433"/>
                      </a:lnTo>
                      <a:lnTo>
                        <a:pt x="2" y="422"/>
                      </a:lnTo>
                      <a:lnTo>
                        <a:pt x="0" y="412"/>
                      </a:lnTo>
                      <a:lnTo>
                        <a:pt x="0" y="402"/>
                      </a:lnTo>
                      <a:lnTo>
                        <a:pt x="0" y="391"/>
                      </a:lnTo>
                      <a:lnTo>
                        <a:pt x="1" y="381"/>
                      </a:lnTo>
                      <a:lnTo>
                        <a:pt x="3" y="371"/>
                      </a:lnTo>
                      <a:lnTo>
                        <a:pt x="6" y="360"/>
                      </a:lnTo>
                      <a:lnTo>
                        <a:pt x="10" y="351"/>
                      </a:lnTo>
                      <a:lnTo>
                        <a:pt x="16" y="341"/>
                      </a:lnTo>
                      <a:lnTo>
                        <a:pt x="27" y="323"/>
                      </a:lnTo>
                      <a:lnTo>
                        <a:pt x="40" y="305"/>
                      </a:lnTo>
                      <a:lnTo>
                        <a:pt x="53" y="287"/>
                      </a:lnTo>
                      <a:lnTo>
                        <a:pt x="67" y="270"/>
                      </a:lnTo>
                      <a:lnTo>
                        <a:pt x="80" y="254"/>
                      </a:lnTo>
                      <a:lnTo>
                        <a:pt x="95" y="237"/>
                      </a:lnTo>
                      <a:lnTo>
                        <a:pt x="109" y="221"/>
                      </a:lnTo>
                      <a:lnTo>
                        <a:pt x="125" y="205"/>
                      </a:lnTo>
                      <a:lnTo>
                        <a:pt x="140" y="191"/>
                      </a:lnTo>
                      <a:lnTo>
                        <a:pt x="156" y="176"/>
                      </a:lnTo>
                      <a:lnTo>
                        <a:pt x="172" y="162"/>
                      </a:lnTo>
                      <a:lnTo>
                        <a:pt x="189" y="148"/>
                      </a:lnTo>
                      <a:lnTo>
                        <a:pt x="223" y="123"/>
                      </a:lnTo>
                      <a:lnTo>
                        <a:pt x="258" y="99"/>
                      </a:lnTo>
                      <a:lnTo>
                        <a:pt x="293" y="77"/>
                      </a:lnTo>
                      <a:lnTo>
                        <a:pt x="329" y="57"/>
                      </a:lnTo>
                      <a:lnTo>
                        <a:pt x="348" y="49"/>
                      </a:lnTo>
                      <a:lnTo>
                        <a:pt x="367" y="41"/>
                      </a:lnTo>
                      <a:lnTo>
                        <a:pt x="385" y="34"/>
                      </a:lnTo>
                      <a:lnTo>
                        <a:pt x="404" y="27"/>
                      </a:lnTo>
                      <a:lnTo>
                        <a:pt x="422" y="21"/>
                      </a:lnTo>
                      <a:lnTo>
                        <a:pt x="441" y="16"/>
                      </a:lnTo>
                      <a:lnTo>
                        <a:pt x="460" y="11"/>
                      </a:lnTo>
                      <a:lnTo>
                        <a:pt x="478" y="8"/>
                      </a:lnTo>
                      <a:lnTo>
                        <a:pt x="496" y="5"/>
                      </a:lnTo>
                      <a:lnTo>
                        <a:pt x="515" y="2"/>
                      </a:lnTo>
                      <a:lnTo>
                        <a:pt x="533" y="1"/>
                      </a:lnTo>
                      <a:lnTo>
                        <a:pt x="551" y="0"/>
                      </a:lnTo>
                      <a:lnTo>
                        <a:pt x="586" y="0"/>
                      </a:lnTo>
                      <a:lnTo>
                        <a:pt x="619" y="2"/>
                      </a:lnTo>
                      <a:lnTo>
                        <a:pt x="652" y="5"/>
                      </a:lnTo>
                      <a:lnTo>
                        <a:pt x="683" y="11"/>
                      </a:lnTo>
                      <a:lnTo>
                        <a:pt x="714" y="18"/>
                      </a:lnTo>
                      <a:lnTo>
                        <a:pt x="744" y="27"/>
                      </a:lnTo>
                      <a:lnTo>
                        <a:pt x="773" y="39"/>
                      </a:lnTo>
                      <a:lnTo>
                        <a:pt x="803" y="52"/>
                      </a:lnTo>
                      <a:lnTo>
                        <a:pt x="832" y="67"/>
                      </a:lnTo>
                      <a:lnTo>
                        <a:pt x="861" y="84"/>
                      </a:lnTo>
                      <a:lnTo>
                        <a:pt x="891" y="103"/>
                      </a:lnTo>
                      <a:lnTo>
                        <a:pt x="921" y="124"/>
                      </a:lnTo>
                      <a:lnTo>
                        <a:pt x="951" y="145"/>
                      </a:lnTo>
                      <a:lnTo>
                        <a:pt x="982" y="169"/>
                      </a:lnTo>
                      <a:lnTo>
                        <a:pt x="1014" y="195"/>
                      </a:lnTo>
                      <a:lnTo>
                        <a:pt x="1048" y="223"/>
                      </a:lnTo>
                      <a:lnTo>
                        <a:pt x="1055" y="231"/>
                      </a:lnTo>
                      <a:lnTo>
                        <a:pt x="1063" y="238"/>
                      </a:lnTo>
                      <a:lnTo>
                        <a:pt x="1069" y="248"/>
                      </a:lnTo>
                      <a:lnTo>
                        <a:pt x="1074" y="257"/>
                      </a:lnTo>
                      <a:lnTo>
                        <a:pt x="1079" y="266"/>
                      </a:lnTo>
                      <a:lnTo>
                        <a:pt x="1082" y="277"/>
                      </a:lnTo>
                      <a:lnTo>
                        <a:pt x="1084" y="286"/>
                      </a:lnTo>
                      <a:lnTo>
                        <a:pt x="1085" y="296"/>
                      </a:lnTo>
                      <a:lnTo>
                        <a:pt x="1086" y="307"/>
                      </a:lnTo>
                      <a:lnTo>
                        <a:pt x="1085" y="317"/>
                      </a:lnTo>
                      <a:lnTo>
                        <a:pt x="1084" y="327"/>
                      </a:lnTo>
                      <a:lnTo>
                        <a:pt x="1081" y="338"/>
                      </a:lnTo>
                      <a:lnTo>
                        <a:pt x="1078" y="348"/>
                      </a:lnTo>
                      <a:lnTo>
                        <a:pt x="1073" y="357"/>
                      </a:lnTo>
                      <a:lnTo>
                        <a:pt x="1068" y="367"/>
                      </a:lnTo>
                      <a:lnTo>
                        <a:pt x="1060" y="376"/>
                      </a:lnTo>
                      <a:lnTo>
                        <a:pt x="1053" y="384"/>
                      </a:lnTo>
                      <a:lnTo>
                        <a:pt x="1045" y="390"/>
                      </a:lnTo>
                      <a:lnTo>
                        <a:pt x="1037" y="397"/>
                      </a:lnTo>
                      <a:lnTo>
                        <a:pt x="1027" y="403"/>
                      </a:lnTo>
                      <a:lnTo>
                        <a:pt x="1017" y="407"/>
                      </a:lnTo>
                      <a:lnTo>
                        <a:pt x="1008" y="410"/>
                      </a:lnTo>
                      <a:lnTo>
                        <a:pt x="997" y="412"/>
                      </a:lnTo>
                      <a:lnTo>
                        <a:pt x="987" y="413"/>
                      </a:lnTo>
                      <a:lnTo>
                        <a:pt x="977" y="414"/>
                      </a:lnTo>
                      <a:lnTo>
                        <a:pt x="966" y="413"/>
                      </a:lnTo>
                      <a:lnTo>
                        <a:pt x="956" y="412"/>
                      </a:lnTo>
                      <a:lnTo>
                        <a:pt x="946" y="409"/>
                      </a:lnTo>
                      <a:lnTo>
                        <a:pt x="936" y="406"/>
                      </a:lnTo>
                      <a:lnTo>
                        <a:pt x="926" y="401"/>
                      </a:lnTo>
                      <a:lnTo>
                        <a:pt x="917" y="396"/>
                      </a:lnTo>
                      <a:lnTo>
                        <a:pt x="908" y="388"/>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5" name="Freeform 1110">
                  <a:extLst>
                    <a:ext uri="{FF2B5EF4-FFF2-40B4-BE49-F238E27FC236}">
                      <a16:creationId xmlns:a16="http://schemas.microsoft.com/office/drawing/2014/main" id="{79C1852B-A9DC-4357-8851-0EFBEA0A3A50}"/>
                    </a:ext>
                  </a:extLst>
                </p:cNvPr>
                <p:cNvSpPr>
                  <a:spLocks/>
                </p:cNvSpPr>
                <p:nvPr/>
              </p:nvSpPr>
              <p:spPr bwMode="auto">
                <a:xfrm>
                  <a:off x="1866" y="3149"/>
                  <a:ext cx="15" cy="46"/>
                </a:xfrm>
                <a:custGeom>
                  <a:avLst/>
                  <a:gdLst>
                    <a:gd name="T0" fmla="*/ 0 w 228"/>
                    <a:gd name="T1" fmla="*/ 0 h 687"/>
                    <a:gd name="T2" fmla="*/ 0 w 228"/>
                    <a:gd name="T3" fmla="*/ 0 h 687"/>
                    <a:gd name="T4" fmla="*/ 0 w 228"/>
                    <a:gd name="T5" fmla="*/ 0 h 687"/>
                    <a:gd name="T6" fmla="*/ 0 w 228"/>
                    <a:gd name="T7" fmla="*/ 0 h 687"/>
                    <a:gd name="T8" fmla="*/ 0 w 228"/>
                    <a:gd name="T9" fmla="*/ 0 h 687"/>
                    <a:gd name="T10" fmla="*/ 0 w 228"/>
                    <a:gd name="T11" fmla="*/ 0 h 687"/>
                    <a:gd name="T12" fmla="*/ 0 w 228"/>
                    <a:gd name="T13" fmla="*/ 0 h 687"/>
                    <a:gd name="T14" fmla="*/ 0 w 228"/>
                    <a:gd name="T15" fmla="*/ 0 h 687"/>
                    <a:gd name="T16" fmla="*/ 0 w 228"/>
                    <a:gd name="T17" fmla="*/ 0 h 687"/>
                    <a:gd name="T18" fmla="*/ 0 w 228"/>
                    <a:gd name="T19" fmla="*/ 0 h 687"/>
                    <a:gd name="T20" fmla="*/ 0 w 228"/>
                    <a:gd name="T21" fmla="*/ 0 h 687"/>
                    <a:gd name="T22" fmla="*/ 0 w 228"/>
                    <a:gd name="T23" fmla="*/ 0 h 687"/>
                    <a:gd name="T24" fmla="*/ 0 w 228"/>
                    <a:gd name="T25" fmla="*/ 0 h 687"/>
                    <a:gd name="T26" fmla="*/ 0 w 228"/>
                    <a:gd name="T27" fmla="*/ 0 h 687"/>
                    <a:gd name="T28" fmla="*/ 0 w 228"/>
                    <a:gd name="T29" fmla="*/ 0 h 687"/>
                    <a:gd name="T30" fmla="*/ 0 w 228"/>
                    <a:gd name="T31" fmla="*/ 0 h 687"/>
                    <a:gd name="T32" fmla="*/ 0 w 228"/>
                    <a:gd name="T33" fmla="*/ 0 h 687"/>
                    <a:gd name="T34" fmla="*/ 0 w 228"/>
                    <a:gd name="T35" fmla="*/ 0 h 687"/>
                    <a:gd name="T36" fmla="*/ 0 w 228"/>
                    <a:gd name="T37" fmla="*/ 0 h 687"/>
                    <a:gd name="T38" fmla="*/ 0 w 228"/>
                    <a:gd name="T39" fmla="*/ 0 h 687"/>
                    <a:gd name="T40" fmla="*/ 0 w 228"/>
                    <a:gd name="T41" fmla="*/ 0 h 687"/>
                    <a:gd name="T42" fmla="*/ 0 w 228"/>
                    <a:gd name="T43" fmla="*/ 0 h 687"/>
                    <a:gd name="T44" fmla="*/ 0 w 228"/>
                    <a:gd name="T45" fmla="*/ 0 h 687"/>
                    <a:gd name="T46" fmla="*/ 0 w 228"/>
                    <a:gd name="T47" fmla="*/ 0 h 687"/>
                    <a:gd name="T48" fmla="*/ 0 w 228"/>
                    <a:gd name="T49" fmla="*/ 0 h 687"/>
                    <a:gd name="T50" fmla="*/ 0 w 228"/>
                    <a:gd name="T51" fmla="*/ 0 h 687"/>
                    <a:gd name="T52" fmla="*/ 0 w 228"/>
                    <a:gd name="T53" fmla="*/ 0 h 687"/>
                    <a:gd name="T54" fmla="*/ 0 w 228"/>
                    <a:gd name="T55" fmla="*/ 0 h 687"/>
                    <a:gd name="T56" fmla="*/ 0 w 228"/>
                    <a:gd name="T57" fmla="*/ 0 h 687"/>
                    <a:gd name="T58" fmla="*/ 0 w 228"/>
                    <a:gd name="T59" fmla="*/ 0 h 687"/>
                    <a:gd name="T60" fmla="*/ 0 w 228"/>
                    <a:gd name="T61" fmla="*/ 0 h 687"/>
                    <a:gd name="T62" fmla="*/ 0 w 228"/>
                    <a:gd name="T63" fmla="*/ 0 h 687"/>
                    <a:gd name="T64" fmla="*/ 0 w 228"/>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687">
                      <a:moveTo>
                        <a:pt x="216" y="105"/>
                      </a:moveTo>
                      <a:lnTo>
                        <a:pt x="228" y="576"/>
                      </a:lnTo>
                      <a:lnTo>
                        <a:pt x="228" y="587"/>
                      </a:lnTo>
                      <a:lnTo>
                        <a:pt x="227" y="597"/>
                      </a:lnTo>
                      <a:lnTo>
                        <a:pt x="224" y="609"/>
                      </a:lnTo>
                      <a:lnTo>
                        <a:pt x="221" y="618"/>
                      </a:lnTo>
                      <a:lnTo>
                        <a:pt x="217" y="628"/>
                      </a:lnTo>
                      <a:lnTo>
                        <a:pt x="212" y="637"/>
                      </a:lnTo>
                      <a:lnTo>
                        <a:pt x="205" y="646"/>
                      </a:lnTo>
                      <a:lnTo>
                        <a:pt x="199" y="653"/>
                      </a:lnTo>
                      <a:lnTo>
                        <a:pt x="191" y="660"/>
                      </a:lnTo>
                      <a:lnTo>
                        <a:pt x="183" y="667"/>
                      </a:lnTo>
                      <a:lnTo>
                        <a:pt x="174" y="673"/>
                      </a:lnTo>
                      <a:lnTo>
                        <a:pt x="165" y="677"/>
                      </a:lnTo>
                      <a:lnTo>
                        <a:pt x="155" y="681"/>
                      </a:lnTo>
                      <a:lnTo>
                        <a:pt x="144" y="684"/>
                      </a:lnTo>
                      <a:lnTo>
                        <a:pt x="134" y="686"/>
                      </a:lnTo>
                      <a:lnTo>
                        <a:pt x="123" y="687"/>
                      </a:lnTo>
                      <a:lnTo>
                        <a:pt x="112" y="686"/>
                      </a:lnTo>
                      <a:lnTo>
                        <a:pt x="101" y="685"/>
                      </a:lnTo>
                      <a:lnTo>
                        <a:pt x="91" y="683"/>
                      </a:lnTo>
                      <a:lnTo>
                        <a:pt x="80" y="680"/>
                      </a:lnTo>
                      <a:lnTo>
                        <a:pt x="71" y="675"/>
                      </a:lnTo>
                      <a:lnTo>
                        <a:pt x="62" y="670"/>
                      </a:lnTo>
                      <a:lnTo>
                        <a:pt x="53" y="664"/>
                      </a:lnTo>
                      <a:lnTo>
                        <a:pt x="46" y="657"/>
                      </a:lnTo>
                      <a:lnTo>
                        <a:pt x="39" y="650"/>
                      </a:lnTo>
                      <a:lnTo>
                        <a:pt x="32" y="642"/>
                      </a:lnTo>
                      <a:lnTo>
                        <a:pt x="26" y="632"/>
                      </a:lnTo>
                      <a:lnTo>
                        <a:pt x="21" y="623"/>
                      </a:lnTo>
                      <a:lnTo>
                        <a:pt x="17" y="614"/>
                      </a:lnTo>
                      <a:lnTo>
                        <a:pt x="15" y="603"/>
                      </a:lnTo>
                      <a:lnTo>
                        <a:pt x="13" y="593"/>
                      </a:lnTo>
                      <a:lnTo>
                        <a:pt x="12" y="582"/>
                      </a:lnTo>
                      <a:lnTo>
                        <a:pt x="0" y="110"/>
                      </a:lnTo>
                      <a:lnTo>
                        <a:pt x="0" y="100"/>
                      </a:lnTo>
                      <a:lnTo>
                        <a:pt x="2" y="89"/>
                      </a:lnTo>
                      <a:lnTo>
                        <a:pt x="4" y="78"/>
                      </a:lnTo>
                      <a:lnTo>
                        <a:pt x="7" y="68"/>
                      </a:lnTo>
                      <a:lnTo>
                        <a:pt x="11" y="59"/>
                      </a:lnTo>
                      <a:lnTo>
                        <a:pt x="16" y="49"/>
                      </a:lnTo>
                      <a:lnTo>
                        <a:pt x="22" y="41"/>
                      </a:lnTo>
                      <a:lnTo>
                        <a:pt x="30" y="33"/>
                      </a:lnTo>
                      <a:lnTo>
                        <a:pt x="37" y="26"/>
                      </a:lnTo>
                      <a:lnTo>
                        <a:pt x="45" y="19"/>
                      </a:lnTo>
                      <a:lnTo>
                        <a:pt x="53" y="14"/>
                      </a:lnTo>
                      <a:lnTo>
                        <a:pt x="63" y="9"/>
                      </a:lnTo>
                      <a:lnTo>
                        <a:pt x="73" y="5"/>
                      </a:lnTo>
                      <a:lnTo>
                        <a:pt x="83" y="3"/>
                      </a:lnTo>
                      <a:lnTo>
                        <a:pt x="94" y="1"/>
                      </a:lnTo>
                      <a:lnTo>
                        <a:pt x="105" y="0"/>
                      </a:lnTo>
                      <a:lnTo>
                        <a:pt x="116" y="0"/>
                      </a:lnTo>
                      <a:lnTo>
                        <a:pt x="127" y="1"/>
                      </a:lnTo>
                      <a:lnTo>
                        <a:pt x="137" y="4"/>
                      </a:lnTo>
                      <a:lnTo>
                        <a:pt x="147" y="7"/>
                      </a:lnTo>
                      <a:lnTo>
                        <a:pt x="157" y="11"/>
                      </a:lnTo>
                      <a:lnTo>
                        <a:pt x="166" y="16"/>
                      </a:lnTo>
                      <a:lnTo>
                        <a:pt x="174" y="22"/>
                      </a:lnTo>
                      <a:lnTo>
                        <a:pt x="183" y="29"/>
                      </a:lnTo>
                      <a:lnTo>
                        <a:pt x="190" y="37"/>
                      </a:lnTo>
                      <a:lnTo>
                        <a:pt x="196" y="45"/>
                      </a:lnTo>
                      <a:lnTo>
                        <a:pt x="201" y="53"/>
                      </a:lnTo>
                      <a:lnTo>
                        <a:pt x="206" y="63"/>
                      </a:lnTo>
                      <a:lnTo>
                        <a:pt x="211" y="73"/>
                      </a:lnTo>
                      <a:lnTo>
                        <a:pt x="214" y="83"/>
                      </a:lnTo>
                      <a:lnTo>
                        <a:pt x="215" y="94"/>
                      </a:lnTo>
                      <a:lnTo>
                        <a:pt x="216" y="10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6" name="Freeform 1111">
                  <a:extLst>
                    <a:ext uri="{FF2B5EF4-FFF2-40B4-BE49-F238E27FC236}">
                      <a16:creationId xmlns:a16="http://schemas.microsoft.com/office/drawing/2014/main" id="{54FF3338-10CF-4F92-B5CF-27CB401D660F}"/>
                    </a:ext>
                  </a:extLst>
                </p:cNvPr>
                <p:cNvSpPr>
                  <a:spLocks/>
                </p:cNvSpPr>
                <p:nvPr/>
              </p:nvSpPr>
              <p:spPr bwMode="auto">
                <a:xfrm>
                  <a:off x="1609" y="3002"/>
                  <a:ext cx="346" cy="340"/>
                </a:xfrm>
                <a:custGeom>
                  <a:avLst/>
                  <a:gdLst>
                    <a:gd name="T0" fmla="*/ 0 w 5185"/>
                    <a:gd name="T1" fmla="*/ 0 h 5102"/>
                    <a:gd name="T2" fmla="*/ 0 w 5185"/>
                    <a:gd name="T3" fmla="*/ 0 h 5102"/>
                    <a:gd name="T4" fmla="*/ 0 w 5185"/>
                    <a:gd name="T5" fmla="*/ 0 h 5102"/>
                    <a:gd name="T6" fmla="*/ 0 w 5185"/>
                    <a:gd name="T7" fmla="*/ 0 h 5102"/>
                    <a:gd name="T8" fmla="*/ 0 w 5185"/>
                    <a:gd name="T9" fmla="*/ 0 h 5102"/>
                    <a:gd name="T10" fmla="*/ 0 w 5185"/>
                    <a:gd name="T11" fmla="*/ 0 h 5102"/>
                    <a:gd name="T12" fmla="*/ 0 w 5185"/>
                    <a:gd name="T13" fmla="*/ 0 h 5102"/>
                    <a:gd name="T14" fmla="*/ 0 w 5185"/>
                    <a:gd name="T15" fmla="*/ 0 h 5102"/>
                    <a:gd name="T16" fmla="*/ 0 w 5185"/>
                    <a:gd name="T17" fmla="*/ 0 h 5102"/>
                    <a:gd name="T18" fmla="*/ 0 w 5185"/>
                    <a:gd name="T19" fmla="*/ 0 h 5102"/>
                    <a:gd name="T20" fmla="*/ 0 w 5185"/>
                    <a:gd name="T21" fmla="*/ 0 h 5102"/>
                    <a:gd name="T22" fmla="*/ 0 w 5185"/>
                    <a:gd name="T23" fmla="*/ 0 h 5102"/>
                    <a:gd name="T24" fmla="*/ 0 w 5185"/>
                    <a:gd name="T25" fmla="*/ 0 h 5102"/>
                    <a:gd name="T26" fmla="*/ 0 w 5185"/>
                    <a:gd name="T27" fmla="*/ 0 h 5102"/>
                    <a:gd name="T28" fmla="*/ 0 w 5185"/>
                    <a:gd name="T29" fmla="*/ 0 h 5102"/>
                    <a:gd name="T30" fmla="*/ 0 w 5185"/>
                    <a:gd name="T31" fmla="*/ 0 h 5102"/>
                    <a:gd name="T32" fmla="*/ 0 w 5185"/>
                    <a:gd name="T33" fmla="*/ 0 h 5102"/>
                    <a:gd name="T34" fmla="*/ 0 w 5185"/>
                    <a:gd name="T35" fmla="*/ 0 h 5102"/>
                    <a:gd name="T36" fmla="*/ 0 w 5185"/>
                    <a:gd name="T37" fmla="*/ 0 h 5102"/>
                    <a:gd name="T38" fmla="*/ 0 w 5185"/>
                    <a:gd name="T39" fmla="*/ 0 h 5102"/>
                    <a:gd name="T40" fmla="*/ 0 w 5185"/>
                    <a:gd name="T41" fmla="*/ 0 h 5102"/>
                    <a:gd name="T42" fmla="*/ 0 w 5185"/>
                    <a:gd name="T43" fmla="*/ 0 h 5102"/>
                    <a:gd name="T44" fmla="*/ 0 w 5185"/>
                    <a:gd name="T45" fmla="*/ 0 h 5102"/>
                    <a:gd name="T46" fmla="*/ 0 w 5185"/>
                    <a:gd name="T47" fmla="*/ 0 h 5102"/>
                    <a:gd name="T48" fmla="*/ 0 w 5185"/>
                    <a:gd name="T49" fmla="*/ 0 h 5102"/>
                    <a:gd name="T50" fmla="*/ 0 w 5185"/>
                    <a:gd name="T51" fmla="*/ 0 h 5102"/>
                    <a:gd name="T52" fmla="*/ 0 w 5185"/>
                    <a:gd name="T53" fmla="*/ 0 h 5102"/>
                    <a:gd name="T54" fmla="*/ 0 w 5185"/>
                    <a:gd name="T55" fmla="*/ 0 h 5102"/>
                    <a:gd name="T56" fmla="*/ 0 w 5185"/>
                    <a:gd name="T57" fmla="*/ 0 h 5102"/>
                    <a:gd name="T58" fmla="*/ 0 w 5185"/>
                    <a:gd name="T59" fmla="*/ 0 h 5102"/>
                    <a:gd name="T60" fmla="*/ 0 w 5185"/>
                    <a:gd name="T61" fmla="*/ 0 h 5102"/>
                    <a:gd name="T62" fmla="*/ 0 w 5185"/>
                    <a:gd name="T63" fmla="*/ 0 h 5102"/>
                    <a:gd name="T64" fmla="*/ 0 w 5185"/>
                    <a:gd name="T65" fmla="*/ 0 h 5102"/>
                    <a:gd name="T66" fmla="*/ 0 w 5185"/>
                    <a:gd name="T67" fmla="*/ 0 h 5102"/>
                    <a:gd name="T68" fmla="*/ 0 w 5185"/>
                    <a:gd name="T69" fmla="*/ 0 h 5102"/>
                    <a:gd name="T70" fmla="*/ 0 w 5185"/>
                    <a:gd name="T71" fmla="*/ 0 h 5102"/>
                    <a:gd name="T72" fmla="*/ 0 w 5185"/>
                    <a:gd name="T73" fmla="*/ 0 h 5102"/>
                    <a:gd name="T74" fmla="*/ 0 w 5185"/>
                    <a:gd name="T75" fmla="*/ 0 h 5102"/>
                    <a:gd name="T76" fmla="*/ 0 w 5185"/>
                    <a:gd name="T77" fmla="*/ 0 h 5102"/>
                    <a:gd name="T78" fmla="*/ 0 w 5185"/>
                    <a:gd name="T79" fmla="*/ 0 h 5102"/>
                    <a:gd name="T80" fmla="*/ 0 w 5185"/>
                    <a:gd name="T81" fmla="*/ 0 h 5102"/>
                    <a:gd name="T82" fmla="*/ 0 w 5185"/>
                    <a:gd name="T83" fmla="*/ 0 h 5102"/>
                    <a:gd name="T84" fmla="*/ 0 w 5185"/>
                    <a:gd name="T85" fmla="*/ 0 h 5102"/>
                    <a:gd name="T86" fmla="*/ 0 w 5185"/>
                    <a:gd name="T87" fmla="*/ 0 h 5102"/>
                    <a:gd name="T88" fmla="*/ 0 w 5185"/>
                    <a:gd name="T89" fmla="*/ 0 h 5102"/>
                    <a:gd name="T90" fmla="*/ 0 w 5185"/>
                    <a:gd name="T91" fmla="*/ 0 h 5102"/>
                    <a:gd name="T92" fmla="*/ 0 w 5185"/>
                    <a:gd name="T93" fmla="*/ 0 h 5102"/>
                    <a:gd name="T94" fmla="*/ 0 w 5185"/>
                    <a:gd name="T95" fmla="*/ 0 h 5102"/>
                    <a:gd name="T96" fmla="*/ 0 w 5185"/>
                    <a:gd name="T97" fmla="*/ 0 h 5102"/>
                    <a:gd name="T98" fmla="*/ 0 w 5185"/>
                    <a:gd name="T99" fmla="*/ 0 h 5102"/>
                    <a:gd name="T100" fmla="*/ 0 w 5185"/>
                    <a:gd name="T101" fmla="*/ 0 h 5102"/>
                    <a:gd name="T102" fmla="*/ 0 w 5185"/>
                    <a:gd name="T103" fmla="*/ 0 h 5102"/>
                    <a:gd name="T104" fmla="*/ 0 w 5185"/>
                    <a:gd name="T105" fmla="*/ 0 h 5102"/>
                    <a:gd name="T106" fmla="*/ 0 w 5185"/>
                    <a:gd name="T107" fmla="*/ 0 h 5102"/>
                    <a:gd name="T108" fmla="*/ 0 w 5185"/>
                    <a:gd name="T109" fmla="*/ 0 h 5102"/>
                    <a:gd name="T110" fmla="*/ 0 w 5185"/>
                    <a:gd name="T111" fmla="*/ 0 h 5102"/>
                    <a:gd name="T112" fmla="*/ 0 w 5185"/>
                    <a:gd name="T113" fmla="*/ 0 h 5102"/>
                    <a:gd name="T114" fmla="*/ 0 w 5185"/>
                    <a:gd name="T115" fmla="*/ 0 h 5102"/>
                    <a:gd name="T116" fmla="*/ 0 w 5185"/>
                    <a:gd name="T117" fmla="*/ 0 h 5102"/>
                    <a:gd name="T118" fmla="*/ 0 w 5185"/>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5" h="5102">
                      <a:moveTo>
                        <a:pt x="4820" y="955"/>
                      </a:moveTo>
                      <a:lnTo>
                        <a:pt x="4835" y="945"/>
                      </a:lnTo>
                      <a:lnTo>
                        <a:pt x="4848" y="934"/>
                      </a:lnTo>
                      <a:lnTo>
                        <a:pt x="4862" y="920"/>
                      </a:lnTo>
                      <a:lnTo>
                        <a:pt x="4875" y="904"/>
                      </a:lnTo>
                      <a:lnTo>
                        <a:pt x="4887" y="886"/>
                      </a:lnTo>
                      <a:lnTo>
                        <a:pt x="4900" y="867"/>
                      </a:lnTo>
                      <a:lnTo>
                        <a:pt x="4910" y="845"/>
                      </a:lnTo>
                      <a:lnTo>
                        <a:pt x="4921" y="822"/>
                      </a:lnTo>
                      <a:lnTo>
                        <a:pt x="4931" y="799"/>
                      </a:lnTo>
                      <a:lnTo>
                        <a:pt x="4939" y="773"/>
                      </a:lnTo>
                      <a:lnTo>
                        <a:pt x="4946" y="747"/>
                      </a:lnTo>
                      <a:lnTo>
                        <a:pt x="4954" y="720"/>
                      </a:lnTo>
                      <a:lnTo>
                        <a:pt x="4959" y="692"/>
                      </a:lnTo>
                      <a:lnTo>
                        <a:pt x="4964" y="663"/>
                      </a:lnTo>
                      <a:lnTo>
                        <a:pt x="4967" y="634"/>
                      </a:lnTo>
                      <a:lnTo>
                        <a:pt x="4969" y="605"/>
                      </a:lnTo>
                      <a:lnTo>
                        <a:pt x="4969" y="578"/>
                      </a:lnTo>
                      <a:lnTo>
                        <a:pt x="4969" y="551"/>
                      </a:lnTo>
                      <a:lnTo>
                        <a:pt x="4967" y="526"/>
                      </a:lnTo>
                      <a:lnTo>
                        <a:pt x="4965" y="501"/>
                      </a:lnTo>
                      <a:lnTo>
                        <a:pt x="4961" y="477"/>
                      </a:lnTo>
                      <a:lnTo>
                        <a:pt x="4956" y="453"/>
                      </a:lnTo>
                      <a:lnTo>
                        <a:pt x="4950" y="432"/>
                      </a:lnTo>
                      <a:lnTo>
                        <a:pt x="4943" y="410"/>
                      </a:lnTo>
                      <a:lnTo>
                        <a:pt x="4935" y="390"/>
                      </a:lnTo>
                      <a:lnTo>
                        <a:pt x="4927" y="372"/>
                      </a:lnTo>
                      <a:lnTo>
                        <a:pt x="4916" y="354"/>
                      </a:lnTo>
                      <a:lnTo>
                        <a:pt x="4906" y="337"/>
                      </a:lnTo>
                      <a:lnTo>
                        <a:pt x="4894" y="322"/>
                      </a:lnTo>
                      <a:lnTo>
                        <a:pt x="4881" y="308"/>
                      </a:lnTo>
                      <a:lnTo>
                        <a:pt x="4868" y="296"/>
                      </a:lnTo>
                      <a:lnTo>
                        <a:pt x="4853" y="286"/>
                      </a:lnTo>
                      <a:lnTo>
                        <a:pt x="4834" y="273"/>
                      </a:lnTo>
                      <a:lnTo>
                        <a:pt x="4814" y="262"/>
                      </a:lnTo>
                      <a:lnTo>
                        <a:pt x="4794" y="253"/>
                      </a:lnTo>
                      <a:lnTo>
                        <a:pt x="4774" y="244"/>
                      </a:lnTo>
                      <a:lnTo>
                        <a:pt x="4753" y="237"/>
                      </a:lnTo>
                      <a:lnTo>
                        <a:pt x="4732" y="231"/>
                      </a:lnTo>
                      <a:lnTo>
                        <a:pt x="4712" y="226"/>
                      </a:lnTo>
                      <a:lnTo>
                        <a:pt x="4690" y="223"/>
                      </a:lnTo>
                      <a:lnTo>
                        <a:pt x="4669" y="220"/>
                      </a:lnTo>
                      <a:lnTo>
                        <a:pt x="4649" y="217"/>
                      </a:lnTo>
                      <a:lnTo>
                        <a:pt x="4627" y="217"/>
                      </a:lnTo>
                      <a:lnTo>
                        <a:pt x="4606" y="217"/>
                      </a:lnTo>
                      <a:lnTo>
                        <a:pt x="4586" y="219"/>
                      </a:lnTo>
                      <a:lnTo>
                        <a:pt x="4566" y="221"/>
                      </a:lnTo>
                      <a:lnTo>
                        <a:pt x="4545" y="223"/>
                      </a:lnTo>
                      <a:lnTo>
                        <a:pt x="4526" y="227"/>
                      </a:lnTo>
                      <a:lnTo>
                        <a:pt x="4507" y="231"/>
                      </a:lnTo>
                      <a:lnTo>
                        <a:pt x="4487" y="235"/>
                      </a:lnTo>
                      <a:lnTo>
                        <a:pt x="4470" y="241"/>
                      </a:lnTo>
                      <a:lnTo>
                        <a:pt x="4451" y="246"/>
                      </a:lnTo>
                      <a:lnTo>
                        <a:pt x="4435" y="254"/>
                      </a:lnTo>
                      <a:lnTo>
                        <a:pt x="4418" y="260"/>
                      </a:lnTo>
                      <a:lnTo>
                        <a:pt x="4401" y="268"/>
                      </a:lnTo>
                      <a:lnTo>
                        <a:pt x="4386" y="275"/>
                      </a:lnTo>
                      <a:lnTo>
                        <a:pt x="4371" y="284"/>
                      </a:lnTo>
                      <a:lnTo>
                        <a:pt x="4358" y="292"/>
                      </a:lnTo>
                      <a:lnTo>
                        <a:pt x="4346" y="301"/>
                      </a:lnTo>
                      <a:lnTo>
                        <a:pt x="4333" y="310"/>
                      </a:lnTo>
                      <a:lnTo>
                        <a:pt x="4323" y="319"/>
                      </a:lnTo>
                      <a:lnTo>
                        <a:pt x="4313" y="328"/>
                      </a:lnTo>
                      <a:lnTo>
                        <a:pt x="4304" y="337"/>
                      </a:lnTo>
                      <a:lnTo>
                        <a:pt x="4296" y="347"/>
                      </a:lnTo>
                      <a:lnTo>
                        <a:pt x="4277" y="371"/>
                      </a:lnTo>
                      <a:lnTo>
                        <a:pt x="4257" y="392"/>
                      </a:lnTo>
                      <a:lnTo>
                        <a:pt x="4236" y="413"/>
                      </a:lnTo>
                      <a:lnTo>
                        <a:pt x="4213" y="432"/>
                      </a:lnTo>
                      <a:lnTo>
                        <a:pt x="4190" y="449"/>
                      </a:lnTo>
                      <a:lnTo>
                        <a:pt x="4167" y="466"/>
                      </a:lnTo>
                      <a:lnTo>
                        <a:pt x="4142" y="480"/>
                      </a:lnTo>
                      <a:lnTo>
                        <a:pt x="4116" y="494"/>
                      </a:lnTo>
                      <a:lnTo>
                        <a:pt x="4090" y="505"/>
                      </a:lnTo>
                      <a:lnTo>
                        <a:pt x="4063" y="516"/>
                      </a:lnTo>
                      <a:lnTo>
                        <a:pt x="4036" y="525"/>
                      </a:lnTo>
                      <a:lnTo>
                        <a:pt x="4010" y="533"/>
                      </a:lnTo>
                      <a:lnTo>
                        <a:pt x="3982" y="540"/>
                      </a:lnTo>
                      <a:lnTo>
                        <a:pt x="3954" y="545"/>
                      </a:lnTo>
                      <a:lnTo>
                        <a:pt x="3926" y="549"/>
                      </a:lnTo>
                      <a:lnTo>
                        <a:pt x="3897" y="552"/>
                      </a:lnTo>
                      <a:lnTo>
                        <a:pt x="3869" y="555"/>
                      </a:lnTo>
                      <a:lnTo>
                        <a:pt x="3840" y="556"/>
                      </a:lnTo>
                      <a:lnTo>
                        <a:pt x="3812" y="556"/>
                      </a:lnTo>
                      <a:lnTo>
                        <a:pt x="3784" y="555"/>
                      </a:lnTo>
                      <a:lnTo>
                        <a:pt x="3756" y="554"/>
                      </a:lnTo>
                      <a:lnTo>
                        <a:pt x="3729" y="550"/>
                      </a:lnTo>
                      <a:lnTo>
                        <a:pt x="3702" y="546"/>
                      </a:lnTo>
                      <a:lnTo>
                        <a:pt x="3676" y="542"/>
                      </a:lnTo>
                      <a:lnTo>
                        <a:pt x="3650" y="537"/>
                      </a:lnTo>
                      <a:lnTo>
                        <a:pt x="3624" y="531"/>
                      </a:lnTo>
                      <a:lnTo>
                        <a:pt x="3599" y="524"/>
                      </a:lnTo>
                      <a:lnTo>
                        <a:pt x="3575" y="515"/>
                      </a:lnTo>
                      <a:lnTo>
                        <a:pt x="3551" y="507"/>
                      </a:lnTo>
                      <a:lnTo>
                        <a:pt x="3530" y="498"/>
                      </a:lnTo>
                      <a:lnTo>
                        <a:pt x="3508" y="488"/>
                      </a:lnTo>
                      <a:lnTo>
                        <a:pt x="3487" y="478"/>
                      </a:lnTo>
                      <a:lnTo>
                        <a:pt x="3459" y="464"/>
                      </a:lnTo>
                      <a:lnTo>
                        <a:pt x="3424" y="446"/>
                      </a:lnTo>
                      <a:lnTo>
                        <a:pt x="3382" y="426"/>
                      </a:lnTo>
                      <a:lnTo>
                        <a:pt x="3333" y="406"/>
                      </a:lnTo>
                      <a:lnTo>
                        <a:pt x="3277" y="384"/>
                      </a:lnTo>
                      <a:lnTo>
                        <a:pt x="3217" y="362"/>
                      </a:lnTo>
                      <a:lnTo>
                        <a:pt x="3185" y="351"/>
                      </a:lnTo>
                      <a:lnTo>
                        <a:pt x="3151" y="341"/>
                      </a:lnTo>
                      <a:lnTo>
                        <a:pt x="3117" y="330"/>
                      </a:lnTo>
                      <a:lnTo>
                        <a:pt x="3081" y="320"/>
                      </a:lnTo>
                      <a:lnTo>
                        <a:pt x="3044" y="311"/>
                      </a:lnTo>
                      <a:lnTo>
                        <a:pt x="3006" y="302"/>
                      </a:lnTo>
                      <a:lnTo>
                        <a:pt x="2967" y="294"/>
                      </a:lnTo>
                      <a:lnTo>
                        <a:pt x="2928" y="287"/>
                      </a:lnTo>
                      <a:lnTo>
                        <a:pt x="2887" y="280"/>
                      </a:lnTo>
                      <a:lnTo>
                        <a:pt x="2845" y="274"/>
                      </a:lnTo>
                      <a:lnTo>
                        <a:pt x="2803" y="269"/>
                      </a:lnTo>
                      <a:lnTo>
                        <a:pt x="2760" y="266"/>
                      </a:lnTo>
                      <a:lnTo>
                        <a:pt x="2716" y="263"/>
                      </a:lnTo>
                      <a:lnTo>
                        <a:pt x="2672" y="262"/>
                      </a:lnTo>
                      <a:lnTo>
                        <a:pt x="2627" y="262"/>
                      </a:lnTo>
                      <a:lnTo>
                        <a:pt x="2583" y="264"/>
                      </a:lnTo>
                      <a:lnTo>
                        <a:pt x="2536" y="267"/>
                      </a:lnTo>
                      <a:lnTo>
                        <a:pt x="2490" y="271"/>
                      </a:lnTo>
                      <a:lnTo>
                        <a:pt x="2444" y="277"/>
                      </a:lnTo>
                      <a:lnTo>
                        <a:pt x="2397" y="286"/>
                      </a:lnTo>
                      <a:lnTo>
                        <a:pt x="2314" y="302"/>
                      </a:lnTo>
                      <a:lnTo>
                        <a:pt x="2233" y="321"/>
                      </a:lnTo>
                      <a:lnTo>
                        <a:pt x="2195" y="331"/>
                      </a:lnTo>
                      <a:lnTo>
                        <a:pt x="2156" y="342"/>
                      </a:lnTo>
                      <a:lnTo>
                        <a:pt x="2119" y="352"/>
                      </a:lnTo>
                      <a:lnTo>
                        <a:pt x="2084" y="363"/>
                      </a:lnTo>
                      <a:lnTo>
                        <a:pt x="2049" y="375"/>
                      </a:lnTo>
                      <a:lnTo>
                        <a:pt x="2014" y="387"/>
                      </a:lnTo>
                      <a:lnTo>
                        <a:pt x="1981" y="399"/>
                      </a:lnTo>
                      <a:lnTo>
                        <a:pt x="1948" y="412"/>
                      </a:lnTo>
                      <a:lnTo>
                        <a:pt x="1917" y="425"/>
                      </a:lnTo>
                      <a:lnTo>
                        <a:pt x="1886" y="440"/>
                      </a:lnTo>
                      <a:lnTo>
                        <a:pt x="1855" y="453"/>
                      </a:lnTo>
                      <a:lnTo>
                        <a:pt x="1826" y="469"/>
                      </a:lnTo>
                      <a:lnTo>
                        <a:pt x="1797" y="483"/>
                      </a:lnTo>
                      <a:lnTo>
                        <a:pt x="1769" y="500"/>
                      </a:lnTo>
                      <a:lnTo>
                        <a:pt x="1742" y="515"/>
                      </a:lnTo>
                      <a:lnTo>
                        <a:pt x="1715" y="532"/>
                      </a:lnTo>
                      <a:lnTo>
                        <a:pt x="1689" y="549"/>
                      </a:lnTo>
                      <a:lnTo>
                        <a:pt x="1664" y="567"/>
                      </a:lnTo>
                      <a:lnTo>
                        <a:pt x="1639" y="586"/>
                      </a:lnTo>
                      <a:lnTo>
                        <a:pt x="1616" y="604"/>
                      </a:lnTo>
                      <a:lnTo>
                        <a:pt x="1593" y="624"/>
                      </a:lnTo>
                      <a:lnTo>
                        <a:pt x="1570" y="643"/>
                      </a:lnTo>
                      <a:lnTo>
                        <a:pt x="1548" y="664"/>
                      </a:lnTo>
                      <a:lnTo>
                        <a:pt x="1528" y="685"/>
                      </a:lnTo>
                      <a:lnTo>
                        <a:pt x="1507" y="707"/>
                      </a:lnTo>
                      <a:lnTo>
                        <a:pt x="1486" y="728"/>
                      </a:lnTo>
                      <a:lnTo>
                        <a:pt x="1468" y="751"/>
                      </a:lnTo>
                      <a:lnTo>
                        <a:pt x="1448" y="775"/>
                      </a:lnTo>
                      <a:lnTo>
                        <a:pt x="1432" y="796"/>
                      </a:lnTo>
                      <a:lnTo>
                        <a:pt x="1415" y="819"/>
                      </a:lnTo>
                      <a:lnTo>
                        <a:pt x="1399" y="842"/>
                      </a:lnTo>
                      <a:lnTo>
                        <a:pt x="1382" y="867"/>
                      </a:lnTo>
                      <a:lnTo>
                        <a:pt x="1350" y="917"/>
                      </a:lnTo>
                      <a:lnTo>
                        <a:pt x="1320" y="970"/>
                      </a:lnTo>
                      <a:lnTo>
                        <a:pt x="1290" y="1026"/>
                      </a:lnTo>
                      <a:lnTo>
                        <a:pt x="1261" y="1084"/>
                      </a:lnTo>
                      <a:lnTo>
                        <a:pt x="1233" y="1145"/>
                      </a:lnTo>
                      <a:lnTo>
                        <a:pt x="1206" y="1207"/>
                      </a:lnTo>
                      <a:lnTo>
                        <a:pt x="1181" y="1271"/>
                      </a:lnTo>
                      <a:lnTo>
                        <a:pt x="1158" y="1337"/>
                      </a:lnTo>
                      <a:lnTo>
                        <a:pt x="1135" y="1404"/>
                      </a:lnTo>
                      <a:lnTo>
                        <a:pt x="1114" y="1473"/>
                      </a:lnTo>
                      <a:lnTo>
                        <a:pt x="1096" y="1543"/>
                      </a:lnTo>
                      <a:lnTo>
                        <a:pt x="1078" y="1613"/>
                      </a:lnTo>
                      <a:lnTo>
                        <a:pt x="1061" y="1686"/>
                      </a:lnTo>
                      <a:lnTo>
                        <a:pt x="1048" y="1757"/>
                      </a:lnTo>
                      <a:lnTo>
                        <a:pt x="1043" y="1794"/>
                      </a:lnTo>
                      <a:lnTo>
                        <a:pt x="1039" y="1837"/>
                      </a:lnTo>
                      <a:lnTo>
                        <a:pt x="1037" y="1884"/>
                      </a:lnTo>
                      <a:lnTo>
                        <a:pt x="1036" y="1936"/>
                      </a:lnTo>
                      <a:lnTo>
                        <a:pt x="1037" y="1992"/>
                      </a:lnTo>
                      <a:lnTo>
                        <a:pt x="1039" y="2053"/>
                      </a:lnTo>
                      <a:lnTo>
                        <a:pt x="1042" y="2116"/>
                      </a:lnTo>
                      <a:lnTo>
                        <a:pt x="1046" y="2183"/>
                      </a:lnTo>
                      <a:lnTo>
                        <a:pt x="1051" y="2252"/>
                      </a:lnTo>
                      <a:lnTo>
                        <a:pt x="1057" y="2325"/>
                      </a:lnTo>
                      <a:lnTo>
                        <a:pt x="1065" y="2399"/>
                      </a:lnTo>
                      <a:lnTo>
                        <a:pt x="1073" y="2476"/>
                      </a:lnTo>
                      <a:lnTo>
                        <a:pt x="1090" y="2631"/>
                      </a:lnTo>
                      <a:lnTo>
                        <a:pt x="1111" y="2789"/>
                      </a:lnTo>
                      <a:lnTo>
                        <a:pt x="1133" y="2946"/>
                      </a:lnTo>
                      <a:lnTo>
                        <a:pt x="1157" y="3099"/>
                      </a:lnTo>
                      <a:lnTo>
                        <a:pt x="1179" y="3247"/>
                      </a:lnTo>
                      <a:lnTo>
                        <a:pt x="1202" y="3384"/>
                      </a:lnTo>
                      <a:lnTo>
                        <a:pt x="1225" y="3509"/>
                      </a:lnTo>
                      <a:lnTo>
                        <a:pt x="1244" y="3619"/>
                      </a:lnTo>
                      <a:lnTo>
                        <a:pt x="1263" y="3710"/>
                      </a:lnTo>
                      <a:lnTo>
                        <a:pt x="1278" y="3780"/>
                      </a:lnTo>
                      <a:lnTo>
                        <a:pt x="1285" y="3812"/>
                      </a:lnTo>
                      <a:lnTo>
                        <a:pt x="1291" y="3844"/>
                      </a:lnTo>
                      <a:lnTo>
                        <a:pt x="1296" y="3878"/>
                      </a:lnTo>
                      <a:lnTo>
                        <a:pt x="1301" y="3912"/>
                      </a:lnTo>
                      <a:lnTo>
                        <a:pt x="1304" y="3947"/>
                      </a:lnTo>
                      <a:lnTo>
                        <a:pt x="1308" y="3981"/>
                      </a:lnTo>
                      <a:lnTo>
                        <a:pt x="1311" y="4017"/>
                      </a:lnTo>
                      <a:lnTo>
                        <a:pt x="1312" y="4053"/>
                      </a:lnTo>
                      <a:lnTo>
                        <a:pt x="1313" y="4090"/>
                      </a:lnTo>
                      <a:lnTo>
                        <a:pt x="1313" y="4126"/>
                      </a:lnTo>
                      <a:lnTo>
                        <a:pt x="1312" y="4163"/>
                      </a:lnTo>
                      <a:lnTo>
                        <a:pt x="1311" y="4200"/>
                      </a:lnTo>
                      <a:lnTo>
                        <a:pt x="1308" y="4236"/>
                      </a:lnTo>
                      <a:lnTo>
                        <a:pt x="1304" y="4274"/>
                      </a:lnTo>
                      <a:lnTo>
                        <a:pt x="1300" y="4311"/>
                      </a:lnTo>
                      <a:lnTo>
                        <a:pt x="1295" y="4347"/>
                      </a:lnTo>
                      <a:lnTo>
                        <a:pt x="1290" y="4383"/>
                      </a:lnTo>
                      <a:lnTo>
                        <a:pt x="1283" y="4419"/>
                      </a:lnTo>
                      <a:lnTo>
                        <a:pt x="1275" y="4456"/>
                      </a:lnTo>
                      <a:lnTo>
                        <a:pt x="1266" y="4491"/>
                      </a:lnTo>
                      <a:lnTo>
                        <a:pt x="1257" y="4525"/>
                      </a:lnTo>
                      <a:lnTo>
                        <a:pt x="1247" y="4559"/>
                      </a:lnTo>
                      <a:lnTo>
                        <a:pt x="1235" y="4593"/>
                      </a:lnTo>
                      <a:lnTo>
                        <a:pt x="1222" y="4625"/>
                      </a:lnTo>
                      <a:lnTo>
                        <a:pt x="1208" y="4657"/>
                      </a:lnTo>
                      <a:lnTo>
                        <a:pt x="1194" y="4688"/>
                      </a:lnTo>
                      <a:lnTo>
                        <a:pt x="1178" y="4718"/>
                      </a:lnTo>
                      <a:lnTo>
                        <a:pt x="1162" y="4747"/>
                      </a:lnTo>
                      <a:lnTo>
                        <a:pt x="1144" y="4775"/>
                      </a:lnTo>
                      <a:lnTo>
                        <a:pt x="1126" y="4802"/>
                      </a:lnTo>
                      <a:lnTo>
                        <a:pt x="1106" y="4828"/>
                      </a:lnTo>
                      <a:lnTo>
                        <a:pt x="1085" y="4852"/>
                      </a:lnTo>
                      <a:lnTo>
                        <a:pt x="1071" y="4866"/>
                      </a:lnTo>
                      <a:lnTo>
                        <a:pt x="1056" y="4880"/>
                      </a:lnTo>
                      <a:lnTo>
                        <a:pt x="1041" y="4895"/>
                      </a:lnTo>
                      <a:lnTo>
                        <a:pt x="1025" y="4909"/>
                      </a:lnTo>
                      <a:lnTo>
                        <a:pt x="1009" y="4923"/>
                      </a:lnTo>
                      <a:lnTo>
                        <a:pt x="991" y="4935"/>
                      </a:lnTo>
                      <a:lnTo>
                        <a:pt x="975" y="4948"/>
                      </a:lnTo>
                      <a:lnTo>
                        <a:pt x="956" y="4960"/>
                      </a:lnTo>
                      <a:lnTo>
                        <a:pt x="937" y="4972"/>
                      </a:lnTo>
                      <a:lnTo>
                        <a:pt x="919" y="4983"/>
                      </a:lnTo>
                      <a:lnTo>
                        <a:pt x="899" y="4994"/>
                      </a:lnTo>
                      <a:lnTo>
                        <a:pt x="879" y="5005"/>
                      </a:lnTo>
                      <a:lnTo>
                        <a:pt x="860" y="5014"/>
                      </a:lnTo>
                      <a:lnTo>
                        <a:pt x="839" y="5024"/>
                      </a:lnTo>
                      <a:lnTo>
                        <a:pt x="818" y="5032"/>
                      </a:lnTo>
                      <a:lnTo>
                        <a:pt x="798" y="5041"/>
                      </a:lnTo>
                      <a:lnTo>
                        <a:pt x="776" y="5049"/>
                      </a:lnTo>
                      <a:lnTo>
                        <a:pt x="754" y="5056"/>
                      </a:lnTo>
                      <a:lnTo>
                        <a:pt x="733" y="5063"/>
                      </a:lnTo>
                      <a:lnTo>
                        <a:pt x="711" y="5070"/>
                      </a:lnTo>
                      <a:lnTo>
                        <a:pt x="688" y="5075"/>
                      </a:lnTo>
                      <a:lnTo>
                        <a:pt x="665" y="5080"/>
                      </a:lnTo>
                      <a:lnTo>
                        <a:pt x="643" y="5085"/>
                      </a:lnTo>
                      <a:lnTo>
                        <a:pt x="620" y="5089"/>
                      </a:lnTo>
                      <a:lnTo>
                        <a:pt x="597" y="5092"/>
                      </a:lnTo>
                      <a:lnTo>
                        <a:pt x="574" y="5096"/>
                      </a:lnTo>
                      <a:lnTo>
                        <a:pt x="552" y="5098"/>
                      </a:lnTo>
                      <a:lnTo>
                        <a:pt x="528" y="5100"/>
                      </a:lnTo>
                      <a:lnTo>
                        <a:pt x="505" y="5101"/>
                      </a:lnTo>
                      <a:lnTo>
                        <a:pt x="481" y="5102"/>
                      </a:lnTo>
                      <a:lnTo>
                        <a:pt x="459" y="5102"/>
                      </a:lnTo>
                      <a:lnTo>
                        <a:pt x="436" y="5101"/>
                      </a:lnTo>
                      <a:lnTo>
                        <a:pt x="402" y="5099"/>
                      </a:lnTo>
                      <a:lnTo>
                        <a:pt x="369" y="5094"/>
                      </a:lnTo>
                      <a:lnTo>
                        <a:pt x="337" y="5090"/>
                      </a:lnTo>
                      <a:lnTo>
                        <a:pt x="306" y="5084"/>
                      </a:lnTo>
                      <a:lnTo>
                        <a:pt x="276" y="5077"/>
                      </a:lnTo>
                      <a:lnTo>
                        <a:pt x="247" y="5069"/>
                      </a:lnTo>
                      <a:lnTo>
                        <a:pt x="219" y="5058"/>
                      </a:lnTo>
                      <a:lnTo>
                        <a:pt x="192" y="5047"/>
                      </a:lnTo>
                      <a:lnTo>
                        <a:pt x="166" y="5036"/>
                      </a:lnTo>
                      <a:lnTo>
                        <a:pt x="141" y="5022"/>
                      </a:lnTo>
                      <a:lnTo>
                        <a:pt x="118" y="5008"/>
                      </a:lnTo>
                      <a:lnTo>
                        <a:pt x="97" y="4991"/>
                      </a:lnTo>
                      <a:lnTo>
                        <a:pt x="76" y="4975"/>
                      </a:lnTo>
                      <a:lnTo>
                        <a:pt x="56" y="4957"/>
                      </a:lnTo>
                      <a:lnTo>
                        <a:pt x="39" y="4937"/>
                      </a:lnTo>
                      <a:lnTo>
                        <a:pt x="22" y="4918"/>
                      </a:lnTo>
                      <a:lnTo>
                        <a:pt x="16" y="4908"/>
                      </a:lnTo>
                      <a:lnTo>
                        <a:pt x="11" y="4899"/>
                      </a:lnTo>
                      <a:lnTo>
                        <a:pt x="7" y="4889"/>
                      </a:lnTo>
                      <a:lnTo>
                        <a:pt x="4" y="4879"/>
                      </a:lnTo>
                      <a:lnTo>
                        <a:pt x="2" y="4869"/>
                      </a:lnTo>
                      <a:lnTo>
                        <a:pt x="0" y="4859"/>
                      </a:lnTo>
                      <a:lnTo>
                        <a:pt x="0" y="4848"/>
                      </a:lnTo>
                      <a:lnTo>
                        <a:pt x="2" y="4838"/>
                      </a:lnTo>
                      <a:lnTo>
                        <a:pt x="3" y="4828"/>
                      </a:lnTo>
                      <a:lnTo>
                        <a:pt x="6" y="4817"/>
                      </a:lnTo>
                      <a:lnTo>
                        <a:pt x="10" y="4808"/>
                      </a:lnTo>
                      <a:lnTo>
                        <a:pt x="14" y="4799"/>
                      </a:lnTo>
                      <a:lnTo>
                        <a:pt x="20" y="4789"/>
                      </a:lnTo>
                      <a:lnTo>
                        <a:pt x="26" y="4781"/>
                      </a:lnTo>
                      <a:lnTo>
                        <a:pt x="35" y="4773"/>
                      </a:lnTo>
                      <a:lnTo>
                        <a:pt x="43" y="4766"/>
                      </a:lnTo>
                      <a:lnTo>
                        <a:pt x="52" y="4759"/>
                      </a:lnTo>
                      <a:lnTo>
                        <a:pt x="61" y="4754"/>
                      </a:lnTo>
                      <a:lnTo>
                        <a:pt x="71" y="4750"/>
                      </a:lnTo>
                      <a:lnTo>
                        <a:pt x="81" y="4747"/>
                      </a:lnTo>
                      <a:lnTo>
                        <a:pt x="91" y="4745"/>
                      </a:lnTo>
                      <a:lnTo>
                        <a:pt x="102" y="4744"/>
                      </a:lnTo>
                      <a:lnTo>
                        <a:pt x="112" y="4744"/>
                      </a:lnTo>
                      <a:lnTo>
                        <a:pt x="122" y="4745"/>
                      </a:lnTo>
                      <a:lnTo>
                        <a:pt x="133" y="4747"/>
                      </a:lnTo>
                      <a:lnTo>
                        <a:pt x="143" y="4750"/>
                      </a:lnTo>
                      <a:lnTo>
                        <a:pt x="152" y="4753"/>
                      </a:lnTo>
                      <a:lnTo>
                        <a:pt x="162" y="4758"/>
                      </a:lnTo>
                      <a:lnTo>
                        <a:pt x="171" y="4764"/>
                      </a:lnTo>
                      <a:lnTo>
                        <a:pt x="179" y="4771"/>
                      </a:lnTo>
                      <a:lnTo>
                        <a:pt x="188" y="4778"/>
                      </a:lnTo>
                      <a:lnTo>
                        <a:pt x="195" y="4786"/>
                      </a:lnTo>
                      <a:lnTo>
                        <a:pt x="203" y="4797"/>
                      </a:lnTo>
                      <a:lnTo>
                        <a:pt x="212" y="4807"/>
                      </a:lnTo>
                      <a:lnTo>
                        <a:pt x="224" y="4816"/>
                      </a:lnTo>
                      <a:lnTo>
                        <a:pt x="235" y="4825"/>
                      </a:lnTo>
                      <a:lnTo>
                        <a:pt x="249" y="4833"/>
                      </a:lnTo>
                      <a:lnTo>
                        <a:pt x="262" y="4841"/>
                      </a:lnTo>
                      <a:lnTo>
                        <a:pt x="278" y="4848"/>
                      </a:lnTo>
                      <a:lnTo>
                        <a:pt x="293" y="4855"/>
                      </a:lnTo>
                      <a:lnTo>
                        <a:pt x="310" y="4861"/>
                      </a:lnTo>
                      <a:lnTo>
                        <a:pt x="326" y="4866"/>
                      </a:lnTo>
                      <a:lnTo>
                        <a:pt x="345" y="4871"/>
                      </a:lnTo>
                      <a:lnTo>
                        <a:pt x="363" y="4875"/>
                      </a:lnTo>
                      <a:lnTo>
                        <a:pt x="383" y="4878"/>
                      </a:lnTo>
                      <a:lnTo>
                        <a:pt x="403" y="4881"/>
                      </a:lnTo>
                      <a:lnTo>
                        <a:pt x="423" y="4884"/>
                      </a:lnTo>
                      <a:lnTo>
                        <a:pt x="445" y="4885"/>
                      </a:lnTo>
                      <a:lnTo>
                        <a:pt x="479" y="4885"/>
                      </a:lnTo>
                      <a:lnTo>
                        <a:pt x="513" y="4884"/>
                      </a:lnTo>
                      <a:lnTo>
                        <a:pt x="549" y="4880"/>
                      </a:lnTo>
                      <a:lnTo>
                        <a:pt x="583" y="4876"/>
                      </a:lnTo>
                      <a:lnTo>
                        <a:pt x="616" y="4870"/>
                      </a:lnTo>
                      <a:lnTo>
                        <a:pt x="650" y="4862"/>
                      </a:lnTo>
                      <a:lnTo>
                        <a:pt x="682" y="4853"/>
                      </a:lnTo>
                      <a:lnTo>
                        <a:pt x="714" y="4841"/>
                      </a:lnTo>
                      <a:lnTo>
                        <a:pt x="745" y="4829"/>
                      </a:lnTo>
                      <a:lnTo>
                        <a:pt x="775" y="4815"/>
                      </a:lnTo>
                      <a:lnTo>
                        <a:pt x="804" y="4800"/>
                      </a:lnTo>
                      <a:lnTo>
                        <a:pt x="832" y="4783"/>
                      </a:lnTo>
                      <a:lnTo>
                        <a:pt x="858" y="4766"/>
                      </a:lnTo>
                      <a:lnTo>
                        <a:pt x="883" y="4747"/>
                      </a:lnTo>
                      <a:lnTo>
                        <a:pt x="904" y="4726"/>
                      </a:lnTo>
                      <a:lnTo>
                        <a:pt x="925" y="4706"/>
                      </a:lnTo>
                      <a:lnTo>
                        <a:pt x="941" y="4687"/>
                      </a:lnTo>
                      <a:lnTo>
                        <a:pt x="956" y="4667"/>
                      </a:lnTo>
                      <a:lnTo>
                        <a:pt x="970" y="4647"/>
                      </a:lnTo>
                      <a:lnTo>
                        <a:pt x="984" y="4625"/>
                      </a:lnTo>
                      <a:lnTo>
                        <a:pt x="996" y="4602"/>
                      </a:lnTo>
                      <a:lnTo>
                        <a:pt x="1008" y="4580"/>
                      </a:lnTo>
                      <a:lnTo>
                        <a:pt x="1019" y="4555"/>
                      </a:lnTo>
                      <a:lnTo>
                        <a:pt x="1029" y="4529"/>
                      </a:lnTo>
                      <a:lnTo>
                        <a:pt x="1039" y="4503"/>
                      </a:lnTo>
                      <a:lnTo>
                        <a:pt x="1047" y="4476"/>
                      </a:lnTo>
                      <a:lnTo>
                        <a:pt x="1055" y="4448"/>
                      </a:lnTo>
                      <a:lnTo>
                        <a:pt x="1062" y="4420"/>
                      </a:lnTo>
                      <a:lnTo>
                        <a:pt x="1070" y="4391"/>
                      </a:lnTo>
                      <a:lnTo>
                        <a:pt x="1075" y="4362"/>
                      </a:lnTo>
                      <a:lnTo>
                        <a:pt x="1080" y="4332"/>
                      </a:lnTo>
                      <a:lnTo>
                        <a:pt x="1085" y="4303"/>
                      </a:lnTo>
                      <a:lnTo>
                        <a:pt x="1088" y="4273"/>
                      </a:lnTo>
                      <a:lnTo>
                        <a:pt x="1091" y="4243"/>
                      </a:lnTo>
                      <a:lnTo>
                        <a:pt x="1095" y="4212"/>
                      </a:lnTo>
                      <a:lnTo>
                        <a:pt x="1096" y="4182"/>
                      </a:lnTo>
                      <a:lnTo>
                        <a:pt x="1097" y="4151"/>
                      </a:lnTo>
                      <a:lnTo>
                        <a:pt x="1098" y="4120"/>
                      </a:lnTo>
                      <a:lnTo>
                        <a:pt x="1098" y="4090"/>
                      </a:lnTo>
                      <a:lnTo>
                        <a:pt x="1097" y="4058"/>
                      </a:lnTo>
                      <a:lnTo>
                        <a:pt x="1095" y="4029"/>
                      </a:lnTo>
                      <a:lnTo>
                        <a:pt x="1092" y="3999"/>
                      </a:lnTo>
                      <a:lnTo>
                        <a:pt x="1090" y="3970"/>
                      </a:lnTo>
                      <a:lnTo>
                        <a:pt x="1086" y="3941"/>
                      </a:lnTo>
                      <a:lnTo>
                        <a:pt x="1082" y="3912"/>
                      </a:lnTo>
                      <a:lnTo>
                        <a:pt x="1078" y="3884"/>
                      </a:lnTo>
                      <a:lnTo>
                        <a:pt x="1073" y="3856"/>
                      </a:lnTo>
                      <a:lnTo>
                        <a:pt x="1067" y="3829"/>
                      </a:lnTo>
                      <a:lnTo>
                        <a:pt x="1052" y="3761"/>
                      </a:lnTo>
                      <a:lnTo>
                        <a:pt x="1035" y="3671"/>
                      </a:lnTo>
                      <a:lnTo>
                        <a:pt x="1014" y="3560"/>
                      </a:lnTo>
                      <a:lnTo>
                        <a:pt x="991" y="3433"/>
                      </a:lnTo>
                      <a:lnTo>
                        <a:pt x="967" y="3292"/>
                      </a:lnTo>
                      <a:lnTo>
                        <a:pt x="944" y="3141"/>
                      </a:lnTo>
                      <a:lnTo>
                        <a:pt x="920" y="2982"/>
                      </a:lnTo>
                      <a:lnTo>
                        <a:pt x="897" y="2819"/>
                      </a:lnTo>
                      <a:lnTo>
                        <a:pt x="876" y="2654"/>
                      </a:lnTo>
                      <a:lnTo>
                        <a:pt x="857" y="2492"/>
                      </a:lnTo>
                      <a:lnTo>
                        <a:pt x="848" y="2411"/>
                      </a:lnTo>
                      <a:lnTo>
                        <a:pt x="841" y="2333"/>
                      </a:lnTo>
                      <a:lnTo>
                        <a:pt x="835" y="2257"/>
                      </a:lnTo>
                      <a:lnTo>
                        <a:pt x="830" y="2183"/>
                      </a:lnTo>
                      <a:lnTo>
                        <a:pt x="826" y="2112"/>
                      </a:lnTo>
                      <a:lnTo>
                        <a:pt x="823" y="2043"/>
                      </a:lnTo>
                      <a:lnTo>
                        <a:pt x="820" y="1978"/>
                      </a:lnTo>
                      <a:lnTo>
                        <a:pt x="820" y="1917"/>
                      </a:lnTo>
                      <a:lnTo>
                        <a:pt x="822" y="1860"/>
                      </a:lnTo>
                      <a:lnTo>
                        <a:pt x="825" y="1808"/>
                      </a:lnTo>
                      <a:lnTo>
                        <a:pt x="829" y="1761"/>
                      </a:lnTo>
                      <a:lnTo>
                        <a:pt x="835" y="1719"/>
                      </a:lnTo>
                      <a:lnTo>
                        <a:pt x="850" y="1639"/>
                      </a:lnTo>
                      <a:lnTo>
                        <a:pt x="868" y="1561"/>
                      </a:lnTo>
                      <a:lnTo>
                        <a:pt x="887" y="1483"/>
                      </a:lnTo>
                      <a:lnTo>
                        <a:pt x="908" y="1408"/>
                      </a:lnTo>
                      <a:lnTo>
                        <a:pt x="931" y="1332"/>
                      </a:lnTo>
                      <a:lnTo>
                        <a:pt x="955" y="1259"/>
                      </a:lnTo>
                      <a:lnTo>
                        <a:pt x="981" y="1187"/>
                      </a:lnTo>
                      <a:lnTo>
                        <a:pt x="1009" y="1117"/>
                      </a:lnTo>
                      <a:lnTo>
                        <a:pt x="1038" y="1050"/>
                      </a:lnTo>
                      <a:lnTo>
                        <a:pt x="1069" y="984"/>
                      </a:lnTo>
                      <a:lnTo>
                        <a:pt x="1101" y="920"/>
                      </a:lnTo>
                      <a:lnTo>
                        <a:pt x="1134" y="859"/>
                      </a:lnTo>
                      <a:lnTo>
                        <a:pt x="1150" y="829"/>
                      </a:lnTo>
                      <a:lnTo>
                        <a:pt x="1168" y="800"/>
                      </a:lnTo>
                      <a:lnTo>
                        <a:pt x="1186" y="772"/>
                      </a:lnTo>
                      <a:lnTo>
                        <a:pt x="1204" y="744"/>
                      </a:lnTo>
                      <a:lnTo>
                        <a:pt x="1222" y="717"/>
                      </a:lnTo>
                      <a:lnTo>
                        <a:pt x="1240" y="691"/>
                      </a:lnTo>
                      <a:lnTo>
                        <a:pt x="1260" y="665"/>
                      </a:lnTo>
                      <a:lnTo>
                        <a:pt x="1279" y="640"/>
                      </a:lnTo>
                      <a:lnTo>
                        <a:pt x="1300" y="613"/>
                      </a:lnTo>
                      <a:lnTo>
                        <a:pt x="1323" y="587"/>
                      </a:lnTo>
                      <a:lnTo>
                        <a:pt x="1347" y="561"/>
                      </a:lnTo>
                      <a:lnTo>
                        <a:pt x="1371" y="535"/>
                      </a:lnTo>
                      <a:lnTo>
                        <a:pt x="1395" y="511"/>
                      </a:lnTo>
                      <a:lnTo>
                        <a:pt x="1420" y="486"/>
                      </a:lnTo>
                      <a:lnTo>
                        <a:pt x="1446" y="464"/>
                      </a:lnTo>
                      <a:lnTo>
                        <a:pt x="1473" y="441"/>
                      </a:lnTo>
                      <a:lnTo>
                        <a:pt x="1501" y="419"/>
                      </a:lnTo>
                      <a:lnTo>
                        <a:pt x="1529" y="397"/>
                      </a:lnTo>
                      <a:lnTo>
                        <a:pt x="1558" y="377"/>
                      </a:lnTo>
                      <a:lnTo>
                        <a:pt x="1587" y="357"/>
                      </a:lnTo>
                      <a:lnTo>
                        <a:pt x="1617" y="337"/>
                      </a:lnTo>
                      <a:lnTo>
                        <a:pt x="1648" y="319"/>
                      </a:lnTo>
                      <a:lnTo>
                        <a:pt x="1680" y="300"/>
                      </a:lnTo>
                      <a:lnTo>
                        <a:pt x="1713" y="283"/>
                      </a:lnTo>
                      <a:lnTo>
                        <a:pt x="1746" y="265"/>
                      </a:lnTo>
                      <a:lnTo>
                        <a:pt x="1780" y="249"/>
                      </a:lnTo>
                      <a:lnTo>
                        <a:pt x="1815" y="233"/>
                      </a:lnTo>
                      <a:lnTo>
                        <a:pt x="1851" y="217"/>
                      </a:lnTo>
                      <a:lnTo>
                        <a:pt x="1889" y="203"/>
                      </a:lnTo>
                      <a:lnTo>
                        <a:pt x="1926" y="189"/>
                      </a:lnTo>
                      <a:lnTo>
                        <a:pt x="1965" y="174"/>
                      </a:lnTo>
                      <a:lnTo>
                        <a:pt x="2004" y="162"/>
                      </a:lnTo>
                      <a:lnTo>
                        <a:pt x="2045" y="148"/>
                      </a:lnTo>
                      <a:lnTo>
                        <a:pt x="2087" y="136"/>
                      </a:lnTo>
                      <a:lnTo>
                        <a:pt x="2130" y="124"/>
                      </a:lnTo>
                      <a:lnTo>
                        <a:pt x="2173" y="113"/>
                      </a:lnTo>
                      <a:lnTo>
                        <a:pt x="2218" y="103"/>
                      </a:lnTo>
                      <a:lnTo>
                        <a:pt x="2263" y="92"/>
                      </a:lnTo>
                      <a:lnTo>
                        <a:pt x="2310" y="82"/>
                      </a:lnTo>
                      <a:lnTo>
                        <a:pt x="2357" y="73"/>
                      </a:lnTo>
                      <a:lnTo>
                        <a:pt x="2410" y="63"/>
                      </a:lnTo>
                      <a:lnTo>
                        <a:pt x="2463" y="56"/>
                      </a:lnTo>
                      <a:lnTo>
                        <a:pt x="2515" y="51"/>
                      </a:lnTo>
                      <a:lnTo>
                        <a:pt x="2567" y="48"/>
                      </a:lnTo>
                      <a:lnTo>
                        <a:pt x="2619" y="46"/>
                      </a:lnTo>
                      <a:lnTo>
                        <a:pt x="2669" y="46"/>
                      </a:lnTo>
                      <a:lnTo>
                        <a:pt x="2719" y="47"/>
                      </a:lnTo>
                      <a:lnTo>
                        <a:pt x="2769" y="50"/>
                      </a:lnTo>
                      <a:lnTo>
                        <a:pt x="2817" y="54"/>
                      </a:lnTo>
                      <a:lnTo>
                        <a:pt x="2866" y="59"/>
                      </a:lnTo>
                      <a:lnTo>
                        <a:pt x="2912" y="65"/>
                      </a:lnTo>
                      <a:lnTo>
                        <a:pt x="2959" y="73"/>
                      </a:lnTo>
                      <a:lnTo>
                        <a:pt x="3003" y="81"/>
                      </a:lnTo>
                      <a:lnTo>
                        <a:pt x="3048" y="90"/>
                      </a:lnTo>
                      <a:lnTo>
                        <a:pt x="3090" y="100"/>
                      </a:lnTo>
                      <a:lnTo>
                        <a:pt x="3132" y="110"/>
                      </a:lnTo>
                      <a:lnTo>
                        <a:pt x="3172" y="121"/>
                      </a:lnTo>
                      <a:lnTo>
                        <a:pt x="3211" y="133"/>
                      </a:lnTo>
                      <a:lnTo>
                        <a:pt x="3250" y="145"/>
                      </a:lnTo>
                      <a:lnTo>
                        <a:pt x="3286" y="156"/>
                      </a:lnTo>
                      <a:lnTo>
                        <a:pt x="3354" y="181"/>
                      </a:lnTo>
                      <a:lnTo>
                        <a:pt x="3416" y="206"/>
                      </a:lnTo>
                      <a:lnTo>
                        <a:pt x="3471" y="229"/>
                      </a:lnTo>
                      <a:lnTo>
                        <a:pt x="3518" y="252"/>
                      </a:lnTo>
                      <a:lnTo>
                        <a:pt x="3558" y="271"/>
                      </a:lnTo>
                      <a:lnTo>
                        <a:pt x="3590" y="287"/>
                      </a:lnTo>
                      <a:lnTo>
                        <a:pt x="3603" y="294"/>
                      </a:lnTo>
                      <a:lnTo>
                        <a:pt x="3618" y="300"/>
                      </a:lnTo>
                      <a:lnTo>
                        <a:pt x="3632" y="306"/>
                      </a:lnTo>
                      <a:lnTo>
                        <a:pt x="3648" y="312"/>
                      </a:lnTo>
                      <a:lnTo>
                        <a:pt x="3664" y="317"/>
                      </a:lnTo>
                      <a:lnTo>
                        <a:pt x="3681" y="322"/>
                      </a:lnTo>
                      <a:lnTo>
                        <a:pt x="3697" y="326"/>
                      </a:lnTo>
                      <a:lnTo>
                        <a:pt x="3715" y="329"/>
                      </a:lnTo>
                      <a:lnTo>
                        <a:pt x="3733" y="332"/>
                      </a:lnTo>
                      <a:lnTo>
                        <a:pt x="3752" y="335"/>
                      </a:lnTo>
                      <a:lnTo>
                        <a:pt x="3770" y="336"/>
                      </a:lnTo>
                      <a:lnTo>
                        <a:pt x="3789" y="338"/>
                      </a:lnTo>
                      <a:lnTo>
                        <a:pt x="3808" y="339"/>
                      </a:lnTo>
                      <a:lnTo>
                        <a:pt x="3827" y="339"/>
                      </a:lnTo>
                      <a:lnTo>
                        <a:pt x="3846" y="338"/>
                      </a:lnTo>
                      <a:lnTo>
                        <a:pt x="3865" y="337"/>
                      </a:lnTo>
                      <a:lnTo>
                        <a:pt x="3884" y="335"/>
                      </a:lnTo>
                      <a:lnTo>
                        <a:pt x="3903" y="333"/>
                      </a:lnTo>
                      <a:lnTo>
                        <a:pt x="3922" y="330"/>
                      </a:lnTo>
                      <a:lnTo>
                        <a:pt x="3940" y="326"/>
                      </a:lnTo>
                      <a:lnTo>
                        <a:pt x="3958" y="322"/>
                      </a:lnTo>
                      <a:lnTo>
                        <a:pt x="3976" y="316"/>
                      </a:lnTo>
                      <a:lnTo>
                        <a:pt x="3993" y="310"/>
                      </a:lnTo>
                      <a:lnTo>
                        <a:pt x="4011" y="303"/>
                      </a:lnTo>
                      <a:lnTo>
                        <a:pt x="4027" y="295"/>
                      </a:lnTo>
                      <a:lnTo>
                        <a:pt x="4043" y="287"/>
                      </a:lnTo>
                      <a:lnTo>
                        <a:pt x="4058" y="277"/>
                      </a:lnTo>
                      <a:lnTo>
                        <a:pt x="4073" y="266"/>
                      </a:lnTo>
                      <a:lnTo>
                        <a:pt x="4087" y="256"/>
                      </a:lnTo>
                      <a:lnTo>
                        <a:pt x="4101" y="243"/>
                      </a:lnTo>
                      <a:lnTo>
                        <a:pt x="4112" y="230"/>
                      </a:lnTo>
                      <a:lnTo>
                        <a:pt x="4124" y="215"/>
                      </a:lnTo>
                      <a:lnTo>
                        <a:pt x="4138" y="199"/>
                      </a:lnTo>
                      <a:lnTo>
                        <a:pt x="4153" y="182"/>
                      </a:lnTo>
                      <a:lnTo>
                        <a:pt x="4170" y="166"/>
                      </a:lnTo>
                      <a:lnTo>
                        <a:pt x="4188" y="149"/>
                      </a:lnTo>
                      <a:lnTo>
                        <a:pt x="4207" y="134"/>
                      </a:lnTo>
                      <a:lnTo>
                        <a:pt x="4228" y="119"/>
                      </a:lnTo>
                      <a:lnTo>
                        <a:pt x="4249" y="105"/>
                      </a:lnTo>
                      <a:lnTo>
                        <a:pt x="4272" y="91"/>
                      </a:lnTo>
                      <a:lnTo>
                        <a:pt x="4296" y="79"/>
                      </a:lnTo>
                      <a:lnTo>
                        <a:pt x="4321" y="67"/>
                      </a:lnTo>
                      <a:lnTo>
                        <a:pt x="4347" y="55"/>
                      </a:lnTo>
                      <a:lnTo>
                        <a:pt x="4374" y="45"/>
                      </a:lnTo>
                      <a:lnTo>
                        <a:pt x="4400" y="36"/>
                      </a:lnTo>
                      <a:lnTo>
                        <a:pt x="4428" y="27"/>
                      </a:lnTo>
                      <a:lnTo>
                        <a:pt x="4456" y="20"/>
                      </a:lnTo>
                      <a:lnTo>
                        <a:pt x="4486" y="13"/>
                      </a:lnTo>
                      <a:lnTo>
                        <a:pt x="4515" y="8"/>
                      </a:lnTo>
                      <a:lnTo>
                        <a:pt x="4545" y="4"/>
                      </a:lnTo>
                      <a:lnTo>
                        <a:pt x="4575" y="1"/>
                      </a:lnTo>
                      <a:lnTo>
                        <a:pt x="4606" y="0"/>
                      </a:lnTo>
                      <a:lnTo>
                        <a:pt x="4637" y="0"/>
                      </a:lnTo>
                      <a:lnTo>
                        <a:pt x="4668" y="1"/>
                      </a:lnTo>
                      <a:lnTo>
                        <a:pt x="4699" y="4"/>
                      </a:lnTo>
                      <a:lnTo>
                        <a:pt x="4731" y="9"/>
                      </a:lnTo>
                      <a:lnTo>
                        <a:pt x="4762" y="15"/>
                      </a:lnTo>
                      <a:lnTo>
                        <a:pt x="4793" y="23"/>
                      </a:lnTo>
                      <a:lnTo>
                        <a:pt x="4824" y="32"/>
                      </a:lnTo>
                      <a:lnTo>
                        <a:pt x="4855" y="43"/>
                      </a:lnTo>
                      <a:lnTo>
                        <a:pt x="4885" y="56"/>
                      </a:lnTo>
                      <a:lnTo>
                        <a:pt x="4915" y="71"/>
                      </a:lnTo>
                      <a:lnTo>
                        <a:pt x="4945" y="87"/>
                      </a:lnTo>
                      <a:lnTo>
                        <a:pt x="4975" y="106"/>
                      </a:lnTo>
                      <a:lnTo>
                        <a:pt x="4988" y="115"/>
                      </a:lnTo>
                      <a:lnTo>
                        <a:pt x="5001" y="125"/>
                      </a:lnTo>
                      <a:lnTo>
                        <a:pt x="5014" y="136"/>
                      </a:lnTo>
                      <a:lnTo>
                        <a:pt x="5026" y="147"/>
                      </a:lnTo>
                      <a:lnTo>
                        <a:pt x="5037" y="159"/>
                      </a:lnTo>
                      <a:lnTo>
                        <a:pt x="5049" y="170"/>
                      </a:lnTo>
                      <a:lnTo>
                        <a:pt x="5059" y="182"/>
                      </a:lnTo>
                      <a:lnTo>
                        <a:pt x="5069" y="195"/>
                      </a:lnTo>
                      <a:lnTo>
                        <a:pt x="5089" y="222"/>
                      </a:lnTo>
                      <a:lnTo>
                        <a:pt x="5107" y="251"/>
                      </a:lnTo>
                      <a:lnTo>
                        <a:pt x="5123" y="281"/>
                      </a:lnTo>
                      <a:lnTo>
                        <a:pt x="5138" y="313"/>
                      </a:lnTo>
                      <a:lnTo>
                        <a:pt x="5150" y="346"/>
                      </a:lnTo>
                      <a:lnTo>
                        <a:pt x="5160" y="380"/>
                      </a:lnTo>
                      <a:lnTo>
                        <a:pt x="5170" y="416"/>
                      </a:lnTo>
                      <a:lnTo>
                        <a:pt x="5176" y="453"/>
                      </a:lnTo>
                      <a:lnTo>
                        <a:pt x="5181" y="493"/>
                      </a:lnTo>
                      <a:lnTo>
                        <a:pt x="5184" y="532"/>
                      </a:lnTo>
                      <a:lnTo>
                        <a:pt x="5185" y="573"/>
                      </a:lnTo>
                      <a:lnTo>
                        <a:pt x="5185" y="615"/>
                      </a:lnTo>
                      <a:lnTo>
                        <a:pt x="5182" y="652"/>
                      </a:lnTo>
                      <a:lnTo>
                        <a:pt x="5178" y="690"/>
                      </a:lnTo>
                      <a:lnTo>
                        <a:pt x="5172" y="728"/>
                      </a:lnTo>
                      <a:lnTo>
                        <a:pt x="5165" y="768"/>
                      </a:lnTo>
                      <a:lnTo>
                        <a:pt x="5154" y="806"/>
                      </a:lnTo>
                      <a:lnTo>
                        <a:pt x="5143" y="844"/>
                      </a:lnTo>
                      <a:lnTo>
                        <a:pt x="5129" y="882"/>
                      </a:lnTo>
                      <a:lnTo>
                        <a:pt x="5115" y="918"/>
                      </a:lnTo>
                      <a:lnTo>
                        <a:pt x="5097" y="954"/>
                      </a:lnTo>
                      <a:lnTo>
                        <a:pt x="5079" y="988"/>
                      </a:lnTo>
                      <a:lnTo>
                        <a:pt x="5068" y="1004"/>
                      </a:lnTo>
                      <a:lnTo>
                        <a:pt x="5058" y="1020"/>
                      </a:lnTo>
                      <a:lnTo>
                        <a:pt x="5047" y="1035"/>
                      </a:lnTo>
                      <a:lnTo>
                        <a:pt x="5035" y="1050"/>
                      </a:lnTo>
                      <a:lnTo>
                        <a:pt x="5023" y="1064"/>
                      </a:lnTo>
                      <a:lnTo>
                        <a:pt x="5011" y="1078"/>
                      </a:lnTo>
                      <a:lnTo>
                        <a:pt x="4997" y="1090"/>
                      </a:lnTo>
                      <a:lnTo>
                        <a:pt x="4984" y="1103"/>
                      </a:lnTo>
                      <a:lnTo>
                        <a:pt x="4970" y="1114"/>
                      </a:lnTo>
                      <a:lnTo>
                        <a:pt x="4956" y="1125"/>
                      </a:lnTo>
                      <a:lnTo>
                        <a:pt x="4940" y="1135"/>
                      </a:lnTo>
                      <a:lnTo>
                        <a:pt x="4925" y="1144"/>
                      </a:lnTo>
                      <a:lnTo>
                        <a:pt x="4915" y="1149"/>
                      </a:lnTo>
                      <a:lnTo>
                        <a:pt x="4905" y="1153"/>
                      </a:lnTo>
                      <a:lnTo>
                        <a:pt x="4895" y="1155"/>
                      </a:lnTo>
                      <a:lnTo>
                        <a:pt x="4884" y="1157"/>
                      </a:lnTo>
                      <a:lnTo>
                        <a:pt x="4874" y="1157"/>
                      </a:lnTo>
                      <a:lnTo>
                        <a:pt x="4863" y="1157"/>
                      </a:lnTo>
                      <a:lnTo>
                        <a:pt x="4853" y="1156"/>
                      </a:lnTo>
                      <a:lnTo>
                        <a:pt x="4843" y="1153"/>
                      </a:lnTo>
                      <a:lnTo>
                        <a:pt x="4833" y="1150"/>
                      </a:lnTo>
                      <a:lnTo>
                        <a:pt x="4823" y="1146"/>
                      </a:lnTo>
                      <a:lnTo>
                        <a:pt x="4814" y="1141"/>
                      </a:lnTo>
                      <a:lnTo>
                        <a:pt x="4806" y="1135"/>
                      </a:lnTo>
                      <a:lnTo>
                        <a:pt x="4797" y="1127"/>
                      </a:lnTo>
                      <a:lnTo>
                        <a:pt x="4790" y="1120"/>
                      </a:lnTo>
                      <a:lnTo>
                        <a:pt x="4784" y="1112"/>
                      </a:lnTo>
                      <a:lnTo>
                        <a:pt x="4778" y="1101"/>
                      </a:lnTo>
                      <a:lnTo>
                        <a:pt x="4773" y="1092"/>
                      </a:lnTo>
                      <a:lnTo>
                        <a:pt x="4770" y="1082"/>
                      </a:lnTo>
                      <a:lnTo>
                        <a:pt x="4766" y="1072"/>
                      </a:lnTo>
                      <a:lnTo>
                        <a:pt x="4765" y="1061"/>
                      </a:lnTo>
                      <a:lnTo>
                        <a:pt x="4764" y="1051"/>
                      </a:lnTo>
                      <a:lnTo>
                        <a:pt x="4764" y="1040"/>
                      </a:lnTo>
                      <a:lnTo>
                        <a:pt x="4766" y="1030"/>
                      </a:lnTo>
                      <a:lnTo>
                        <a:pt x="4769" y="1020"/>
                      </a:lnTo>
                      <a:lnTo>
                        <a:pt x="4772" y="1009"/>
                      </a:lnTo>
                      <a:lnTo>
                        <a:pt x="4776" y="1000"/>
                      </a:lnTo>
                      <a:lnTo>
                        <a:pt x="4781" y="991"/>
                      </a:lnTo>
                      <a:lnTo>
                        <a:pt x="4787" y="983"/>
                      </a:lnTo>
                      <a:lnTo>
                        <a:pt x="4794" y="974"/>
                      </a:lnTo>
                      <a:lnTo>
                        <a:pt x="4802" y="967"/>
                      </a:lnTo>
                      <a:lnTo>
                        <a:pt x="4811" y="961"/>
                      </a:lnTo>
                      <a:lnTo>
                        <a:pt x="4820" y="95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7" name="Freeform 1112">
                  <a:extLst>
                    <a:ext uri="{FF2B5EF4-FFF2-40B4-BE49-F238E27FC236}">
                      <a16:creationId xmlns:a16="http://schemas.microsoft.com/office/drawing/2014/main" id="{A4D9352A-C142-4AFE-85D2-F97BF88D5B42}"/>
                    </a:ext>
                  </a:extLst>
                </p:cNvPr>
                <p:cNvSpPr>
                  <a:spLocks/>
                </p:cNvSpPr>
                <p:nvPr/>
              </p:nvSpPr>
              <p:spPr bwMode="auto">
                <a:xfrm>
                  <a:off x="1967" y="2871"/>
                  <a:ext cx="143"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0" y="2473"/>
                      </a:moveTo>
                      <a:lnTo>
                        <a:pt x="1139" y="2490"/>
                      </a:lnTo>
                      <a:lnTo>
                        <a:pt x="1149" y="2490"/>
                      </a:lnTo>
                      <a:lnTo>
                        <a:pt x="1159" y="2489"/>
                      </a:lnTo>
                      <a:lnTo>
                        <a:pt x="1166" y="2486"/>
                      </a:lnTo>
                      <a:lnTo>
                        <a:pt x="1173" y="2484"/>
                      </a:lnTo>
                      <a:lnTo>
                        <a:pt x="1178" y="2482"/>
                      </a:lnTo>
                      <a:lnTo>
                        <a:pt x="1184" y="2479"/>
                      </a:lnTo>
                      <a:lnTo>
                        <a:pt x="1188" y="2475"/>
                      </a:lnTo>
                      <a:lnTo>
                        <a:pt x="1191" y="2472"/>
                      </a:lnTo>
                      <a:lnTo>
                        <a:pt x="1197" y="2466"/>
                      </a:lnTo>
                      <a:lnTo>
                        <a:pt x="1202" y="2459"/>
                      </a:lnTo>
                      <a:lnTo>
                        <a:pt x="1207" y="2451"/>
                      </a:lnTo>
                      <a:lnTo>
                        <a:pt x="1213" y="2442"/>
                      </a:lnTo>
                      <a:lnTo>
                        <a:pt x="1222" y="2422"/>
                      </a:lnTo>
                      <a:lnTo>
                        <a:pt x="1229" y="2400"/>
                      </a:lnTo>
                      <a:lnTo>
                        <a:pt x="1235" y="2374"/>
                      </a:lnTo>
                      <a:lnTo>
                        <a:pt x="1239" y="2347"/>
                      </a:lnTo>
                      <a:lnTo>
                        <a:pt x="1243" y="2317"/>
                      </a:lnTo>
                      <a:lnTo>
                        <a:pt x="1245" y="2286"/>
                      </a:lnTo>
                      <a:lnTo>
                        <a:pt x="1247" y="2212"/>
                      </a:lnTo>
                      <a:lnTo>
                        <a:pt x="1253" y="2096"/>
                      </a:lnTo>
                      <a:lnTo>
                        <a:pt x="1260" y="1952"/>
                      </a:lnTo>
                      <a:lnTo>
                        <a:pt x="1269" y="1796"/>
                      </a:lnTo>
                      <a:lnTo>
                        <a:pt x="1278" y="1644"/>
                      </a:lnTo>
                      <a:lnTo>
                        <a:pt x="1286" y="1513"/>
                      </a:lnTo>
                      <a:lnTo>
                        <a:pt x="1291" y="1417"/>
                      </a:lnTo>
                      <a:lnTo>
                        <a:pt x="1294" y="1374"/>
                      </a:lnTo>
                      <a:lnTo>
                        <a:pt x="1295" y="1364"/>
                      </a:lnTo>
                      <a:lnTo>
                        <a:pt x="1297" y="1353"/>
                      </a:lnTo>
                      <a:lnTo>
                        <a:pt x="1300" y="1343"/>
                      </a:lnTo>
                      <a:lnTo>
                        <a:pt x="1305" y="1334"/>
                      </a:lnTo>
                      <a:lnTo>
                        <a:pt x="1310" y="1324"/>
                      </a:lnTo>
                      <a:lnTo>
                        <a:pt x="1315" y="1316"/>
                      </a:lnTo>
                      <a:lnTo>
                        <a:pt x="1322" y="1309"/>
                      </a:lnTo>
                      <a:lnTo>
                        <a:pt x="1328" y="1302"/>
                      </a:lnTo>
                      <a:lnTo>
                        <a:pt x="1337" y="1294"/>
                      </a:lnTo>
                      <a:lnTo>
                        <a:pt x="1345" y="1289"/>
                      </a:lnTo>
                      <a:lnTo>
                        <a:pt x="1353" y="1284"/>
                      </a:lnTo>
                      <a:lnTo>
                        <a:pt x="1362" y="1280"/>
                      </a:lnTo>
                      <a:lnTo>
                        <a:pt x="1373" y="1277"/>
                      </a:lnTo>
                      <a:lnTo>
                        <a:pt x="1383" y="1274"/>
                      </a:lnTo>
                      <a:lnTo>
                        <a:pt x="1394" y="1273"/>
                      </a:lnTo>
                      <a:lnTo>
                        <a:pt x="1404" y="1273"/>
                      </a:lnTo>
                      <a:lnTo>
                        <a:pt x="1451" y="1273"/>
                      </a:lnTo>
                      <a:lnTo>
                        <a:pt x="1511" y="1274"/>
                      </a:lnTo>
                      <a:lnTo>
                        <a:pt x="1581" y="1274"/>
                      </a:lnTo>
                      <a:lnTo>
                        <a:pt x="1654" y="1274"/>
                      </a:lnTo>
                      <a:lnTo>
                        <a:pt x="1726" y="1273"/>
                      </a:lnTo>
                      <a:lnTo>
                        <a:pt x="1794" y="1271"/>
                      </a:lnTo>
                      <a:lnTo>
                        <a:pt x="1852" y="1267"/>
                      </a:lnTo>
                      <a:lnTo>
                        <a:pt x="1895" y="1264"/>
                      </a:lnTo>
                      <a:lnTo>
                        <a:pt x="1898" y="1263"/>
                      </a:lnTo>
                      <a:lnTo>
                        <a:pt x="1901" y="1263"/>
                      </a:lnTo>
                      <a:lnTo>
                        <a:pt x="1903" y="1262"/>
                      </a:lnTo>
                      <a:lnTo>
                        <a:pt x="1906" y="1261"/>
                      </a:lnTo>
                      <a:lnTo>
                        <a:pt x="1908" y="1261"/>
                      </a:lnTo>
                      <a:lnTo>
                        <a:pt x="1912" y="1259"/>
                      </a:lnTo>
                      <a:lnTo>
                        <a:pt x="1913" y="1258"/>
                      </a:lnTo>
                      <a:lnTo>
                        <a:pt x="1914" y="1257"/>
                      </a:lnTo>
                      <a:lnTo>
                        <a:pt x="1916" y="1252"/>
                      </a:lnTo>
                      <a:lnTo>
                        <a:pt x="1918" y="1245"/>
                      </a:lnTo>
                      <a:lnTo>
                        <a:pt x="1918" y="1236"/>
                      </a:lnTo>
                      <a:lnTo>
                        <a:pt x="1918" y="1227"/>
                      </a:lnTo>
                      <a:lnTo>
                        <a:pt x="1916" y="1216"/>
                      </a:lnTo>
                      <a:lnTo>
                        <a:pt x="1913" y="1203"/>
                      </a:lnTo>
                      <a:lnTo>
                        <a:pt x="1908" y="1190"/>
                      </a:lnTo>
                      <a:lnTo>
                        <a:pt x="1902" y="1175"/>
                      </a:lnTo>
                      <a:lnTo>
                        <a:pt x="1397" y="156"/>
                      </a:lnTo>
                      <a:lnTo>
                        <a:pt x="1391" y="146"/>
                      </a:lnTo>
                      <a:lnTo>
                        <a:pt x="1388" y="135"/>
                      </a:lnTo>
                      <a:lnTo>
                        <a:pt x="1386" y="125"/>
                      </a:lnTo>
                      <a:lnTo>
                        <a:pt x="1385" y="115"/>
                      </a:lnTo>
                      <a:lnTo>
                        <a:pt x="1385" y="104"/>
                      </a:lnTo>
                      <a:lnTo>
                        <a:pt x="1386" y="94"/>
                      </a:lnTo>
                      <a:lnTo>
                        <a:pt x="1387" y="84"/>
                      </a:lnTo>
                      <a:lnTo>
                        <a:pt x="1390" y="73"/>
                      </a:lnTo>
                      <a:lnTo>
                        <a:pt x="1395" y="64"/>
                      </a:lnTo>
                      <a:lnTo>
                        <a:pt x="1399" y="55"/>
                      </a:lnTo>
                      <a:lnTo>
                        <a:pt x="1405" y="45"/>
                      </a:lnTo>
                      <a:lnTo>
                        <a:pt x="1411" y="37"/>
                      </a:lnTo>
                      <a:lnTo>
                        <a:pt x="1418" y="30"/>
                      </a:lnTo>
                      <a:lnTo>
                        <a:pt x="1427" y="23"/>
                      </a:lnTo>
                      <a:lnTo>
                        <a:pt x="1435" y="16"/>
                      </a:lnTo>
                      <a:lnTo>
                        <a:pt x="1445" y="11"/>
                      </a:lnTo>
                      <a:lnTo>
                        <a:pt x="1455" y="6"/>
                      </a:lnTo>
                      <a:lnTo>
                        <a:pt x="1465" y="3"/>
                      </a:lnTo>
                      <a:lnTo>
                        <a:pt x="1476" y="1"/>
                      </a:lnTo>
                      <a:lnTo>
                        <a:pt x="1487" y="0"/>
                      </a:lnTo>
                      <a:lnTo>
                        <a:pt x="1497" y="0"/>
                      </a:lnTo>
                      <a:lnTo>
                        <a:pt x="1507" y="1"/>
                      </a:lnTo>
                      <a:lnTo>
                        <a:pt x="1518" y="2"/>
                      </a:lnTo>
                      <a:lnTo>
                        <a:pt x="1528" y="5"/>
                      </a:lnTo>
                      <a:lnTo>
                        <a:pt x="1537" y="9"/>
                      </a:lnTo>
                      <a:lnTo>
                        <a:pt x="1547" y="13"/>
                      </a:lnTo>
                      <a:lnTo>
                        <a:pt x="1555" y="20"/>
                      </a:lnTo>
                      <a:lnTo>
                        <a:pt x="1563" y="26"/>
                      </a:lnTo>
                      <a:lnTo>
                        <a:pt x="1571" y="33"/>
                      </a:lnTo>
                      <a:lnTo>
                        <a:pt x="1579" y="41"/>
                      </a:lnTo>
                      <a:lnTo>
                        <a:pt x="1585" y="50"/>
                      </a:lnTo>
                      <a:lnTo>
                        <a:pt x="1590" y="60"/>
                      </a:lnTo>
                      <a:lnTo>
                        <a:pt x="2098" y="1081"/>
                      </a:lnTo>
                      <a:lnTo>
                        <a:pt x="2106" y="1100"/>
                      </a:lnTo>
                      <a:lnTo>
                        <a:pt x="2113" y="1119"/>
                      </a:lnTo>
                      <a:lnTo>
                        <a:pt x="2119" y="1137"/>
                      </a:lnTo>
                      <a:lnTo>
                        <a:pt x="2125" y="1155"/>
                      </a:lnTo>
                      <a:lnTo>
                        <a:pt x="2128" y="1173"/>
                      </a:lnTo>
                      <a:lnTo>
                        <a:pt x="2131" y="1192"/>
                      </a:lnTo>
                      <a:lnTo>
                        <a:pt x="2133" y="1211"/>
                      </a:lnTo>
                      <a:lnTo>
                        <a:pt x="2134" y="1228"/>
                      </a:lnTo>
                      <a:lnTo>
                        <a:pt x="2134" y="1246"/>
                      </a:lnTo>
                      <a:lnTo>
                        <a:pt x="2133" y="1263"/>
                      </a:lnTo>
                      <a:lnTo>
                        <a:pt x="2131" y="1281"/>
                      </a:lnTo>
                      <a:lnTo>
                        <a:pt x="2128" y="1297"/>
                      </a:lnTo>
                      <a:lnTo>
                        <a:pt x="2124" y="1314"/>
                      </a:lnTo>
                      <a:lnTo>
                        <a:pt x="2117" y="1330"/>
                      </a:lnTo>
                      <a:lnTo>
                        <a:pt x="2111" y="1345"/>
                      </a:lnTo>
                      <a:lnTo>
                        <a:pt x="2104" y="1361"/>
                      </a:lnTo>
                      <a:lnTo>
                        <a:pt x="2097" y="1372"/>
                      </a:lnTo>
                      <a:lnTo>
                        <a:pt x="2089" y="1384"/>
                      </a:lnTo>
                      <a:lnTo>
                        <a:pt x="2081" y="1395"/>
                      </a:lnTo>
                      <a:lnTo>
                        <a:pt x="2072" y="1405"/>
                      </a:lnTo>
                      <a:lnTo>
                        <a:pt x="2063" y="1415"/>
                      </a:lnTo>
                      <a:lnTo>
                        <a:pt x="2052" y="1425"/>
                      </a:lnTo>
                      <a:lnTo>
                        <a:pt x="2041" y="1433"/>
                      </a:lnTo>
                      <a:lnTo>
                        <a:pt x="2031" y="1440"/>
                      </a:lnTo>
                      <a:lnTo>
                        <a:pt x="2018" y="1447"/>
                      </a:lnTo>
                      <a:lnTo>
                        <a:pt x="2006" y="1455"/>
                      </a:lnTo>
                      <a:lnTo>
                        <a:pt x="1993" y="1460"/>
                      </a:lnTo>
                      <a:lnTo>
                        <a:pt x="1980" y="1465"/>
                      </a:lnTo>
                      <a:lnTo>
                        <a:pt x="1966" y="1470"/>
                      </a:lnTo>
                      <a:lnTo>
                        <a:pt x="1952" y="1473"/>
                      </a:lnTo>
                      <a:lnTo>
                        <a:pt x="1937" y="1476"/>
                      </a:lnTo>
                      <a:lnTo>
                        <a:pt x="1922" y="1478"/>
                      </a:lnTo>
                      <a:lnTo>
                        <a:pt x="1884" y="1483"/>
                      </a:lnTo>
                      <a:lnTo>
                        <a:pt x="1837" y="1486"/>
                      </a:lnTo>
                      <a:lnTo>
                        <a:pt x="1784" y="1488"/>
                      </a:lnTo>
                      <a:lnTo>
                        <a:pt x="1726" y="1489"/>
                      </a:lnTo>
                      <a:lnTo>
                        <a:pt x="1669" y="1490"/>
                      </a:lnTo>
                      <a:lnTo>
                        <a:pt x="1610" y="1490"/>
                      </a:lnTo>
                      <a:lnTo>
                        <a:pt x="1555" y="1490"/>
                      </a:lnTo>
                      <a:lnTo>
                        <a:pt x="1504" y="1490"/>
                      </a:lnTo>
                      <a:lnTo>
                        <a:pt x="1499" y="1583"/>
                      </a:lnTo>
                      <a:lnTo>
                        <a:pt x="1492" y="1693"/>
                      </a:lnTo>
                      <a:lnTo>
                        <a:pt x="1485" y="1813"/>
                      </a:lnTo>
                      <a:lnTo>
                        <a:pt x="1478" y="1936"/>
                      </a:lnTo>
                      <a:lnTo>
                        <a:pt x="1471" y="2053"/>
                      </a:lnTo>
                      <a:lnTo>
                        <a:pt x="1466" y="2156"/>
                      </a:lnTo>
                      <a:lnTo>
                        <a:pt x="1463" y="2237"/>
                      </a:lnTo>
                      <a:lnTo>
                        <a:pt x="1461" y="2289"/>
                      </a:lnTo>
                      <a:lnTo>
                        <a:pt x="1459" y="2324"/>
                      </a:lnTo>
                      <a:lnTo>
                        <a:pt x="1456" y="2364"/>
                      </a:lnTo>
                      <a:lnTo>
                        <a:pt x="1452" y="2386"/>
                      </a:lnTo>
                      <a:lnTo>
                        <a:pt x="1448" y="2408"/>
                      </a:lnTo>
                      <a:lnTo>
                        <a:pt x="1444" y="2431"/>
                      </a:lnTo>
                      <a:lnTo>
                        <a:pt x="1438" y="2454"/>
                      </a:lnTo>
                      <a:lnTo>
                        <a:pt x="1431" y="2477"/>
                      </a:lnTo>
                      <a:lnTo>
                        <a:pt x="1422" y="2501"/>
                      </a:lnTo>
                      <a:lnTo>
                        <a:pt x="1413" y="2524"/>
                      </a:lnTo>
                      <a:lnTo>
                        <a:pt x="1403" y="2546"/>
                      </a:lnTo>
                      <a:lnTo>
                        <a:pt x="1389" y="2568"/>
                      </a:lnTo>
                      <a:lnTo>
                        <a:pt x="1376" y="2589"/>
                      </a:lnTo>
                      <a:lnTo>
                        <a:pt x="1359" y="2608"/>
                      </a:lnTo>
                      <a:lnTo>
                        <a:pt x="1342" y="2628"/>
                      </a:lnTo>
                      <a:lnTo>
                        <a:pt x="1331" y="2637"/>
                      </a:lnTo>
                      <a:lnTo>
                        <a:pt x="1320" y="2647"/>
                      </a:lnTo>
                      <a:lnTo>
                        <a:pt x="1310" y="2655"/>
                      </a:lnTo>
                      <a:lnTo>
                        <a:pt x="1298" y="2662"/>
                      </a:lnTo>
                      <a:lnTo>
                        <a:pt x="1286" y="2669"/>
                      </a:lnTo>
                      <a:lnTo>
                        <a:pt x="1274" y="2676"/>
                      </a:lnTo>
                      <a:lnTo>
                        <a:pt x="1261" y="2682"/>
                      </a:lnTo>
                      <a:lnTo>
                        <a:pt x="1249" y="2687"/>
                      </a:lnTo>
                      <a:lnTo>
                        <a:pt x="1235" y="2692"/>
                      </a:lnTo>
                      <a:lnTo>
                        <a:pt x="1222" y="2696"/>
                      </a:lnTo>
                      <a:lnTo>
                        <a:pt x="1208" y="2699"/>
                      </a:lnTo>
                      <a:lnTo>
                        <a:pt x="1194" y="2702"/>
                      </a:lnTo>
                      <a:lnTo>
                        <a:pt x="1179" y="2704"/>
                      </a:lnTo>
                      <a:lnTo>
                        <a:pt x="1166" y="2706"/>
                      </a:lnTo>
                      <a:lnTo>
                        <a:pt x="1151" y="2707"/>
                      </a:lnTo>
                      <a:lnTo>
                        <a:pt x="1136" y="2707"/>
                      </a:lnTo>
                      <a:lnTo>
                        <a:pt x="106" y="2689"/>
                      </a:lnTo>
                      <a:lnTo>
                        <a:pt x="95" y="2688"/>
                      </a:lnTo>
                      <a:lnTo>
                        <a:pt x="84" y="2687"/>
                      </a:lnTo>
                      <a:lnTo>
                        <a:pt x="74" y="2684"/>
                      </a:lnTo>
                      <a:lnTo>
                        <a:pt x="64" y="2680"/>
                      </a:lnTo>
                      <a:lnTo>
                        <a:pt x="54" y="2676"/>
                      </a:lnTo>
                      <a:lnTo>
                        <a:pt x="46" y="2669"/>
                      </a:lnTo>
                      <a:lnTo>
                        <a:pt x="38" y="2663"/>
                      </a:lnTo>
                      <a:lnTo>
                        <a:pt x="31" y="2656"/>
                      </a:lnTo>
                      <a:lnTo>
                        <a:pt x="23" y="2649"/>
                      </a:lnTo>
                      <a:lnTo>
                        <a:pt x="17" y="2641"/>
                      </a:lnTo>
                      <a:lnTo>
                        <a:pt x="12" y="2631"/>
                      </a:lnTo>
                      <a:lnTo>
                        <a:pt x="8" y="2622"/>
                      </a:lnTo>
                      <a:lnTo>
                        <a:pt x="4" y="2612"/>
                      </a:lnTo>
                      <a:lnTo>
                        <a:pt x="2" y="2601"/>
                      </a:lnTo>
                      <a:lnTo>
                        <a:pt x="0" y="2591"/>
                      </a:lnTo>
                      <a:lnTo>
                        <a:pt x="0" y="2580"/>
                      </a:lnTo>
                      <a:lnTo>
                        <a:pt x="1" y="2568"/>
                      </a:lnTo>
                      <a:lnTo>
                        <a:pt x="3" y="2558"/>
                      </a:lnTo>
                      <a:lnTo>
                        <a:pt x="5" y="2547"/>
                      </a:lnTo>
                      <a:lnTo>
                        <a:pt x="9" y="2537"/>
                      </a:lnTo>
                      <a:lnTo>
                        <a:pt x="14" y="2528"/>
                      </a:lnTo>
                      <a:lnTo>
                        <a:pt x="19" y="2520"/>
                      </a:lnTo>
                      <a:lnTo>
                        <a:pt x="25" y="2511"/>
                      </a:lnTo>
                      <a:lnTo>
                        <a:pt x="33" y="2503"/>
                      </a:lnTo>
                      <a:lnTo>
                        <a:pt x="41" y="2497"/>
                      </a:lnTo>
                      <a:lnTo>
                        <a:pt x="49" y="2491"/>
                      </a:lnTo>
                      <a:lnTo>
                        <a:pt x="58" y="2485"/>
                      </a:lnTo>
                      <a:lnTo>
                        <a:pt x="68" y="2480"/>
                      </a:lnTo>
                      <a:lnTo>
                        <a:pt x="77" y="2477"/>
                      </a:lnTo>
                      <a:lnTo>
                        <a:pt x="87" y="2475"/>
                      </a:lnTo>
                      <a:lnTo>
                        <a:pt x="99" y="2473"/>
                      </a:lnTo>
                      <a:lnTo>
                        <a:pt x="110" y="2473"/>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8" name="Freeform 1113">
                  <a:extLst>
                    <a:ext uri="{FF2B5EF4-FFF2-40B4-BE49-F238E27FC236}">
                      <a16:creationId xmlns:a16="http://schemas.microsoft.com/office/drawing/2014/main" id="{72318F0A-4145-400A-A12C-654935973A69}"/>
                    </a:ext>
                  </a:extLst>
                </p:cNvPr>
                <p:cNvSpPr>
                  <a:spLocks/>
                </p:cNvSpPr>
                <p:nvPr/>
              </p:nvSpPr>
              <p:spPr bwMode="auto">
                <a:xfrm>
                  <a:off x="1809" y="2703"/>
                  <a:ext cx="286" cy="280"/>
                </a:xfrm>
                <a:custGeom>
                  <a:avLst/>
                  <a:gdLst>
                    <a:gd name="T0" fmla="*/ 0 w 4301"/>
                    <a:gd name="T1" fmla="*/ 0 h 4192"/>
                    <a:gd name="T2" fmla="*/ 0 w 4301"/>
                    <a:gd name="T3" fmla="*/ 0 h 4192"/>
                    <a:gd name="T4" fmla="*/ 0 w 4301"/>
                    <a:gd name="T5" fmla="*/ 0 h 4192"/>
                    <a:gd name="T6" fmla="*/ 0 w 4301"/>
                    <a:gd name="T7" fmla="*/ 0 h 4192"/>
                    <a:gd name="T8" fmla="*/ 0 w 4301"/>
                    <a:gd name="T9" fmla="*/ 0 h 4192"/>
                    <a:gd name="T10" fmla="*/ 0 w 4301"/>
                    <a:gd name="T11" fmla="*/ 0 h 4192"/>
                    <a:gd name="T12" fmla="*/ 0 w 4301"/>
                    <a:gd name="T13" fmla="*/ 0 h 4192"/>
                    <a:gd name="T14" fmla="*/ 0 w 4301"/>
                    <a:gd name="T15" fmla="*/ 0 h 4192"/>
                    <a:gd name="T16" fmla="*/ 0 w 4301"/>
                    <a:gd name="T17" fmla="*/ 0 h 4192"/>
                    <a:gd name="T18" fmla="*/ 0 w 4301"/>
                    <a:gd name="T19" fmla="*/ 0 h 4192"/>
                    <a:gd name="T20" fmla="*/ 0 w 4301"/>
                    <a:gd name="T21" fmla="*/ 0 h 4192"/>
                    <a:gd name="T22" fmla="*/ 0 w 4301"/>
                    <a:gd name="T23" fmla="*/ 0 h 4192"/>
                    <a:gd name="T24" fmla="*/ 0 w 4301"/>
                    <a:gd name="T25" fmla="*/ 0 h 4192"/>
                    <a:gd name="T26" fmla="*/ 0 w 4301"/>
                    <a:gd name="T27" fmla="*/ 0 h 4192"/>
                    <a:gd name="T28" fmla="*/ 0 w 4301"/>
                    <a:gd name="T29" fmla="*/ 0 h 4192"/>
                    <a:gd name="T30" fmla="*/ 0 w 4301"/>
                    <a:gd name="T31" fmla="*/ 0 h 4192"/>
                    <a:gd name="T32" fmla="*/ 0 w 4301"/>
                    <a:gd name="T33" fmla="*/ 0 h 4192"/>
                    <a:gd name="T34" fmla="*/ 0 w 4301"/>
                    <a:gd name="T35" fmla="*/ 0 h 4192"/>
                    <a:gd name="T36" fmla="*/ 0 w 4301"/>
                    <a:gd name="T37" fmla="*/ 0 h 4192"/>
                    <a:gd name="T38" fmla="*/ 0 w 4301"/>
                    <a:gd name="T39" fmla="*/ 0 h 4192"/>
                    <a:gd name="T40" fmla="*/ 0 w 4301"/>
                    <a:gd name="T41" fmla="*/ 0 h 4192"/>
                    <a:gd name="T42" fmla="*/ 0 w 4301"/>
                    <a:gd name="T43" fmla="*/ 0 h 4192"/>
                    <a:gd name="T44" fmla="*/ 0 w 4301"/>
                    <a:gd name="T45" fmla="*/ 0 h 4192"/>
                    <a:gd name="T46" fmla="*/ 0 w 4301"/>
                    <a:gd name="T47" fmla="*/ 0 h 4192"/>
                    <a:gd name="T48" fmla="*/ 0 w 4301"/>
                    <a:gd name="T49" fmla="*/ 0 h 4192"/>
                    <a:gd name="T50" fmla="*/ 0 w 4301"/>
                    <a:gd name="T51" fmla="*/ 0 h 4192"/>
                    <a:gd name="T52" fmla="*/ 0 w 4301"/>
                    <a:gd name="T53" fmla="*/ 0 h 4192"/>
                    <a:gd name="T54" fmla="*/ 0 w 4301"/>
                    <a:gd name="T55" fmla="*/ 0 h 4192"/>
                    <a:gd name="T56" fmla="*/ 0 w 4301"/>
                    <a:gd name="T57" fmla="*/ 0 h 4192"/>
                    <a:gd name="T58" fmla="*/ 0 w 4301"/>
                    <a:gd name="T59" fmla="*/ 0 h 4192"/>
                    <a:gd name="T60" fmla="*/ 0 w 4301"/>
                    <a:gd name="T61" fmla="*/ 0 h 4192"/>
                    <a:gd name="T62" fmla="*/ 0 w 4301"/>
                    <a:gd name="T63" fmla="*/ 0 h 4192"/>
                    <a:gd name="T64" fmla="*/ 0 w 4301"/>
                    <a:gd name="T65" fmla="*/ 0 h 4192"/>
                    <a:gd name="T66" fmla="*/ 0 w 4301"/>
                    <a:gd name="T67" fmla="*/ 0 h 4192"/>
                    <a:gd name="T68" fmla="*/ 0 w 4301"/>
                    <a:gd name="T69" fmla="*/ 0 h 4192"/>
                    <a:gd name="T70" fmla="*/ 0 w 4301"/>
                    <a:gd name="T71" fmla="*/ 0 h 4192"/>
                    <a:gd name="T72" fmla="*/ 0 w 4301"/>
                    <a:gd name="T73" fmla="*/ 0 h 4192"/>
                    <a:gd name="T74" fmla="*/ 0 w 4301"/>
                    <a:gd name="T75" fmla="*/ 0 h 4192"/>
                    <a:gd name="T76" fmla="*/ 0 w 4301"/>
                    <a:gd name="T77" fmla="*/ 0 h 4192"/>
                    <a:gd name="T78" fmla="*/ 0 w 4301"/>
                    <a:gd name="T79" fmla="*/ 0 h 4192"/>
                    <a:gd name="T80" fmla="*/ 0 w 4301"/>
                    <a:gd name="T81" fmla="*/ 0 h 4192"/>
                    <a:gd name="T82" fmla="*/ 0 w 4301"/>
                    <a:gd name="T83" fmla="*/ 0 h 4192"/>
                    <a:gd name="T84" fmla="*/ 0 w 4301"/>
                    <a:gd name="T85" fmla="*/ 0 h 4192"/>
                    <a:gd name="T86" fmla="*/ 0 w 4301"/>
                    <a:gd name="T87" fmla="*/ 0 h 4192"/>
                    <a:gd name="T88" fmla="*/ 0 w 4301"/>
                    <a:gd name="T89" fmla="*/ 0 h 4192"/>
                    <a:gd name="T90" fmla="*/ 0 w 4301"/>
                    <a:gd name="T91" fmla="*/ 0 h 4192"/>
                    <a:gd name="T92" fmla="*/ 0 w 4301"/>
                    <a:gd name="T93" fmla="*/ 0 h 4192"/>
                    <a:gd name="T94" fmla="*/ 0 w 4301"/>
                    <a:gd name="T95" fmla="*/ 0 h 4192"/>
                    <a:gd name="T96" fmla="*/ 0 w 4301"/>
                    <a:gd name="T97" fmla="*/ 0 h 4192"/>
                    <a:gd name="T98" fmla="*/ 0 w 4301"/>
                    <a:gd name="T99" fmla="*/ 0 h 4192"/>
                    <a:gd name="T100" fmla="*/ 0 w 4301"/>
                    <a:gd name="T101" fmla="*/ 0 h 4192"/>
                    <a:gd name="T102" fmla="*/ 0 w 4301"/>
                    <a:gd name="T103" fmla="*/ 0 h 4192"/>
                    <a:gd name="T104" fmla="*/ 0 w 4301"/>
                    <a:gd name="T105" fmla="*/ 0 h 4192"/>
                    <a:gd name="T106" fmla="*/ 0 w 4301"/>
                    <a:gd name="T107" fmla="*/ 0 h 4192"/>
                    <a:gd name="T108" fmla="*/ 0 w 4301"/>
                    <a:gd name="T109" fmla="*/ 0 h 4192"/>
                    <a:gd name="T110" fmla="*/ 0 w 4301"/>
                    <a:gd name="T111" fmla="*/ 0 h 4192"/>
                    <a:gd name="T112" fmla="*/ 0 w 4301"/>
                    <a:gd name="T113" fmla="*/ 0 h 4192"/>
                    <a:gd name="T114" fmla="*/ 0 w 4301"/>
                    <a:gd name="T115" fmla="*/ 0 h 4192"/>
                    <a:gd name="T116" fmla="*/ 0 w 4301"/>
                    <a:gd name="T117" fmla="*/ 0 h 4192"/>
                    <a:gd name="T118" fmla="*/ 0 w 4301"/>
                    <a:gd name="T119" fmla="*/ 0 h 4192"/>
                    <a:gd name="T120" fmla="*/ 0 w 4301"/>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1" h="4192">
                      <a:moveTo>
                        <a:pt x="307" y="568"/>
                      </a:moveTo>
                      <a:lnTo>
                        <a:pt x="326" y="551"/>
                      </a:lnTo>
                      <a:lnTo>
                        <a:pt x="344" y="536"/>
                      </a:lnTo>
                      <a:lnTo>
                        <a:pt x="365" y="521"/>
                      </a:lnTo>
                      <a:lnTo>
                        <a:pt x="386" y="509"/>
                      </a:lnTo>
                      <a:lnTo>
                        <a:pt x="408" y="498"/>
                      </a:lnTo>
                      <a:lnTo>
                        <a:pt x="430" y="487"/>
                      </a:lnTo>
                      <a:lnTo>
                        <a:pt x="453" y="478"/>
                      </a:lnTo>
                      <a:lnTo>
                        <a:pt x="476" y="471"/>
                      </a:lnTo>
                      <a:lnTo>
                        <a:pt x="501" y="464"/>
                      </a:lnTo>
                      <a:lnTo>
                        <a:pt x="524" y="457"/>
                      </a:lnTo>
                      <a:lnTo>
                        <a:pt x="549" y="453"/>
                      </a:lnTo>
                      <a:lnTo>
                        <a:pt x="574" y="449"/>
                      </a:lnTo>
                      <a:lnTo>
                        <a:pt x="600" y="446"/>
                      </a:lnTo>
                      <a:lnTo>
                        <a:pt x="626" y="444"/>
                      </a:lnTo>
                      <a:lnTo>
                        <a:pt x="652" y="443"/>
                      </a:lnTo>
                      <a:lnTo>
                        <a:pt x="678" y="442"/>
                      </a:lnTo>
                      <a:lnTo>
                        <a:pt x="704" y="442"/>
                      </a:lnTo>
                      <a:lnTo>
                        <a:pt x="731" y="443"/>
                      </a:lnTo>
                      <a:lnTo>
                        <a:pt x="757" y="444"/>
                      </a:lnTo>
                      <a:lnTo>
                        <a:pt x="784" y="446"/>
                      </a:lnTo>
                      <a:lnTo>
                        <a:pt x="838" y="451"/>
                      </a:lnTo>
                      <a:lnTo>
                        <a:pt x="890" y="458"/>
                      </a:lnTo>
                      <a:lnTo>
                        <a:pt x="942" y="467"/>
                      </a:lnTo>
                      <a:lnTo>
                        <a:pt x="993" y="475"/>
                      </a:lnTo>
                      <a:lnTo>
                        <a:pt x="1042" y="484"/>
                      </a:lnTo>
                      <a:lnTo>
                        <a:pt x="1090" y="492"/>
                      </a:lnTo>
                      <a:lnTo>
                        <a:pt x="1111" y="497"/>
                      </a:lnTo>
                      <a:lnTo>
                        <a:pt x="1131" y="501"/>
                      </a:lnTo>
                      <a:lnTo>
                        <a:pt x="1150" y="505"/>
                      </a:lnTo>
                      <a:lnTo>
                        <a:pt x="1169" y="508"/>
                      </a:lnTo>
                      <a:lnTo>
                        <a:pt x="1186" y="511"/>
                      </a:lnTo>
                      <a:lnTo>
                        <a:pt x="1203" y="513"/>
                      </a:lnTo>
                      <a:lnTo>
                        <a:pt x="1218" y="515"/>
                      </a:lnTo>
                      <a:lnTo>
                        <a:pt x="1232" y="517"/>
                      </a:lnTo>
                      <a:lnTo>
                        <a:pt x="1265" y="520"/>
                      </a:lnTo>
                      <a:lnTo>
                        <a:pt x="1296" y="521"/>
                      </a:lnTo>
                      <a:lnTo>
                        <a:pt x="1324" y="522"/>
                      </a:lnTo>
                      <a:lnTo>
                        <a:pt x="1351" y="521"/>
                      </a:lnTo>
                      <a:lnTo>
                        <a:pt x="1374" y="519"/>
                      </a:lnTo>
                      <a:lnTo>
                        <a:pt x="1396" y="516"/>
                      </a:lnTo>
                      <a:lnTo>
                        <a:pt x="1416" y="512"/>
                      </a:lnTo>
                      <a:lnTo>
                        <a:pt x="1434" y="506"/>
                      </a:lnTo>
                      <a:lnTo>
                        <a:pt x="1451" y="500"/>
                      </a:lnTo>
                      <a:lnTo>
                        <a:pt x="1466" y="491"/>
                      </a:lnTo>
                      <a:lnTo>
                        <a:pt x="1481" y="483"/>
                      </a:lnTo>
                      <a:lnTo>
                        <a:pt x="1493" y="474"/>
                      </a:lnTo>
                      <a:lnTo>
                        <a:pt x="1506" y="464"/>
                      </a:lnTo>
                      <a:lnTo>
                        <a:pt x="1517" y="452"/>
                      </a:lnTo>
                      <a:lnTo>
                        <a:pt x="1527" y="440"/>
                      </a:lnTo>
                      <a:lnTo>
                        <a:pt x="1538" y="427"/>
                      </a:lnTo>
                      <a:lnTo>
                        <a:pt x="1569" y="384"/>
                      </a:lnTo>
                      <a:lnTo>
                        <a:pt x="1605" y="333"/>
                      </a:lnTo>
                      <a:lnTo>
                        <a:pt x="1646" y="278"/>
                      </a:lnTo>
                      <a:lnTo>
                        <a:pt x="1669" y="252"/>
                      </a:lnTo>
                      <a:lnTo>
                        <a:pt x="1694" y="223"/>
                      </a:lnTo>
                      <a:lnTo>
                        <a:pt x="1719" y="196"/>
                      </a:lnTo>
                      <a:lnTo>
                        <a:pt x="1747" y="169"/>
                      </a:lnTo>
                      <a:lnTo>
                        <a:pt x="1775" y="142"/>
                      </a:lnTo>
                      <a:lnTo>
                        <a:pt x="1806" y="117"/>
                      </a:lnTo>
                      <a:lnTo>
                        <a:pt x="1821" y="106"/>
                      </a:lnTo>
                      <a:lnTo>
                        <a:pt x="1838" y="93"/>
                      </a:lnTo>
                      <a:lnTo>
                        <a:pt x="1854" y="83"/>
                      </a:lnTo>
                      <a:lnTo>
                        <a:pt x="1871" y="72"/>
                      </a:lnTo>
                      <a:lnTo>
                        <a:pt x="1888" y="62"/>
                      </a:lnTo>
                      <a:lnTo>
                        <a:pt x="1907" y="52"/>
                      </a:lnTo>
                      <a:lnTo>
                        <a:pt x="1926" y="44"/>
                      </a:lnTo>
                      <a:lnTo>
                        <a:pt x="1944" y="36"/>
                      </a:lnTo>
                      <a:lnTo>
                        <a:pt x="1964" y="28"/>
                      </a:lnTo>
                      <a:lnTo>
                        <a:pt x="1983" y="21"/>
                      </a:lnTo>
                      <a:lnTo>
                        <a:pt x="2004" y="15"/>
                      </a:lnTo>
                      <a:lnTo>
                        <a:pt x="2025" y="10"/>
                      </a:lnTo>
                      <a:lnTo>
                        <a:pt x="2045" y="6"/>
                      </a:lnTo>
                      <a:lnTo>
                        <a:pt x="2067" y="2"/>
                      </a:lnTo>
                      <a:lnTo>
                        <a:pt x="2088" y="0"/>
                      </a:lnTo>
                      <a:lnTo>
                        <a:pt x="2110" y="0"/>
                      </a:lnTo>
                      <a:lnTo>
                        <a:pt x="2130" y="1"/>
                      </a:lnTo>
                      <a:lnTo>
                        <a:pt x="2152" y="2"/>
                      </a:lnTo>
                      <a:lnTo>
                        <a:pt x="2173" y="6"/>
                      </a:lnTo>
                      <a:lnTo>
                        <a:pt x="2194" y="10"/>
                      </a:lnTo>
                      <a:lnTo>
                        <a:pt x="2215" y="15"/>
                      </a:lnTo>
                      <a:lnTo>
                        <a:pt x="2237" y="20"/>
                      </a:lnTo>
                      <a:lnTo>
                        <a:pt x="2257" y="27"/>
                      </a:lnTo>
                      <a:lnTo>
                        <a:pt x="2279" y="34"/>
                      </a:lnTo>
                      <a:lnTo>
                        <a:pt x="2300" y="43"/>
                      </a:lnTo>
                      <a:lnTo>
                        <a:pt x="2322" y="51"/>
                      </a:lnTo>
                      <a:lnTo>
                        <a:pt x="2342" y="60"/>
                      </a:lnTo>
                      <a:lnTo>
                        <a:pt x="2363" y="71"/>
                      </a:lnTo>
                      <a:lnTo>
                        <a:pt x="2403" y="92"/>
                      </a:lnTo>
                      <a:lnTo>
                        <a:pt x="2444" y="116"/>
                      </a:lnTo>
                      <a:lnTo>
                        <a:pt x="2484" y="141"/>
                      </a:lnTo>
                      <a:lnTo>
                        <a:pt x="2522" y="166"/>
                      </a:lnTo>
                      <a:lnTo>
                        <a:pt x="2597" y="219"/>
                      </a:lnTo>
                      <a:lnTo>
                        <a:pt x="2665" y="269"/>
                      </a:lnTo>
                      <a:lnTo>
                        <a:pt x="2677" y="278"/>
                      </a:lnTo>
                      <a:lnTo>
                        <a:pt x="2689" y="287"/>
                      </a:lnTo>
                      <a:lnTo>
                        <a:pt x="2700" y="296"/>
                      </a:lnTo>
                      <a:lnTo>
                        <a:pt x="2711" y="303"/>
                      </a:lnTo>
                      <a:lnTo>
                        <a:pt x="2722" y="312"/>
                      </a:lnTo>
                      <a:lnTo>
                        <a:pt x="2732" y="319"/>
                      </a:lnTo>
                      <a:lnTo>
                        <a:pt x="2742" y="326"/>
                      </a:lnTo>
                      <a:lnTo>
                        <a:pt x="2752" y="333"/>
                      </a:lnTo>
                      <a:lnTo>
                        <a:pt x="2763" y="341"/>
                      </a:lnTo>
                      <a:lnTo>
                        <a:pt x="2775" y="347"/>
                      </a:lnTo>
                      <a:lnTo>
                        <a:pt x="2786" y="352"/>
                      </a:lnTo>
                      <a:lnTo>
                        <a:pt x="2799" y="357"/>
                      </a:lnTo>
                      <a:lnTo>
                        <a:pt x="2812" y="362"/>
                      </a:lnTo>
                      <a:lnTo>
                        <a:pt x="2826" y="366"/>
                      </a:lnTo>
                      <a:lnTo>
                        <a:pt x="2840" y="369"/>
                      </a:lnTo>
                      <a:lnTo>
                        <a:pt x="2854" y="373"/>
                      </a:lnTo>
                      <a:lnTo>
                        <a:pt x="2870" y="375"/>
                      </a:lnTo>
                      <a:lnTo>
                        <a:pt x="2884" y="377"/>
                      </a:lnTo>
                      <a:lnTo>
                        <a:pt x="2900" y="378"/>
                      </a:lnTo>
                      <a:lnTo>
                        <a:pt x="2915" y="379"/>
                      </a:lnTo>
                      <a:lnTo>
                        <a:pt x="2947" y="379"/>
                      </a:lnTo>
                      <a:lnTo>
                        <a:pt x="2978" y="377"/>
                      </a:lnTo>
                      <a:lnTo>
                        <a:pt x="3009" y="373"/>
                      </a:lnTo>
                      <a:lnTo>
                        <a:pt x="3040" y="366"/>
                      </a:lnTo>
                      <a:lnTo>
                        <a:pt x="3070" y="358"/>
                      </a:lnTo>
                      <a:lnTo>
                        <a:pt x="3098" y="348"/>
                      </a:lnTo>
                      <a:lnTo>
                        <a:pt x="3112" y="343"/>
                      </a:lnTo>
                      <a:lnTo>
                        <a:pt x="3124" y="336"/>
                      </a:lnTo>
                      <a:lnTo>
                        <a:pt x="3136" y="329"/>
                      </a:lnTo>
                      <a:lnTo>
                        <a:pt x="3148" y="322"/>
                      </a:lnTo>
                      <a:lnTo>
                        <a:pt x="3159" y="315"/>
                      </a:lnTo>
                      <a:lnTo>
                        <a:pt x="3170" y="306"/>
                      </a:lnTo>
                      <a:lnTo>
                        <a:pt x="3179" y="298"/>
                      </a:lnTo>
                      <a:lnTo>
                        <a:pt x="3187" y="289"/>
                      </a:lnTo>
                      <a:lnTo>
                        <a:pt x="3204" y="272"/>
                      </a:lnTo>
                      <a:lnTo>
                        <a:pt x="3222" y="255"/>
                      </a:lnTo>
                      <a:lnTo>
                        <a:pt x="3242" y="238"/>
                      </a:lnTo>
                      <a:lnTo>
                        <a:pt x="3264" y="221"/>
                      </a:lnTo>
                      <a:lnTo>
                        <a:pt x="3286" y="204"/>
                      </a:lnTo>
                      <a:lnTo>
                        <a:pt x="3311" y="187"/>
                      </a:lnTo>
                      <a:lnTo>
                        <a:pt x="3337" y="171"/>
                      </a:lnTo>
                      <a:lnTo>
                        <a:pt x="3364" y="155"/>
                      </a:lnTo>
                      <a:lnTo>
                        <a:pt x="3392" y="141"/>
                      </a:lnTo>
                      <a:lnTo>
                        <a:pt x="3421" y="126"/>
                      </a:lnTo>
                      <a:lnTo>
                        <a:pt x="3452" y="113"/>
                      </a:lnTo>
                      <a:lnTo>
                        <a:pt x="3483" y="101"/>
                      </a:lnTo>
                      <a:lnTo>
                        <a:pt x="3514" y="88"/>
                      </a:lnTo>
                      <a:lnTo>
                        <a:pt x="3547" y="78"/>
                      </a:lnTo>
                      <a:lnTo>
                        <a:pt x="3580" y="69"/>
                      </a:lnTo>
                      <a:lnTo>
                        <a:pt x="3614" y="60"/>
                      </a:lnTo>
                      <a:lnTo>
                        <a:pt x="3648" y="53"/>
                      </a:lnTo>
                      <a:lnTo>
                        <a:pt x="3682" y="48"/>
                      </a:lnTo>
                      <a:lnTo>
                        <a:pt x="3717" y="44"/>
                      </a:lnTo>
                      <a:lnTo>
                        <a:pt x="3752" y="42"/>
                      </a:lnTo>
                      <a:lnTo>
                        <a:pt x="3786" y="41"/>
                      </a:lnTo>
                      <a:lnTo>
                        <a:pt x="3821" y="42"/>
                      </a:lnTo>
                      <a:lnTo>
                        <a:pt x="3855" y="45"/>
                      </a:lnTo>
                      <a:lnTo>
                        <a:pt x="3890" y="50"/>
                      </a:lnTo>
                      <a:lnTo>
                        <a:pt x="3923" y="57"/>
                      </a:lnTo>
                      <a:lnTo>
                        <a:pt x="3957" y="67"/>
                      </a:lnTo>
                      <a:lnTo>
                        <a:pt x="3991" y="78"/>
                      </a:lnTo>
                      <a:lnTo>
                        <a:pt x="4023" y="91"/>
                      </a:lnTo>
                      <a:lnTo>
                        <a:pt x="4055" y="108"/>
                      </a:lnTo>
                      <a:lnTo>
                        <a:pt x="4086" y="126"/>
                      </a:lnTo>
                      <a:lnTo>
                        <a:pt x="4116" y="148"/>
                      </a:lnTo>
                      <a:lnTo>
                        <a:pt x="4145" y="172"/>
                      </a:lnTo>
                      <a:lnTo>
                        <a:pt x="4164" y="191"/>
                      </a:lnTo>
                      <a:lnTo>
                        <a:pt x="4182" y="210"/>
                      </a:lnTo>
                      <a:lnTo>
                        <a:pt x="4199" y="230"/>
                      </a:lnTo>
                      <a:lnTo>
                        <a:pt x="4215" y="252"/>
                      </a:lnTo>
                      <a:lnTo>
                        <a:pt x="4229" y="273"/>
                      </a:lnTo>
                      <a:lnTo>
                        <a:pt x="4243" y="295"/>
                      </a:lnTo>
                      <a:lnTo>
                        <a:pt x="4254" y="319"/>
                      </a:lnTo>
                      <a:lnTo>
                        <a:pt x="4265" y="343"/>
                      </a:lnTo>
                      <a:lnTo>
                        <a:pt x="4274" y="367"/>
                      </a:lnTo>
                      <a:lnTo>
                        <a:pt x="4282" y="392"/>
                      </a:lnTo>
                      <a:lnTo>
                        <a:pt x="4288" y="418"/>
                      </a:lnTo>
                      <a:lnTo>
                        <a:pt x="4294" y="445"/>
                      </a:lnTo>
                      <a:lnTo>
                        <a:pt x="4298" y="472"/>
                      </a:lnTo>
                      <a:lnTo>
                        <a:pt x="4300" y="500"/>
                      </a:lnTo>
                      <a:lnTo>
                        <a:pt x="4301" y="528"/>
                      </a:lnTo>
                      <a:lnTo>
                        <a:pt x="4301" y="557"/>
                      </a:lnTo>
                      <a:lnTo>
                        <a:pt x="4299" y="579"/>
                      </a:lnTo>
                      <a:lnTo>
                        <a:pt x="4297" y="601"/>
                      </a:lnTo>
                      <a:lnTo>
                        <a:pt x="4295" y="624"/>
                      </a:lnTo>
                      <a:lnTo>
                        <a:pt x="4290" y="647"/>
                      </a:lnTo>
                      <a:lnTo>
                        <a:pt x="4286" y="669"/>
                      </a:lnTo>
                      <a:lnTo>
                        <a:pt x="4281" y="692"/>
                      </a:lnTo>
                      <a:lnTo>
                        <a:pt x="4275" y="715"/>
                      </a:lnTo>
                      <a:lnTo>
                        <a:pt x="4269" y="738"/>
                      </a:lnTo>
                      <a:lnTo>
                        <a:pt x="4261" y="760"/>
                      </a:lnTo>
                      <a:lnTo>
                        <a:pt x="4253" y="783"/>
                      </a:lnTo>
                      <a:lnTo>
                        <a:pt x="4245" y="806"/>
                      </a:lnTo>
                      <a:lnTo>
                        <a:pt x="4236" y="829"/>
                      </a:lnTo>
                      <a:lnTo>
                        <a:pt x="4225" y="851"/>
                      </a:lnTo>
                      <a:lnTo>
                        <a:pt x="4215" y="874"/>
                      </a:lnTo>
                      <a:lnTo>
                        <a:pt x="4204" y="896"/>
                      </a:lnTo>
                      <a:lnTo>
                        <a:pt x="4192" y="918"/>
                      </a:lnTo>
                      <a:lnTo>
                        <a:pt x="4180" y="940"/>
                      </a:lnTo>
                      <a:lnTo>
                        <a:pt x="4167" y="962"/>
                      </a:lnTo>
                      <a:lnTo>
                        <a:pt x="4153" y="983"/>
                      </a:lnTo>
                      <a:lnTo>
                        <a:pt x="4139" y="1004"/>
                      </a:lnTo>
                      <a:lnTo>
                        <a:pt x="4125" y="1025"/>
                      </a:lnTo>
                      <a:lnTo>
                        <a:pt x="4109" y="1046"/>
                      </a:lnTo>
                      <a:lnTo>
                        <a:pt x="4094" y="1065"/>
                      </a:lnTo>
                      <a:lnTo>
                        <a:pt x="4077" y="1085"/>
                      </a:lnTo>
                      <a:lnTo>
                        <a:pt x="4061" y="1105"/>
                      </a:lnTo>
                      <a:lnTo>
                        <a:pt x="4043" y="1123"/>
                      </a:lnTo>
                      <a:lnTo>
                        <a:pt x="4026" y="1142"/>
                      </a:lnTo>
                      <a:lnTo>
                        <a:pt x="4008" y="1159"/>
                      </a:lnTo>
                      <a:lnTo>
                        <a:pt x="3990" y="1177"/>
                      </a:lnTo>
                      <a:lnTo>
                        <a:pt x="3971" y="1193"/>
                      </a:lnTo>
                      <a:lnTo>
                        <a:pt x="3951" y="1210"/>
                      </a:lnTo>
                      <a:lnTo>
                        <a:pt x="3932" y="1226"/>
                      </a:lnTo>
                      <a:lnTo>
                        <a:pt x="3922" y="1232"/>
                      </a:lnTo>
                      <a:lnTo>
                        <a:pt x="3913" y="1237"/>
                      </a:lnTo>
                      <a:lnTo>
                        <a:pt x="3904" y="1241"/>
                      </a:lnTo>
                      <a:lnTo>
                        <a:pt x="3893" y="1244"/>
                      </a:lnTo>
                      <a:lnTo>
                        <a:pt x="3883" y="1246"/>
                      </a:lnTo>
                      <a:lnTo>
                        <a:pt x="3873" y="1248"/>
                      </a:lnTo>
                      <a:lnTo>
                        <a:pt x="3862" y="1248"/>
                      </a:lnTo>
                      <a:lnTo>
                        <a:pt x="3852" y="1247"/>
                      </a:lnTo>
                      <a:lnTo>
                        <a:pt x="3842" y="1245"/>
                      </a:lnTo>
                      <a:lnTo>
                        <a:pt x="3831" y="1242"/>
                      </a:lnTo>
                      <a:lnTo>
                        <a:pt x="3822" y="1239"/>
                      </a:lnTo>
                      <a:lnTo>
                        <a:pt x="3813" y="1234"/>
                      </a:lnTo>
                      <a:lnTo>
                        <a:pt x="3803" y="1229"/>
                      </a:lnTo>
                      <a:lnTo>
                        <a:pt x="3795" y="1221"/>
                      </a:lnTo>
                      <a:lnTo>
                        <a:pt x="3787" y="1214"/>
                      </a:lnTo>
                      <a:lnTo>
                        <a:pt x="3781" y="1206"/>
                      </a:lnTo>
                      <a:lnTo>
                        <a:pt x="3773" y="1197"/>
                      </a:lnTo>
                      <a:lnTo>
                        <a:pt x="3768" y="1187"/>
                      </a:lnTo>
                      <a:lnTo>
                        <a:pt x="3764" y="1178"/>
                      </a:lnTo>
                      <a:lnTo>
                        <a:pt x="3761" y="1168"/>
                      </a:lnTo>
                      <a:lnTo>
                        <a:pt x="3759" y="1157"/>
                      </a:lnTo>
                      <a:lnTo>
                        <a:pt x="3758" y="1147"/>
                      </a:lnTo>
                      <a:lnTo>
                        <a:pt x="3758" y="1137"/>
                      </a:lnTo>
                      <a:lnTo>
                        <a:pt x="3758" y="1126"/>
                      </a:lnTo>
                      <a:lnTo>
                        <a:pt x="3760" y="1116"/>
                      </a:lnTo>
                      <a:lnTo>
                        <a:pt x="3763" y="1106"/>
                      </a:lnTo>
                      <a:lnTo>
                        <a:pt x="3766" y="1096"/>
                      </a:lnTo>
                      <a:lnTo>
                        <a:pt x="3771" y="1087"/>
                      </a:lnTo>
                      <a:lnTo>
                        <a:pt x="3778" y="1078"/>
                      </a:lnTo>
                      <a:lnTo>
                        <a:pt x="3784" y="1069"/>
                      </a:lnTo>
                      <a:lnTo>
                        <a:pt x="3791" y="1061"/>
                      </a:lnTo>
                      <a:lnTo>
                        <a:pt x="3799" y="1054"/>
                      </a:lnTo>
                      <a:lnTo>
                        <a:pt x="3829" y="1030"/>
                      </a:lnTo>
                      <a:lnTo>
                        <a:pt x="3857" y="1004"/>
                      </a:lnTo>
                      <a:lnTo>
                        <a:pt x="3884" y="976"/>
                      </a:lnTo>
                      <a:lnTo>
                        <a:pt x="3910" y="947"/>
                      </a:lnTo>
                      <a:lnTo>
                        <a:pt x="3935" y="917"/>
                      </a:lnTo>
                      <a:lnTo>
                        <a:pt x="3957" y="885"/>
                      </a:lnTo>
                      <a:lnTo>
                        <a:pt x="3979" y="852"/>
                      </a:lnTo>
                      <a:lnTo>
                        <a:pt x="3999" y="819"/>
                      </a:lnTo>
                      <a:lnTo>
                        <a:pt x="4017" y="785"/>
                      </a:lnTo>
                      <a:lnTo>
                        <a:pt x="4033" y="751"/>
                      </a:lnTo>
                      <a:lnTo>
                        <a:pt x="4047" y="717"/>
                      </a:lnTo>
                      <a:lnTo>
                        <a:pt x="4059" y="683"/>
                      </a:lnTo>
                      <a:lnTo>
                        <a:pt x="4069" y="649"/>
                      </a:lnTo>
                      <a:lnTo>
                        <a:pt x="4076" y="614"/>
                      </a:lnTo>
                      <a:lnTo>
                        <a:pt x="4079" y="598"/>
                      </a:lnTo>
                      <a:lnTo>
                        <a:pt x="4082" y="581"/>
                      </a:lnTo>
                      <a:lnTo>
                        <a:pt x="4083" y="565"/>
                      </a:lnTo>
                      <a:lnTo>
                        <a:pt x="4084" y="548"/>
                      </a:lnTo>
                      <a:lnTo>
                        <a:pt x="4085" y="532"/>
                      </a:lnTo>
                      <a:lnTo>
                        <a:pt x="4084" y="516"/>
                      </a:lnTo>
                      <a:lnTo>
                        <a:pt x="4083" y="500"/>
                      </a:lnTo>
                      <a:lnTo>
                        <a:pt x="4081" y="484"/>
                      </a:lnTo>
                      <a:lnTo>
                        <a:pt x="4077" y="470"/>
                      </a:lnTo>
                      <a:lnTo>
                        <a:pt x="4074" y="455"/>
                      </a:lnTo>
                      <a:lnTo>
                        <a:pt x="4070" y="441"/>
                      </a:lnTo>
                      <a:lnTo>
                        <a:pt x="4065" y="427"/>
                      </a:lnTo>
                      <a:lnTo>
                        <a:pt x="4060" y="414"/>
                      </a:lnTo>
                      <a:lnTo>
                        <a:pt x="4054" y="402"/>
                      </a:lnTo>
                      <a:lnTo>
                        <a:pt x="4046" y="389"/>
                      </a:lnTo>
                      <a:lnTo>
                        <a:pt x="4038" y="377"/>
                      </a:lnTo>
                      <a:lnTo>
                        <a:pt x="4030" y="365"/>
                      </a:lnTo>
                      <a:lnTo>
                        <a:pt x="4021" y="354"/>
                      </a:lnTo>
                      <a:lnTo>
                        <a:pt x="4011" y="344"/>
                      </a:lnTo>
                      <a:lnTo>
                        <a:pt x="4000" y="333"/>
                      </a:lnTo>
                      <a:lnTo>
                        <a:pt x="3980" y="318"/>
                      </a:lnTo>
                      <a:lnTo>
                        <a:pt x="3961" y="303"/>
                      </a:lnTo>
                      <a:lnTo>
                        <a:pt x="3939" y="292"/>
                      </a:lnTo>
                      <a:lnTo>
                        <a:pt x="3917" y="282"/>
                      </a:lnTo>
                      <a:lnTo>
                        <a:pt x="3894" y="273"/>
                      </a:lnTo>
                      <a:lnTo>
                        <a:pt x="3872" y="267"/>
                      </a:lnTo>
                      <a:lnTo>
                        <a:pt x="3849" y="262"/>
                      </a:lnTo>
                      <a:lnTo>
                        <a:pt x="3825" y="259"/>
                      </a:lnTo>
                      <a:lnTo>
                        <a:pt x="3800" y="257"/>
                      </a:lnTo>
                      <a:lnTo>
                        <a:pt x="3777" y="257"/>
                      </a:lnTo>
                      <a:lnTo>
                        <a:pt x="3752" y="258"/>
                      </a:lnTo>
                      <a:lnTo>
                        <a:pt x="3728" y="260"/>
                      </a:lnTo>
                      <a:lnTo>
                        <a:pt x="3703" y="263"/>
                      </a:lnTo>
                      <a:lnTo>
                        <a:pt x="3678" y="267"/>
                      </a:lnTo>
                      <a:lnTo>
                        <a:pt x="3654" y="273"/>
                      </a:lnTo>
                      <a:lnTo>
                        <a:pt x="3631" y="280"/>
                      </a:lnTo>
                      <a:lnTo>
                        <a:pt x="3607" y="287"/>
                      </a:lnTo>
                      <a:lnTo>
                        <a:pt x="3584" y="294"/>
                      </a:lnTo>
                      <a:lnTo>
                        <a:pt x="3561" y="302"/>
                      </a:lnTo>
                      <a:lnTo>
                        <a:pt x="3540" y="312"/>
                      </a:lnTo>
                      <a:lnTo>
                        <a:pt x="3518" y="321"/>
                      </a:lnTo>
                      <a:lnTo>
                        <a:pt x="3497" y="331"/>
                      </a:lnTo>
                      <a:lnTo>
                        <a:pt x="3478" y="342"/>
                      </a:lnTo>
                      <a:lnTo>
                        <a:pt x="3458" y="352"/>
                      </a:lnTo>
                      <a:lnTo>
                        <a:pt x="3440" y="362"/>
                      </a:lnTo>
                      <a:lnTo>
                        <a:pt x="3423" y="374"/>
                      </a:lnTo>
                      <a:lnTo>
                        <a:pt x="3407" y="384"/>
                      </a:lnTo>
                      <a:lnTo>
                        <a:pt x="3393" y="394"/>
                      </a:lnTo>
                      <a:lnTo>
                        <a:pt x="3379" y="406"/>
                      </a:lnTo>
                      <a:lnTo>
                        <a:pt x="3367" y="415"/>
                      </a:lnTo>
                      <a:lnTo>
                        <a:pt x="3357" y="425"/>
                      </a:lnTo>
                      <a:lnTo>
                        <a:pt x="3347" y="435"/>
                      </a:lnTo>
                      <a:lnTo>
                        <a:pt x="3332" y="451"/>
                      </a:lnTo>
                      <a:lnTo>
                        <a:pt x="3315" y="467"/>
                      </a:lnTo>
                      <a:lnTo>
                        <a:pt x="3298" y="481"/>
                      </a:lnTo>
                      <a:lnTo>
                        <a:pt x="3279" y="495"/>
                      </a:lnTo>
                      <a:lnTo>
                        <a:pt x="3259" y="508"/>
                      </a:lnTo>
                      <a:lnTo>
                        <a:pt x="3239" y="519"/>
                      </a:lnTo>
                      <a:lnTo>
                        <a:pt x="3218" y="531"/>
                      </a:lnTo>
                      <a:lnTo>
                        <a:pt x="3195" y="541"/>
                      </a:lnTo>
                      <a:lnTo>
                        <a:pt x="3174" y="550"/>
                      </a:lnTo>
                      <a:lnTo>
                        <a:pt x="3150" y="560"/>
                      </a:lnTo>
                      <a:lnTo>
                        <a:pt x="3126" y="567"/>
                      </a:lnTo>
                      <a:lnTo>
                        <a:pt x="3102" y="574"/>
                      </a:lnTo>
                      <a:lnTo>
                        <a:pt x="3079" y="579"/>
                      </a:lnTo>
                      <a:lnTo>
                        <a:pt x="3054" y="585"/>
                      </a:lnTo>
                      <a:lnTo>
                        <a:pt x="3029" y="589"/>
                      </a:lnTo>
                      <a:lnTo>
                        <a:pt x="3004" y="592"/>
                      </a:lnTo>
                      <a:lnTo>
                        <a:pt x="2978" y="594"/>
                      </a:lnTo>
                      <a:lnTo>
                        <a:pt x="2953" y="595"/>
                      </a:lnTo>
                      <a:lnTo>
                        <a:pt x="2928" y="596"/>
                      </a:lnTo>
                      <a:lnTo>
                        <a:pt x="2903" y="595"/>
                      </a:lnTo>
                      <a:lnTo>
                        <a:pt x="2877" y="594"/>
                      </a:lnTo>
                      <a:lnTo>
                        <a:pt x="2852" y="591"/>
                      </a:lnTo>
                      <a:lnTo>
                        <a:pt x="2828" y="588"/>
                      </a:lnTo>
                      <a:lnTo>
                        <a:pt x="2803" y="582"/>
                      </a:lnTo>
                      <a:lnTo>
                        <a:pt x="2780" y="577"/>
                      </a:lnTo>
                      <a:lnTo>
                        <a:pt x="2756" y="571"/>
                      </a:lnTo>
                      <a:lnTo>
                        <a:pt x="2733" y="564"/>
                      </a:lnTo>
                      <a:lnTo>
                        <a:pt x="2711" y="556"/>
                      </a:lnTo>
                      <a:lnTo>
                        <a:pt x="2690" y="545"/>
                      </a:lnTo>
                      <a:lnTo>
                        <a:pt x="2668" y="535"/>
                      </a:lnTo>
                      <a:lnTo>
                        <a:pt x="2648" y="524"/>
                      </a:lnTo>
                      <a:lnTo>
                        <a:pt x="2629" y="511"/>
                      </a:lnTo>
                      <a:lnTo>
                        <a:pt x="2618" y="504"/>
                      </a:lnTo>
                      <a:lnTo>
                        <a:pt x="2607" y="496"/>
                      </a:lnTo>
                      <a:lnTo>
                        <a:pt x="2596" y="487"/>
                      </a:lnTo>
                      <a:lnTo>
                        <a:pt x="2584" y="479"/>
                      </a:lnTo>
                      <a:lnTo>
                        <a:pt x="2572" y="471"/>
                      </a:lnTo>
                      <a:lnTo>
                        <a:pt x="2560" y="461"/>
                      </a:lnTo>
                      <a:lnTo>
                        <a:pt x="2548" y="452"/>
                      </a:lnTo>
                      <a:lnTo>
                        <a:pt x="2536" y="443"/>
                      </a:lnTo>
                      <a:lnTo>
                        <a:pt x="2482" y="404"/>
                      </a:lnTo>
                      <a:lnTo>
                        <a:pt x="2424" y="362"/>
                      </a:lnTo>
                      <a:lnTo>
                        <a:pt x="2394" y="341"/>
                      </a:lnTo>
                      <a:lnTo>
                        <a:pt x="2364" y="321"/>
                      </a:lnTo>
                      <a:lnTo>
                        <a:pt x="2332" y="301"/>
                      </a:lnTo>
                      <a:lnTo>
                        <a:pt x="2301" y="283"/>
                      </a:lnTo>
                      <a:lnTo>
                        <a:pt x="2270" y="266"/>
                      </a:lnTo>
                      <a:lnTo>
                        <a:pt x="2240" y="252"/>
                      </a:lnTo>
                      <a:lnTo>
                        <a:pt x="2209" y="239"/>
                      </a:lnTo>
                      <a:lnTo>
                        <a:pt x="2180" y="229"/>
                      </a:lnTo>
                      <a:lnTo>
                        <a:pt x="2165" y="225"/>
                      </a:lnTo>
                      <a:lnTo>
                        <a:pt x="2151" y="222"/>
                      </a:lnTo>
                      <a:lnTo>
                        <a:pt x="2138" y="219"/>
                      </a:lnTo>
                      <a:lnTo>
                        <a:pt x="2124" y="217"/>
                      </a:lnTo>
                      <a:lnTo>
                        <a:pt x="2111" y="216"/>
                      </a:lnTo>
                      <a:lnTo>
                        <a:pt x="2098" y="216"/>
                      </a:lnTo>
                      <a:lnTo>
                        <a:pt x="2086" y="219"/>
                      </a:lnTo>
                      <a:lnTo>
                        <a:pt x="2074" y="221"/>
                      </a:lnTo>
                      <a:lnTo>
                        <a:pt x="2060" y="224"/>
                      </a:lnTo>
                      <a:lnTo>
                        <a:pt x="2047" y="228"/>
                      </a:lnTo>
                      <a:lnTo>
                        <a:pt x="2034" y="233"/>
                      </a:lnTo>
                      <a:lnTo>
                        <a:pt x="2021" y="238"/>
                      </a:lnTo>
                      <a:lnTo>
                        <a:pt x="1996" y="250"/>
                      </a:lnTo>
                      <a:lnTo>
                        <a:pt x="1972" y="264"/>
                      </a:lnTo>
                      <a:lnTo>
                        <a:pt x="1949" y="280"/>
                      </a:lnTo>
                      <a:lnTo>
                        <a:pt x="1927" y="297"/>
                      </a:lnTo>
                      <a:lnTo>
                        <a:pt x="1906" y="316"/>
                      </a:lnTo>
                      <a:lnTo>
                        <a:pt x="1885" y="335"/>
                      </a:lnTo>
                      <a:lnTo>
                        <a:pt x="1865" y="356"/>
                      </a:lnTo>
                      <a:lnTo>
                        <a:pt x="1846" y="378"/>
                      </a:lnTo>
                      <a:lnTo>
                        <a:pt x="1827" y="399"/>
                      </a:lnTo>
                      <a:lnTo>
                        <a:pt x="1810" y="421"/>
                      </a:lnTo>
                      <a:lnTo>
                        <a:pt x="1776" y="467"/>
                      </a:lnTo>
                      <a:lnTo>
                        <a:pt x="1745" y="510"/>
                      </a:lnTo>
                      <a:lnTo>
                        <a:pt x="1711" y="557"/>
                      </a:lnTo>
                      <a:lnTo>
                        <a:pt x="1698" y="573"/>
                      </a:lnTo>
                      <a:lnTo>
                        <a:pt x="1685" y="590"/>
                      </a:lnTo>
                      <a:lnTo>
                        <a:pt x="1670" y="604"/>
                      </a:lnTo>
                      <a:lnTo>
                        <a:pt x="1656" y="619"/>
                      </a:lnTo>
                      <a:lnTo>
                        <a:pt x="1641" y="632"/>
                      </a:lnTo>
                      <a:lnTo>
                        <a:pt x="1627" y="644"/>
                      </a:lnTo>
                      <a:lnTo>
                        <a:pt x="1611" y="656"/>
                      </a:lnTo>
                      <a:lnTo>
                        <a:pt x="1597" y="666"/>
                      </a:lnTo>
                      <a:lnTo>
                        <a:pt x="1581" y="676"/>
                      </a:lnTo>
                      <a:lnTo>
                        <a:pt x="1565" y="685"/>
                      </a:lnTo>
                      <a:lnTo>
                        <a:pt x="1549" y="692"/>
                      </a:lnTo>
                      <a:lnTo>
                        <a:pt x="1533" y="699"/>
                      </a:lnTo>
                      <a:lnTo>
                        <a:pt x="1517" y="707"/>
                      </a:lnTo>
                      <a:lnTo>
                        <a:pt x="1501" y="712"/>
                      </a:lnTo>
                      <a:lnTo>
                        <a:pt x="1484" y="717"/>
                      </a:lnTo>
                      <a:lnTo>
                        <a:pt x="1467" y="722"/>
                      </a:lnTo>
                      <a:lnTo>
                        <a:pt x="1434" y="729"/>
                      </a:lnTo>
                      <a:lnTo>
                        <a:pt x="1401" y="734"/>
                      </a:lnTo>
                      <a:lnTo>
                        <a:pt x="1368" y="738"/>
                      </a:lnTo>
                      <a:lnTo>
                        <a:pt x="1335" y="739"/>
                      </a:lnTo>
                      <a:lnTo>
                        <a:pt x="1303" y="739"/>
                      </a:lnTo>
                      <a:lnTo>
                        <a:pt x="1271" y="738"/>
                      </a:lnTo>
                      <a:lnTo>
                        <a:pt x="1239" y="735"/>
                      </a:lnTo>
                      <a:lnTo>
                        <a:pt x="1209" y="732"/>
                      </a:lnTo>
                      <a:lnTo>
                        <a:pt x="1191" y="730"/>
                      </a:lnTo>
                      <a:lnTo>
                        <a:pt x="1174" y="728"/>
                      </a:lnTo>
                      <a:lnTo>
                        <a:pt x="1155" y="725"/>
                      </a:lnTo>
                      <a:lnTo>
                        <a:pt x="1136" y="722"/>
                      </a:lnTo>
                      <a:lnTo>
                        <a:pt x="1115" y="718"/>
                      </a:lnTo>
                      <a:lnTo>
                        <a:pt x="1094" y="714"/>
                      </a:lnTo>
                      <a:lnTo>
                        <a:pt x="1071" y="710"/>
                      </a:lnTo>
                      <a:lnTo>
                        <a:pt x="1049" y="705"/>
                      </a:lnTo>
                      <a:lnTo>
                        <a:pt x="973" y="691"/>
                      </a:lnTo>
                      <a:lnTo>
                        <a:pt x="893" y="678"/>
                      </a:lnTo>
                      <a:lnTo>
                        <a:pt x="850" y="671"/>
                      </a:lnTo>
                      <a:lnTo>
                        <a:pt x="808" y="666"/>
                      </a:lnTo>
                      <a:lnTo>
                        <a:pt x="766" y="662"/>
                      </a:lnTo>
                      <a:lnTo>
                        <a:pt x="724" y="660"/>
                      </a:lnTo>
                      <a:lnTo>
                        <a:pt x="684" y="659"/>
                      </a:lnTo>
                      <a:lnTo>
                        <a:pt x="644" y="660"/>
                      </a:lnTo>
                      <a:lnTo>
                        <a:pt x="625" y="661"/>
                      </a:lnTo>
                      <a:lnTo>
                        <a:pt x="606" y="663"/>
                      </a:lnTo>
                      <a:lnTo>
                        <a:pt x="589" y="666"/>
                      </a:lnTo>
                      <a:lnTo>
                        <a:pt x="571" y="669"/>
                      </a:lnTo>
                      <a:lnTo>
                        <a:pt x="554" y="673"/>
                      </a:lnTo>
                      <a:lnTo>
                        <a:pt x="538" y="678"/>
                      </a:lnTo>
                      <a:lnTo>
                        <a:pt x="522" y="684"/>
                      </a:lnTo>
                      <a:lnTo>
                        <a:pt x="508" y="690"/>
                      </a:lnTo>
                      <a:lnTo>
                        <a:pt x="493" y="697"/>
                      </a:lnTo>
                      <a:lnTo>
                        <a:pt x="481" y="704"/>
                      </a:lnTo>
                      <a:lnTo>
                        <a:pt x="469" y="714"/>
                      </a:lnTo>
                      <a:lnTo>
                        <a:pt x="457" y="724"/>
                      </a:lnTo>
                      <a:lnTo>
                        <a:pt x="443" y="739"/>
                      </a:lnTo>
                      <a:lnTo>
                        <a:pt x="428" y="753"/>
                      </a:lnTo>
                      <a:lnTo>
                        <a:pt x="415" y="769"/>
                      </a:lnTo>
                      <a:lnTo>
                        <a:pt x="402" y="784"/>
                      </a:lnTo>
                      <a:lnTo>
                        <a:pt x="389" y="800"/>
                      </a:lnTo>
                      <a:lnTo>
                        <a:pt x="377" y="816"/>
                      </a:lnTo>
                      <a:lnTo>
                        <a:pt x="365" y="834"/>
                      </a:lnTo>
                      <a:lnTo>
                        <a:pt x="354" y="850"/>
                      </a:lnTo>
                      <a:lnTo>
                        <a:pt x="343" y="868"/>
                      </a:lnTo>
                      <a:lnTo>
                        <a:pt x="332" y="886"/>
                      </a:lnTo>
                      <a:lnTo>
                        <a:pt x="323" y="905"/>
                      </a:lnTo>
                      <a:lnTo>
                        <a:pt x="313" y="924"/>
                      </a:lnTo>
                      <a:lnTo>
                        <a:pt x="304" y="943"/>
                      </a:lnTo>
                      <a:lnTo>
                        <a:pt x="296" y="963"/>
                      </a:lnTo>
                      <a:lnTo>
                        <a:pt x="288" y="984"/>
                      </a:lnTo>
                      <a:lnTo>
                        <a:pt x="279" y="1004"/>
                      </a:lnTo>
                      <a:lnTo>
                        <a:pt x="266" y="1047"/>
                      </a:lnTo>
                      <a:lnTo>
                        <a:pt x="253" y="1091"/>
                      </a:lnTo>
                      <a:lnTo>
                        <a:pt x="242" y="1137"/>
                      </a:lnTo>
                      <a:lnTo>
                        <a:pt x="234" y="1184"/>
                      </a:lnTo>
                      <a:lnTo>
                        <a:pt x="227" y="1234"/>
                      </a:lnTo>
                      <a:lnTo>
                        <a:pt x="221" y="1286"/>
                      </a:lnTo>
                      <a:lnTo>
                        <a:pt x="218" y="1338"/>
                      </a:lnTo>
                      <a:lnTo>
                        <a:pt x="216" y="1394"/>
                      </a:lnTo>
                      <a:lnTo>
                        <a:pt x="216" y="1427"/>
                      </a:lnTo>
                      <a:lnTo>
                        <a:pt x="217" y="1471"/>
                      </a:lnTo>
                      <a:lnTo>
                        <a:pt x="220" y="1525"/>
                      </a:lnTo>
                      <a:lnTo>
                        <a:pt x="225" y="1591"/>
                      </a:lnTo>
                      <a:lnTo>
                        <a:pt x="235" y="1746"/>
                      </a:lnTo>
                      <a:lnTo>
                        <a:pt x="248" y="1931"/>
                      </a:lnTo>
                      <a:lnTo>
                        <a:pt x="266" y="2137"/>
                      </a:lnTo>
                      <a:lnTo>
                        <a:pt x="284" y="2362"/>
                      </a:lnTo>
                      <a:lnTo>
                        <a:pt x="304" y="2595"/>
                      </a:lnTo>
                      <a:lnTo>
                        <a:pt x="326" y="2832"/>
                      </a:lnTo>
                      <a:lnTo>
                        <a:pt x="367" y="3291"/>
                      </a:lnTo>
                      <a:lnTo>
                        <a:pt x="403" y="3685"/>
                      </a:lnTo>
                      <a:lnTo>
                        <a:pt x="429" y="3963"/>
                      </a:lnTo>
                      <a:lnTo>
                        <a:pt x="440" y="4074"/>
                      </a:lnTo>
                      <a:lnTo>
                        <a:pt x="441" y="4084"/>
                      </a:lnTo>
                      <a:lnTo>
                        <a:pt x="440" y="4096"/>
                      </a:lnTo>
                      <a:lnTo>
                        <a:pt x="439" y="4106"/>
                      </a:lnTo>
                      <a:lnTo>
                        <a:pt x="435" y="4116"/>
                      </a:lnTo>
                      <a:lnTo>
                        <a:pt x="432" y="4127"/>
                      </a:lnTo>
                      <a:lnTo>
                        <a:pt x="427" y="4136"/>
                      </a:lnTo>
                      <a:lnTo>
                        <a:pt x="422" y="4144"/>
                      </a:lnTo>
                      <a:lnTo>
                        <a:pt x="416" y="4153"/>
                      </a:lnTo>
                      <a:lnTo>
                        <a:pt x="409" y="4161"/>
                      </a:lnTo>
                      <a:lnTo>
                        <a:pt x="401" y="4167"/>
                      </a:lnTo>
                      <a:lnTo>
                        <a:pt x="393" y="4173"/>
                      </a:lnTo>
                      <a:lnTo>
                        <a:pt x="384" y="4179"/>
                      </a:lnTo>
                      <a:lnTo>
                        <a:pt x="374" y="4184"/>
                      </a:lnTo>
                      <a:lnTo>
                        <a:pt x="364" y="4188"/>
                      </a:lnTo>
                      <a:lnTo>
                        <a:pt x="354" y="4190"/>
                      </a:lnTo>
                      <a:lnTo>
                        <a:pt x="342" y="4192"/>
                      </a:lnTo>
                      <a:lnTo>
                        <a:pt x="332" y="4192"/>
                      </a:lnTo>
                      <a:lnTo>
                        <a:pt x="321" y="4192"/>
                      </a:lnTo>
                      <a:lnTo>
                        <a:pt x="310" y="4190"/>
                      </a:lnTo>
                      <a:lnTo>
                        <a:pt x="300" y="4187"/>
                      </a:lnTo>
                      <a:lnTo>
                        <a:pt x="290" y="4184"/>
                      </a:lnTo>
                      <a:lnTo>
                        <a:pt x="280" y="4179"/>
                      </a:lnTo>
                      <a:lnTo>
                        <a:pt x="272" y="4173"/>
                      </a:lnTo>
                      <a:lnTo>
                        <a:pt x="264" y="4167"/>
                      </a:lnTo>
                      <a:lnTo>
                        <a:pt x="256" y="4161"/>
                      </a:lnTo>
                      <a:lnTo>
                        <a:pt x="248" y="4153"/>
                      </a:lnTo>
                      <a:lnTo>
                        <a:pt x="242" y="4144"/>
                      </a:lnTo>
                      <a:lnTo>
                        <a:pt x="237" y="4135"/>
                      </a:lnTo>
                      <a:lnTo>
                        <a:pt x="233" y="4126"/>
                      </a:lnTo>
                      <a:lnTo>
                        <a:pt x="229" y="4115"/>
                      </a:lnTo>
                      <a:lnTo>
                        <a:pt x="227" y="4105"/>
                      </a:lnTo>
                      <a:lnTo>
                        <a:pt x="225" y="4095"/>
                      </a:lnTo>
                      <a:lnTo>
                        <a:pt x="212" y="3962"/>
                      </a:lnTo>
                      <a:lnTo>
                        <a:pt x="185" y="3673"/>
                      </a:lnTo>
                      <a:lnTo>
                        <a:pt x="148" y="3275"/>
                      </a:lnTo>
                      <a:lnTo>
                        <a:pt x="107" y="2818"/>
                      </a:lnTo>
                      <a:lnTo>
                        <a:pt x="86" y="2583"/>
                      </a:lnTo>
                      <a:lnTo>
                        <a:pt x="66" y="2351"/>
                      </a:lnTo>
                      <a:lnTo>
                        <a:pt x="48" y="2130"/>
                      </a:lnTo>
                      <a:lnTo>
                        <a:pt x="31" y="1926"/>
                      </a:lnTo>
                      <a:lnTo>
                        <a:pt x="18" y="1743"/>
                      </a:lnTo>
                      <a:lnTo>
                        <a:pt x="7" y="1588"/>
                      </a:lnTo>
                      <a:lnTo>
                        <a:pt x="4" y="1524"/>
                      </a:lnTo>
                      <a:lnTo>
                        <a:pt x="1" y="1469"/>
                      </a:lnTo>
                      <a:lnTo>
                        <a:pt x="0" y="1424"/>
                      </a:lnTo>
                      <a:lnTo>
                        <a:pt x="0" y="1390"/>
                      </a:lnTo>
                      <a:lnTo>
                        <a:pt x="0" y="1357"/>
                      </a:lnTo>
                      <a:lnTo>
                        <a:pt x="2" y="1324"/>
                      </a:lnTo>
                      <a:lnTo>
                        <a:pt x="4" y="1292"/>
                      </a:lnTo>
                      <a:lnTo>
                        <a:pt x="6" y="1260"/>
                      </a:lnTo>
                      <a:lnTo>
                        <a:pt x="9" y="1229"/>
                      </a:lnTo>
                      <a:lnTo>
                        <a:pt x="13" y="1198"/>
                      </a:lnTo>
                      <a:lnTo>
                        <a:pt x="17" y="1168"/>
                      </a:lnTo>
                      <a:lnTo>
                        <a:pt x="22" y="1138"/>
                      </a:lnTo>
                      <a:lnTo>
                        <a:pt x="27" y="1109"/>
                      </a:lnTo>
                      <a:lnTo>
                        <a:pt x="33" y="1080"/>
                      </a:lnTo>
                      <a:lnTo>
                        <a:pt x="39" y="1052"/>
                      </a:lnTo>
                      <a:lnTo>
                        <a:pt x="47" y="1024"/>
                      </a:lnTo>
                      <a:lnTo>
                        <a:pt x="54" y="996"/>
                      </a:lnTo>
                      <a:lnTo>
                        <a:pt x="62" y="969"/>
                      </a:lnTo>
                      <a:lnTo>
                        <a:pt x="70" y="943"/>
                      </a:lnTo>
                      <a:lnTo>
                        <a:pt x="80" y="917"/>
                      </a:lnTo>
                      <a:lnTo>
                        <a:pt x="90" y="892"/>
                      </a:lnTo>
                      <a:lnTo>
                        <a:pt x="100" y="867"/>
                      </a:lnTo>
                      <a:lnTo>
                        <a:pt x="112" y="843"/>
                      </a:lnTo>
                      <a:lnTo>
                        <a:pt x="123" y="819"/>
                      </a:lnTo>
                      <a:lnTo>
                        <a:pt x="136" y="795"/>
                      </a:lnTo>
                      <a:lnTo>
                        <a:pt x="148" y="773"/>
                      </a:lnTo>
                      <a:lnTo>
                        <a:pt x="161" y="750"/>
                      </a:lnTo>
                      <a:lnTo>
                        <a:pt x="175" y="728"/>
                      </a:lnTo>
                      <a:lnTo>
                        <a:pt x="189" y="707"/>
                      </a:lnTo>
                      <a:lnTo>
                        <a:pt x="205" y="686"/>
                      </a:lnTo>
                      <a:lnTo>
                        <a:pt x="220" y="665"/>
                      </a:lnTo>
                      <a:lnTo>
                        <a:pt x="236" y="644"/>
                      </a:lnTo>
                      <a:lnTo>
                        <a:pt x="253" y="625"/>
                      </a:lnTo>
                      <a:lnTo>
                        <a:pt x="270" y="605"/>
                      </a:lnTo>
                      <a:lnTo>
                        <a:pt x="289" y="587"/>
                      </a:lnTo>
                      <a:lnTo>
                        <a:pt x="307" y="568"/>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9" name="Freeform 1114">
                  <a:extLst>
                    <a:ext uri="{FF2B5EF4-FFF2-40B4-BE49-F238E27FC236}">
                      <a16:creationId xmlns:a16="http://schemas.microsoft.com/office/drawing/2014/main" id="{08D97E5F-2E4C-4EE1-A144-07F212FE651A}"/>
                    </a:ext>
                  </a:extLst>
                </p:cNvPr>
                <p:cNvSpPr>
                  <a:spLocks/>
                </p:cNvSpPr>
                <p:nvPr/>
              </p:nvSpPr>
              <p:spPr bwMode="auto">
                <a:xfrm>
                  <a:off x="1973" y="2809"/>
                  <a:ext cx="72" cy="32"/>
                </a:xfrm>
                <a:custGeom>
                  <a:avLst/>
                  <a:gdLst>
                    <a:gd name="T0" fmla="*/ 0 w 1090"/>
                    <a:gd name="T1" fmla="*/ 0 h 488"/>
                    <a:gd name="T2" fmla="*/ 0 w 1090"/>
                    <a:gd name="T3" fmla="*/ 0 h 488"/>
                    <a:gd name="T4" fmla="*/ 0 w 1090"/>
                    <a:gd name="T5" fmla="*/ 0 h 488"/>
                    <a:gd name="T6" fmla="*/ 0 w 1090"/>
                    <a:gd name="T7" fmla="*/ 0 h 488"/>
                    <a:gd name="T8" fmla="*/ 0 w 1090"/>
                    <a:gd name="T9" fmla="*/ 0 h 488"/>
                    <a:gd name="T10" fmla="*/ 0 w 1090"/>
                    <a:gd name="T11" fmla="*/ 0 h 488"/>
                    <a:gd name="T12" fmla="*/ 0 w 1090"/>
                    <a:gd name="T13" fmla="*/ 0 h 488"/>
                    <a:gd name="T14" fmla="*/ 0 w 1090"/>
                    <a:gd name="T15" fmla="*/ 0 h 488"/>
                    <a:gd name="T16" fmla="*/ 0 w 1090"/>
                    <a:gd name="T17" fmla="*/ 0 h 488"/>
                    <a:gd name="T18" fmla="*/ 0 w 1090"/>
                    <a:gd name="T19" fmla="*/ 0 h 488"/>
                    <a:gd name="T20" fmla="*/ 0 w 1090"/>
                    <a:gd name="T21" fmla="*/ 0 h 488"/>
                    <a:gd name="T22" fmla="*/ 0 w 1090"/>
                    <a:gd name="T23" fmla="*/ 0 h 488"/>
                    <a:gd name="T24" fmla="*/ 0 w 1090"/>
                    <a:gd name="T25" fmla="*/ 0 h 488"/>
                    <a:gd name="T26" fmla="*/ 0 w 1090"/>
                    <a:gd name="T27" fmla="*/ 0 h 488"/>
                    <a:gd name="T28" fmla="*/ 0 w 1090"/>
                    <a:gd name="T29" fmla="*/ 0 h 488"/>
                    <a:gd name="T30" fmla="*/ 0 w 1090"/>
                    <a:gd name="T31" fmla="*/ 0 h 488"/>
                    <a:gd name="T32" fmla="*/ 0 w 1090"/>
                    <a:gd name="T33" fmla="*/ 0 h 488"/>
                    <a:gd name="T34" fmla="*/ 0 w 1090"/>
                    <a:gd name="T35" fmla="*/ 0 h 488"/>
                    <a:gd name="T36" fmla="*/ 0 w 1090"/>
                    <a:gd name="T37" fmla="*/ 0 h 488"/>
                    <a:gd name="T38" fmla="*/ 0 w 1090"/>
                    <a:gd name="T39" fmla="*/ 0 h 488"/>
                    <a:gd name="T40" fmla="*/ 0 w 1090"/>
                    <a:gd name="T41" fmla="*/ 0 h 488"/>
                    <a:gd name="T42" fmla="*/ 0 w 1090"/>
                    <a:gd name="T43" fmla="*/ 0 h 488"/>
                    <a:gd name="T44" fmla="*/ 0 w 1090"/>
                    <a:gd name="T45" fmla="*/ 0 h 488"/>
                    <a:gd name="T46" fmla="*/ 0 w 1090"/>
                    <a:gd name="T47" fmla="*/ 0 h 488"/>
                    <a:gd name="T48" fmla="*/ 0 w 1090"/>
                    <a:gd name="T49" fmla="*/ 0 h 488"/>
                    <a:gd name="T50" fmla="*/ 0 w 1090"/>
                    <a:gd name="T51" fmla="*/ 0 h 488"/>
                    <a:gd name="T52" fmla="*/ 0 w 1090"/>
                    <a:gd name="T53" fmla="*/ 0 h 488"/>
                    <a:gd name="T54" fmla="*/ 0 w 1090"/>
                    <a:gd name="T55" fmla="*/ 0 h 488"/>
                    <a:gd name="T56" fmla="*/ 0 w 1090"/>
                    <a:gd name="T57" fmla="*/ 0 h 488"/>
                    <a:gd name="T58" fmla="*/ 0 w 1090"/>
                    <a:gd name="T59" fmla="*/ 0 h 488"/>
                    <a:gd name="T60" fmla="*/ 0 w 1090"/>
                    <a:gd name="T61" fmla="*/ 0 h 488"/>
                    <a:gd name="T62" fmla="*/ 0 w 1090"/>
                    <a:gd name="T63" fmla="*/ 0 h 488"/>
                    <a:gd name="T64" fmla="*/ 0 w 1090"/>
                    <a:gd name="T65" fmla="*/ 0 h 488"/>
                    <a:gd name="T66" fmla="*/ 0 w 1090"/>
                    <a:gd name="T67" fmla="*/ 0 h 488"/>
                    <a:gd name="T68" fmla="*/ 0 w 1090"/>
                    <a:gd name="T69" fmla="*/ 0 h 488"/>
                    <a:gd name="T70" fmla="*/ 0 w 1090"/>
                    <a:gd name="T71" fmla="*/ 0 h 488"/>
                    <a:gd name="T72" fmla="*/ 0 w 1090"/>
                    <a:gd name="T73" fmla="*/ 0 h 488"/>
                    <a:gd name="T74" fmla="*/ 0 w 1090"/>
                    <a:gd name="T75" fmla="*/ 0 h 488"/>
                    <a:gd name="T76" fmla="*/ 0 w 1090"/>
                    <a:gd name="T77" fmla="*/ 0 h 488"/>
                    <a:gd name="T78" fmla="*/ 0 w 1090"/>
                    <a:gd name="T79" fmla="*/ 0 h 488"/>
                    <a:gd name="T80" fmla="*/ 0 w 1090"/>
                    <a:gd name="T81" fmla="*/ 0 h 488"/>
                    <a:gd name="T82" fmla="*/ 0 w 1090"/>
                    <a:gd name="T83" fmla="*/ 0 h 488"/>
                    <a:gd name="T84" fmla="*/ 0 w 1090"/>
                    <a:gd name="T85" fmla="*/ 0 h 488"/>
                    <a:gd name="T86" fmla="*/ 0 w 1090"/>
                    <a:gd name="T87" fmla="*/ 0 h 488"/>
                    <a:gd name="T88" fmla="*/ 0 w 1090"/>
                    <a:gd name="T89" fmla="*/ 0 h 488"/>
                    <a:gd name="T90" fmla="*/ 0 w 1090"/>
                    <a:gd name="T91" fmla="*/ 0 h 488"/>
                    <a:gd name="T92" fmla="*/ 0 w 1090"/>
                    <a:gd name="T93" fmla="*/ 0 h 4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90" h="488">
                      <a:moveTo>
                        <a:pt x="909" y="404"/>
                      </a:moveTo>
                      <a:lnTo>
                        <a:pt x="881" y="379"/>
                      </a:lnTo>
                      <a:lnTo>
                        <a:pt x="854" y="355"/>
                      </a:lnTo>
                      <a:lnTo>
                        <a:pt x="828" y="334"/>
                      </a:lnTo>
                      <a:lnTo>
                        <a:pt x="805" y="314"/>
                      </a:lnTo>
                      <a:lnTo>
                        <a:pt x="782" y="298"/>
                      </a:lnTo>
                      <a:lnTo>
                        <a:pt x="760" y="282"/>
                      </a:lnTo>
                      <a:lnTo>
                        <a:pt x="740" y="269"/>
                      </a:lnTo>
                      <a:lnTo>
                        <a:pt x="720" y="258"/>
                      </a:lnTo>
                      <a:lnTo>
                        <a:pt x="700" y="247"/>
                      </a:lnTo>
                      <a:lnTo>
                        <a:pt x="682" y="239"/>
                      </a:lnTo>
                      <a:lnTo>
                        <a:pt x="662" y="232"/>
                      </a:lnTo>
                      <a:lnTo>
                        <a:pt x="643" y="227"/>
                      </a:lnTo>
                      <a:lnTo>
                        <a:pt x="625" y="222"/>
                      </a:lnTo>
                      <a:lnTo>
                        <a:pt x="605" y="219"/>
                      </a:lnTo>
                      <a:lnTo>
                        <a:pt x="585" y="217"/>
                      </a:lnTo>
                      <a:lnTo>
                        <a:pt x="565" y="216"/>
                      </a:lnTo>
                      <a:lnTo>
                        <a:pt x="543" y="217"/>
                      </a:lnTo>
                      <a:lnTo>
                        <a:pt x="519" y="220"/>
                      </a:lnTo>
                      <a:lnTo>
                        <a:pt x="495" y="226"/>
                      </a:lnTo>
                      <a:lnTo>
                        <a:pt x="471" y="233"/>
                      </a:lnTo>
                      <a:lnTo>
                        <a:pt x="446" y="242"/>
                      </a:lnTo>
                      <a:lnTo>
                        <a:pt x="420" y="253"/>
                      </a:lnTo>
                      <a:lnTo>
                        <a:pt x="395" y="266"/>
                      </a:lnTo>
                      <a:lnTo>
                        <a:pt x="370" y="280"/>
                      </a:lnTo>
                      <a:lnTo>
                        <a:pt x="346" y="296"/>
                      </a:lnTo>
                      <a:lnTo>
                        <a:pt x="322" y="313"/>
                      </a:lnTo>
                      <a:lnTo>
                        <a:pt x="298" y="332"/>
                      </a:lnTo>
                      <a:lnTo>
                        <a:pt x="276" y="353"/>
                      </a:lnTo>
                      <a:lnTo>
                        <a:pt x="255" y="373"/>
                      </a:lnTo>
                      <a:lnTo>
                        <a:pt x="234" y="395"/>
                      </a:lnTo>
                      <a:lnTo>
                        <a:pt x="215" y="418"/>
                      </a:lnTo>
                      <a:lnTo>
                        <a:pt x="198" y="442"/>
                      </a:lnTo>
                      <a:lnTo>
                        <a:pt x="190" y="451"/>
                      </a:lnTo>
                      <a:lnTo>
                        <a:pt x="183" y="458"/>
                      </a:lnTo>
                      <a:lnTo>
                        <a:pt x="175" y="465"/>
                      </a:lnTo>
                      <a:lnTo>
                        <a:pt x="167" y="472"/>
                      </a:lnTo>
                      <a:lnTo>
                        <a:pt x="157" y="477"/>
                      </a:lnTo>
                      <a:lnTo>
                        <a:pt x="148" y="481"/>
                      </a:lnTo>
                      <a:lnTo>
                        <a:pt x="138" y="484"/>
                      </a:lnTo>
                      <a:lnTo>
                        <a:pt x="128" y="487"/>
                      </a:lnTo>
                      <a:lnTo>
                        <a:pt x="118" y="488"/>
                      </a:lnTo>
                      <a:lnTo>
                        <a:pt x="108" y="488"/>
                      </a:lnTo>
                      <a:lnTo>
                        <a:pt x="96" y="488"/>
                      </a:lnTo>
                      <a:lnTo>
                        <a:pt x="86" y="486"/>
                      </a:lnTo>
                      <a:lnTo>
                        <a:pt x="77" y="484"/>
                      </a:lnTo>
                      <a:lnTo>
                        <a:pt x="66" y="480"/>
                      </a:lnTo>
                      <a:lnTo>
                        <a:pt x="56" y="475"/>
                      </a:lnTo>
                      <a:lnTo>
                        <a:pt x="47" y="470"/>
                      </a:lnTo>
                      <a:lnTo>
                        <a:pt x="38" y="462"/>
                      </a:lnTo>
                      <a:lnTo>
                        <a:pt x="30" y="455"/>
                      </a:lnTo>
                      <a:lnTo>
                        <a:pt x="23" y="447"/>
                      </a:lnTo>
                      <a:lnTo>
                        <a:pt x="17" y="439"/>
                      </a:lnTo>
                      <a:lnTo>
                        <a:pt x="12" y="429"/>
                      </a:lnTo>
                      <a:lnTo>
                        <a:pt x="7" y="420"/>
                      </a:lnTo>
                      <a:lnTo>
                        <a:pt x="4" y="410"/>
                      </a:lnTo>
                      <a:lnTo>
                        <a:pt x="2" y="399"/>
                      </a:lnTo>
                      <a:lnTo>
                        <a:pt x="0" y="389"/>
                      </a:lnTo>
                      <a:lnTo>
                        <a:pt x="0" y="379"/>
                      </a:lnTo>
                      <a:lnTo>
                        <a:pt x="1" y="368"/>
                      </a:lnTo>
                      <a:lnTo>
                        <a:pt x="2" y="358"/>
                      </a:lnTo>
                      <a:lnTo>
                        <a:pt x="5" y="348"/>
                      </a:lnTo>
                      <a:lnTo>
                        <a:pt x="8" y="338"/>
                      </a:lnTo>
                      <a:lnTo>
                        <a:pt x="14" y="328"/>
                      </a:lnTo>
                      <a:lnTo>
                        <a:pt x="20" y="319"/>
                      </a:lnTo>
                      <a:lnTo>
                        <a:pt x="32" y="301"/>
                      </a:lnTo>
                      <a:lnTo>
                        <a:pt x="46" y="283"/>
                      </a:lnTo>
                      <a:lnTo>
                        <a:pt x="59" y="267"/>
                      </a:lnTo>
                      <a:lnTo>
                        <a:pt x="73" y="250"/>
                      </a:lnTo>
                      <a:lnTo>
                        <a:pt x="88" y="234"/>
                      </a:lnTo>
                      <a:lnTo>
                        <a:pt x="103" y="218"/>
                      </a:lnTo>
                      <a:lnTo>
                        <a:pt x="118" y="203"/>
                      </a:lnTo>
                      <a:lnTo>
                        <a:pt x="134" y="188"/>
                      </a:lnTo>
                      <a:lnTo>
                        <a:pt x="150" y="174"/>
                      </a:lnTo>
                      <a:lnTo>
                        <a:pt x="167" y="159"/>
                      </a:lnTo>
                      <a:lnTo>
                        <a:pt x="183" y="146"/>
                      </a:lnTo>
                      <a:lnTo>
                        <a:pt x="201" y="134"/>
                      </a:lnTo>
                      <a:lnTo>
                        <a:pt x="236" y="109"/>
                      </a:lnTo>
                      <a:lnTo>
                        <a:pt x="272" y="87"/>
                      </a:lnTo>
                      <a:lnTo>
                        <a:pt x="308" y="67"/>
                      </a:lnTo>
                      <a:lnTo>
                        <a:pt x="346" y="50"/>
                      </a:lnTo>
                      <a:lnTo>
                        <a:pt x="364" y="42"/>
                      </a:lnTo>
                      <a:lnTo>
                        <a:pt x="383" y="34"/>
                      </a:lnTo>
                      <a:lnTo>
                        <a:pt x="401" y="28"/>
                      </a:lnTo>
                      <a:lnTo>
                        <a:pt x="421" y="22"/>
                      </a:lnTo>
                      <a:lnTo>
                        <a:pt x="440" y="17"/>
                      </a:lnTo>
                      <a:lnTo>
                        <a:pt x="458" y="13"/>
                      </a:lnTo>
                      <a:lnTo>
                        <a:pt x="477" y="8"/>
                      </a:lnTo>
                      <a:lnTo>
                        <a:pt x="495" y="5"/>
                      </a:lnTo>
                      <a:lnTo>
                        <a:pt x="514" y="3"/>
                      </a:lnTo>
                      <a:lnTo>
                        <a:pt x="533" y="1"/>
                      </a:lnTo>
                      <a:lnTo>
                        <a:pt x="550" y="0"/>
                      </a:lnTo>
                      <a:lnTo>
                        <a:pt x="569" y="0"/>
                      </a:lnTo>
                      <a:lnTo>
                        <a:pt x="603" y="2"/>
                      </a:lnTo>
                      <a:lnTo>
                        <a:pt x="637" y="5"/>
                      </a:lnTo>
                      <a:lnTo>
                        <a:pt x="669" y="10"/>
                      </a:lnTo>
                      <a:lnTo>
                        <a:pt x="700" y="18"/>
                      </a:lnTo>
                      <a:lnTo>
                        <a:pt x="730" y="26"/>
                      </a:lnTo>
                      <a:lnTo>
                        <a:pt x="760" y="37"/>
                      </a:lnTo>
                      <a:lnTo>
                        <a:pt x="789" y="50"/>
                      </a:lnTo>
                      <a:lnTo>
                        <a:pt x="818" y="64"/>
                      </a:lnTo>
                      <a:lnTo>
                        <a:pt x="846" y="80"/>
                      </a:lnTo>
                      <a:lnTo>
                        <a:pt x="875" y="98"/>
                      </a:lnTo>
                      <a:lnTo>
                        <a:pt x="904" y="118"/>
                      </a:lnTo>
                      <a:lnTo>
                        <a:pt x="933" y="140"/>
                      </a:lnTo>
                      <a:lnTo>
                        <a:pt x="962" y="164"/>
                      </a:lnTo>
                      <a:lnTo>
                        <a:pt x="993" y="189"/>
                      </a:lnTo>
                      <a:lnTo>
                        <a:pt x="1024" y="216"/>
                      </a:lnTo>
                      <a:lnTo>
                        <a:pt x="1056" y="245"/>
                      </a:lnTo>
                      <a:lnTo>
                        <a:pt x="1063" y="253"/>
                      </a:lnTo>
                      <a:lnTo>
                        <a:pt x="1070" y="262"/>
                      </a:lnTo>
                      <a:lnTo>
                        <a:pt x="1076" y="271"/>
                      </a:lnTo>
                      <a:lnTo>
                        <a:pt x="1081" y="280"/>
                      </a:lnTo>
                      <a:lnTo>
                        <a:pt x="1085" y="290"/>
                      </a:lnTo>
                      <a:lnTo>
                        <a:pt x="1088" y="300"/>
                      </a:lnTo>
                      <a:lnTo>
                        <a:pt x="1089" y="310"/>
                      </a:lnTo>
                      <a:lnTo>
                        <a:pt x="1090" y="321"/>
                      </a:lnTo>
                      <a:lnTo>
                        <a:pt x="1090" y="331"/>
                      </a:lnTo>
                      <a:lnTo>
                        <a:pt x="1089" y="341"/>
                      </a:lnTo>
                      <a:lnTo>
                        <a:pt x="1087" y="352"/>
                      </a:lnTo>
                      <a:lnTo>
                        <a:pt x="1084" y="361"/>
                      </a:lnTo>
                      <a:lnTo>
                        <a:pt x="1080" y="371"/>
                      </a:lnTo>
                      <a:lnTo>
                        <a:pt x="1076" y="381"/>
                      </a:lnTo>
                      <a:lnTo>
                        <a:pt x="1069" y="390"/>
                      </a:lnTo>
                      <a:lnTo>
                        <a:pt x="1062" y="398"/>
                      </a:lnTo>
                      <a:lnTo>
                        <a:pt x="1054" y="405"/>
                      </a:lnTo>
                      <a:lnTo>
                        <a:pt x="1046" y="413"/>
                      </a:lnTo>
                      <a:lnTo>
                        <a:pt x="1036" y="419"/>
                      </a:lnTo>
                      <a:lnTo>
                        <a:pt x="1027" y="423"/>
                      </a:lnTo>
                      <a:lnTo>
                        <a:pt x="1018" y="427"/>
                      </a:lnTo>
                      <a:lnTo>
                        <a:pt x="1007" y="430"/>
                      </a:lnTo>
                      <a:lnTo>
                        <a:pt x="997" y="432"/>
                      </a:lnTo>
                      <a:lnTo>
                        <a:pt x="987" y="433"/>
                      </a:lnTo>
                      <a:lnTo>
                        <a:pt x="976" y="433"/>
                      </a:lnTo>
                      <a:lnTo>
                        <a:pt x="966" y="432"/>
                      </a:lnTo>
                      <a:lnTo>
                        <a:pt x="956" y="430"/>
                      </a:lnTo>
                      <a:lnTo>
                        <a:pt x="946" y="427"/>
                      </a:lnTo>
                      <a:lnTo>
                        <a:pt x="936" y="423"/>
                      </a:lnTo>
                      <a:lnTo>
                        <a:pt x="927" y="418"/>
                      </a:lnTo>
                      <a:lnTo>
                        <a:pt x="917" y="412"/>
                      </a:lnTo>
                      <a:lnTo>
                        <a:pt x="909" y="404"/>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0" name="Freeform 1115">
                  <a:extLst>
                    <a:ext uri="{FF2B5EF4-FFF2-40B4-BE49-F238E27FC236}">
                      <a16:creationId xmlns:a16="http://schemas.microsoft.com/office/drawing/2014/main" id="{73241B87-21A1-419C-A103-BDA1F9773C07}"/>
                    </a:ext>
                  </a:extLst>
                </p:cNvPr>
                <p:cNvSpPr>
                  <a:spLocks/>
                </p:cNvSpPr>
                <p:nvPr/>
              </p:nvSpPr>
              <p:spPr bwMode="auto">
                <a:xfrm>
                  <a:off x="2020" y="2867"/>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10"/>
                      </a:moveTo>
                      <a:lnTo>
                        <a:pt x="218" y="354"/>
                      </a:lnTo>
                      <a:lnTo>
                        <a:pt x="217" y="366"/>
                      </a:lnTo>
                      <a:lnTo>
                        <a:pt x="215" y="376"/>
                      </a:lnTo>
                      <a:lnTo>
                        <a:pt x="211" y="386"/>
                      </a:lnTo>
                      <a:lnTo>
                        <a:pt x="208" y="397"/>
                      </a:lnTo>
                      <a:lnTo>
                        <a:pt x="203" y="406"/>
                      </a:lnTo>
                      <a:lnTo>
                        <a:pt x="198" y="415"/>
                      </a:lnTo>
                      <a:lnTo>
                        <a:pt x="191" y="424"/>
                      </a:lnTo>
                      <a:lnTo>
                        <a:pt x="185" y="431"/>
                      </a:lnTo>
                      <a:lnTo>
                        <a:pt x="176" y="438"/>
                      </a:lnTo>
                      <a:lnTo>
                        <a:pt x="168" y="443"/>
                      </a:lnTo>
                      <a:lnTo>
                        <a:pt x="159" y="449"/>
                      </a:lnTo>
                      <a:lnTo>
                        <a:pt x="149" y="454"/>
                      </a:lnTo>
                      <a:lnTo>
                        <a:pt x="139" y="457"/>
                      </a:lnTo>
                      <a:lnTo>
                        <a:pt x="129" y="460"/>
                      </a:lnTo>
                      <a:lnTo>
                        <a:pt x="118" y="461"/>
                      </a:lnTo>
                      <a:lnTo>
                        <a:pt x="107" y="461"/>
                      </a:lnTo>
                      <a:lnTo>
                        <a:pt x="96" y="461"/>
                      </a:lnTo>
                      <a:lnTo>
                        <a:pt x="85" y="459"/>
                      </a:lnTo>
                      <a:lnTo>
                        <a:pt x="75" y="456"/>
                      </a:lnTo>
                      <a:lnTo>
                        <a:pt x="66" y="451"/>
                      </a:lnTo>
                      <a:lnTo>
                        <a:pt x="55" y="447"/>
                      </a:lnTo>
                      <a:lnTo>
                        <a:pt x="47" y="441"/>
                      </a:lnTo>
                      <a:lnTo>
                        <a:pt x="39" y="435"/>
                      </a:lnTo>
                      <a:lnTo>
                        <a:pt x="32" y="428"/>
                      </a:lnTo>
                      <a:lnTo>
                        <a:pt x="24" y="420"/>
                      </a:lnTo>
                      <a:lnTo>
                        <a:pt x="18" y="412"/>
                      </a:lnTo>
                      <a:lnTo>
                        <a:pt x="13" y="403"/>
                      </a:lnTo>
                      <a:lnTo>
                        <a:pt x="9" y="394"/>
                      </a:lnTo>
                      <a:lnTo>
                        <a:pt x="5" y="383"/>
                      </a:lnTo>
                      <a:lnTo>
                        <a:pt x="3" y="373"/>
                      </a:lnTo>
                      <a:lnTo>
                        <a:pt x="2" y="363"/>
                      </a:lnTo>
                      <a:lnTo>
                        <a:pt x="0" y="351"/>
                      </a:lnTo>
                      <a:lnTo>
                        <a:pt x="9" y="106"/>
                      </a:lnTo>
                      <a:lnTo>
                        <a:pt x="10" y="95"/>
                      </a:lnTo>
                      <a:lnTo>
                        <a:pt x="12" y="84"/>
                      </a:lnTo>
                      <a:lnTo>
                        <a:pt x="14" y="74"/>
                      </a:lnTo>
                      <a:lnTo>
                        <a:pt x="18" y="65"/>
                      </a:lnTo>
                      <a:lnTo>
                        <a:pt x="23" y="55"/>
                      </a:lnTo>
                      <a:lnTo>
                        <a:pt x="28" y="46"/>
                      </a:lnTo>
                      <a:lnTo>
                        <a:pt x="35" y="38"/>
                      </a:lnTo>
                      <a:lnTo>
                        <a:pt x="42" y="31"/>
                      </a:lnTo>
                      <a:lnTo>
                        <a:pt x="50" y="23"/>
                      </a:lnTo>
                      <a:lnTo>
                        <a:pt x="58" y="17"/>
                      </a:lnTo>
                      <a:lnTo>
                        <a:pt x="67" y="12"/>
                      </a:lnTo>
                      <a:lnTo>
                        <a:pt x="77" y="8"/>
                      </a:lnTo>
                      <a:lnTo>
                        <a:pt x="86" y="4"/>
                      </a:lnTo>
                      <a:lnTo>
                        <a:pt x="97" y="2"/>
                      </a:lnTo>
                      <a:lnTo>
                        <a:pt x="108" y="1"/>
                      </a:lnTo>
                      <a:lnTo>
                        <a:pt x="119" y="0"/>
                      </a:lnTo>
                      <a:lnTo>
                        <a:pt x="130" y="1"/>
                      </a:lnTo>
                      <a:lnTo>
                        <a:pt x="141" y="3"/>
                      </a:lnTo>
                      <a:lnTo>
                        <a:pt x="151" y="5"/>
                      </a:lnTo>
                      <a:lnTo>
                        <a:pt x="161" y="9"/>
                      </a:lnTo>
                      <a:lnTo>
                        <a:pt x="170" y="14"/>
                      </a:lnTo>
                      <a:lnTo>
                        <a:pt x="179" y="19"/>
                      </a:lnTo>
                      <a:lnTo>
                        <a:pt x="188" y="25"/>
                      </a:lnTo>
                      <a:lnTo>
                        <a:pt x="195" y="33"/>
                      </a:lnTo>
                      <a:lnTo>
                        <a:pt x="202" y="41"/>
                      </a:lnTo>
                      <a:lnTo>
                        <a:pt x="208" y="49"/>
                      </a:lnTo>
                      <a:lnTo>
                        <a:pt x="214" y="59"/>
                      </a:lnTo>
                      <a:lnTo>
                        <a:pt x="218" y="68"/>
                      </a:lnTo>
                      <a:lnTo>
                        <a:pt x="221" y="77"/>
                      </a:lnTo>
                      <a:lnTo>
                        <a:pt x="224" y="88"/>
                      </a:lnTo>
                      <a:lnTo>
                        <a:pt x="225" y="99"/>
                      </a:lnTo>
                      <a:lnTo>
                        <a:pt x="225" y="110"/>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1" name="Freeform 1116">
                  <a:extLst>
                    <a:ext uri="{FF2B5EF4-FFF2-40B4-BE49-F238E27FC236}">
                      <a16:creationId xmlns:a16="http://schemas.microsoft.com/office/drawing/2014/main" id="{37B2F674-8334-4001-B3AC-471ED191E817}"/>
                    </a:ext>
                  </a:extLst>
                </p:cNvPr>
                <p:cNvSpPr>
                  <a:spLocks/>
                </p:cNvSpPr>
                <p:nvPr/>
              </p:nvSpPr>
              <p:spPr bwMode="auto">
                <a:xfrm>
                  <a:off x="1900" y="2849"/>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1" y="52"/>
                      </a:moveTo>
                      <a:lnTo>
                        <a:pt x="2338" y="41"/>
                      </a:lnTo>
                      <a:lnTo>
                        <a:pt x="2332" y="29"/>
                      </a:lnTo>
                      <a:lnTo>
                        <a:pt x="2325" y="20"/>
                      </a:lnTo>
                      <a:lnTo>
                        <a:pt x="2316" y="13"/>
                      </a:lnTo>
                      <a:lnTo>
                        <a:pt x="2305" y="6"/>
                      </a:lnTo>
                      <a:lnTo>
                        <a:pt x="2294" y="2"/>
                      </a:lnTo>
                      <a:lnTo>
                        <a:pt x="2289" y="1"/>
                      </a:lnTo>
                      <a:lnTo>
                        <a:pt x="2283" y="0"/>
                      </a:lnTo>
                      <a:lnTo>
                        <a:pt x="2276" y="0"/>
                      </a:lnTo>
                      <a:lnTo>
                        <a:pt x="2270" y="0"/>
                      </a:lnTo>
                      <a:lnTo>
                        <a:pt x="60" y="236"/>
                      </a:lnTo>
                      <a:lnTo>
                        <a:pt x="53" y="237"/>
                      </a:lnTo>
                      <a:lnTo>
                        <a:pt x="47" y="239"/>
                      </a:lnTo>
                      <a:lnTo>
                        <a:pt x="41" y="241"/>
                      </a:lnTo>
                      <a:lnTo>
                        <a:pt x="34" y="244"/>
                      </a:lnTo>
                      <a:lnTo>
                        <a:pt x="29" y="247"/>
                      </a:lnTo>
                      <a:lnTo>
                        <a:pt x="24" y="251"/>
                      </a:lnTo>
                      <a:lnTo>
                        <a:pt x="20" y="256"/>
                      </a:lnTo>
                      <a:lnTo>
                        <a:pt x="15" y="260"/>
                      </a:lnTo>
                      <a:lnTo>
                        <a:pt x="12" y="265"/>
                      </a:lnTo>
                      <a:lnTo>
                        <a:pt x="9" y="271"/>
                      </a:lnTo>
                      <a:lnTo>
                        <a:pt x="6" y="276"/>
                      </a:lnTo>
                      <a:lnTo>
                        <a:pt x="3" y="282"/>
                      </a:lnTo>
                      <a:lnTo>
                        <a:pt x="1" y="289"/>
                      </a:lnTo>
                      <a:lnTo>
                        <a:pt x="0" y="296"/>
                      </a:lnTo>
                      <a:lnTo>
                        <a:pt x="0" y="302"/>
                      </a:lnTo>
                      <a:lnTo>
                        <a:pt x="1" y="309"/>
                      </a:lnTo>
                      <a:lnTo>
                        <a:pt x="2" y="316"/>
                      </a:lnTo>
                      <a:lnTo>
                        <a:pt x="3" y="323"/>
                      </a:lnTo>
                      <a:lnTo>
                        <a:pt x="6" y="329"/>
                      </a:lnTo>
                      <a:lnTo>
                        <a:pt x="9" y="334"/>
                      </a:lnTo>
                      <a:lnTo>
                        <a:pt x="13" y="339"/>
                      </a:lnTo>
                      <a:lnTo>
                        <a:pt x="16" y="344"/>
                      </a:lnTo>
                      <a:lnTo>
                        <a:pt x="20" y="350"/>
                      </a:lnTo>
                      <a:lnTo>
                        <a:pt x="25" y="354"/>
                      </a:lnTo>
                      <a:lnTo>
                        <a:pt x="30" y="358"/>
                      </a:lnTo>
                      <a:lnTo>
                        <a:pt x="36" y="361"/>
                      </a:lnTo>
                      <a:lnTo>
                        <a:pt x="42" y="363"/>
                      </a:lnTo>
                      <a:lnTo>
                        <a:pt x="48" y="366"/>
                      </a:lnTo>
                      <a:lnTo>
                        <a:pt x="54" y="367"/>
                      </a:lnTo>
                      <a:lnTo>
                        <a:pt x="60" y="368"/>
                      </a:lnTo>
                      <a:lnTo>
                        <a:pt x="68" y="368"/>
                      </a:lnTo>
                      <a:lnTo>
                        <a:pt x="74" y="368"/>
                      </a:lnTo>
                      <a:lnTo>
                        <a:pt x="2223" y="139"/>
                      </a:lnTo>
                      <a:lnTo>
                        <a:pt x="2226" y="165"/>
                      </a:lnTo>
                      <a:lnTo>
                        <a:pt x="2230" y="194"/>
                      </a:lnTo>
                      <a:lnTo>
                        <a:pt x="2233" y="227"/>
                      </a:lnTo>
                      <a:lnTo>
                        <a:pt x="2236" y="262"/>
                      </a:lnTo>
                      <a:lnTo>
                        <a:pt x="2238" y="299"/>
                      </a:lnTo>
                      <a:lnTo>
                        <a:pt x="2239" y="338"/>
                      </a:lnTo>
                      <a:lnTo>
                        <a:pt x="2239" y="379"/>
                      </a:lnTo>
                      <a:lnTo>
                        <a:pt x="2238" y="421"/>
                      </a:lnTo>
                      <a:lnTo>
                        <a:pt x="2235" y="463"/>
                      </a:lnTo>
                      <a:lnTo>
                        <a:pt x="2230" y="506"/>
                      </a:lnTo>
                      <a:lnTo>
                        <a:pt x="2227" y="527"/>
                      </a:lnTo>
                      <a:lnTo>
                        <a:pt x="2223" y="548"/>
                      </a:lnTo>
                      <a:lnTo>
                        <a:pt x="2218" y="569"/>
                      </a:lnTo>
                      <a:lnTo>
                        <a:pt x="2213" y="590"/>
                      </a:lnTo>
                      <a:lnTo>
                        <a:pt x="2208" y="610"/>
                      </a:lnTo>
                      <a:lnTo>
                        <a:pt x="2202" y="630"/>
                      </a:lnTo>
                      <a:lnTo>
                        <a:pt x="2195" y="649"/>
                      </a:lnTo>
                      <a:lnTo>
                        <a:pt x="2186" y="668"/>
                      </a:lnTo>
                      <a:lnTo>
                        <a:pt x="2178" y="687"/>
                      </a:lnTo>
                      <a:lnTo>
                        <a:pt x="2169" y="705"/>
                      </a:lnTo>
                      <a:lnTo>
                        <a:pt x="2158" y="723"/>
                      </a:lnTo>
                      <a:lnTo>
                        <a:pt x="2147" y="739"/>
                      </a:lnTo>
                      <a:lnTo>
                        <a:pt x="2137" y="753"/>
                      </a:lnTo>
                      <a:lnTo>
                        <a:pt x="2126" y="765"/>
                      </a:lnTo>
                      <a:lnTo>
                        <a:pt x="2116" y="777"/>
                      </a:lnTo>
                      <a:lnTo>
                        <a:pt x="2105" y="788"/>
                      </a:lnTo>
                      <a:lnTo>
                        <a:pt x="2092" y="798"/>
                      </a:lnTo>
                      <a:lnTo>
                        <a:pt x="2080" y="808"/>
                      </a:lnTo>
                      <a:lnTo>
                        <a:pt x="2067" y="817"/>
                      </a:lnTo>
                      <a:lnTo>
                        <a:pt x="2053" y="825"/>
                      </a:lnTo>
                      <a:lnTo>
                        <a:pt x="2040" y="832"/>
                      </a:lnTo>
                      <a:lnTo>
                        <a:pt x="2025" y="840"/>
                      </a:lnTo>
                      <a:lnTo>
                        <a:pt x="2010" y="846"/>
                      </a:lnTo>
                      <a:lnTo>
                        <a:pt x="1994" y="851"/>
                      </a:lnTo>
                      <a:lnTo>
                        <a:pt x="1977" y="855"/>
                      </a:lnTo>
                      <a:lnTo>
                        <a:pt x="1961" y="859"/>
                      </a:lnTo>
                      <a:lnTo>
                        <a:pt x="1943" y="862"/>
                      </a:lnTo>
                      <a:lnTo>
                        <a:pt x="1926" y="866"/>
                      </a:lnTo>
                      <a:lnTo>
                        <a:pt x="1893" y="869"/>
                      </a:lnTo>
                      <a:lnTo>
                        <a:pt x="1862" y="872"/>
                      </a:lnTo>
                      <a:lnTo>
                        <a:pt x="1830" y="873"/>
                      </a:lnTo>
                      <a:lnTo>
                        <a:pt x="1800" y="874"/>
                      </a:lnTo>
                      <a:lnTo>
                        <a:pt x="1769" y="873"/>
                      </a:lnTo>
                      <a:lnTo>
                        <a:pt x="1740" y="872"/>
                      </a:lnTo>
                      <a:lnTo>
                        <a:pt x="1711" y="869"/>
                      </a:lnTo>
                      <a:lnTo>
                        <a:pt x="1682" y="866"/>
                      </a:lnTo>
                      <a:lnTo>
                        <a:pt x="1654" y="860"/>
                      </a:lnTo>
                      <a:lnTo>
                        <a:pt x="1626" y="854"/>
                      </a:lnTo>
                      <a:lnTo>
                        <a:pt x="1599" y="848"/>
                      </a:lnTo>
                      <a:lnTo>
                        <a:pt x="1573" y="840"/>
                      </a:lnTo>
                      <a:lnTo>
                        <a:pt x="1546" y="830"/>
                      </a:lnTo>
                      <a:lnTo>
                        <a:pt x="1520" y="820"/>
                      </a:lnTo>
                      <a:lnTo>
                        <a:pt x="1496" y="809"/>
                      </a:lnTo>
                      <a:lnTo>
                        <a:pt x="1471" y="796"/>
                      </a:lnTo>
                      <a:lnTo>
                        <a:pt x="1446" y="783"/>
                      </a:lnTo>
                      <a:lnTo>
                        <a:pt x="1422" y="768"/>
                      </a:lnTo>
                      <a:lnTo>
                        <a:pt x="1398" y="753"/>
                      </a:lnTo>
                      <a:lnTo>
                        <a:pt x="1375" y="736"/>
                      </a:lnTo>
                      <a:lnTo>
                        <a:pt x="1352" y="718"/>
                      </a:lnTo>
                      <a:lnTo>
                        <a:pt x="1329" y="698"/>
                      </a:lnTo>
                      <a:lnTo>
                        <a:pt x="1306" y="678"/>
                      </a:lnTo>
                      <a:lnTo>
                        <a:pt x="1285" y="657"/>
                      </a:lnTo>
                      <a:lnTo>
                        <a:pt x="1263" y="634"/>
                      </a:lnTo>
                      <a:lnTo>
                        <a:pt x="1241" y="609"/>
                      </a:lnTo>
                      <a:lnTo>
                        <a:pt x="1220" y="584"/>
                      </a:lnTo>
                      <a:lnTo>
                        <a:pt x="1199" y="557"/>
                      </a:lnTo>
                      <a:lnTo>
                        <a:pt x="1177" y="531"/>
                      </a:lnTo>
                      <a:lnTo>
                        <a:pt x="1156" y="502"/>
                      </a:lnTo>
                      <a:lnTo>
                        <a:pt x="1136" y="472"/>
                      </a:lnTo>
                      <a:lnTo>
                        <a:pt x="1116" y="440"/>
                      </a:lnTo>
                      <a:lnTo>
                        <a:pt x="1112" y="434"/>
                      </a:lnTo>
                      <a:lnTo>
                        <a:pt x="1107" y="429"/>
                      </a:lnTo>
                      <a:lnTo>
                        <a:pt x="1103" y="425"/>
                      </a:lnTo>
                      <a:lnTo>
                        <a:pt x="1097" y="421"/>
                      </a:lnTo>
                      <a:lnTo>
                        <a:pt x="1091" y="418"/>
                      </a:lnTo>
                      <a:lnTo>
                        <a:pt x="1086" y="415"/>
                      </a:lnTo>
                      <a:lnTo>
                        <a:pt x="1080" y="413"/>
                      </a:lnTo>
                      <a:lnTo>
                        <a:pt x="1074" y="411"/>
                      </a:lnTo>
                      <a:lnTo>
                        <a:pt x="1068" y="410"/>
                      </a:lnTo>
                      <a:lnTo>
                        <a:pt x="1061" y="410"/>
                      </a:lnTo>
                      <a:lnTo>
                        <a:pt x="1055" y="410"/>
                      </a:lnTo>
                      <a:lnTo>
                        <a:pt x="1048" y="410"/>
                      </a:lnTo>
                      <a:lnTo>
                        <a:pt x="1042" y="412"/>
                      </a:lnTo>
                      <a:lnTo>
                        <a:pt x="1035" y="414"/>
                      </a:lnTo>
                      <a:lnTo>
                        <a:pt x="1029" y="416"/>
                      </a:lnTo>
                      <a:lnTo>
                        <a:pt x="1024" y="420"/>
                      </a:lnTo>
                      <a:lnTo>
                        <a:pt x="1018" y="423"/>
                      </a:lnTo>
                      <a:lnTo>
                        <a:pt x="1013" y="428"/>
                      </a:lnTo>
                      <a:lnTo>
                        <a:pt x="1009" y="432"/>
                      </a:lnTo>
                      <a:lnTo>
                        <a:pt x="1004" y="438"/>
                      </a:lnTo>
                      <a:lnTo>
                        <a:pt x="1001" y="444"/>
                      </a:lnTo>
                      <a:lnTo>
                        <a:pt x="998" y="449"/>
                      </a:lnTo>
                      <a:lnTo>
                        <a:pt x="996" y="455"/>
                      </a:lnTo>
                      <a:lnTo>
                        <a:pt x="994" y="461"/>
                      </a:lnTo>
                      <a:lnTo>
                        <a:pt x="993" y="468"/>
                      </a:lnTo>
                      <a:lnTo>
                        <a:pt x="993" y="474"/>
                      </a:lnTo>
                      <a:lnTo>
                        <a:pt x="993" y="480"/>
                      </a:lnTo>
                      <a:lnTo>
                        <a:pt x="994" y="487"/>
                      </a:lnTo>
                      <a:lnTo>
                        <a:pt x="995" y="493"/>
                      </a:lnTo>
                      <a:lnTo>
                        <a:pt x="997" y="500"/>
                      </a:lnTo>
                      <a:lnTo>
                        <a:pt x="1000" y="506"/>
                      </a:lnTo>
                      <a:lnTo>
                        <a:pt x="1003" y="511"/>
                      </a:lnTo>
                      <a:lnTo>
                        <a:pt x="1026" y="547"/>
                      </a:lnTo>
                      <a:lnTo>
                        <a:pt x="1050" y="581"/>
                      </a:lnTo>
                      <a:lnTo>
                        <a:pt x="1074" y="613"/>
                      </a:lnTo>
                      <a:lnTo>
                        <a:pt x="1097" y="645"/>
                      </a:lnTo>
                      <a:lnTo>
                        <a:pt x="1122" y="675"/>
                      </a:lnTo>
                      <a:lnTo>
                        <a:pt x="1146" y="704"/>
                      </a:lnTo>
                      <a:lnTo>
                        <a:pt x="1172" y="731"/>
                      </a:lnTo>
                      <a:lnTo>
                        <a:pt x="1197" y="757"/>
                      </a:lnTo>
                      <a:lnTo>
                        <a:pt x="1223" y="782"/>
                      </a:lnTo>
                      <a:lnTo>
                        <a:pt x="1248" y="806"/>
                      </a:lnTo>
                      <a:lnTo>
                        <a:pt x="1275" y="827"/>
                      </a:lnTo>
                      <a:lnTo>
                        <a:pt x="1302" y="848"/>
                      </a:lnTo>
                      <a:lnTo>
                        <a:pt x="1329" y="868"/>
                      </a:lnTo>
                      <a:lnTo>
                        <a:pt x="1357" y="885"/>
                      </a:lnTo>
                      <a:lnTo>
                        <a:pt x="1385" y="902"/>
                      </a:lnTo>
                      <a:lnTo>
                        <a:pt x="1414" y="917"/>
                      </a:lnTo>
                      <a:lnTo>
                        <a:pt x="1443" y="932"/>
                      </a:lnTo>
                      <a:lnTo>
                        <a:pt x="1472" y="945"/>
                      </a:lnTo>
                      <a:lnTo>
                        <a:pt x="1502" y="957"/>
                      </a:lnTo>
                      <a:lnTo>
                        <a:pt x="1533" y="967"/>
                      </a:lnTo>
                      <a:lnTo>
                        <a:pt x="1564" y="976"/>
                      </a:lnTo>
                      <a:lnTo>
                        <a:pt x="1595" y="984"/>
                      </a:lnTo>
                      <a:lnTo>
                        <a:pt x="1627" y="992"/>
                      </a:lnTo>
                      <a:lnTo>
                        <a:pt x="1660" y="997"/>
                      </a:lnTo>
                      <a:lnTo>
                        <a:pt x="1693" y="1001"/>
                      </a:lnTo>
                      <a:lnTo>
                        <a:pt x="1726" y="1004"/>
                      </a:lnTo>
                      <a:lnTo>
                        <a:pt x="1761" y="1006"/>
                      </a:lnTo>
                      <a:lnTo>
                        <a:pt x="1795" y="1007"/>
                      </a:lnTo>
                      <a:lnTo>
                        <a:pt x="1832" y="1006"/>
                      </a:lnTo>
                      <a:lnTo>
                        <a:pt x="1868" y="1004"/>
                      </a:lnTo>
                      <a:lnTo>
                        <a:pt x="1904" y="1002"/>
                      </a:lnTo>
                      <a:lnTo>
                        <a:pt x="1942" y="998"/>
                      </a:lnTo>
                      <a:lnTo>
                        <a:pt x="1967" y="994"/>
                      </a:lnTo>
                      <a:lnTo>
                        <a:pt x="1991" y="990"/>
                      </a:lnTo>
                      <a:lnTo>
                        <a:pt x="2015" y="983"/>
                      </a:lnTo>
                      <a:lnTo>
                        <a:pt x="2037" y="977"/>
                      </a:lnTo>
                      <a:lnTo>
                        <a:pt x="2059" y="969"/>
                      </a:lnTo>
                      <a:lnTo>
                        <a:pt x="2081" y="961"/>
                      </a:lnTo>
                      <a:lnTo>
                        <a:pt x="2102" y="950"/>
                      </a:lnTo>
                      <a:lnTo>
                        <a:pt x="2122" y="940"/>
                      </a:lnTo>
                      <a:lnTo>
                        <a:pt x="2141" y="928"/>
                      </a:lnTo>
                      <a:lnTo>
                        <a:pt x="2159" y="915"/>
                      </a:lnTo>
                      <a:lnTo>
                        <a:pt x="2178" y="901"/>
                      </a:lnTo>
                      <a:lnTo>
                        <a:pt x="2195" y="886"/>
                      </a:lnTo>
                      <a:lnTo>
                        <a:pt x="2211" y="870"/>
                      </a:lnTo>
                      <a:lnTo>
                        <a:pt x="2227" y="853"/>
                      </a:lnTo>
                      <a:lnTo>
                        <a:pt x="2242" y="835"/>
                      </a:lnTo>
                      <a:lnTo>
                        <a:pt x="2256" y="816"/>
                      </a:lnTo>
                      <a:lnTo>
                        <a:pt x="2273" y="790"/>
                      </a:lnTo>
                      <a:lnTo>
                        <a:pt x="2289" y="762"/>
                      </a:lnTo>
                      <a:lnTo>
                        <a:pt x="2302" y="734"/>
                      </a:lnTo>
                      <a:lnTo>
                        <a:pt x="2315" y="705"/>
                      </a:lnTo>
                      <a:lnTo>
                        <a:pt x="2326" y="676"/>
                      </a:lnTo>
                      <a:lnTo>
                        <a:pt x="2335" y="646"/>
                      </a:lnTo>
                      <a:lnTo>
                        <a:pt x="2344" y="615"/>
                      </a:lnTo>
                      <a:lnTo>
                        <a:pt x="2351" y="584"/>
                      </a:lnTo>
                      <a:lnTo>
                        <a:pt x="2357" y="553"/>
                      </a:lnTo>
                      <a:lnTo>
                        <a:pt x="2362" y="522"/>
                      </a:lnTo>
                      <a:lnTo>
                        <a:pt x="2365" y="491"/>
                      </a:lnTo>
                      <a:lnTo>
                        <a:pt x="2368" y="460"/>
                      </a:lnTo>
                      <a:lnTo>
                        <a:pt x="2370" y="429"/>
                      </a:lnTo>
                      <a:lnTo>
                        <a:pt x="2372" y="399"/>
                      </a:lnTo>
                      <a:lnTo>
                        <a:pt x="2372" y="369"/>
                      </a:lnTo>
                      <a:lnTo>
                        <a:pt x="2372" y="339"/>
                      </a:lnTo>
                      <a:lnTo>
                        <a:pt x="2370" y="283"/>
                      </a:lnTo>
                      <a:lnTo>
                        <a:pt x="2367" y="231"/>
                      </a:lnTo>
                      <a:lnTo>
                        <a:pt x="2362" y="183"/>
                      </a:lnTo>
                      <a:lnTo>
                        <a:pt x="2357" y="142"/>
                      </a:lnTo>
                      <a:lnTo>
                        <a:pt x="2348" y="80"/>
                      </a:lnTo>
                      <a:lnTo>
                        <a:pt x="2341" y="52"/>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2" name="Freeform 1117">
                  <a:extLst>
                    <a:ext uri="{FF2B5EF4-FFF2-40B4-BE49-F238E27FC236}">
                      <a16:creationId xmlns:a16="http://schemas.microsoft.com/office/drawing/2014/main" id="{73279A9D-A21C-4000-8575-9ADDC3580C9E}"/>
                    </a:ext>
                  </a:extLst>
                </p:cNvPr>
                <p:cNvSpPr>
                  <a:spLocks/>
                </p:cNvSpPr>
                <p:nvPr/>
              </p:nvSpPr>
              <p:spPr bwMode="auto">
                <a:xfrm>
                  <a:off x="2145" y="2580"/>
                  <a:ext cx="138" cy="182"/>
                </a:xfrm>
                <a:custGeom>
                  <a:avLst/>
                  <a:gdLst>
                    <a:gd name="T0" fmla="*/ 0 w 2083"/>
                    <a:gd name="T1" fmla="*/ 0 h 2740"/>
                    <a:gd name="T2" fmla="*/ 0 w 2083"/>
                    <a:gd name="T3" fmla="*/ 0 h 2740"/>
                    <a:gd name="T4" fmla="*/ 0 w 2083"/>
                    <a:gd name="T5" fmla="*/ 0 h 2740"/>
                    <a:gd name="T6" fmla="*/ 0 w 2083"/>
                    <a:gd name="T7" fmla="*/ 0 h 2740"/>
                    <a:gd name="T8" fmla="*/ 0 w 2083"/>
                    <a:gd name="T9" fmla="*/ 0 h 2740"/>
                    <a:gd name="T10" fmla="*/ 0 w 2083"/>
                    <a:gd name="T11" fmla="*/ 0 h 2740"/>
                    <a:gd name="T12" fmla="*/ 0 w 2083"/>
                    <a:gd name="T13" fmla="*/ 0 h 2740"/>
                    <a:gd name="T14" fmla="*/ 0 w 2083"/>
                    <a:gd name="T15" fmla="*/ 0 h 2740"/>
                    <a:gd name="T16" fmla="*/ 0 w 2083"/>
                    <a:gd name="T17" fmla="*/ 0 h 2740"/>
                    <a:gd name="T18" fmla="*/ 0 w 2083"/>
                    <a:gd name="T19" fmla="*/ 0 h 2740"/>
                    <a:gd name="T20" fmla="*/ 0 w 2083"/>
                    <a:gd name="T21" fmla="*/ 0 h 2740"/>
                    <a:gd name="T22" fmla="*/ 0 w 2083"/>
                    <a:gd name="T23" fmla="*/ 0 h 2740"/>
                    <a:gd name="T24" fmla="*/ 0 w 2083"/>
                    <a:gd name="T25" fmla="*/ 0 h 2740"/>
                    <a:gd name="T26" fmla="*/ 0 w 2083"/>
                    <a:gd name="T27" fmla="*/ 0 h 2740"/>
                    <a:gd name="T28" fmla="*/ 0 w 2083"/>
                    <a:gd name="T29" fmla="*/ 0 h 2740"/>
                    <a:gd name="T30" fmla="*/ 0 w 2083"/>
                    <a:gd name="T31" fmla="*/ 0 h 2740"/>
                    <a:gd name="T32" fmla="*/ 0 w 2083"/>
                    <a:gd name="T33" fmla="*/ 0 h 2740"/>
                    <a:gd name="T34" fmla="*/ 0 w 2083"/>
                    <a:gd name="T35" fmla="*/ 0 h 2740"/>
                    <a:gd name="T36" fmla="*/ 0 w 2083"/>
                    <a:gd name="T37" fmla="*/ 0 h 2740"/>
                    <a:gd name="T38" fmla="*/ 0 w 2083"/>
                    <a:gd name="T39" fmla="*/ 0 h 2740"/>
                    <a:gd name="T40" fmla="*/ 0 w 2083"/>
                    <a:gd name="T41" fmla="*/ 0 h 2740"/>
                    <a:gd name="T42" fmla="*/ 0 w 2083"/>
                    <a:gd name="T43" fmla="*/ 0 h 2740"/>
                    <a:gd name="T44" fmla="*/ 0 w 2083"/>
                    <a:gd name="T45" fmla="*/ 0 h 2740"/>
                    <a:gd name="T46" fmla="*/ 0 w 2083"/>
                    <a:gd name="T47" fmla="*/ 0 h 2740"/>
                    <a:gd name="T48" fmla="*/ 0 w 2083"/>
                    <a:gd name="T49" fmla="*/ 0 h 2740"/>
                    <a:gd name="T50" fmla="*/ 0 w 2083"/>
                    <a:gd name="T51" fmla="*/ 0 h 2740"/>
                    <a:gd name="T52" fmla="*/ 0 w 2083"/>
                    <a:gd name="T53" fmla="*/ 0 h 2740"/>
                    <a:gd name="T54" fmla="*/ 0 w 2083"/>
                    <a:gd name="T55" fmla="*/ 0 h 2740"/>
                    <a:gd name="T56" fmla="*/ 0 w 2083"/>
                    <a:gd name="T57" fmla="*/ 0 h 2740"/>
                    <a:gd name="T58" fmla="*/ 0 w 2083"/>
                    <a:gd name="T59" fmla="*/ 0 h 2740"/>
                    <a:gd name="T60" fmla="*/ 0 w 2083"/>
                    <a:gd name="T61" fmla="*/ 0 h 2740"/>
                    <a:gd name="T62" fmla="*/ 0 w 2083"/>
                    <a:gd name="T63" fmla="*/ 0 h 2740"/>
                    <a:gd name="T64" fmla="*/ 0 w 2083"/>
                    <a:gd name="T65" fmla="*/ 0 h 2740"/>
                    <a:gd name="T66" fmla="*/ 0 w 2083"/>
                    <a:gd name="T67" fmla="*/ 0 h 2740"/>
                    <a:gd name="T68" fmla="*/ 0 w 2083"/>
                    <a:gd name="T69" fmla="*/ 0 h 2740"/>
                    <a:gd name="T70" fmla="*/ 0 w 2083"/>
                    <a:gd name="T71" fmla="*/ 0 h 2740"/>
                    <a:gd name="T72" fmla="*/ 0 w 2083"/>
                    <a:gd name="T73" fmla="*/ 0 h 2740"/>
                    <a:gd name="T74" fmla="*/ 0 w 2083"/>
                    <a:gd name="T75" fmla="*/ 0 h 2740"/>
                    <a:gd name="T76" fmla="*/ 0 w 2083"/>
                    <a:gd name="T77" fmla="*/ 0 h 2740"/>
                    <a:gd name="T78" fmla="*/ 0 w 2083"/>
                    <a:gd name="T79" fmla="*/ 0 h 2740"/>
                    <a:gd name="T80" fmla="*/ 0 w 2083"/>
                    <a:gd name="T81" fmla="*/ 0 h 2740"/>
                    <a:gd name="T82" fmla="*/ 0 w 2083"/>
                    <a:gd name="T83" fmla="*/ 0 h 2740"/>
                    <a:gd name="T84" fmla="*/ 0 w 2083"/>
                    <a:gd name="T85" fmla="*/ 0 h 2740"/>
                    <a:gd name="T86" fmla="*/ 0 w 2083"/>
                    <a:gd name="T87" fmla="*/ 0 h 2740"/>
                    <a:gd name="T88" fmla="*/ 0 w 2083"/>
                    <a:gd name="T89" fmla="*/ 0 h 2740"/>
                    <a:gd name="T90" fmla="*/ 0 w 2083"/>
                    <a:gd name="T91" fmla="*/ 0 h 2740"/>
                    <a:gd name="T92" fmla="*/ 0 w 2083"/>
                    <a:gd name="T93" fmla="*/ 0 h 2740"/>
                    <a:gd name="T94" fmla="*/ 0 w 2083"/>
                    <a:gd name="T95" fmla="*/ 0 h 2740"/>
                    <a:gd name="T96" fmla="*/ 0 w 2083"/>
                    <a:gd name="T97" fmla="*/ 0 h 2740"/>
                    <a:gd name="T98" fmla="*/ 0 w 2083"/>
                    <a:gd name="T99" fmla="*/ 0 h 2740"/>
                    <a:gd name="T100" fmla="*/ 0 w 2083"/>
                    <a:gd name="T101" fmla="*/ 0 h 2740"/>
                    <a:gd name="T102" fmla="*/ 0 w 2083"/>
                    <a:gd name="T103" fmla="*/ 0 h 2740"/>
                    <a:gd name="T104" fmla="*/ 0 w 2083"/>
                    <a:gd name="T105" fmla="*/ 0 h 2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3" h="2740">
                      <a:moveTo>
                        <a:pt x="106" y="2524"/>
                      </a:moveTo>
                      <a:lnTo>
                        <a:pt x="1136" y="2503"/>
                      </a:lnTo>
                      <a:lnTo>
                        <a:pt x="1146" y="2502"/>
                      </a:lnTo>
                      <a:lnTo>
                        <a:pt x="1154" y="2500"/>
                      </a:lnTo>
                      <a:lnTo>
                        <a:pt x="1162" y="2498"/>
                      </a:lnTo>
                      <a:lnTo>
                        <a:pt x="1169" y="2495"/>
                      </a:lnTo>
                      <a:lnTo>
                        <a:pt x="1174" y="2493"/>
                      </a:lnTo>
                      <a:lnTo>
                        <a:pt x="1179" y="2489"/>
                      </a:lnTo>
                      <a:lnTo>
                        <a:pt x="1183" y="2486"/>
                      </a:lnTo>
                      <a:lnTo>
                        <a:pt x="1186" y="2483"/>
                      </a:lnTo>
                      <a:lnTo>
                        <a:pt x="1192" y="2477"/>
                      </a:lnTo>
                      <a:lnTo>
                        <a:pt x="1198" y="2469"/>
                      </a:lnTo>
                      <a:lnTo>
                        <a:pt x="1202" y="2461"/>
                      </a:lnTo>
                      <a:lnTo>
                        <a:pt x="1207" y="2452"/>
                      </a:lnTo>
                      <a:lnTo>
                        <a:pt x="1215" y="2431"/>
                      </a:lnTo>
                      <a:lnTo>
                        <a:pt x="1221" y="2408"/>
                      </a:lnTo>
                      <a:lnTo>
                        <a:pt x="1227" y="2383"/>
                      </a:lnTo>
                      <a:lnTo>
                        <a:pt x="1231" y="2355"/>
                      </a:lnTo>
                      <a:lnTo>
                        <a:pt x="1233" y="2326"/>
                      </a:lnTo>
                      <a:lnTo>
                        <a:pt x="1233" y="2294"/>
                      </a:lnTo>
                      <a:lnTo>
                        <a:pt x="1233" y="2221"/>
                      </a:lnTo>
                      <a:lnTo>
                        <a:pt x="1234" y="2104"/>
                      </a:lnTo>
                      <a:lnTo>
                        <a:pt x="1236" y="1960"/>
                      </a:lnTo>
                      <a:lnTo>
                        <a:pt x="1239" y="1804"/>
                      </a:lnTo>
                      <a:lnTo>
                        <a:pt x="1242" y="1652"/>
                      </a:lnTo>
                      <a:lnTo>
                        <a:pt x="1245" y="1520"/>
                      </a:lnTo>
                      <a:lnTo>
                        <a:pt x="1247" y="1424"/>
                      </a:lnTo>
                      <a:lnTo>
                        <a:pt x="1248" y="1381"/>
                      </a:lnTo>
                      <a:lnTo>
                        <a:pt x="1249" y="1370"/>
                      </a:lnTo>
                      <a:lnTo>
                        <a:pt x="1250" y="1360"/>
                      </a:lnTo>
                      <a:lnTo>
                        <a:pt x="1253" y="1350"/>
                      </a:lnTo>
                      <a:lnTo>
                        <a:pt x="1258" y="1340"/>
                      </a:lnTo>
                      <a:lnTo>
                        <a:pt x="1262" y="1331"/>
                      </a:lnTo>
                      <a:lnTo>
                        <a:pt x="1267" y="1323"/>
                      </a:lnTo>
                      <a:lnTo>
                        <a:pt x="1273" y="1315"/>
                      </a:lnTo>
                      <a:lnTo>
                        <a:pt x="1280" y="1307"/>
                      </a:lnTo>
                      <a:lnTo>
                        <a:pt x="1288" y="1300"/>
                      </a:lnTo>
                      <a:lnTo>
                        <a:pt x="1296" y="1294"/>
                      </a:lnTo>
                      <a:lnTo>
                        <a:pt x="1304" y="1289"/>
                      </a:lnTo>
                      <a:lnTo>
                        <a:pt x="1313" y="1285"/>
                      </a:lnTo>
                      <a:lnTo>
                        <a:pt x="1323" y="1280"/>
                      </a:lnTo>
                      <a:lnTo>
                        <a:pt x="1333" y="1278"/>
                      </a:lnTo>
                      <a:lnTo>
                        <a:pt x="1343" y="1276"/>
                      </a:lnTo>
                      <a:lnTo>
                        <a:pt x="1354" y="1275"/>
                      </a:lnTo>
                      <a:lnTo>
                        <a:pt x="1401" y="1274"/>
                      </a:lnTo>
                      <a:lnTo>
                        <a:pt x="1461" y="1272"/>
                      </a:lnTo>
                      <a:lnTo>
                        <a:pt x="1531" y="1270"/>
                      </a:lnTo>
                      <a:lnTo>
                        <a:pt x="1603" y="1267"/>
                      </a:lnTo>
                      <a:lnTo>
                        <a:pt x="1675" y="1264"/>
                      </a:lnTo>
                      <a:lnTo>
                        <a:pt x="1743" y="1259"/>
                      </a:lnTo>
                      <a:lnTo>
                        <a:pt x="1800" y="1255"/>
                      </a:lnTo>
                      <a:lnTo>
                        <a:pt x="1845" y="1248"/>
                      </a:lnTo>
                      <a:lnTo>
                        <a:pt x="1847" y="1248"/>
                      </a:lnTo>
                      <a:lnTo>
                        <a:pt x="1850" y="1247"/>
                      </a:lnTo>
                      <a:lnTo>
                        <a:pt x="1853" y="1247"/>
                      </a:lnTo>
                      <a:lnTo>
                        <a:pt x="1855" y="1246"/>
                      </a:lnTo>
                      <a:lnTo>
                        <a:pt x="1858" y="1245"/>
                      </a:lnTo>
                      <a:lnTo>
                        <a:pt x="1860" y="1243"/>
                      </a:lnTo>
                      <a:lnTo>
                        <a:pt x="1861" y="1242"/>
                      </a:lnTo>
                      <a:lnTo>
                        <a:pt x="1863" y="1240"/>
                      </a:lnTo>
                      <a:lnTo>
                        <a:pt x="1865" y="1236"/>
                      </a:lnTo>
                      <a:lnTo>
                        <a:pt x="1866" y="1229"/>
                      </a:lnTo>
                      <a:lnTo>
                        <a:pt x="1866" y="1220"/>
                      </a:lnTo>
                      <a:lnTo>
                        <a:pt x="1866" y="1211"/>
                      </a:lnTo>
                      <a:lnTo>
                        <a:pt x="1863" y="1200"/>
                      </a:lnTo>
                      <a:lnTo>
                        <a:pt x="1860" y="1187"/>
                      </a:lnTo>
                      <a:lnTo>
                        <a:pt x="1855" y="1174"/>
                      </a:lnTo>
                      <a:lnTo>
                        <a:pt x="1848" y="1159"/>
                      </a:lnTo>
                      <a:lnTo>
                        <a:pt x="1304" y="160"/>
                      </a:lnTo>
                      <a:lnTo>
                        <a:pt x="1299" y="150"/>
                      </a:lnTo>
                      <a:lnTo>
                        <a:pt x="1296" y="140"/>
                      </a:lnTo>
                      <a:lnTo>
                        <a:pt x="1293" y="130"/>
                      </a:lnTo>
                      <a:lnTo>
                        <a:pt x="1292" y="119"/>
                      </a:lnTo>
                      <a:lnTo>
                        <a:pt x="1291" y="109"/>
                      </a:lnTo>
                      <a:lnTo>
                        <a:pt x="1292" y="99"/>
                      </a:lnTo>
                      <a:lnTo>
                        <a:pt x="1293" y="88"/>
                      </a:lnTo>
                      <a:lnTo>
                        <a:pt x="1295" y="78"/>
                      </a:lnTo>
                      <a:lnTo>
                        <a:pt x="1299" y="68"/>
                      </a:lnTo>
                      <a:lnTo>
                        <a:pt x="1303" y="58"/>
                      </a:lnTo>
                      <a:lnTo>
                        <a:pt x="1308" y="50"/>
                      </a:lnTo>
                      <a:lnTo>
                        <a:pt x="1314" y="41"/>
                      </a:lnTo>
                      <a:lnTo>
                        <a:pt x="1322" y="34"/>
                      </a:lnTo>
                      <a:lnTo>
                        <a:pt x="1329" y="25"/>
                      </a:lnTo>
                      <a:lnTo>
                        <a:pt x="1337" y="19"/>
                      </a:lnTo>
                      <a:lnTo>
                        <a:pt x="1347" y="13"/>
                      </a:lnTo>
                      <a:lnTo>
                        <a:pt x="1357" y="9"/>
                      </a:lnTo>
                      <a:lnTo>
                        <a:pt x="1367" y="5"/>
                      </a:lnTo>
                      <a:lnTo>
                        <a:pt x="1377" y="3"/>
                      </a:lnTo>
                      <a:lnTo>
                        <a:pt x="1388" y="0"/>
                      </a:lnTo>
                      <a:lnTo>
                        <a:pt x="1398" y="0"/>
                      </a:lnTo>
                      <a:lnTo>
                        <a:pt x="1409" y="0"/>
                      </a:lnTo>
                      <a:lnTo>
                        <a:pt x="1419" y="3"/>
                      </a:lnTo>
                      <a:lnTo>
                        <a:pt x="1429" y="5"/>
                      </a:lnTo>
                      <a:lnTo>
                        <a:pt x="1440" y="8"/>
                      </a:lnTo>
                      <a:lnTo>
                        <a:pt x="1449" y="12"/>
                      </a:lnTo>
                      <a:lnTo>
                        <a:pt x="1458" y="17"/>
                      </a:lnTo>
                      <a:lnTo>
                        <a:pt x="1466" y="23"/>
                      </a:lnTo>
                      <a:lnTo>
                        <a:pt x="1475" y="30"/>
                      </a:lnTo>
                      <a:lnTo>
                        <a:pt x="1482" y="39"/>
                      </a:lnTo>
                      <a:lnTo>
                        <a:pt x="1488" y="47"/>
                      </a:lnTo>
                      <a:lnTo>
                        <a:pt x="1494" y="56"/>
                      </a:lnTo>
                      <a:lnTo>
                        <a:pt x="2040" y="1059"/>
                      </a:lnTo>
                      <a:lnTo>
                        <a:pt x="2049" y="1077"/>
                      </a:lnTo>
                      <a:lnTo>
                        <a:pt x="2057" y="1094"/>
                      </a:lnTo>
                      <a:lnTo>
                        <a:pt x="2063" y="1113"/>
                      </a:lnTo>
                      <a:lnTo>
                        <a:pt x="2069" y="1132"/>
                      </a:lnTo>
                      <a:lnTo>
                        <a:pt x="2073" y="1149"/>
                      </a:lnTo>
                      <a:lnTo>
                        <a:pt x="2078" y="1168"/>
                      </a:lnTo>
                      <a:lnTo>
                        <a:pt x="2081" y="1186"/>
                      </a:lnTo>
                      <a:lnTo>
                        <a:pt x="2082" y="1204"/>
                      </a:lnTo>
                      <a:lnTo>
                        <a:pt x="2083" y="1222"/>
                      </a:lnTo>
                      <a:lnTo>
                        <a:pt x="2082" y="1239"/>
                      </a:lnTo>
                      <a:lnTo>
                        <a:pt x="2081" y="1257"/>
                      </a:lnTo>
                      <a:lnTo>
                        <a:pt x="2078" y="1273"/>
                      </a:lnTo>
                      <a:lnTo>
                        <a:pt x="2074" y="1290"/>
                      </a:lnTo>
                      <a:lnTo>
                        <a:pt x="2069" y="1306"/>
                      </a:lnTo>
                      <a:lnTo>
                        <a:pt x="2063" y="1322"/>
                      </a:lnTo>
                      <a:lnTo>
                        <a:pt x="2057" y="1337"/>
                      </a:lnTo>
                      <a:lnTo>
                        <a:pt x="2050" y="1350"/>
                      </a:lnTo>
                      <a:lnTo>
                        <a:pt x="2042" y="1361"/>
                      </a:lnTo>
                      <a:lnTo>
                        <a:pt x="2035" y="1372"/>
                      </a:lnTo>
                      <a:lnTo>
                        <a:pt x="2026" y="1383"/>
                      </a:lnTo>
                      <a:lnTo>
                        <a:pt x="2017" y="1393"/>
                      </a:lnTo>
                      <a:lnTo>
                        <a:pt x="2007" y="1402"/>
                      </a:lnTo>
                      <a:lnTo>
                        <a:pt x="1997" y="1412"/>
                      </a:lnTo>
                      <a:lnTo>
                        <a:pt x="1986" y="1420"/>
                      </a:lnTo>
                      <a:lnTo>
                        <a:pt x="1974" y="1427"/>
                      </a:lnTo>
                      <a:lnTo>
                        <a:pt x="1962" y="1435"/>
                      </a:lnTo>
                      <a:lnTo>
                        <a:pt x="1949" y="1441"/>
                      </a:lnTo>
                      <a:lnTo>
                        <a:pt x="1937" y="1447"/>
                      </a:lnTo>
                      <a:lnTo>
                        <a:pt x="1923" y="1451"/>
                      </a:lnTo>
                      <a:lnTo>
                        <a:pt x="1909" y="1456"/>
                      </a:lnTo>
                      <a:lnTo>
                        <a:pt x="1895" y="1459"/>
                      </a:lnTo>
                      <a:lnTo>
                        <a:pt x="1880" y="1462"/>
                      </a:lnTo>
                      <a:lnTo>
                        <a:pt x="1842" y="1468"/>
                      </a:lnTo>
                      <a:lnTo>
                        <a:pt x="1794" y="1472"/>
                      </a:lnTo>
                      <a:lnTo>
                        <a:pt x="1741" y="1476"/>
                      </a:lnTo>
                      <a:lnTo>
                        <a:pt x="1685" y="1480"/>
                      </a:lnTo>
                      <a:lnTo>
                        <a:pt x="1626" y="1483"/>
                      </a:lnTo>
                      <a:lnTo>
                        <a:pt x="1568" y="1485"/>
                      </a:lnTo>
                      <a:lnTo>
                        <a:pt x="1513" y="1487"/>
                      </a:lnTo>
                      <a:lnTo>
                        <a:pt x="1462" y="1489"/>
                      </a:lnTo>
                      <a:lnTo>
                        <a:pt x="1460" y="1582"/>
                      </a:lnTo>
                      <a:lnTo>
                        <a:pt x="1458" y="1693"/>
                      </a:lnTo>
                      <a:lnTo>
                        <a:pt x="1455" y="1813"/>
                      </a:lnTo>
                      <a:lnTo>
                        <a:pt x="1453" y="1936"/>
                      </a:lnTo>
                      <a:lnTo>
                        <a:pt x="1451" y="2053"/>
                      </a:lnTo>
                      <a:lnTo>
                        <a:pt x="1450" y="2156"/>
                      </a:lnTo>
                      <a:lnTo>
                        <a:pt x="1449" y="2238"/>
                      </a:lnTo>
                      <a:lnTo>
                        <a:pt x="1449" y="2290"/>
                      </a:lnTo>
                      <a:lnTo>
                        <a:pt x="1449" y="2325"/>
                      </a:lnTo>
                      <a:lnTo>
                        <a:pt x="1447" y="2365"/>
                      </a:lnTo>
                      <a:lnTo>
                        <a:pt x="1445" y="2387"/>
                      </a:lnTo>
                      <a:lnTo>
                        <a:pt x="1442" y="2408"/>
                      </a:lnTo>
                      <a:lnTo>
                        <a:pt x="1437" y="2431"/>
                      </a:lnTo>
                      <a:lnTo>
                        <a:pt x="1432" y="2455"/>
                      </a:lnTo>
                      <a:lnTo>
                        <a:pt x="1426" y="2479"/>
                      </a:lnTo>
                      <a:lnTo>
                        <a:pt x="1419" y="2503"/>
                      </a:lnTo>
                      <a:lnTo>
                        <a:pt x="1411" y="2525"/>
                      </a:lnTo>
                      <a:lnTo>
                        <a:pt x="1400" y="2548"/>
                      </a:lnTo>
                      <a:lnTo>
                        <a:pt x="1389" y="2571"/>
                      </a:lnTo>
                      <a:lnTo>
                        <a:pt x="1375" y="2593"/>
                      </a:lnTo>
                      <a:lnTo>
                        <a:pt x="1360" y="2613"/>
                      </a:lnTo>
                      <a:lnTo>
                        <a:pt x="1343" y="2632"/>
                      </a:lnTo>
                      <a:lnTo>
                        <a:pt x="1333" y="2642"/>
                      </a:lnTo>
                      <a:lnTo>
                        <a:pt x="1323" y="2651"/>
                      </a:lnTo>
                      <a:lnTo>
                        <a:pt x="1311" y="2661"/>
                      </a:lnTo>
                      <a:lnTo>
                        <a:pt x="1300" y="2669"/>
                      </a:lnTo>
                      <a:lnTo>
                        <a:pt x="1289" y="2676"/>
                      </a:lnTo>
                      <a:lnTo>
                        <a:pt x="1277" y="2683"/>
                      </a:lnTo>
                      <a:lnTo>
                        <a:pt x="1265" y="2690"/>
                      </a:lnTo>
                      <a:lnTo>
                        <a:pt x="1252" y="2695"/>
                      </a:lnTo>
                      <a:lnTo>
                        <a:pt x="1239" y="2700"/>
                      </a:lnTo>
                      <a:lnTo>
                        <a:pt x="1225" y="2705"/>
                      </a:lnTo>
                      <a:lnTo>
                        <a:pt x="1212" y="2709"/>
                      </a:lnTo>
                      <a:lnTo>
                        <a:pt x="1199" y="2712"/>
                      </a:lnTo>
                      <a:lnTo>
                        <a:pt x="1184" y="2715"/>
                      </a:lnTo>
                      <a:lnTo>
                        <a:pt x="1170" y="2717"/>
                      </a:lnTo>
                      <a:lnTo>
                        <a:pt x="1155" y="2718"/>
                      </a:lnTo>
                      <a:lnTo>
                        <a:pt x="1141" y="2719"/>
                      </a:lnTo>
                      <a:lnTo>
                        <a:pt x="111" y="2740"/>
                      </a:lnTo>
                      <a:lnTo>
                        <a:pt x="99" y="2740"/>
                      </a:lnTo>
                      <a:lnTo>
                        <a:pt x="89" y="2738"/>
                      </a:lnTo>
                      <a:lnTo>
                        <a:pt x="78" y="2736"/>
                      </a:lnTo>
                      <a:lnTo>
                        <a:pt x="68" y="2733"/>
                      </a:lnTo>
                      <a:lnTo>
                        <a:pt x="59" y="2729"/>
                      </a:lnTo>
                      <a:lnTo>
                        <a:pt x="50" y="2723"/>
                      </a:lnTo>
                      <a:lnTo>
                        <a:pt x="41" y="2718"/>
                      </a:lnTo>
                      <a:lnTo>
                        <a:pt x="33" y="2710"/>
                      </a:lnTo>
                      <a:lnTo>
                        <a:pt x="26" y="2703"/>
                      </a:lnTo>
                      <a:lnTo>
                        <a:pt x="20" y="2695"/>
                      </a:lnTo>
                      <a:lnTo>
                        <a:pt x="15" y="2686"/>
                      </a:lnTo>
                      <a:lnTo>
                        <a:pt x="9" y="2676"/>
                      </a:lnTo>
                      <a:lnTo>
                        <a:pt x="5" y="2667"/>
                      </a:lnTo>
                      <a:lnTo>
                        <a:pt x="2" y="2657"/>
                      </a:lnTo>
                      <a:lnTo>
                        <a:pt x="1" y="2645"/>
                      </a:lnTo>
                      <a:lnTo>
                        <a:pt x="0" y="2635"/>
                      </a:lnTo>
                      <a:lnTo>
                        <a:pt x="0" y="2624"/>
                      </a:lnTo>
                      <a:lnTo>
                        <a:pt x="2" y="2613"/>
                      </a:lnTo>
                      <a:lnTo>
                        <a:pt x="4" y="2603"/>
                      </a:lnTo>
                      <a:lnTo>
                        <a:pt x="7" y="2593"/>
                      </a:lnTo>
                      <a:lnTo>
                        <a:pt x="11" y="2583"/>
                      </a:lnTo>
                      <a:lnTo>
                        <a:pt x="18" y="2574"/>
                      </a:lnTo>
                      <a:lnTo>
                        <a:pt x="23" y="2566"/>
                      </a:lnTo>
                      <a:lnTo>
                        <a:pt x="30" y="2557"/>
                      </a:lnTo>
                      <a:lnTo>
                        <a:pt x="37" y="2550"/>
                      </a:lnTo>
                      <a:lnTo>
                        <a:pt x="46" y="2544"/>
                      </a:lnTo>
                      <a:lnTo>
                        <a:pt x="55" y="2539"/>
                      </a:lnTo>
                      <a:lnTo>
                        <a:pt x="64" y="2534"/>
                      </a:lnTo>
                      <a:lnTo>
                        <a:pt x="74" y="2529"/>
                      </a:lnTo>
                      <a:lnTo>
                        <a:pt x="84" y="2526"/>
                      </a:lnTo>
                      <a:lnTo>
                        <a:pt x="95" y="2525"/>
                      </a:lnTo>
                      <a:lnTo>
                        <a:pt x="106" y="2524"/>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3" name="Freeform 1118">
                  <a:extLst>
                    <a:ext uri="{FF2B5EF4-FFF2-40B4-BE49-F238E27FC236}">
                      <a16:creationId xmlns:a16="http://schemas.microsoft.com/office/drawing/2014/main" id="{E0974B83-DC0B-4513-9D96-68DC1D1DDEC7}"/>
                    </a:ext>
                  </a:extLst>
                </p:cNvPr>
                <p:cNvSpPr>
                  <a:spLocks/>
                </p:cNvSpPr>
                <p:nvPr/>
              </p:nvSpPr>
              <p:spPr bwMode="auto">
                <a:xfrm>
                  <a:off x="2137" y="2536"/>
                  <a:ext cx="73" cy="33"/>
                </a:xfrm>
                <a:custGeom>
                  <a:avLst/>
                  <a:gdLst>
                    <a:gd name="T0" fmla="*/ 0 w 1088"/>
                    <a:gd name="T1" fmla="*/ 0 h 496"/>
                    <a:gd name="T2" fmla="*/ 0 w 1088"/>
                    <a:gd name="T3" fmla="*/ 0 h 496"/>
                    <a:gd name="T4" fmla="*/ 0 w 1088"/>
                    <a:gd name="T5" fmla="*/ 0 h 496"/>
                    <a:gd name="T6" fmla="*/ 0 w 1088"/>
                    <a:gd name="T7" fmla="*/ 0 h 496"/>
                    <a:gd name="T8" fmla="*/ 0 w 1088"/>
                    <a:gd name="T9" fmla="*/ 0 h 496"/>
                    <a:gd name="T10" fmla="*/ 0 w 1088"/>
                    <a:gd name="T11" fmla="*/ 0 h 496"/>
                    <a:gd name="T12" fmla="*/ 0 w 1088"/>
                    <a:gd name="T13" fmla="*/ 0 h 496"/>
                    <a:gd name="T14" fmla="*/ 0 w 1088"/>
                    <a:gd name="T15" fmla="*/ 0 h 496"/>
                    <a:gd name="T16" fmla="*/ 0 w 1088"/>
                    <a:gd name="T17" fmla="*/ 0 h 496"/>
                    <a:gd name="T18" fmla="*/ 0 w 1088"/>
                    <a:gd name="T19" fmla="*/ 0 h 496"/>
                    <a:gd name="T20" fmla="*/ 0 w 1088"/>
                    <a:gd name="T21" fmla="*/ 0 h 496"/>
                    <a:gd name="T22" fmla="*/ 0 w 1088"/>
                    <a:gd name="T23" fmla="*/ 0 h 496"/>
                    <a:gd name="T24" fmla="*/ 0 w 1088"/>
                    <a:gd name="T25" fmla="*/ 0 h 496"/>
                    <a:gd name="T26" fmla="*/ 0 w 1088"/>
                    <a:gd name="T27" fmla="*/ 0 h 496"/>
                    <a:gd name="T28" fmla="*/ 0 w 1088"/>
                    <a:gd name="T29" fmla="*/ 0 h 496"/>
                    <a:gd name="T30" fmla="*/ 0 w 1088"/>
                    <a:gd name="T31" fmla="*/ 0 h 496"/>
                    <a:gd name="T32" fmla="*/ 0 w 1088"/>
                    <a:gd name="T33" fmla="*/ 0 h 496"/>
                    <a:gd name="T34" fmla="*/ 0 w 1088"/>
                    <a:gd name="T35" fmla="*/ 0 h 496"/>
                    <a:gd name="T36" fmla="*/ 0 w 1088"/>
                    <a:gd name="T37" fmla="*/ 0 h 496"/>
                    <a:gd name="T38" fmla="*/ 0 w 1088"/>
                    <a:gd name="T39" fmla="*/ 0 h 496"/>
                    <a:gd name="T40" fmla="*/ 0 w 1088"/>
                    <a:gd name="T41" fmla="*/ 0 h 496"/>
                    <a:gd name="T42" fmla="*/ 0 w 1088"/>
                    <a:gd name="T43" fmla="*/ 0 h 496"/>
                    <a:gd name="T44" fmla="*/ 0 w 1088"/>
                    <a:gd name="T45" fmla="*/ 0 h 496"/>
                    <a:gd name="T46" fmla="*/ 0 w 1088"/>
                    <a:gd name="T47" fmla="*/ 0 h 496"/>
                    <a:gd name="T48" fmla="*/ 0 w 1088"/>
                    <a:gd name="T49" fmla="*/ 0 h 496"/>
                    <a:gd name="T50" fmla="*/ 0 w 1088"/>
                    <a:gd name="T51" fmla="*/ 0 h 496"/>
                    <a:gd name="T52" fmla="*/ 0 w 1088"/>
                    <a:gd name="T53" fmla="*/ 0 h 496"/>
                    <a:gd name="T54" fmla="*/ 0 w 1088"/>
                    <a:gd name="T55" fmla="*/ 0 h 496"/>
                    <a:gd name="T56" fmla="*/ 0 w 1088"/>
                    <a:gd name="T57" fmla="*/ 0 h 496"/>
                    <a:gd name="T58" fmla="*/ 0 w 1088"/>
                    <a:gd name="T59" fmla="*/ 0 h 496"/>
                    <a:gd name="T60" fmla="*/ 0 w 1088"/>
                    <a:gd name="T61" fmla="*/ 0 h 496"/>
                    <a:gd name="T62" fmla="*/ 0 w 1088"/>
                    <a:gd name="T63" fmla="*/ 0 h 496"/>
                    <a:gd name="T64" fmla="*/ 0 w 1088"/>
                    <a:gd name="T65" fmla="*/ 0 h 496"/>
                    <a:gd name="T66" fmla="*/ 0 w 1088"/>
                    <a:gd name="T67" fmla="*/ 0 h 496"/>
                    <a:gd name="T68" fmla="*/ 0 w 1088"/>
                    <a:gd name="T69" fmla="*/ 0 h 496"/>
                    <a:gd name="T70" fmla="*/ 0 w 1088"/>
                    <a:gd name="T71" fmla="*/ 0 h 496"/>
                    <a:gd name="T72" fmla="*/ 0 w 1088"/>
                    <a:gd name="T73" fmla="*/ 0 h 496"/>
                    <a:gd name="T74" fmla="*/ 0 w 1088"/>
                    <a:gd name="T75" fmla="*/ 0 h 496"/>
                    <a:gd name="T76" fmla="*/ 0 w 1088"/>
                    <a:gd name="T77" fmla="*/ 0 h 496"/>
                    <a:gd name="T78" fmla="*/ 0 w 1088"/>
                    <a:gd name="T79" fmla="*/ 0 h 496"/>
                    <a:gd name="T80" fmla="*/ 0 w 1088"/>
                    <a:gd name="T81" fmla="*/ 0 h 496"/>
                    <a:gd name="T82" fmla="*/ 0 w 1088"/>
                    <a:gd name="T83" fmla="*/ 0 h 496"/>
                    <a:gd name="T84" fmla="*/ 0 w 1088"/>
                    <a:gd name="T85" fmla="*/ 0 h 496"/>
                    <a:gd name="T86" fmla="*/ 0 w 1088"/>
                    <a:gd name="T87" fmla="*/ 0 h 496"/>
                    <a:gd name="T88" fmla="*/ 0 w 1088"/>
                    <a:gd name="T89" fmla="*/ 0 h 496"/>
                    <a:gd name="T90" fmla="*/ 0 w 1088"/>
                    <a:gd name="T91" fmla="*/ 0 h 496"/>
                    <a:gd name="T92" fmla="*/ 0 w 1088"/>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8" h="496">
                      <a:moveTo>
                        <a:pt x="909" y="398"/>
                      </a:moveTo>
                      <a:lnTo>
                        <a:pt x="880" y="372"/>
                      </a:lnTo>
                      <a:lnTo>
                        <a:pt x="853" y="349"/>
                      </a:lnTo>
                      <a:lnTo>
                        <a:pt x="827" y="329"/>
                      </a:lnTo>
                      <a:lnTo>
                        <a:pt x="802" y="310"/>
                      </a:lnTo>
                      <a:lnTo>
                        <a:pt x="779" y="294"/>
                      </a:lnTo>
                      <a:lnTo>
                        <a:pt x="758" y="278"/>
                      </a:lnTo>
                      <a:lnTo>
                        <a:pt x="737" y="266"/>
                      </a:lnTo>
                      <a:lnTo>
                        <a:pt x="716" y="254"/>
                      </a:lnTo>
                      <a:lnTo>
                        <a:pt x="697" y="245"/>
                      </a:lnTo>
                      <a:lnTo>
                        <a:pt x="677" y="237"/>
                      </a:lnTo>
                      <a:lnTo>
                        <a:pt x="658" y="229"/>
                      </a:lnTo>
                      <a:lnTo>
                        <a:pt x="640" y="224"/>
                      </a:lnTo>
                      <a:lnTo>
                        <a:pt x="620" y="221"/>
                      </a:lnTo>
                      <a:lnTo>
                        <a:pt x="601" y="218"/>
                      </a:lnTo>
                      <a:lnTo>
                        <a:pt x="582" y="217"/>
                      </a:lnTo>
                      <a:lnTo>
                        <a:pt x="561" y="216"/>
                      </a:lnTo>
                      <a:lnTo>
                        <a:pt x="538" y="217"/>
                      </a:lnTo>
                      <a:lnTo>
                        <a:pt x="516" y="221"/>
                      </a:lnTo>
                      <a:lnTo>
                        <a:pt x="491" y="226"/>
                      </a:lnTo>
                      <a:lnTo>
                        <a:pt x="467" y="235"/>
                      </a:lnTo>
                      <a:lnTo>
                        <a:pt x="442" y="244"/>
                      </a:lnTo>
                      <a:lnTo>
                        <a:pt x="417" y="255"/>
                      </a:lnTo>
                      <a:lnTo>
                        <a:pt x="393" y="269"/>
                      </a:lnTo>
                      <a:lnTo>
                        <a:pt x="368" y="283"/>
                      </a:lnTo>
                      <a:lnTo>
                        <a:pt x="343" y="300"/>
                      </a:lnTo>
                      <a:lnTo>
                        <a:pt x="319" y="317"/>
                      </a:lnTo>
                      <a:lnTo>
                        <a:pt x="296" y="337"/>
                      </a:lnTo>
                      <a:lnTo>
                        <a:pt x="274" y="357"/>
                      </a:lnTo>
                      <a:lnTo>
                        <a:pt x="253" y="378"/>
                      </a:lnTo>
                      <a:lnTo>
                        <a:pt x="233" y="401"/>
                      </a:lnTo>
                      <a:lnTo>
                        <a:pt x="215" y="424"/>
                      </a:lnTo>
                      <a:lnTo>
                        <a:pt x="197" y="448"/>
                      </a:lnTo>
                      <a:lnTo>
                        <a:pt x="191" y="457"/>
                      </a:lnTo>
                      <a:lnTo>
                        <a:pt x="184" y="465"/>
                      </a:lnTo>
                      <a:lnTo>
                        <a:pt x="175" y="472"/>
                      </a:lnTo>
                      <a:lnTo>
                        <a:pt x="167" y="479"/>
                      </a:lnTo>
                      <a:lnTo>
                        <a:pt x="158" y="484"/>
                      </a:lnTo>
                      <a:lnTo>
                        <a:pt x="148" y="488"/>
                      </a:lnTo>
                      <a:lnTo>
                        <a:pt x="139" y="492"/>
                      </a:lnTo>
                      <a:lnTo>
                        <a:pt x="129" y="494"/>
                      </a:lnTo>
                      <a:lnTo>
                        <a:pt x="118" y="496"/>
                      </a:lnTo>
                      <a:lnTo>
                        <a:pt x="108" y="496"/>
                      </a:lnTo>
                      <a:lnTo>
                        <a:pt x="98" y="496"/>
                      </a:lnTo>
                      <a:lnTo>
                        <a:pt x="87" y="494"/>
                      </a:lnTo>
                      <a:lnTo>
                        <a:pt x="77" y="492"/>
                      </a:lnTo>
                      <a:lnTo>
                        <a:pt x="67" y="489"/>
                      </a:lnTo>
                      <a:lnTo>
                        <a:pt x="57" y="484"/>
                      </a:lnTo>
                      <a:lnTo>
                        <a:pt x="47" y="479"/>
                      </a:lnTo>
                      <a:lnTo>
                        <a:pt x="39" y="471"/>
                      </a:lnTo>
                      <a:lnTo>
                        <a:pt x="31" y="464"/>
                      </a:lnTo>
                      <a:lnTo>
                        <a:pt x="23" y="456"/>
                      </a:lnTo>
                      <a:lnTo>
                        <a:pt x="17" y="448"/>
                      </a:lnTo>
                      <a:lnTo>
                        <a:pt x="12" y="438"/>
                      </a:lnTo>
                      <a:lnTo>
                        <a:pt x="7" y="429"/>
                      </a:lnTo>
                      <a:lnTo>
                        <a:pt x="4" y="420"/>
                      </a:lnTo>
                      <a:lnTo>
                        <a:pt x="2" y="409"/>
                      </a:lnTo>
                      <a:lnTo>
                        <a:pt x="0" y="399"/>
                      </a:lnTo>
                      <a:lnTo>
                        <a:pt x="0" y="389"/>
                      </a:lnTo>
                      <a:lnTo>
                        <a:pt x="0" y="378"/>
                      </a:lnTo>
                      <a:lnTo>
                        <a:pt x="1" y="368"/>
                      </a:lnTo>
                      <a:lnTo>
                        <a:pt x="4" y="358"/>
                      </a:lnTo>
                      <a:lnTo>
                        <a:pt x="7" y="347"/>
                      </a:lnTo>
                      <a:lnTo>
                        <a:pt x="12" y="338"/>
                      </a:lnTo>
                      <a:lnTo>
                        <a:pt x="17" y="329"/>
                      </a:lnTo>
                      <a:lnTo>
                        <a:pt x="30" y="310"/>
                      </a:lnTo>
                      <a:lnTo>
                        <a:pt x="42" y="292"/>
                      </a:lnTo>
                      <a:lnTo>
                        <a:pt x="55" y="276"/>
                      </a:lnTo>
                      <a:lnTo>
                        <a:pt x="70" y="258"/>
                      </a:lnTo>
                      <a:lnTo>
                        <a:pt x="83" y="242"/>
                      </a:lnTo>
                      <a:lnTo>
                        <a:pt x="99" y="226"/>
                      </a:lnTo>
                      <a:lnTo>
                        <a:pt x="113" y="211"/>
                      </a:lnTo>
                      <a:lnTo>
                        <a:pt x="129" y="195"/>
                      </a:lnTo>
                      <a:lnTo>
                        <a:pt x="145" y="181"/>
                      </a:lnTo>
                      <a:lnTo>
                        <a:pt x="162" y="166"/>
                      </a:lnTo>
                      <a:lnTo>
                        <a:pt x="178" y="153"/>
                      </a:lnTo>
                      <a:lnTo>
                        <a:pt x="195" y="139"/>
                      </a:lnTo>
                      <a:lnTo>
                        <a:pt x="229" y="115"/>
                      </a:lnTo>
                      <a:lnTo>
                        <a:pt x="265" y="92"/>
                      </a:lnTo>
                      <a:lnTo>
                        <a:pt x="283" y="82"/>
                      </a:lnTo>
                      <a:lnTo>
                        <a:pt x="302" y="71"/>
                      </a:lnTo>
                      <a:lnTo>
                        <a:pt x="320" y="62"/>
                      </a:lnTo>
                      <a:lnTo>
                        <a:pt x="339" y="53"/>
                      </a:lnTo>
                      <a:lnTo>
                        <a:pt x="356" y="44"/>
                      </a:lnTo>
                      <a:lnTo>
                        <a:pt x="375" y="37"/>
                      </a:lnTo>
                      <a:lnTo>
                        <a:pt x="395" y="31"/>
                      </a:lnTo>
                      <a:lnTo>
                        <a:pt x="413" y="24"/>
                      </a:lnTo>
                      <a:lnTo>
                        <a:pt x="432" y="19"/>
                      </a:lnTo>
                      <a:lnTo>
                        <a:pt x="450" y="13"/>
                      </a:lnTo>
                      <a:lnTo>
                        <a:pt x="469" y="9"/>
                      </a:lnTo>
                      <a:lnTo>
                        <a:pt x="488" y="6"/>
                      </a:lnTo>
                      <a:lnTo>
                        <a:pt x="506" y="3"/>
                      </a:lnTo>
                      <a:lnTo>
                        <a:pt x="524" y="2"/>
                      </a:lnTo>
                      <a:lnTo>
                        <a:pt x="542" y="0"/>
                      </a:lnTo>
                      <a:lnTo>
                        <a:pt x="561" y="0"/>
                      </a:lnTo>
                      <a:lnTo>
                        <a:pt x="595" y="1"/>
                      </a:lnTo>
                      <a:lnTo>
                        <a:pt x="629" y="3"/>
                      </a:lnTo>
                      <a:lnTo>
                        <a:pt x="661" y="8"/>
                      </a:lnTo>
                      <a:lnTo>
                        <a:pt x="692" y="14"/>
                      </a:lnTo>
                      <a:lnTo>
                        <a:pt x="723" y="23"/>
                      </a:lnTo>
                      <a:lnTo>
                        <a:pt x="752" y="33"/>
                      </a:lnTo>
                      <a:lnTo>
                        <a:pt x="782" y="45"/>
                      </a:lnTo>
                      <a:lnTo>
                        <a:pt x="811" y="59"/>
                      </a:lnTo>
                      <a:lnTo>
                        <a:pt x="840" y="74"/>
                      </a:lnTo>
                      <a:lnTo>
                        <a:pt x="868" y="92"/>
                      </a:lnTo>
                      <a:lnTo>
                        <a:pt x="897" y="112"/>
                      </a:lnTo>
                      <a:lnTo>
                        <a:pt x="927" y="133"/>
                      </a:lnTo>
                      <a:lnTo>
                        <a:pt x="957" y="156"/>
                      </a:lnTo>
                      <a:lnTo>
                        <a:pt x="988" y="181"/>
                      </a:lnTo>
                      <a:lnTo>
                        <a:pt x="1019" y="208"/>
                      </a:lnTo>
                      <a:lnTo>
                        <a:pt x="1052" y="236"/>
                      </a:lnTo>
                      <a:lnTo>
                        <a:pt x="1059" y="244"/>
                      </a:lnTo>
                      <a:lnTo>
                        <a:pt x="1067" y="252"/>
                      </a:lnTo>
                      <a:lnTo>
                        <a:pt x="1073" y="260"/>
                      </a:lnTo>
                      <a:lnTo>
                        <a:pt x="1078" y="270"/>
                      </a:lnTo>
                      <a:lnTo>
                        <a:pt x="1082" y="280"/>
                      </a:lnTo>
                      <a:lnTo>
                        <a:pt x="1084" y="289"/>
                      </a:lnTo>
                      <a:lnTo>
                        <a:pt x="1087" y="300"/>
                      </a:lnTo>
                      <a:lnTo>
                        <a:pt x="1088" y="310"/>
                      </a:lnTo>
                      <a:lnTo>
                        <a:pt x="1088" y="320"/>
                      </a:lnTo>
                      <a:lnTo>
                        <a:pt x="1087" y="331"/>
                      </a:lnTo>
                      <a:lnTo>
                        <a:pt x="1085" y="341"/>
                      </a:lnTo>
                      <a:lnTo>
                        <a:pt x="1082" y="351"/>
                      </a:lnTo>
                      <a:lnTo>
                        <a:pt x="1079" y="362"/>
                      </a:lnTo>
                      <a:lnTo>
                        <a:pt x="1074" y="371"/>
                      </a:lnTo>
                      <a:lnTo>
                        <a:pt x="1068" y="380"/>
                      </a:lnTo>
                      <a:lnTo>
                        <a:pt x="1062" y="389"/>
                      </a:lnTo>
                      <a:lnTo>
                        <a:pt x="1053" y="397"/>
                      </a:lnTo>
                      <a:lnTo>
                        <a:pt x="1045" y="403"/>
                      </a:lnTo>
                      <a:lnTo>
                        <a:pt x="1036" y="409"/>
                      </a:lnTo>
                      <a:lnTo>
                        <a:pt x="1026" y="414"/>
                      </a:lnTo>
                      <a:lnTo>
                        <a:pt x="1017" y="419"/>
                      </a:lnTo>
                      <a:lnTo>
                        <a:pt x="1007" y="422"/>
                      </a:lnTo>
                      <a:lnTo>
                        <a:pt x="996" y="424"/>
                      </a:lnTo>
                      <a:lnTo>
                        <a:pt x="987" y="425"/>
                      </a:lnTo>
                      <a:lnTo>
                        <a:pt x="976" y="425"/>
                      </a:lnTo>
                      <a:lnTo>
                        <a:pt x="965" y="424"/>
                      </a:lnTo>
                      <a:lnTo>
                        <a:pt x="955" y="423"/>
                      </a:lnTo>
                      <a:lnTo>
                        <a:pt x="946" y="420"/>
                      </a:lnTo>
                      <a:lnTo>
                        <a:pt x="935" y="416"/>
                      </a:lnTo>
                      <a:lnTo>
                        <a:pt x="926" y="410"/>
                      </a:lnTo>
                      <a:lnTo>
                        <a:pt x="917" y="405"/>
                      </a:lnTo>
                      <a:lnTo>
                        <a:pt x="909" y="398"/>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4" name="Freeform 1119">
                  <a:extLst>
                    <a:ext uri="{FF2B5EF4-FFF2-40B4-BE49-F238E27FC236}">
                      <a16:creationId xmlns:a16="http://schemas.microsoft.com/office/drawing/2014/main" id="{0D573D0B-9E4B-4DB3-9042-C089F423209B}"/>
                    </a:ext>
                  </a:extLst>
                </p:cNvPr>
                <p:cNvSpPr>
                  <a:spLocks/>
                </p:cNvSpPr>
                <p:nvPr/>
              </p:nvSpPr>
              <p:spPr bwMode="auto">
                <a:xfrm>
                  <a:off x="2176" y="2573"/>
                  <a:ext cx="14" cy="46"/>
                </a:xfrm>
                <a:custGeom>
                  <a:avLst/>
                  <a:gdLst>
                    <a:gd name="T0" fmla="*/ 0 w 218"/>
                    <a:gd name="T1" fmla="*/ 0 h 688"/>
                    <a:gd name="T2" fmla="*/ 0 w 218"/>
                    <a:gd name="T3" fmla="*/ 0 h 688"/>
                    <a:gd name="T4" fmla="*/ 0 w 218"/>
                    <a:gd name="T5" fmla="*/ 0 h 688"/>
                    <a:gd name="T6" fmla="*/ 0 w 218"/>
                    <a:gd name="T7" fmla="*/ 0 h 688"/>
                    <a:gd name="T8" fmla="*/ 0 w 218"/>
                    <a:gd name="T9" fmla="*/ 0 h 688"/>
                    <a:gd name="T10" fmla="*/ 0 w 218"/>
                    <a:gd name="T11" fmla="*/ 0 h 688"/>
                    <a:gd name="T12" fmla="*/ 0 w 218"/>
                    <a:gd name="T13" fmla="*/ 0 h 688"/>
                    <a:gd name="T14" fmla="*/ 0 w 218"/>
                    <a:gd name="T15" fmla="*/ 0 h 688"/>
                    <a:gd name="T16" fmla="*/ 0 w 218"/>
                    <a:gd name="T17" fmla="*/ 0 h 688"/>
                    <a:gd name="T18" fmla="*/ 0 w 218"/>
                    <a:gd name="T19" fmla="*/ 0 h 688"/>
                    <a:gd name="T20" fmla="*/ 0 w 218"/>
                    <a:gd name="T21" fmla="*/ 0 h 688"/>
                    <a:gd name="T22" fmla="*/ 0 w 218"/>
                    <a:gd name="T23" fmla="*/ 0 h 688"/>
                    <a:gd name="T24" fmla="*/ 0 w 218"/>
                    <a:gd name="T25" fmla="*/ 0 h 688"/>
                    <a:gd name="T26" fmla="*/ 0 w 218"/>
                    <a:gd name="T27" fmla="*/ 0 h 688"/>
                    <a:gd name="T28" fmla="*/ 0 w 218"/>
                    <a:gd name="T29" fmla="*/ 0 h 688"/>
                    <a:gd name="T30" fmla="*/ 0 w 218"/>
                    <a:gd name="T31" fmla="*/ 0 h 688"/>
                    <a:gd name="T32" fmla="*/ 0 w 218"/>
                    <a:gd name="T33" fmla="*/ 0 h 688"/>
                    <a:gd name="T34" fmla="*/ 0 w 218"/>
                    <a:gd name="T35" fmla="*/ 0 h 688"/>
                    <a:gd name="T36" fmla="*/ 0 w 218"/>
                    <a:gd name="T37" fmla="*/ 0 h 688"/>
                    <a:gd name="T38" fmla="*/ 0 w 218"/>
                    <a:gd name="T39" fmla="*/ 0 h 688"/>
                    <a:gd name="T40" fmla="*/ 0 w 218"/>
                    <a:gd name="T41" fmla="*/ 0 h 688"/>
                    <a:gd name="T42" fmla="*/ 0 w 218"/>
                    <a:gd name="T43" fmla="*/ 0 h 688"/>
                    <a:gd name="T44" fmla="*/ 0 w 218"/>
                    <a:gd name="T45" fmla="*/ 0 h 688"/>
                    <a:gd name="T46" fmla="*/ 0 w 218"/>
                    <a:gd name="T47" fmla="*/ 0 h 688"/>
                    <a:gd name="T48" fmla="*/ 0 w 218"/>
                    <a:gd name="T49" fmla="*/ 0 h 688"/>
                    <a:gd name="T50" fmla="*/ 0 w 218"/>
                    <a:gd name="T51" fmla="*/ 0 h 688"/>
                    <a:gd name="T52" fmla="*/ 0 w 218"/>
                    <a:gd name="T53" fmla="*/ 0 h 688"/>
                    <a:gd name="T54" fmla="*/ 0 w 218"/>
                    <a:gd name="T55" fmla="*/ 0 h 688"/>
                    <a:gd name="T56" fmla="*/ 0 w 218"/>
                    <a:gd name="T57" fmla="*/ 0 h 688"/>
                    <a:gd name="T58" fmla="*/ 0 w 218"/>
                    <a:gd name="T59" fmla="*/ 0 h 688"/>
                    <a:gd name="T60" fmla="*/ 0 w 218"/>
                    <a:gd name="T61" fmla="*/ 0 h 688"/>
                    <a:gd name="T62" fmla="*/ 0 w 218"/>
                    <a:gd name="T63" fmla="*/ 0 h 688"/>
                    <a:gd name="T64" fmla="*/ 0 w 218"/>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688">
                      <a:moveTo>
                        <a:pt x="218" y="109"/>
                      </a:moveTo>
                      <a:lnTo>
                        <a:pt x="218" y="579"/>
                      </a:lnTo>
                      <a:lnTo>
                        <a:pt x="218" y="591"/>
                      </a:lnTo>
                      <a:lnTo>
                        <a:pt x="216" y="601"/>
                      </a:lnTo>
                      <a:lnTo>
                        <a:pt x="213" y="612"/>
                      </a:lnTo>
                      <a:lnTo>
                        <a:pt x="209" y="622"/>
                      </a:lnTo>
                      <a:lnTo>
                        <a:pt x="205" y="631"/>
                      </a:lnTo>
                      <a:lnTo>
                        <a:pt x="200" y="640"/>
                      </a:lnTo>
                      <a:lnTo>
                        <a:pt x="194" y="649"/>
                      </a:lnTo>
                      <a:lnTo>
                        <a:pt x="187" y="656"/>
                      </a:lnTo>
                      <a:lnTo>
                        <a:pt x="178" y="663"/>
                      </a:lnTo>
                      <a:lnTo>
                        <a:pt x="170" y="669"/>
                      </a:lnTo>
                      <a:lnTo>
                        <a:pt x="162" y="676"/>
                      </a:lnTo>
                      <a:lnTo>
                        <a:pt x="152" y="680"/>
                      </a:lnTo>
                      <a:lnTo>
                        <a:pt x="142" y="683"/>
                      </a:lnTo>
                      <a:lnTo>
                        <a:pt x="132" y="686"/>
                      </a:lnTo>
                      <a:lnTo>
                        <a:pt x="121" y="688"/>
                      </a:lnTo>
                      <a:lnTo>
                        <a:pt x="110" y="688"/>
                      </a:lnTo>
                      <a:lnTo>
                        <a:pt x="99" y="688"/>
                      </a:lnTo>
                      <a:lnTo>
                        <a:pt x="88" y="686"/>
                      </a:lnTo>
                      <a:lnTo>
                        <a:pt x="78" y="684"/>
                      </a:lnTo>
                      <a:lnTo>
                        <a:pt x="68" y="680"/>
                      </a:lnTo>
                      <a:lnTo>
                        <a:pt x="58" y="676"/>
                      </a:lnTo>
                      <a:lnTo>
                        <a:pt x="49" y="669"/>
                      </a:lnTo>
                      <a:lnTo>
                        <a:pt x="41" y="663"/>
                      </a:lnTo>
                      <a:lnTo>
                        <a:pt x="34" y="657"/>
                      </a:lnTo>
                      <a:lnTo>
                        <a:pt x="26" y="649"/>
                      </a:lnTo>
                      <a:lnTo>
                        <a:pt x="20" y="640"/>
                      </a:lnTo>
                      <a:lnTo>
                        <a:pt x="15" y="632"/>
                      </a:lnTo>
                      <a:lnTo>
                        <a:pt x="10" y="622"/>
                      </a:lnTo>
                      <a:lnTo>
                        <a:pt x="7" y="612"/>
                      </a:lnTo>
                      <a:lnTo>
                        <a:pt x="4" y="602"/>
                      </a:lnTo>
                      <a:lnTo>
                        <a:pt x="3" y="591"/>
                      </a:lnTo>
                      <a:lnTo>
                        <a:pt x="1" y="580"/>
                      </a:lnTo>
                      <a:lnTo>
                        <a:pt x="0" y="109"/>
                      </a:lnTo>
                      <a:lnTo>
                        <a:pt x="1" y="98"/>
                      </a:lnTo>
                      <a:lnTo>
                        <a:pt x="3" y="87"/>
                      </a:lnTo>
                      <a:lnTo>
                        <a:pt x="6" y="77"/>
                      </a:lnTo>
                      <a:lnTo>
                        <a:pt x="10" y="67"/>
                      </a:lnTo>
                      <a:lnTo>
                        <a:pt x="14" y="57"/>
                      </a:lnTo>
                      <a:lnTo>
                        <a:pt x="19" y="48"/>
                      </a:lnTo>
                      <a:lnTo>
                        <a:pt x="25" y="40"/>
                      </a:lnTo>
                      <a:lnTo>
                        <a:pt x="32" y="32"/>
                      </a:lnTo>
                      <a:lnTo>
                        <a:pt x="40" y="25"/>
                      </a:lnTo>
                      <a:lnTo>
                        <a:pt x="48" y="19"/>
                      </a:lnTo>
                      <a:lnTo>
                        <a:pt x="57" y="14"/>
                      </a:lnTo>
                      <a:lnTo>
                        <a:pt x="67" y="9"/>
                      </a:lnTo>
                      <a:lnTo>
                        <a:pt x="77" y="6"/>
                      </a:lnTo>
                      <a:lnTo>
                        <a:pt x="87" y="2"/>
                      </a:lnTo>
                      <a:lnTo>
                        <a:pt x="98" y="1"/>
                      </a:lnTo>
                      <a:lnTo>
                        <a:pt x="109" y="0"/>
                      </a:lnTo>
                      <a:lnTo>
                        <a:pt x="120" y="1"/>
                      </a:lnTo>
                      <a:lnTo>
                        <a:pt x="131" y="2"/>
                      </a:lnTo>
                      <a:lnTo>
                        <a:pt x="141" y="6"/>
                      </a:lnTo>
                      <a:lnTo>
                        <a:pt x="151" y="9"/>
                      </a:lnTo>
                      <a:lnTo>
                        <a:pt x="161" y="14"/>
                      </a:lnTo>
                      <a:lnTo>
                        <a:pt x="169" y="19"/>
                      </a:lnTo>
                      <a:lnTo>
                        <a:pt x="177" y="25"/>
                      </a:lnTo>
                      <a:lnTo>
                        <a:pt x="186" y="32"/>
                      </a:lnTo>
                      <a:lnTo>
                        <a:pt x="193" y="40"/>
                      </a:lnTo>
                      <a:lnTo>
                        <a:pt x="199" y="48"/>
                      </a:lnTo>
                      <a:lnTo>
                        <a:pt x="204" y="57"/>
                      </a:lnTo>
                      <a:lnTo>
                        <a:pt x="208" y="67"/>
                      </a:lnTo>
                      <a:lnTo>
                        <a:pt x="212" y="76"/>
                      </a:lnTo>
                      <a:lnTo>
                        <a:pt x="214" y="86"/>
                      </a:lnTo>
                      <a:lnTo>
                        <a:pt x="217" y="98"/>
                      </a:lnTo>
                      <a:lnTo>
                        <a:pt x="218" y="10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5" name="Freeform 1120">
                  <a:extLst>
                    <a:ext uri="{FF2B5EF4-FFF2-40B4-BE49-F238E27FC236}">
                      <a16:creationId xmlns:a16="http://schemas.microsoft.com/office/drawing/2014/main" id="{A0E48C71-4CDD-4804-8F94-B5228126F6E9}"/>
                    </a:ext>
                  </a:extLst>
                </p:cNvPr>
                <p:cNvSpPr>
                  <a:spLocks/>
                </p:cNvSpPr>
                <p:nvPr/>
              </p:nvSpPr>
              <p:spPr bwMode="auto">
                <a:xfrm>
                  <a:off x="2086" y="2463"/>
                  <a:ext cx="63" cy="54"/>
                </a:xfrm>
                <a:custGeom>
                  <a:avLst/>
                  <a:gdLst>
                    <a:gd name="T0" fmla="*/ 0 w 933"/>
                    <a:gd name="T1" fmla="*/ 0 h 801"/>
                    <a:gd name="T2" fmla="*/ 0 w 933"/>
                    <a:gd name="T3" fmla="*/ 0 h 801"/>
                    <a:gd name="T4" fmla="*/ 0 w 933"/>
                    <a:gd name="T5" fmla="*/ 0 h 801"/>
                    <a:gd name="T6" fmla="*/ 0 w 933"/>
                    <a:gd name="T7" fmla="*/ 0 h 801"/>
                    <a:gd name="T8" fmla="*/ 0 w 933"/>
                    <a:gd name="T9" fmla="*/ 0 h 801"/>
                    <a:gd name="T10" fmla="*/ 0 w 933"/>
                    <a:gd name="T11" fmla="*/ 0 h 801"/>
                    <a:gd name="T12" fmla="*/ 0 w 933"/>
                    <a:gd name="T13" fmla="*/ 0 h 801"/>
                    <a:gd name="T14" fmla="*/ 0 w 933"/>
                    <a:gd name="T15" fmla="*/ 0 h 801"/>
                    <a:gd name="T16" fmla="*/ 0 w 933"/>
                    <a:gd name="T17" fmla="*/ 0 h 801"/>
                    <a:gd name="T18" fmla="*/ 0 w 933"/>
                    <a:gd name="T19" fmla="*/ 0 h 801"/>
                    <a:gd name="T20" fmla="*/ 0 w 933"/>
                    <a:gd name="T21" fmla="*/ 0 h 801"/>
                    <a:gd name="T22" fmla="*/ 0 w 933"/>
                    <a:gd name="T23" fmla="*/ 0 h 801"/>
                    <a:gd name="T24" fmla="*/ 0 w 933"/>
                    <a:gd name="T25" fmla="*/ 0 h 801"/>
                    <a:gd name="T26" fmla="*/ 0 w 933"/>
                    <a:gd name="T27" fmla="*/ 0 h 801"/>
                    <a:gd name="T28" fmla="*/ 0 w 933"/>
                    <a:gd name="T29" fmla="*/ 0 h 801"/>
                    <a:gd name="T30" fmla="*/ 0 w 933"/>
                    <a:gd name="T31" fmla="*/ 0 h 801"/>
                    <a:gd name="T32" fmla="*/ 0 w 933"/>
                    <a:gd name="T33" fmla="*/ 0 h 801"/>
                    <a:gd name="T34" fmla="*/ 0 w 933"/>
                    <a:gd name="T35" fmla="*/ 0 h 801"/>
                    <a:gd name="T36" fmla="*/ 0 w 933"/>
                    <a:gd name="T37" fmla="*/ 0 h 801"/>
                    <a:gd name="T38" fmla="*/ 0 w 933"/>
                    <a:gd name="T39" fmla="*/ 0 h 801"/>
                    <a:gd name="T40" fmla="*/ 0 w 933"/>
                    <a:gd name="T41" fmla="*/ 0 h 801"/>
                    <a:gd name="T42" fmla="*/ 0 w 933"/>
                    <a:gd name="T43" fmla="*/ 0 h 801"/>
                    <a:gd name="T44" fmla="*/ 0 w 933"/>
                    <a:gd name="T45" fmla="*/ 0 h 801"/>
                    <a:gd name="T46" fmla="*/ 0 w 933"/>
                    <a:gd name="T47" fmla="*/ 0 h 801"/>
                    <a:gd name="T48" fmla="*/ 0 w 933"/>
                    <a:gd name="T49" fmla="*/ 0 h 801"/>
                    <a:gd name="T50" fmla="*/ 0 w 933"/>
                    <a:gd name="T51" fmla="*/ 0 h 801"/>
                    <a:gd name="T52" fmla="*/ 0 w 933"/>
                    <a:gd name="T53" fmla="*/ 0 h 801"/>
                    <a:gd name="T54" fmla="*/ 0 w 933"/>
                    <a:gd name="T55" fmla="*/ 0 h 801"/>
                    <a:gd name="T56" fmla="*/ 0 w 933"/>
                    <a:gd name="T57" fmla="*/ 0 h 801"/>
                    <a:gd name="T58" fmla="*/ 0 w 933"/>
                    <a:gd name="T59" fmla="*/ 0 h 801"/>
                    <a:gd name="T60" fmla="*/ 0 w 933"/>
                    <a:gd name="T61" fmla="*/ 0 h 801"/>
                    <a:gd name="T62" fmla="*/ 0 w 933"/>
                    <a:gd name="T63" fmla="*/ 0 h 801"/>
                    <a:gd name="T64" fmla="*/ 0 w 933"/>
                    <a:gd name="T65" fmla="*/ 0 h 801"/>
                    <a:gd name="T66" fmla="*/ 0 w 933"/>
                    <a:gd name="T67" fmla="*/ 0 h 801"/>
                    <a:gd name="T68" fmla="*/ 0 w 933"/>
                    <a:gd name="T69" fmla="*/ 0 h 801"/>
                    <a:gd name="T70" fmla="*/ 0 w 933"/>
                    <a:gd name="T71" fmla="*/ 0 h 801"/>
                    <a:gd name="T72" fmla="*/ 0 w 933"/>
                    <a:gd name="T73" fmla="*/ 0 h 801"/>
                    <a:gd name="T74" fmla="*/ 0 w 933"/>
                    <a:gd name="T75" fmla="*/ 0 h 801"/>
                    <a:gd name="T76" fmla="*/ 0 w 933"/>
                    <a:gd name="T77" fmla="*/ 0 h 801"/>
                    <a:gd name="T78" fmla="*/ 0 w 933"/>
                    <a:gd name="T79" fmla="*/ 0 h 801"/>
                    <a:gd name="T80" fmla="*/ 0 w 933"/>
                    <a:gd name="T81" fmla="*/ 0 h 801"/>
                    <a:gd name="T82" fmla="*/ 0 w 933"/>
                    <a:gd name="T83" fmla="*/ 0 h 801"/>
                    <a:gd name="T84" fmla="*/ 0 w 933"/>
                    <a:gd name="T85" fmla="*/ 0 h 801"/>
                    <a:gd name="T86" fmla="*/ 0 w 933"/>
                    <a:gd name="T87" fmla="*/ 0 h 801"/>
                    <a:gd name="T88" fmla="*/ 0 w 933"/>
                    <a:gd name="T89" fmla="*/ 0 h 801"/>
                    <a:gd name="T90" fmla="*/ 0 w 933"/>
                    <a:gd name="T91" fmla="*/ 0 h 801"/>
                    <a:gd name="T92" fmla="*/ 0 w 933"/>
                    <a:gd name="T93" fmla="*/ 0 h 801"/>
                    <a:gd name="T94" fmla="*/ 0 w 933"/>
                    <a:gd name="T95" fmla="*/ 0 h 801"/>
                    <a:gd name="T96" fmla="*/ 0 w 933"/>
                    <a:gd name="T97" fmla="*/ 0 h 801"/>
                    <a:gd name="T98" fmla="*/ 0 w 933"/>
                    <a:gd name="T99" fmla="*/ 0 h 801"/>
                    <a:gd name="T100" fmla="*/ 0 w 933"/>
                    <a:gd name="T101" fmla="*/ 0 h 801"/>
                    <a:gd name="T102" fmla="*/ 0 w 933"/>
                    <a:gd name="T103" fmla="*/ 0 h 801"/>
                    <a:gd name="T104" fmla="*/ 0 w 933"/>
                    <a:gd name="T105" fmla="*/ 0 h 801"/>
                    <a:gd name="T106" fmla="*/ 0 w 933"/>
                    <a:gd name="T107" fmla="*/ 0 h 801"/>
                    <a:gd name="T108" fmla="*/ 0 w 933"/>
                    <a:gd name="T109" fmla="*/ 0 h 801"/>
                    <a:gd name="T110" fmla="*/ 0 w 933"/>
                    <a:gd name="T111" fmla="*/ 0 h 801"/>
                    <a:gd name="T112" fmla="*/ 0 w 933"/>
                    <a:gd name="T113" fmla="*/ 0 h 801"/>
                    <a:gd name="T114" fmla="*/ 0 w 933"/>
                    <a:gd name="T115" fmla="*/ 0 h 801"/>
                    <a:gd name="T116" fmla="*/ 0 w 933"/>
                    <a:gd name="T117" fmla="*/ 0 h 801"/>
                    <a:gd name="T118" fmla="*/ 0 w 933"/>
                    <a:gd name="T119" fmla="*/ 0 h 801"/>
                    <a:gd name="T120" fmla="*/ 0 w 933"/>
                    <a:gd name="T121" fmla="*/ 0 h 8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1">
                      <a:moveTo>
                        <a:pt x="859" y="3"/>
                      </a:moveTo>
                      <a:lnTo>
                        <a:pt x="848" y="1"/>
                      </a:lnTo>
                      <a:lnTo>
                        <a:pt x="839" y="0"/>
                      </a:lnTo>
                      <a:lnTo>
                        <a:pt x="829" y="0"/>
                      </a:lnTo>
                      <a:lnTo>
                        <a:pt x="819" y="1"/>
                      </a:lnTo>
                      <a:lnTo>
                        <a:pt x="809" y="3"/>
                      </a:lnTo>
                      <a:lnTo>
                        <a:pt x="800" y="6"/>
                      </a:lnTo>
                      <a:lnTo>
                        <a:pt x="791" y="10"/>
                      </a:lnTo>
                      <a:lnTo>
                        <a:pt x="783" y="14"/>
                      </a:lnTo>
                      <a:lnTo>
                        <a:pt x="775" y="19"/>
                      </a:lnTo>
                      <a:lnTo>
                        <a:pt x="768" y="25"/>
                      </a:lnTo>
                      <a:lnTo>
                        <a:pt x="760" y="32"/>
                      </a:lnTo>
                      <a:lnTo>
                        <a:pt x="754" y="40"/>
                      </a:lnTo>
                      <a:lnTo>
                        <a:pt x="748" y="48"/>
                      </a:lnTo>
                      <a:lnTo>
                        <a:pt x="744" y="56"/>
                      </a:lnTo>
                      <a:lnTo>
                        <a:pt x="740" y="65"/>
                      </a:lnTo>
                      <a:lnTo>
                        <a:pt x="737" y="75"/>
                      </a:lnTo>
                      <a:lnTo>
                        <a:pt x="722" y="125"/>
                      </a:lnTo>
                      <a:lnTo>
                        <a:pt x="706" y="172"/>
                      </a:lnTo>
                      <a:lnTo>
                        <a:pt x="688" y="215"/>
                      </a:lnTo>
                      <a:lnTo>
                        <a:pt x="668" y="256"/>
                      </a:lnTo>
                      <a:lnTo>
                        <a:pt x="648" y="294"/>
                      </a:lnTo>
                      <a:lnTo>
                        <a:pt x="626" y="328"/>
                      </a:lnTo>
                      <a:lnTo>
                        <a:pt x="603" y="360"/>
                      </a:lnTo>
                      <a:lnTo>
                        <a:pt x="579" y="390"/>
                      </a:lnTo>
                      <a:lnTo>
                        <a:pt x="555" y="417"/>
                      </a:lnTo>
                      <a:lnTo>
                        <a:pt x="530" y="442"/>
                      </a:lnTo>
                      <a:lnTo>
                        <a:pt x="504" y="463"/>
                      </a:lnTo>
                      <a:lnTo>
                        <a:pt x="478" y="484"/>
                      </a:lnTo>
                      <a:lnTo>
                        <a:pt x="452" y="502"/>
                      </a:lnTo>
                      <a:lnTo>
                        <a:pt x="426" y="518"/>
                      </a:lnTo>
                      <a:lnTo>
                        <a:pt x="401" y="533"/>
                      </a:lnTo>
                      <a:lnTo>
                        <a:pt x="375" y="545"/>
                      </a:lnTo>
                      <a:lnTo>
                        <a:pt x="349" y="557"/>
                      </a:lnTo>
                      <a:lnTo>
                        <a:pt x="324" y="566"/>
                      </a:lnTo>
                      <a:lnTo>
                        <a:pt x="300" y="574"/>
                      </a:lnTo>
                      <a:lnTo>
                        <a:pt x="276" y="580"/>
                      </a:lnTo>
                      <a:lnTo>
                        <a:pt x="254" y="587"/>
                      </a:lnTo>
                      <a:lnTo>
                        <a:pt x="232" y="591"/>
                      </a:lnTo>
                      <a:lnTo>
                        <a:pt x="212" y="595"/>
                      </a:lnTo>
                      <a:lnTo>
                        <a:pt x="194" y="597"/>
                      </a:lnTo>
                      <a:lnTo>
                        <a:pt x="160" y="600"/>
                      </a:lnTo>
                      <a:lnTo>
                        <a:pt x="134" y="601"/>
                      </a:lnTo>
                      <a:lnTo>
                        <a:pt x="116" y="601"/>
                      </a:lnTo>
                      <a:lnTo>
                        <a:pt x="107" y="601"/>
                      </a:lnTo>
                      <a:lnTo>
                        <a:pt x="108" y="601"/>
                      </a:lnTo>
                      <a:lnTo>
                        <a:pt x="98" y="601"/>
                      </a:lnTo>
                      <a:lnTo>
                        <a:pt x="87" y="602"/>
                      </a:lnTo>
                      <a:lnTo>
                        <a:pt x="78" y="603"/>
                      </a:lnTo>
                      <a:lnTo>
                        <a:pt x="69" y="606"/>
                      </a:lnTo>
                      <a:lnTo>
                        <a:pt x="59" y="609"/>
                      </a:lnTo>
                      <a:lnTo>
                        <a:pt x="50" y="614"/>
                      </a:lnTo>
                      <a:lnTo>
                        <a:pt x="43" y="620"/>
                      </a:lnTo>
                      <a:lnTo>
                        <a:pt x="34" y="625"/>
                      </a:lnTo>
                      <a:lnTo>
                        <a:pt x="28" y="632"/>
                      </a:lnTo>
                      <a:lnTo>
                        <a:pt x="21" y="639"/>
                      </a:lnTo>
                      <a:lnTo>
                        <a:pt x="16" y="646"/>
                      </a:lnTo>
                      <a:lnTo>
                        <a:pt x="11" y="655"/>
                      </a:lnTo>
                      <a:lnTo>
                        <a:pt x="7" y="664"/>
                      </a:lnTo>
                      <a:lnTo>
                        <a:pt x="3" y="673"/>
                      </a:lnTo>
                      <a:lnTo>
                        <a:pt x="1" y="683"/>
                      </a:lnTo>
                      <a:lnTo>
                        <a:pt x="0" y="693"/>
                      </a:lnTo>
                      <a:lnTo>
                        <a:pt x="0" y="703"/>
                      </a:lnTo>
                      <a:lnTo>
                        <a:pt x="0" y="714"/>
                      </a:lnTo>
                      <a:lnTo>
                        <a:pt x="2" y="723"/>
                      </a:lnTo>
                      <a:lnTo>
                        <a:pt x="6" y="732"/>
                      </a:lnTo>
                      <a:lnTo>
                        <a:pt x="9" y="742"/>
                      </a:lnTo>
                      <a:lnTo>
                        <a:pt x="13" y="750"/>
                      </a:lnTo>
                      <a:lnTo>
                        <a:pt x="18" y="758"/>
                      </a:lnTo>
                      <a:lnTo>
                        <a:pt x="24" y="765"/>
                      </a:lnTo>
                      <a:lnTo>
                        <a:pt x="30" y="773"/>
                      </a:lnTo>
                      <a:lnTo>
                        <a:pt x="38" y="779"/>
                      </a:lnTo>
                      <a:lnTo>
                        <a:pt x="46" y="785"/>
                      </a:lnTo>
                      <a:lnTo>
                        <a:pt x="54" y="789"/>
                      </a:lnTo>
                      <a:lnTo>
                        <a:pt x="63" y="793"/>
                      </a:lnTo>
                      <a:lnTo>
                        <a:pt x="73" y="796"/>
                      </a:lnTo>
                      <a:lnTo>
                        <a:pt x="82" y="799"/>
                      </a:lnTo>
                      <a:lnTo>
                        <a:pt x="92" y="801"/>
                      </a:lnTo>
                      <a:lnTo>
                        <a:pt x="101" y="801"/>
                      </a:lnTo>
                      <a:lnTo>
                        <a:pt x="122" y="801"/>
                      </a:lnTo>
                      <a:lnTo>
                        <a:pt x="155" y="799"/>
                      </a:lnTo>
                      <a:lnTo>
                        <a:pt x="199" y="795"/>
                      </a:lnTo>
                      <a:lnTo>
                        <a:pt x="225" y="792"/>
                      </a:lnTo>
                      <a:lnTo>
                        <a:pt x="252" y="788"/>
                      </a:lnTo>
                      <a:lnTo>
                        <a:pt x="281" y="783"/>
                      </a:lnTo>
                      <a:lnTo>
                        <a:pt x="311" y="776"/>
                      </a:lnTo>
                      <a:lnTo>
                        <a:pt x="342" y="767"/>
                      </a:lnTo>
                      <a:lnTo>
                        <a:pt x="375" y="757"/>
                      </a:lnTo>
                      <a:lnTo>
                        <a:pt x="408" y="746"/>
                      </a:lnTo>
                      <a:lnTo>
                        <a:pt x="443" y="731"/>
                      </a:lnTo>
                      <a:lnTo>
                        <a:pt x="477" y="716"/>
                      </a:lnTo>
                      <a:lnTo>
                        <a:pt x="513" y="697"/>
                      </a:lnTo>
                      <a:lnTo>
                        <a:pt x="548" y="676"/>
                      </a:lnTo>
                      <a:lnTo>
                        <a:pt x="584" y="654"/>
                      </a:lnTo>
                      <a:lnTo>
                        <a:pt x="619" y="628"/>
                      </a:lnTo>
                      <a:lnTo>
                        <a:pt x="653" y="599"/>
                      </a:lnTo>
                      <a:lnTo>
                        <a:pt x="687" y="568"/>
                      </a:lnTo>
                      <a:lnTo>
                        <a:pt x="720" y="533"/>
                      </a:lnTo>
                      <a:lnTo>
                        <a:pt x="752" y="496"/>
                      </a:lnTo>
                      <a:lnTo>
                        <a:pt x="783" y="454"/>
                      </a:lnTo>
                      <a:lnTo>
                        <a:pt x="812" y="409"/>
                      </a:lnTo>
                      <a:lnTo>
                        <a:pt x="840" y="360"/>
                      </a:lnTo>
                      <a:lnTo>
                        <a:pt x="866" y="307"/>
                      </a:lnTo>
                      <a:lnTo>
                        <a:pt x="890" y="252"/>
                      </a:lnTo>
                      <a:lnTo>
                        <a:pt x="910" y="191"/>
                      </a:lnTo>
                      <a:lnTo>
                        <a:pt x="930" y="125"/>
                      </a:lnTo>
                      <a:lnTo>
                        <a:pt x="932" y="116"/>
                      </a:lnTo>
                      <a:lnTo>
                        <a:pt x="933" y="106"/>
                      </a:lnTo>
                      <a:lnTo>
                        <a:pt x="933" y="96"/>
                      </a:lnTo>
                      <a:lnTo>
                        <a:pt x="932" y="86"/>
                      </a:lnTo>
                      <a:lnTo>
                        <a:pt x="930" y="77"/>
                      </a:lnTo>
                      <a:lnTo>
                        <a:pt x="928" y="67"/>
                      </a:lnTo>
                      <a:lnTo>
                        <a:pt x="924" y="59"/>
                      </a:lnTo>
                      <a:lnTo>
                        <a:pt x="920" y="50"/>
                      </a:lnTo>
                      <a:lnTo>
                        <a:pt x="914" y="43"/>
                      </a:lnTo>
                      <a:lnTo>
                        <a:pt x="908" y="34"/>
                      </a:lnTo>
                      <a:lnTo>
                        <a:pt x="901" y="28"/>
                      </a:lnTo>
                      <a:lnTo>
                        <a:pt x="894" y="21"/>
                      </a:lnTo>
                      <a:lnTo>
                        <a:pt x="887" y="16"/>
                      </a:lnTo>
                      <a:lnTo>
                        <a:pt x="877" y="11"/>
                      </a:lnTo>
                      <a:lnTo>
                        <a:pt x="868" y="6"/>
                      </a:lnTo>
                      <a:lnTo>
                        <a:pt x="859" y="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6" name="Freeform 1121">
                  <a:extLst>
                    <a:ext uri="{FF2B5EF4-FFF2-40B4-BE49-F238E27FC236}">
                      <a16:creationId xmlns:a16="http://schemas.microsoft.com/office/drawing/2014/main" id="{4F6112F0-D013-4468-806C-42D2BA12BB92}"/>
                    </a:ext>
                  </a:extLst>
                </p:cNvPr>
                <p:cNvSpPr>
                  <a:spLocks/>
                </p:cNvSpPr>
                <p:nvPr/>
              </p:nvSpPr>
              <p:spPr bwMode="auto">
                <a:xfrm>
                  <a:off x="2201" y="2436"/>
                  <a:ext cx="34" cy="73"/>
                </a:xfrm>
                <a:custGeom>
                  <a:avLst/>
                  <a:gdLst>
                    <a:gd name="T0" fmla="*/ 0 w 517"/>
                    <a:gd name="T1" fmla="*/ 0 h 1084"/>
                    <a:gd name="T2" fmla="*/ 0 w 517"/>
                    <a:gd name="T3" fmla="*/ 0 h 1084"/>
                    <a:gd name="T4" fmla="*/ 0 w 517"/>
                    <a:gd name="T5" fmla="*/ 0 h 1084"/>
                    <a:gd name="T6" fmla="*/ 0 w 517"/>
                    <a:gd name="T7" fmla="*/ 0 h 1084"/>
                    <a:gd name="T8" fmla="*/ 0 w 517"/>
                    <a:gd name="T9" fmla="*/ 0 h 1084"/>
                    <a:gd name="T10" fmla="*/ 0 w 517"/>
                    <a:gd name="T11" fmla="*/ 0 h 1084"/>
                    <a:gd name="T12" fmla="*/ 0 w 517"/>
                    <a:gd name="T13" fmla="*/ 0 h 1084"/>
                    <a:gd name="T14" fmla="*/ 0 w 517"/>
                    <a:gd name="T15" fmla="*/ 0 h 1084"/>
                    <a:gd name="T16" fmla="*/ 0 w 517"/>
                    <a:gd name="T17" fmla="*/ 0 h 1084"/>
                    <a:gd name="T18" fmla="*/ 0 w 517"/>
                    <a:gd name="T19" fmla="*/ 0 h 1084"/>
                    <a:gd name="T20" fmla="*/ 0 w 517"/>
                    <a:gd name="T21" fmla="*/ 0 h 1084"/>
                    <a:gd name="T22" fmla="*/ 0 w 517"/>
                    <a:gd name="T23" fmla="*/ 0 h 1084"/>
                    <a:gd name="T24" fmla="*/ 0 w 517"/>
                    <a:gd name="T25" fmla="*/ 0 h 1084"/>
                    <a:gd name="T26" fmla="*/ 0 w 517"/>
                    <a:gd name="T27" fmla="*/ 0 h 1084"/>
                    <a:gd name="T28" fmla="*/ 0 w 517"/>
                    <a:gd name="T29" fmla="*/ 0 h 1084"/>
                    <a:gd name="T30" fmla="*/ 0 w 517"/>
                    <a:gd name="T31" fmla="*/ 0 h 1084"/>
                    <a:gd name="T32" fmla="*/ 0 w 517"/>
                    <a:gd name="T33" fmla="*/ 0 h 1084"/>
                    <a:gd name="T34" fmla="*/ 0 w 517"/>
                    <a:gd name="T35" fmla="*/ 0 h 1084"/>
                    <a:gd name="T36" fmla="*/ 0 w 517"/>
                    <a:gd name="T37" fmla="*/ 0 h 1084"/>
                    <a:gd name="T38" fmla="*/ 0 w 517"/>
                    <a:gd name="T39" fmla="*/ 0 h 1084"/>
                    <a:gd name="T40" fmla="*/ 0 w 517"/>
                    <a:gd name="T41" fmla="*/ 0 h 1084"/>
                    <a:gd name="T42" fmla="*/ 0 w 517"/>
                    <a:gd name="T43" fmla="*/ 0 h 1084"/>
                    <a:gd name="T44" fmla="*/ 0 w 517"/>
                    <a:gd name="T45" fmla="*/ 0 h 1084"/>
                    <a:gd name="T46" fmla="*/ 0 w 517"/>
                    <a:gd name="T47" fmla="*/ 0 h 1084"/>
                    <a:gd name="T48" fmla="*/ 0 w 517"/>
                    <a:gd name="T49" fmla="*/ 0 h 1084"/>
                    <a:gd name="T50" fmla="*/ 0 w 517"/>
                    <a:gd name="T51" fmla="*/ 0 h 1084"/>
                    <a:gd name="T52" fmla="*/ 0 w 517"/>
                    <a:gd name="T53" fmla="*/ 0 h 1084"/>
                    <a:gd name="T54" fmla="*/ 0 w 517"/>
                    <a:gd name="T55" fmla="*/ 0 h 1084"/>
                    <a:gd name="T56" fmla="*/ 0 w 517"/>
                    <a:gd name="T57" fmla="*/ 0 h 1084"/>
                    <a:gd name="T58" fmla="*/ 0 w 517"/>
                    <a:gd name="T59" fmla="*/ 0 h 1084"/>
                    <a:gd name="T60" fmla="*/ 0 w 517"/>
                    <a:gd name="T61" fmla="*/ 0 h 1084"/>
                    <a:gd name="T62" fmla="*/ 0 w 517"/>
                    <a:gd name="T63" fmla="*/ 0 h 1084"/>
                    <a:gd name="T64" fmla="*/ 0 w 517"/>
                    <a:gd name="T65" fmla="*/ 0 h 1084"/>
                    <a:gd name="T66" fmla="*/ 0 w 517"/>
                    <a:gd name="T67" fmla="*/ 0 h 1084"/>
                    <a:gd name="T68" fmla="*/ 0 w 517"/>
                    <a:gd name="T69" fmla="*/ 0 h 1084"/>
                    <a:gd name="T70" fmla="*/ 0 w 517"/>
                    <a:gd name="T71" fmla="*/ 0 h 1084"/>
                    <a:gd name="T72" fmla="*/ 0 w 517"/>
                    <a:gd name="T73" fmla="*/ 0 h 1084"/>
                    <a:gd name="T74" fmla="*/ 0 w 517"/>
                    <a:gd name="T75" fmla="*/ 0 h 1084"/>
                    <a:gd name="T76" fmla="*/ 0 w 517"/>
                    <a:gd name="T77" fmla="*/ 0 h 1084"/>
                    <a:gd name="T78" fmla="*/ 0 w 517"/>
                    <a:gd name="T79" fmla="*/ 0 h 1084"/>
                    <a:gd name="T80" fmla="*/ 0 w 517"/>
                    <a:gd name="T81" fmla="*/ 0 h 1084"/>
                    <a:gd name="T82" fmla="*/ 0 w 517"/>
                    <a:gd name="T83" fmla="*/ 0 h 1084"/>
                    <a:gd name="T84" fmla="*/ 0 w 517"/>
                    <a:gd name="T85" fmla="*/ 0 h 1084"/>
                    <a:gd name="T86" fmla="*/ 0 w 517"/>
                    <a:gd name="T87" fmla="*/ 0 h 1084"/>
                    <a:gd name="T88" fmla="*/ 0 w 517"/>
                    <a:gd name="T89" fmla="*/ 0 h 1084"/>
                    <a:gd name="T90" fmla="*/ 0 w 517"/>
                    <a:gd name="T91" fmla="*/ 0 h 1084"/>
                    <a:gd name="T92" fmla="*/ 0 w 517"/>
                    <a:gd name="T93" fmla="*/ 0 h 1084"/>
                    <a:gd name="T94" fmla="*/ 0 w 517"/>
                    <a:gd name="T95" fmla="*/ 0 h 1084"/>
                    <a:gd name="T96" fmla="*/ 0 w 517"/>
                    <a:gd name="T97" fmla="*/ 0 h 1084"/>
                    <a:gd name="T98" fmla="*/ 0 w 517"/>
                    <a:gd name="T99" fmla="*/ 0 h 1084"/>
                    <a:gd name="T100" fmla="*/ 0 w 517"/>
                    <a:gd name="T101" fmla="*/ 0 h 1084"/>
                    <a:gd name="T102" fmla="*/ 0 w 517"/>
                    <a:gd name="T103" fmla="*/ 0 h 1084"/>
                    <a:gd name="T104" fmla="*/ 0 w 517"/>
                    <a:gd name="T105" fmla="*/ 0 h 1084"/>
                    <a:gd name="T106" fmla="*/ 0 w 517"/>
                    <a:gd name="T107" fmla="*/ 0 h 1084"/>
                    <a:gd name="T108" fmla="*/ 0 w 517"/>
                    <a:gd name="T109" fmla="*/ 0 h 1084"/>
                    <a:gd name="T110" fmla="*/ 0 w 517"/>
                    <a:gd name="T111" fmla="*/ 0 h 1084"/>
                    <a:gd name="T112" fmla="*/ 0 w 517"/>
                    <a:gd name="T113" fmla="*/ 0 h 1084"/>
                    <a:gd name="T114" fmla="*/ 0 w 517"/>
                    <a:gd name="T115" fmla="*/ 0 h 1084"/>
                    <a:gd name="T116" fmla="*/ 0 w 517"/>
                    <a:gd name="T117" fmla="*/ 0 h 1084"/>
                    <a:gd name="T118" fmla="*/ 0 w 517"/>
                    <a:gd name="T119" fmla="*/ 0 h 1084"/>
                    <a:gd name="T120" fmla="*/ 0 w 517"/>
                    <a:gd name="T121" fmla="*/ 0 h 10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4">
                      <a:moveTo>
                        <a:pt x="459" y="69"/>
                      </a:moveTo>
                      <a:lnTo>
                        <a:pt x="455" y="59"/>
                      </a:lnTo>
                      <a:lnTo>
                        <a:pt x="451" y="51"/>
                      </a:lnTo>
                      <a:lnTo>
                        <a:pt x="446" y="42"/>
                      </a:lnTo>
                      <a:lnTo>
                        <a:pt x="439" y="34"/>
                      </a:lnTo>
                      <a:lnTo>
                        <a:pt x="432" y="28"/>
                      </a:lnTo>
                      <a:lnTo>
                        <a:pt x="425" y="21"/>
                      </a:lnTo>
                      <a:lnTo>
                        <a:pt x="418" y="15"/>
                      </a:lnTo>
                      <a:lnTo>
                        <a:pt x="409" y="11"/>
                      </a:lnTo>
                      <a:lnTo>
                        <a:pt x="400" y="7"/>
                      </a:lnTo>
                      <a:lnTo>
                        <a:pt x="391" y="4"/>
                      </a:lnTo>
                      <a:lnTo>
                        <a:pt x="381" y="2"/>
                      </a:lnTo>
                      <a:lnTo>
                        <a:pt x="372" y="1"/>
                      </a:lnTo>
                      <a:lnTo>
                        <a:pt x="362" y="0"/>
                      </a:lnTo>
                      <a:lnTo>
                        <a:pt x="352" y="1"/>
                      </a:lnTo>
                      <a:lnTo>
                        <a:pt x="342" y="2"/>
                      </a:lnTo>
                      <a:lnTo>
                        <a:pt x="333" y="5"/>
                      </a:lnTo>
                      <a:lnTo>
                        <a:pt x="323" y="9"/>
                      </a:lnTo>
                      <a:lnTo>
                        <a:pt x="314" y="13"/>
                      </a:lnTo>
                      <a:lnTo>
                        <a:pt x="306" y="19"/>
                      </a:lnTo>
                      <a:lnTo>
                        <a:pt x="298" y="25"/>
                      </a:lnTo>
                      <a:lnTo>
                        <a:pt x="291" y="32"/>
                      </a:lnTo>
                      <a:lnTo>
                        <a:pt x="285" y="39"/>
                      </a:lnTo>
                      <a:lnTo>
                        <a:pt x="279" y="46"/>
                      </a:lnTo>
                      <a:lnTo>
                        <a:pt x="275" y="55"/>
                      </a:lnTo>
                      <a:lnTo>
                        <a:pt x="271" y="64"/>
                      </a:lnTo>
                      <a:lnTo>
                        <a:pt x="268" y="73"/>
                      </a:lnTo>
                      <a:lnTo>
                        <a:pt x="266" y="83"/>
                      </a:lnTo>
                      <a:lnTo>
                        <a:pt x="265" y="92"/>
                      </a:lnTo>
                      <a:lnTo>
                        <a:pt x="264" y="101"/>
                      </a:lnTo>
                      <a:lnTo>
                        <a:pt x="265" y="112"/>
                      </a:lnTo>
                      <a:lnTo>
                        <a:pt x="267" y="121"/>
                      </a:lnTo>
                      <a:lnTo>
                        <a:pt x="269" y="131"/>
                      </a:lnTo>
                      <a:lnTo>
                        <a:pt x="284" y="181"/>
                      </a:lnTo>
                      <a:lnTo>
                        <a:pt x="297" y="229"/>
                      </a:lnTo>
                      <a:lnTo>
                        <a:pt x="305" y="275"/>
                      </a:lnTo>
                      <a:lnTo>
                        <a:pt x="312" y="319"/>
                      </a:lnTo>
                      <a:lnTo>
                        <a:pt x="315" y="362"/>
                      </a:lnTo>
                      <a:lnTo>
                        <a:pt x="316" y="402"/>
                      </a:lnTo>
                      <a:lnTo>
                        <a:pt x="315" y="441"/>
                      </a:lnTo>
                      <a:lnTo>
                        <a:pt x="313" y="479"/>
                      </a:lnTo>
                      <a:lnTo>
                        <a:pt x="308" y="514"/>
                      </a:lnTo>
                      <a:lnTo>
                        <a:pt x="301" y="547"/>
                      </a:lnTo>
                      <a:lnTo>
                        <a:pt x="292" y="579"/>
                      </a:lnTo>
                      <a:lnTo>
                        <a:pt x="283" y="609"/>
                      </a:lnTo>
                      <a:lnTo>
                        <a:pt x="272" y="638"/>
                      </a:lnTo>
                      <a:lnTo>
                        <a:pt x="260" y="665"/>
                      </a:lnTo>
                      <a:lnTo>
                        <a:pt x="247" y="690"/>
                      </a:lnTo>
                      <a:lnTo>
                        <a:pt x="234" y="713"/>
                      </a:lnTo>
                      <a:lnTo>
                        <a:pt x="219" y="736"/>
                      </a:lnTo>
                      <a:lnTo>
                        <a:pt x="205" y="757"/>
                      </a:lnTo>
                      <a:lnTo>
                        <a:pt x="190" y="775"/>
                      </a:lnTo>
                      <a:lnTo>
                        <a:pt x="175" y="793"/>
                      </a:lnTo>
                      <a:lnTo>
                        <a:pt x="160" y="809"/>
                      </a:lnTo>
                      <a:lnTo>
                        <a:pt x="146" y="824"/>
                      </a:lnTo>
                      <a:lnTo>
                        <a:pt x="131" y="837"/>
                      </a:lnTo>
                      <a:lnTo>
                        <a:pt x="118" y="849"/>
                      </a:lnTo>
                      <a:lnTo>
                        <a:pt x="94" y="868"/>
                      </a:lnTo>
                      <a:lnTo>
                        <a:pt x="73" y="883"/>
                      </a:lnTo>
                      <a:lnTo>
                        <a:pt x="60" y="892"/>
                      </a:lnTo>
                      <a:lnTo>
                        <a:pt x="53" y="896"/>
                      </a:lnTo>
                      <a:lnTo>
                        <a:pt x="44" y="901"/>
                      </a:lnTo>
                      <a:lnTo>
                        <a:pt x="36" y="907"/>
                      </a:lnTo>
                      <a:lnTo>
                        <a:pt x="29" y="914"/>
                      </a:lnTo>
                      <a:lnTo>
                        <a:pt x="23" y="921"/>
                      </a:lnTo>
                      <a:lnTo>
                        <a:pt x="16" y="928"/>
                      </a:lnTo>
                      <a:lnTo>
                        <a:pt x="11" y="937"/>
                      </a:lnTo>
                      <a:lnTo>
                        <a:pt x="7" y="946"/>
                      </a:lnTo>
                      <a:lnTo>
                        <a:pt x="4" y="954"/>
                      </a:lnTo>
                      <a:lnTo>
                        <a:pt x="2" y="965"/>
                      </a:lnTo>
                      <a:lnTo>
                        <a:pt x="0" y="974"/>
                      </a:lnTo>
                      <a:lnTo>
                        <a:pt x="0" y="983"/>
                      </a:lnTo>
                      <a:lnTo>
                        <a:pt x="0" y="992"/>
                      </a:lnTo>
                      <a:lnTo>
                        <a:pt x="1" y="1003"/>
                      </a:lnTo>
                      <a:lnTo>
                        <a:pt x="4" y="1012"/>
                      </a:lnTo>
                      <a:lnTo>
                        <a:pt x="7" y="1021"/>
                      </a:lnTo>
                      <a:lnTo>
                        <a:pt x="11" y="1031"/>
                      </a:lnTo>
                      <a:lnTo>
                        <a:pt x="16" y="1040"/>
                      </a:lnTo>
                      <a:lnTo>
                        <a:pt x="23" y="1047"/>
                      </a:lnTo>
                      <a:lnTo>
                        <a:pt x="29" y="1055"/>
                      </a:lnTo>
                      <a:lnTo>
                        <a:pt x="36" y="1062"/>
                      </a:lnTo>
                      <a:lnTo>
                        <a:pt x="44" y="1067"/>
                      </a:lnTo>
                      <a:lnTo>
                        <a:pt x="53" y="1072"/>
                      </a:lnTo>
                      <a:lnTo>
                        <a:pt x="61" y="1076"/>
                      </a:lnTo>
                      <a:lnTo>
                        <a:pt x="70" y="1079"/>
                      </a:lnTo>
                      <a:lnTo>
                        <a:pt x="79" y="1082"/>
                      </a:lnTo>
                      <a:lnTo>
                        <a:pt x="89" y="1083"/>
                      </a:lnTo>
                      <a:lnTo>
                        <a:pt x="98" y="1084"/>
                      </a:lnTo>
                      <a:lnTo>
                        <a:pt x="108" y="1083"/>
                      </a:lnTo>
                      <a:lnTo>
                        <a:pt x="118" y="1082"/>
                      </a:lnTo>
                      <a:lnTo>
                        <a:pt x="127" y="1080"/>
                      </a:lnTo>
                      <a:lnTo>
                        <a:pt x="137" y="1077"/>
                      </a:lnTo>
                      <a:lnTo>
                        <a:pt x="147" y="1072"/>
                      </a:lnTo>
                      <a:lnTo>
                        <a:pt x="153" y="1068"/>
                      </a:lnTo>
                      <a:lnTo>
                        <a:pt x="170" y="1058"/>
                      </a:lnTo>
                      <a:lnTo>
                        <a:pt x="197" y="1039"/>
                      </a:lnTo>
                      <a:lnTo>
                        <a:pt x="230" y="1014"/>
                      </a:lnTo>
                      <a:lnTo>
                        <a:pt x="248" y="998"/>
                      </a:lnTo>
                      <a:lnTo>
                        <a:pt x="268" y="981"/>
                      </a:lnTo>
                      <a:lnTo>
                        <a:pt x="288" y="961"/>
                      </a:lnTo>
                      <a:lnTo>
                        <a:pt x="309" y="940"/>
                      </a:lnTo>
                      <a:lnTo>
                        <a:pt x="330" y="917"/>
                      </a:lnTo>
                      <a:lnTo>
                        <a:pt x="350" y="891"/>
                      </a:lnTo>
                      <a:lnTo>
                        <a:pt x="371" y="863"/>
                      </a:lnTo>
                      <a:lnTo>
                        <a:pt x="392" y="834"/>
                      </a:lnTo>
                      <a:lnTo>
                        <a:pt x="411" y="803"/>
                      </a:lnTo>
                      <a:lnTo>
                        <a:pt x="430" y="769"/>
                      </a:lnTo>
                      <a:lnTo>
                        <a:pt x="448" y="734"/>
                      </a:lnTo>
                      <a:lnTo>
                        <a:pt x="463" y="696"/>
                      </a:lnTo>
                      <a:lnTo>
                        <a:pt x="478" y="656"/>
                      </a:lnTo>
                      <a:lnTo>
                        <a:pt x="490" y="614"/>
                      </a:lnTo>
                      <a:lnTo>
                        <a:pt x="500" y="570"/>
                      </a:lnTo>
                      <a:lnTo>
                        <a:pt x="509" y="523"/>
                      </a:lnTo>
                      <a:lnTo>
                        <a:pt x="514" y="474"/>
                      </a:lnTo>
                      <a:lnTo>
                        <a:pt x="517" y="424"/>
                      </a:lnTo>
                      <a:lnTo>
                        <a:pt x="516" y="370"/>
                      </a:lnTo>
                      <a:lnTo>
                        <a:pt x="513" y="314"/>
                      </a:lnTo>
                      <a:lnTo>
                        <a:pt x="504" y="256"/>
                      </a:lnTo>
                      <a:lnTo>
                        <a:pt x="494" y="196"/>
                      </a:lnTo>
                      <a:lnTo>
                        <a:pt x="479" y="133"/>
                      </a:lnTo>
                      <a:lnTo>
                        <a:pt x="459" y="6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7" name="Freeform 1122">
                  <a:extLst>
                    <a:ext uri="{FF2B5EF4-FFF2-40B4-BE49-F238E27FC236}">
                      <a16:creationId xmlns:a16="http://schemas.microsoft.com/office/drawing/2014/main" id="{BD2E8F5B-267D-4FE6-BA63-1A9AE4E6BD24}"/>
                    </a:ext>
                  </a:extLst>
                </p:cNvPr>
                <p:cNvSpPr>
                  <a:spLocks/>
                </p:cNvSpPr>
                <p:nvPr/>
              </p:nvSpPr>
              <p:spPr bwMode="auto">
                <a:xfrm>
                  <a:off x="2029" y="2534"/>
                  <a:ext cx="55" cy="23"/>
                </a:xfrm>
                <a:custGeom>
                  <a:avLst/>
                  <a:gdLst>
                    <a:gd name="T0" fmla="*/ 0 w 821"/>
                    <a:gd name="T1" fmla="*/ 0 h 346"/>
                    <a:gd name="T2" fmla="*/ 0 w 821"/>
                    <a:gd name="T3" fmla="*/ 0 h 346"/>
                    <a:gd name="T4" fmla="*/ 0 w 821"/>
                    <a:gd name="T5" fmla="*/ 0 h 346"/>
                    <a:gd name="T6" fmla="*/ 0 w 821"/>
                    <a:gd name="T7" fmla="*/ 0 h 346"/>
                    <a:gd name="T8" fmla="*/ 0 w 821"/>
                    <a:gd name="T9" fmla="*/ 0 h 346"/>
                    <a:gd name="T10" fmla="*/ 0 w 821"/>
                    <a:gd name="T11" fmla="*/ 0 h 346"/>
                    <a:gd name="T12" fmla="*/ 0 w 821"/>
                    <a:gd name="T13" fmla="*/ 0 h 346"/>
                    <a:gd name="T14" fmla="*/ 0 w 821"/>
                    <a:gd name="T15" fmla="*/ 0 h 346"/>
                    <a:gd name="T16" fmla="*/ 0 w 821"/>
                    <a:gd name="T17" fmla="*/ 0 h 346"/>
                    <a:gd name="T18" fmla="*/ 0 w 821"/>
                    <a:gd name="T19" fmla="*/ 0 h 346"/>
                    <a:gd name="T20" fmla="*/ 0 w 821"/>
                    <a:gd name="T21" fmla="*/ 0 h 346"/>
                    <a:gd name="T22" fmla="*/ 0 w 821"/>
                    <a:gd name="T23" fmla="*/ 0 h 346"/>
                    <a:gd name="T24" fmla="*/ 0 w 821"/>
                    <a:gd name="T25" fmla="*/ 0 h 346"/>
                    <a:gd name="T26" fmla="*/ 0 w 821"/>
                    <a:gd name="T27" fmla="*/ 0 h 346"/>
                    <a:gd name="T28" fmla="*/ 0 w 821"/>
                    <a:gd name="T29" fmla="*/ 0 h 346"/>
                    <a:gd name="T30" fmla="*/ 0 w 821"/>
                    <a:gd name="T31" fmla="*/ 0 h 346"/>
                    <a:gd name="T32" fmla="*/ 0 w 821"/>
                    <a:gd name="T33" fmla="*/ 0 h 346"/>
                    <a:gd name="T34" fmla="*/ 0 w 821"/>
                    <a:gd name="T35" fmla="*/ 0 h 346"/>
                    <a:gd name="T36" fmla="*/ 0 w 821"/>
                    <a:gd name="T37" fmla="*/ 0 h 346"/>
                    <a:gd name="T38" fmla="*/ 0 w 821"/>
                    <a:gd name="T39" fmla="*/ 0 h 346"/>
                    <a:gd name="T40" fmla="*/ 0 w 821"/>
                    <a:gd name="T41" fmla="*/ 0 h 346"/>
                    <a:gd name="T42" fmla="*/ 0 w 821"/>
                    <a:gd name="T43" fmla="*/ 0 h 346"/>
                    <a:gd name="T44" fmla="*/ 0 w 821"/>
                    <a:gd name="T45" fmla="*/ 0 h 346"/>
                    <a:gd name="T46" fmla="*/ 0 w 821"/>
                    <a:gd name="T47" fmla="*/ 0 h 346"/>
                    <a:gd name="T48" fmla="*/ 0 w 821"/>
                    <a:gd name="T49" fmla="*/ 0 h 346"/>
                    <a:gd name="T50" fmla="*/ 0 w 821"/>
                    <a:gd name="T51" fmla="*/ 0 h 346"/>
                    <a:gd name="T52" fmla="*/ 0 w 821"/>
                    <a:gd name="T53" fmla="*/ 0 h 346"/>
                    <a:gd name="T54" fmla="*/ 0 w 821"/>
                    <a:gd name="T55" fmla="*/ 0 h 346"/>
                    <a:gd name="T56" fmla="*/ 0 w 821"/>
                    <a:gd name="T57" fmla="*/ 0 h 346"/>
                    <a:gd name="T58" fmla="*/ 0 w 821"/>
                    <a:gd name="T59" fmla="*/ 0 h 346"/>
                    <a:gd name="T60" fmla="*/ 0 w 821"/>
                    <a:gd name="T61" fmla="*/ 0 h 346"/>
                    <a:gd name="T62" fmla="*/ 0 w 821"/>
                    <a:gd name="T63" fmla="*/ 0 h 346"/>
                    <a:gd name="T64" fmla="*/ 0 w 821"/>
                    <a:gd name="T65" fmla="*/ 0 h 346"/>
                    <a:gd name="T66" fmla="*/ 0 w 821"/>
                    <a:gd name="T67" fmla="*/ 0 h 346"/>
                    <a:gd name="T68" fmla="*/ 0 w 821"/>
                    <a:gd name="T69" fmla="*/ 0 h 346"/>
                    <a:gd name="T70" fmla="*/ 0 w 821"/>
                    <a:gd name="T71" fmla="*/ 0 h 346"/>
                    <a:gd name="T72" fmla="*/ 0 w 821"/>
                    <a:gd name="T73" fmla="*/ 0 h 346"/>
                    <a:gd name="T74" fmla="*/ 0 w 821"/>
                    <a:gd name="T75" fmla="*/ 0 h 346"/>
                    <a:gd name="T76" fmla="*/ 0 w 821"/>
                    <a:gd name="T77" fmla="*/ 0 h 346"/>
                    <a:gd name="T78" fmla="*/ 0 w 821"/>
                    <a:gd name="T79" fmla="*/ 0 h 346"/>
                    <a:gd name="T80" fmla="*/ 0 w 821"/>
                    <a:gd name="T81" fmla="*/ 0 h 346"/>
                    <a:gd name="T82" fmla="*/ 0 w 821"/>
                    <a:gd name="T83" fmla="*/ 0 h 346"/>
                    <a:gd name="T84" fmla="*/ 0 w 821"/>
                    <a:gd name="T85" fmla="*/ 0 h 346"/>
                    <a:gd name="T86" fmla="*/ 0 w 821"/>
                    <a:gd name="T87" fmla="*/ 0 h 346"/>
                    <a:gd name="T88" fmla="*/ 0 w 821"/>
                    <a:gd name="T89" fmla="*/ 0 h 346"/>
                    <a:gd name="T90" fmla="*/ 0 w 821"/>
                    <a:gd name="T91" fmla="*/ 0 h 346"/>
                    <a:gd name="T92" fmla="*/ 0 w 821"/>
                    <a:gd name="T93" fmla="*/ 0 h 346"/>
                    <a:gd name="T94" fmla="*/ 0 w 821"/>
                    <a:gd name="T95" fmla="*/ 0 h 346"/>
                    <a:gd name="T96" fmla="*/ 0 w 821"/>
                    <a:gd name="T97" fmla="*/ 0 h 346"/>
                    <a:gd name="T98" fmla="*/ 0 w 821"/>
                    <a:gd name="T99" fmla="*/ 0 h 346"/>
                    <a:gd name="T100" fmla="*/ 0 w 821"/>
                    <a:gd name="T101" fmla="*/ 0 h 346"/>
                    <a:gd name="T102" fmla="*/ 0 w 821"/>
                    <a:gd name="T103" fmla="*/ 0 h 346"/>
                    <a:gd name="T104" fmla="*/ 0 w 821"/>
                    <a:gd name="T105" fmla="*/ 0 h 346"/>
                    <a:gd name="T106" fmla="*/ 0 w 821"/>
                    <a:gd name="T107" fmla="*/ 0 h 346"/>
                    <a:gd name="T108" fmla="*/ 0 w 821"/>
                    <a:gd name="T109" fmla="*/ 0 h 346"/>
                    <a:gd name="T110" fmla="*/ 0 w 821"/>
                    <a:gd name="T111" fmla="*/ 0 h 346"/>
                    <a:gd name="T112" fmla="*/ 0 w 821"/>
                    <a:gd name="T113" fmla="*/ 0 h 346"/>
                    <a:gd name="T114" fmla="*/ 0 w 821"/>
                    <a:gd name="T115" fmla="*/ 0 h 346"/>
                    <a:gd name="T116" fmla="*/ 0 w 821"/>
                    <a:gd name="T117" fmla="*/ 0 h 346"/>
                    <a:gd name="T118" fmla="*/ 0 w 821"/>
                    <a:gd name="T119" fmla="*/ 0 h 346"/>
                    <a:gd name="T120" fmla="*/ 0 w 821"/>
                    <a:gd name="T121" fmla="*/ 0 h 346"/>
                    <a:gd name="T122" fmla="*/ 0 w 821"/>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6">
                      <a:moveTo>
                        <a:pt x="659" y="21"/>
                      </a:moveTo>
                      <a:lnTo>
                        <a:pt x="632" y="41"/>
                      </a:lnTo>
                      <a:lnTo>
                        <a:pt x="606" y="60"/>
                      </a:lnTo>
                      <a:lnTo>
                        <a:pt x="580" y="76"/>
                      </a:lnTo>
                      <a:lnTo>
                        <a:pt x="555" y="90"/>
                      </a:lnTo>
                      <a:lnTo>
                        <a:pt x="532" y="102"/>
                      </a:lnTo>
                      <a:lnTo>
                        <a:pt x="508" y="114"/>
                      </a:lnTo>
                      <a:lnTo>
                        <a:pt x="485" y="123"/>
                      </a:lnTo>
                      <a:lnTo>
                        <a:pt x="463" y="130"/>
                      </a:lnTo>
                      <a:lnTo>
                        <a:pt x="442" y="136"/>
                      </a:lnTo>
                      <a:lnTo>
                        <a:pt x="421" y="141"/>
                      </a:lnTo>
                      <a:lnTo>
                        <a:pt x="400" y="145"/>
                      </a:lnTo>
                      <a:lnTo>
                        <a:pt x="382" y="147"/>
                      </a:lnTo>
                      <a:lnTo>
                        <a:pt x="363" y="148"/>
                      </a:lnTo>
                      <a:lnTo>
                        <a:pt x="345" y="148"/>
                      </a:lnTo>
                      <a:lnTo>
                        <a:pt x="328" y="148"/>
                      </a:lnTo>
                      <a:lnTo>
                        <a:pt x="312" y="146"/>
                      </a:lnTo>
                      <a:lnTo>
                        <a:pt x="297" y="144"/>
                      </a:lnTo>
                      <a:lnTo>
                        <a:pt x="282" y="141"/>
                      </a:lnTo>
                      <a:lnTo>
                        <a:pt x="268" y="137"/>
                      </a:lnTo>
                      <a:lnTo>
                        <a:pt x="256" y="133"/>
                      </a:lnTo>
                      <a:lnTo>
                        <a:pt x="232" y="124"/>
                      </a:lnTo>
                      <a:lnTo>
                        <a:pt x="212" y="115"/>
                      </a:lnTo>
                      <a:lnTo>
                        <a:pt x="196" y="105"/>
                      </a:lnTo>
                      <a:lnTo>
                        <a:pt x="182" y="97"/>
                      </a:lnTo>
                      <a:lnTo>
                        <a:pt x="173" y="90"/>
                      </a:lnTo>
                      <a:lnTo>
                        <a:pt x="167" y="86"/>
                      </a:lnTo>
                      <a:lnTo>
                        <a:pt x="168" y="87"/>
                      </a:lnTo>
                      <a:lnTo>
                        <a:pt x="160" y="80"/>
                      </a:lnTo>
                      <a:lnTo>
                        <a:pt x="152" y="74"/>
                      </a:lnTo>
                      <a:lnTo>
                        <a:pt x="143" y="69"/>
                      </a:lnTo>
                      <a:lnTo>
                        <a:pt x="135" y="66"/>
                      </a:lnTo>
                      <a:lnTo>
                        <a:pt x="125" y="63"/>
                      </a:lnTo>
                      <a:lnTo>
                        <a:pt x="115" y="61"/>
                      </a:lnTo>
                      <a:lnTo>
                        <a:pt x="106" y="60"/>
                      </a:lnTo>
                      <a:lnTo>
                        <a:pt x="96" y="60"/>
                      </a:lnTo>
                      <a:lnTo>
                        <a:pt x="87" y="61"/>
                      </a:lnTo>
                      <a:lnTo>
                        <a:pt x="78" y="62"/>
                      </a:lnTo>
                      <a:lnTo>
                        <a:pt x="68" y="65"/>
                      </a:lnTo>
                      <a:lnTo>
                        <a:pt x="59" y="68"/>
                      </a:lnTo>
                      <a:lnTo>
                        <a:pt x="51" y="73"/>
                      </a:lnTo>
                      <a:lnTo>
                        <a:pt x="43" y="79"/>
                      </a:lnTo>
                      <a:lnTo>
                        <a:pt x="34" y="85"/>
                      </a:lnTo>
                      <a:lnTo>
                        <a:pt x="27" y="92"/>
                      </a:lnTo>
                      <a:lnTo>
                        <a:pt x="20" y="99"/>
                      </a:lnTo>
                      <a:lnTo>
                        <a:pt x="15" y="108"/>
                      </a:lnTo>
                      <a:lnTo>
                        <a:pt x="9" y="117"/>
                      </a:lnTo>
                      <a:lnTo>
                        <a:pt x="6" y="126"/>
                      </a:lnTo>
                      <a:lnTo>
                        <a:pt x="3" y="134"/>
                      </a:lnTo>
                      <a:lnTo>
                        <a:pt x="1" y="145"/>
                      </a:lnTo>
                      <a:lnTo>
                        <a:pt x="0" y="154"/>
                      </a:lnTo>
                      <a:lnTo>
                        <a:pt x="0" y="163"/>
                      </a:lnTo>
                      <a:lnTo>
                        <a:pt x="1" y="173"/>
                      </a:lnTo>
                      <a:lnTo>
                        <a:pt x="3" y="182"/>
                      </a:lnTo>
                      <a:lnTo>
                        <a:pt x="5" y="191"/>
                      </a:lnTo>
                      <a:lnTo>
                        <a:pt x="9" y="201"/>
                      </a:lnTo>
                      <a:lnTo>
                        <a:pt x="14" y="210"/>
                      </a:lnTo>
                      <a:lnTo>
                        <a:pt x="19" y="218"/>
                      </a:lnTo>
                      <a:lnTo>
                        <a:pt x="25" y="225"/>
                      </a:lnTo>
                      <a:lnTo>
                        <a:pt x="32" y="233"/>
                      </a:lnTo>
                      <a:lnTo>
                        <a:pt x="43" y="242"/>
                      </a:lnTo>
                      <a:lnTo>
                        <a:pt x="55" y="252"/>
                      </a:lnTo>
                      <a:lnTo>
                        <a:pt x="67" y="262"/>
                      </a:lnTo>
                      <a:lnTo>
                        <a:pt x="82" y="271"/>
                      </a:lnTo>
                      <a:lnTo>
                        <a:pt x="96" y="280"/>
                      </a:lnTo>
                      <a:lnTo>
                        <a:pt x="112" y="288"/>
                      </a:lnTo>
                      <a:lnTo>
                        <a:pt x="129" y="297"/>
                      </a:lnTo>
                      <a:lnTo>
                        <a:pt x="147" y="305"/>
                      </a:lnTo>
                      <a:lnTo>
                        <a:pt x="166" y="313"/>
                      </a:lnTo>
                      <a:lnTo>
                        <a:pt x="185" y="319"/>
                      </a:lnTo>
                      <a:lnTo>
                        <a:pt x="205" y="327"/>
                      </a:lnTo>
                      <a:lnTo>
                        <a:pt x="227" y="332"/>
                      </a:lnTo>
                      <a:lnTo>
                        <a:pt x="248" y="337"/>
                      </a:lnTo>
                      <a:lnTo>
                        <a:pt x="271" y="340"/>
                      </a:lnTo>
                      <a:lnTo>
                        <a:pt x="295" y="343"/>
                      </a:lnTo>
                      <a:lnTo>
                        <a:pt x="319" y="345"/>
                      </a:lnTo>
                      <a:lnTo>
                        <a:pt x="343" y="346"/>
                      </a:lnTo>
                      <a:lnTo>
                        <a:pt x="369" y="346"/>
                      </a:lnTo>
                      <a:lnTo>
                        <a:pt x="395" y="344"/>
                      </a:lnTo>
                      <a:lnTo>
                        <a:pt x="422" y="342"/>
                      </a:lnTo>
                      <a:lnTo>
                        <a:pt x="450" y="338"/>
                      </a:lnTo>
                      <a:lnTo>
                        <a:pt x="478" y="332"/>
                      </a:lnTo>
                      <a:lnTo>
                        <a:pt x="506" y="325"/>
                      </a:lnTo>
                      <a:lnTo>
                        <a:pt x="535" y="316"/>
                      </a:lnTo>
                      <a:lnTo>
                        <a:pt x="565" y="305"/>
                      </a:lnTo>
                      <a:lnTo>
                        <a:pt x="595" y="293"/>
                      </a:lnTo>
                      <a:lnTo>
                        <a:pt x="625" y="279"/>
                      </a:lnTo>
                      <a:lnTo>
                        <a:pt x="656" y="263"/>
                      </a:lnTo>
                      <a:lnTo>
                        <a:pt x="687" y="245"/>
                      </a:lnTo>
                      <a:lnTo>
                        <a:pt x="719" y="224"/>
                      </a:lnTo>
                      <a:lnTo>
                        <a:pt x="751" y="203"/>
                      </a:lnTo>
                      <a:lnTo>
                        <a:pt x="783" y="178"/>
                      </a:lnTo>
                      <a:lnTo>
                        <a:pt x="791" y="171"/>
                      </a:lnTo>
                      <a:lnTo>
                        <a:pt x="797" y="163"/>
                      </a:lnTo>
                      <a:lnTo>
                        <a:pt x="804" y="156"/>
                      </a:lnTo>
                      <a:lnTo>
                        <a:pt x="809" y="148"/>
                      </a:lnTo>
                      <a:lnTo>
                        <a:pt x="813" y="139"/>
                      </a:lnTo>
                      <a:lnTo>
                        <a:pt x="816" y="129"/>
                      </a:lnTo>
                      <a:lnTo>
                        <a:pt x="819" y="120"/>
                      </a:lnTo>
                      <a:lnTo>
                        <a:pt x="820" y="111"/>
                      </a:lnTo>
                      <a:lnTo>
                        <a:pt x="821" y="101"/>
                      </a:lnTo>
                      <a:lnTo>
                        <a:pt x="821" y="92"/>
                      </a:lnTo>
                      <a:lnTo>
                        <a:pt x="819" y="83"/>
                      </a:lnTo>
                      <a:lnTo>
                        <a:pt x="817" y="72"/>
                      </a:lnTo>
                      <a:lnTo>
                        <a:pt x="814" y="63"/>
                      </a:lnTo>
                      <a:lnTo>
                        <a:pt x="811" y="55"/>
                      </a:lnTo>
                      <a:lnTo>
                        <a:pt x="806" y="45"/>
                      </a:lnTo>
                      <a:lnTo>
                        <a:pt x="799" y="37"/>
                      </a:lnTo>
                      <a:lnTo>
                        <a:pt x="792" y="30"/>
                      </a:lnTo>
                      <a:lnTo>
                        <a:pt x="785" y="23"/>
                      </a:lnTo>
                      <a:lnTo>
                        <a:pt x="778" y="17"/>
                      </a:lnTo>
                      <a:lnTo>
                        <a:pt x="769" y="11"/>
                      </a:lnTo>
                      <a:lnTo>
                        <a:pt x="760" y="7"/>
                      </a:lnTo>
                      <a:lnTo>
                        <a:pt x="752" y="4"/>
                      </a:lnTo>
                      <a:lnTo>
                        <a:pt x="743" y="2"/>
                      </a:lnTo>
                      <a:lnTo>
                        <a:pt x="732" y="0"/>
                      </a:lnTo>
                      <a:lnTo>
                        <a:pt x="723" y="0"/>
                      </a:lnTo>
                      <a:lnTo>
                        <a:pt x="714" y="0"/>
                      </a:lnTo>
                      <a:lnTo>
                        <a:pt x="704" y="1"/>
                      </a:lnTo>
                      <a:lnTo>
                        <a:pt x="695" y="3"/>
                      </a:lnTo>
                      <a:lnTo>
                        <a:pt x="686" y="6"/>
                      </a:lnTo>
                      <a:lnTo>
                        <a:pt x="676" y="10"/>
                      </a:lnTo>
                      <a:lnTo>
                        <a:pt x="667" y="15"/>
                      </a:lnTo>
                      <a:lnTo>
                        <a:pt x="659" y="21"/>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8" name="Freeform 1123">
                  <a:extLst>
                    <a:ext uri="{FF2B5EF4-FFF2-40B4-BE49-F238E27FC236}">
                      <a16:creationId xmlns:a16="http://schemas.microsoft.com/office/drawing/2014/main" id="{99D6BAC7-57D2-47C1-BF4C-2A2AF25D6544}"/>
                    </a:ext>
                  </a:extLst>
                </p:cNvPr>
                <p:cNvSpPr>
                  <a:spLocks/>
                </p:cNvSpPr>
                <p:nvPr/>
              </p:nvSpPr>
              <p:spPr bwMode="auto">
                <a:xfrm>
                  <a:off x="2033" y="2564"/>
                  <a:ext cx="46" cy="27"/>
                </a:xfrm>
                <a:custGeom>
                  <a:avLst/>
                  <a:gdLst>
                    <a:gd name="T0" fmla="*/ 0 w 696"/>
                    <a:gd name="T1" fmla="*/ 0 h 403"/>
                    <a:gd name="T2" fmla="*/ 0 w 696"/>
                    <a:gd name="T3" fmla="*/ 0 h 403"/>
                    <a:gd name="T4" fmla="*/ 0 w 696"/>
                    <a:gd name="T5" fmla="*/ 0 h 403"/>
                    <a:gd name="T6" fmla="*/ 0 w 696"/>
                    <a:gd name="T7" fmla="*/ 0 h 403"/>
                    <a:gd name="T8" fmla="*/ 0 w 696"/>
                    <a:gd name="T9" fmla="*/ 0 h 403"/>
                    <a:gd name="T10" fmla="*/ 0 w 696"/>
                    <a:gd name="T11" fmla="*/ 0 h 403"/>
                    <a:gd name="T12" fmla="*/ 0 w 696"/>
                    <a:gd name="T13" fmla="*/ 0 h 403"/>
                    <a:gd name="T14" fmla="*/ 0 w 696"/>
                    <a:gd name="T15" fmla="*/ 0 h 403"/>
                    <a:gd name="T16" fmla="*/ 0 w 696"/>
                    <a:gd name="T17" fmla="*/ 0 h 403"/>
                    <a:gd name="T18" fmla="*/ 0 w 696"/>
                    <a:gd name="T19" fmla="*/ 0 h 403"/>
                    <a:gd name="T20" fmla="*/ 0 w 696"/>
                    <a:gd name="T21" fmla="*/ 0 h 403"/>
                    <a:gd name="T22" fmla="*/ 0 w 696"/>
                    <a:gd name="T23" fmla="*/ 0 h 403"/>
                    <a:gd name="T24" fmla="*/ 0 w 696"/>
                    <a:gd name="T25" fmla="*/ 0 h 403"/>
                    <a:gd name="T26" fmla="*/ 0 w 696"/>
                    <a:gd name="T27" fmla="*/ 0 h 403"/>
                    <a:gd name="T28" fmla="*/ 0 w 696"/>
                    <a:gd name="T29" fmla="*/ 0 h 403"/>
                    <a:gd name="T30" fmla="*/ 0 w 696"/>
                    <a:gd name="T31" fmla="*/ 0 h 403"/>
                    <a:gd name="T32" fmla="*/ 0 w 696"/>
                    <a:gd name="T33" fmla="*/ 0 h 403"/>
                    <a:gd name="T34" fmla="*/ 0 w 696"/>
                    <a:gd name="T35" fmla="*/ 0 h 403"/>
                    <a:gd name="T36" fmla="*/ 0 w 696"/>
                    <a:gd name="T37" fmla="*/ 0 h 403"/>
                    <a:gd name="T38" fmla="*/ 0 w 696"/>
                    <a:gd name="T39" fmla="*/ 0 h 403"/>
                    <a:gd name="T40" fmla="*/ 0 w 696"/>
                    <a:gd name="T41" fmla="*/ 0 h 403"/>
                    <a:gd name="T42" fmla="*/ 0 w 696"/>
                    <a:gd name="T43" fmla="*/ 0 h 403"/>
                    <a:gd name="T44" fmla="*/ 0 w 696"/>
                    <a:gd name="T45" fmla="*/ 0 h 403"/>
                    <a:gd name="T46" fmla="*/ 0 w 696"/>
                    <a:gd name="T47" fmla="*/ 0 h 403"/>
                    <a:gd name="T48" fmla="*/ 0 w 696"/>
                    <a:gd name="T49" fmla="*/ 0 h 403"/>
                    <a:gd name="T50" fmla="*/ 0 w 696"/>
                    <a:gd name="T51" fmla="*/ 0 h 403"/>
                    <a:gd name="T52" fmla="*/ 0 w 696"/>
                    <a:gd name="T53" fmla="*/ 0 h 403"/>
                    <a:gd name="T54" fmla="*/ 0 w 696"/>
                    <a:gd name="T55" fmla="*/ 0 h 403"/>
                    <a:gd name="T56" fmla="*/ 0 w 696"/>
                    <a:gd name="T57" fmla="*/ 0 h 403"/>
                    <a:gd name="T58" fmla="*/ 0 w 696"/>
                    <a:gd name="T59" fmla="*/ 0 h 403"/>
                    <a:gd name="T60" fmla="*/ 0 w 696"/>
                    <a:gd name="T61" fmla="*/ 0 h 403"/>
                    <a:gd name="T62" fmla="*/ 0 w 696"/>
                    <a:gd name="T63" fmla="*/ 0 h 403"/>
                    <a:gd name="T64" fmla="*/ 0 w 696"/>
                    <a:gd name="T65" fmla="*/ 0 h 403"/>
                    <a:gd name="T66" fmla="*/ 0 w 696"/>
                    <a:gd name="T67" fmla="*/ 0 h 403"/>
                    <a:gd name="T68" fmla="*/ 0 w 696"/>
                    <a:gd name="T69" fmla="*/ 0 h 403"/>
                    <a:gd name="T70" fmla="*/ 0 w 696"/>
                    <a:gd name="T71" fmla="*/ 0 h 403"/>
                    <a:gd name="T72" fmla="*/ 0 w 696"/>
                    <a:gd name="T73" fmla="*/ 0 h 403"/>
                    <a:gd name="T74" fmla="*/ 0 w 696"/>
                    <a:gd name="T75" fmla="*/ 0 h 403"/>
                    <a:gd name="T76" fmla="*/ 0 w 696"/>
                    <a:gd name="T77" fmla="*/ 0 h 403"/>
                    <a:gd name="T78" fmla="*/ 0 w 696"/>
                    <a:gd name="T79" fmla="*/ 0 h 403"/>
                    <a:gd name="T80" fmla="*/ 0 w 696"/>
                    <a:gd name="T81" fmla="*/ 0 h 403"/>
                    <a:gd name="T82" fmla="*/ 0 w 696"/>
                    <a:gd name="T83" fmla="*/ 0 h 403"/>
                    <a:gd name="T84" fmla="*/ 0 w 696"/>
                    <a:gd name="T85" fmla="*/ 0 h 403"/>
                    <a:gd name="T86" fmla="*/ 0 w 696"/>
                    <a:gd name="T87" fmla="*/ 0 h 403"/>
                    <a:gd name="T88" fmla="*/ 0 w 696"/>
                    <a:gd name="T89" fmla="*/ 0 h 403"/>
                    <a:gd name="T90" fmla="*/ 0 w 696"/>
                    <a:gd name="T91" fmla="*/ 0 h 403"/>
                    <a:gd name="T92" fmla="*/ 0 w 696"/>
                    <a:gd name="T93" fmla="*/ 0 h 403"/>
                    <a:gd name="T94" fmla="*/ 0 w 696"/>
                    <a:gd name="T95" fmla="*/ 0 h 403"/>
                    <a:gd name="T96" fmla="*/ 0 w 696"/>
                    <a:gd name="T97" fmla="*/ 0 h 403"/>
                    <a:gd name="T98" fmla="*/ 0 w 696"/>
                    <a:gd name="T99" fmla="*/ 0 h 403"/>
                    <a:gd name="T100" fmla="*/ 0 w 696"/>
                    <a:gd name="T101" fmla="*/ 0 h 403"/>
                    <a:gd name="T102" fmla="*/ 0 w 696"/>
                    <a:gd name="T103" fmla="*/ 0 h 403"/>
                    <a:gd name="T104" fmla="*/ 0 w 696"/>
                    <a:gd name="T105" fmla="*/ 0 h 403"/>
                    <a:gd name="T106" fmla="*/ 0 w 696"/>
                    <a:gd name="T107" fmla="*/ 0 h 403"/>
                    <a:gd name="T108" fmla="*/ 0 w 696"/>
                    <a:gd name="T109" fmla="*/ 0 h 403"/>
                    <a:gd name="T110" fmla="*/ 0 w 696"/>
                    <a:gd name="T111" fmla="*/ 0 h 403"/>
                    <a:gd name="T112" fmla="*/ 0 w 696"/>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6" h="403">
                      <a:moveTo>
                        <a:pt x="522" y="32"/>
                      </a:moveTo>
                      <a:lnTo>
                        <a:pt x="503" y="52"/>
                      </a:lnTo>
                      <a:lnTo>
                        <a:pt x="485" y="70"/>
                      </a:lnTo>
                      <a:lnTo>
                        <a:pt x="466" y="87"/>
                      </a:lnTo>
                      <a:lnTo>
                        <a:pt x="448" y="102"/>
                      </a:lnTo>
                      <a:lnTo>
                        <a:pt x="430" y="116"/>
                      </a:lnTo>
                      <a:lnTo>
                        <a:pt x="412" y="128"/>
                      </a:lnTo>
                      <a:lnTo>
                        <a:pt x="395" y="139"/>
                      </a:lnTo>
                      <a:lnTo>
                        <a:pt x="377" y="150"/>
                      </a:lnTo>
                      <a:lnTo>
                        <a:pt x="361" y="159"/>
                      </a:lnTo>
                      <a:lnTo>
                        <a:pt x="344" y="167"/>
                      </a:lnTo>
                      <a:lnTo>
                        <a:pt x="328" y="175"/>
                      </a:lnTo>
                      <a:lnTo>
                        <a:pt x="312" y="181"/>
                      </a:lnTo>
                      <a:lnTo>
                        <a:pt x="297" y="186"/>
                      </a:lnTo>
                      <a:lnTo>
                        <a:pt x="282" y="190"/>
                      </a:lnTo>
                      <a:lnTo>
                        <a:pt x="268" y="194"/>
                      </a:lnTo>
                      <a:lnTo>
                        <a:pt x="254" y="197"/>
                      </a:lnTo>
                      <a:lnTo>
                        <a:pt x="228" y="201"/>
                      </a:lnTo>
                      <a:lnTo>
                        <a:pt x="205" y="204"/>
                      </a:lnTo>
                      <a:lnTo>
                        <a:pt x="184" y="204"/>
                      </a:lnTo>
                      <a:lnTo>
                        <a:pt x="166" y="202"/>
                      </a:lnTo>
                      <a:lnTo>
                        <a:pt x="140" y="199"/>
                      </a:lnTo>
                      <a:lnTo>
                        <a:pt x="130" y="196"/>
                      </a:lnTo>
                      <a:lnTo>
                        <a:pt x="131" y="197"/>
                      </a:lnTo>
                      <a:lnTo>
                        <a:pt x="122" y="194"/>
                      </a:lnTo>
                      <a:lnTo>
                        <a:pt x="111" y="193"/>
                      </a:lnTo>
                      <a:lnTo>
                        <a:pt x="102" y="192"/>
                      </a:lnTo>
                      <a:lnTo>
                        <a:pt x="92" y="192"/>
                      </a:lnTo>
                      <a:lnTo>
                        <a:pt x="83" y="194"/>
                      </a:lnTo>
                      <a:lnTo>
                        <a:pt x="73" y="196"/>
                      </a:lnTo>
                      <a:lnTo>
                        <a:pt x="64" y="199"/>
                      </a:lnTo>
                      <a:lnTo>
                        <a:pt x="56" y="202"/>
                      </a:lnTo>
                      <a:lnTo>
                        <a:pt x="46" y="208"/>
                      </a:lnTo>
                      <a:lnTo>
                        <a:pt x="39" y="213"/>
                      </a:lnTo>
                      <a:lnTo>
                        <a:pt x="32" y="219"/>
                      </a:lnTo>
                      <a:lnTo>
                        <a:pt x="25" y="226"/>
                      </a:lnTo>
                      <a:lnTo>
                        <a:pt x="18" y="235"/>
                      </a:lnTo>
                      <a:lnTo>
                        <a:pt x="13" y="243"/>
                      </a:lnTo>
                      <a:lnTo>
                        <a:pt x="9" y="251"/>
                      </a:lnTo>
                      <a:lnTo>
                        <a:pt x="5" y="260"/>
                      </a:lnTo>
                      <a:lnTo>
                        <a:pt x="3" y="271"/>
                      </a:lnTo>
                      <a:lnTo>
                        <a:pt x="1" y="281"/>
                      </a:lnTo>
                      <a:lnTo>
                        <a:pt x="0" y="290"/>
                      </a:lnTo>
                      <a:lnTo>
                        <a:pt x="1" y="301"/>
                      </a:lnTo>
                      <a:lnTo>
                        <a:pt x="2" y="310"/>
                      </a:lnTo>
                      <a:lnTo>
                        <a:pt x="4" y="319"/>
                      </a:lnTo>
                      <a:lnTo>
                        <a:pt x="7" y="329"/>
                      </a:lnTo>
                      <a:lnTo>
                        <a:pt x="11" y="337"/>
                      </a:lnTo>
                      <a:lnTo>
                        <a:pt x="15" y="345"/>
                      </a:lnTo>
                      <a:lnTo>
                        <a:pt x="22" y="353"/>
                      </a:lnTo>
                      <a:lnTo>
                        <a:pt x="28" y="361"/>
                      </a:lnTo>
                      <a:lnTo>
                        <a:pt x="34" y="367"/>
                      </a:lnTo>
                      <a:lnTo>
                        <a:pt x="42" y="373"/>
                      </a:lnTo>
                      <a:lnTo>
                        <a:pt x="50" y="378"/>
                      </a:lnTo>
                      <a:lnTo>
                        <a:pt x="60" y="383"/>
                      </a:lnTo>
                      <a:lnTo>
                        <a:pt x="69" y="387"/>
                      </a:lnTo>
                      <a:lnTo>
                        <a:pt x="74" y="389"/>
                      </a:lnTo>
                      <a:lnTo>
                        <a:pt x="87" y="392"/>
                      </a:lnTo>
                      <a:lnTo>
                        <a:pt x="104" y="396"/>
                      </a:lnTo>
                      <a:lnTo>
                        <a:pt x="127" y="399"/>
                      </a:lnTo>
                      <a:lnTo>
                        <a:pt x="155" y="402"/>
                      </a:lnTo>
                      <a:lnTo>
                        <a:pt x="188" y="403"/>
                      </a:lnTo>
                      <a:lnTo>
                        <a:pt x="206" y="403"/>
                      </a:lnTo>
                      <a:lnTo>
                        <a:pt x="224" y="402"/>
                      </a:lnTo>
                      <a:lnTo>
                        <a:pt x="244" y="400"/>
                      </a:lnTo>
                      <a:lnTo>
                        <a:pt x="265" y="398"/>
                      </a:lnTo>
                      <a:lnTo>
                        <a:pt x="286" y="394"/>
                      </a:lnTo>
                      <a:lnTo>
                        <a:pt x="309" y="390"/>
                      </a:lnTo>
                      <a:lnTo>
                        <a:pt x="332" y="383"/>
                      </a:lnTo>
                      <a:lnTo>
                        <a:pt x="356" y="377"/>
                      </a:lnTo>
                      <a:lnTo>
                        <a:pt x="379" y="369"/>
                      </a:lnTo>
                      <a:lnTo>
                        <a:pt x="404" y="360"/>
                      </a:lnTo>
                      <a:lnTo>
                        <a:pt x="429" y="348"/>
                      </a:lnTo>
                      <a:lnTo>
                        <a:pt x="455" y="336"/>
                      </a:lnTo>
                      <a:lnTo>
                        <a:pt x="481" y="321"/>
                      </a:lnTo>
                      <a:lnTo>
                        <a:pt x="508" y="305"/>
                      </a:lnTo>
                      <a:lnTo>
                        <a:pt x="533" y="287"/>
                      </a:lnTo>
                      <a:lnTo>
                        <a:pt x="561" y="268"/>
                      </a:lnTo>
                      <a:lnTo>
                        <a:pt x="588" y="246"/>
                      </a:lnTo>
                      <a:lnTo>
                        <a:pt x="615" y="221"/>
                      </a:lnTo>
                      <a:lnTo>
                        <a:pt x="642" y="195"/>
                      </a:lnTo>
                      <a:lnTo>
                        <a:pt x="670" y="166"/>
                      </a:lnTo>
                      <a:lnTo>
                        <a:pt x="676" y="159"/>
                      </a:lnTo>
                      <a:lnTo>
                        <a:pt x="681" y="150"/>
                      </a:lnTo>
                      <a:lnTo>
                        <a:pt x="686" y="141"/>
                      </a:lnTo>
                      <a:lnTo>
                        <a:pt x="690" y="132"/>
                      </a:lnTo>
                      <a:lnTo>
                        <a:pt x="693" y="123"/>
                      </a:lnTo>
                      <a:lnTo>
                        <a:pt x="695" y="114"/>
                      </a:lnTo>
                      <a:lnTo>
                        <a:pt x="696" y="104"/>
                      </a:lnTo>
                      <a:lnTo>
                        <a:pt x="696" y="95"/>
                      </a:lnTo>
                      <a:lnTo>
                        <a:pt x="695" y="85"/>
                      </a:lnTo>
                      <a:lnTo>
                        <a:pt x="693" y="75"/>
                      </a:lnTo>
                      <a:lnTo>
                        <a:pt x="690" y="66"/>
                      </a:lnTo>
                      <a:lnTo>
                        <a:pt x="686" y="58"/>
                      </a:lnTo>
                      <a:lnTo>
                        <a:pt x="682" y="48"/>
                      </a:lnTo>
                      <a:lnTo>
                        <a:pt x="676" y="40"/>
                      </a:lnTo>
                      <a:lnTo>
                        <a:pt x="670" y="33"/>
                      </a:lnTo>
                      <a:lnTo>
                        <a:pt x="663" y="26"/>
                      </a:lnTo>
                      <a:lnTo>
                        <a:pt x="655" y="18"/>
                      </a:lnTo>
                      <a:lnTo>
                        <a:pt x="647" y="13"/>
                      </a:lnTo>
                      <a:lnTo>
                        <a:pt x="638" y="9"/>
                      </a:lnTo>
                      <a:lnTo>
                        <a:pt x="629" y="5"/>
                      </a:lnTo>
                      <a:lnTo>
                        <a:pt x="619" y="2"/>
                      </a:lnTo>
                      <a:lnTo>
                        <a:pt x="610" y="0"/>
                      </a:lnTo>
                      <a:lnTo>
                        <a:pt x="601" y="0"/>
                      </a:lnTo>
                      <a:lnTo>
                        <a:pt x="591" y="0"/>
                      </a:lnTo>
                      <a:lnTo>
                        <a:pt x="582" y="0"/>
                      </a:lnTo>
                      <a:lnTo>
                        <a:pt x="572" y="2"/>
                      </a:lnTo>
                      <a:lnTo>
                        <a:pt x="562" y="5"/>
                      </a:lnTo>
                      <a:lnTo>
                        <a:pt x="554" y="8"/>
                      </a:lnTo>
                      <a:lnTo>
                        <a:pt x="545" y="13"/>
                      </a:lnTo>
                      <a:lnTo>
                        <a:pt x="536" y="18"/>
                      </a:lnTo>
                      <a:lnTo>
                        <a:pt x="529" y="25"/>
                      </a:lnTo>
                      <a:lnTo>
                        <a:pt x="522" y="3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9" name="Freeform 1124">
                  <a:extLst>
                    <a:ext uri="{FF2B5EF4-FFF2-40B4-BE49-F238E27FC236}">
                      <a16:creationId xmlns:a16="http://schemas.microsoft.com/office/drawing/2014/main" id="{34551C4A-1004-4B50-B63B-ADDECA17A69C}"/>
                    </a:ext>
                  </a:extLst>
                </p:cNvPr>
                <p:cNvSpPr>
                  <a:spLocks/>
                </p:cNvSpPr>
                <p:nvPr/>
              </p:nvSpPr>
              <p:spPr bwMode="auto">
                <a:xfrm>
                  <a:off x="1944" y="2424"/>
                  <a:ext cx="181" cy="270"/>
                </a:xfrm>
                <a:custGeom>
                  <a:avLst/>
                  <a:gdLst>
                    <a:gd name="T0" fmla="*/ 0 w 2714"/>
                    <a:gd name="T1" fmla="*/ 0 h 4061"/>
                    <a:gd name="T2" fmla="*/ 0 w 2714"/>
                    <a:gd name="T3" fmla="*/ 0 h 4061"/>
                    <a:gd name="T4" fmla="*/ 0 w 2714"/>
                    <a:gd name="T5" fmla="*/ 0 h 4061"/>
                    <a:gd name="T6" fmla="*/ 0 w 2714"/>
                    <a:gd name="T7" fmla="*/ 0 h 4061"/>
                    <a:gd name="T8" fmla="*/ 0 w 2714"/>
                    <a:gd name="T9" fmla="*/ 0 h 4061"/>
                    <a:gd name="T10" fmla="*/ 0 w 2714"/>
                    <a:gd name="T11" fmla="*/ 0 h 4061"/>
                    <a:gd name="T12" fmla="*/ 0 w 2714"/>
                    <a:gd name="T13" fmla="*/ 0 h 4061"/>
                    <a:gd name="T14" fmla="*/ 0 w 2714"/>
                    <a:gd name="T15" fmla="*/ 0 h 4061"/>
                    <a:gd name="T16" fmla="*/ 0 w 2714"/>
                    <a:gd name="T17" fmla="*/ 0 h 4061"/>
                    <a:gd name="T18" fmla="*/ 0 w 2714"/>
                    <a:gd name="T19" fmla="*/ 0 h 4061"/>
                    <a:gd name="T20" fmla="*/ 0 w 2714"/>
                    <a:gd name="T21" fmla="*/ 0 h 4061"/>
                    <a:gd name="T22" fmla="*/ 0 w 2714"/>
                    <a:gd name="T23" fmla="*/ 0 h 4061"/>
                    <a:gd name="T24" fmla="*/ 0 w 2714"/>
                    <a:gd name="T25" fmla="*/ 0 h 4061"/>
                    <a:gd name="T26" fmla="*/ 0 w 2714"/>
                    <a:gd name="T27" fmla="*/ 0 h 4061"/>
                    <a:gd name="T28" fmla="*/ 0 w 2714"/>
                    <a:gd name="T29" fmla="*/ 0 h 4061"/>
                    <a:gd name="T30" fmla="*/ 0 w 2714"/>
                    <a:gd name="T31" fmla="*/ 0 h 4061"/>
                    <a:gd name="T32" fmla="*/ 0 w 2714"/>
                    <a:gd name="T33" fmla="*/ 0 h 4061"/>
                    <a:gd name="T34" fmla="*/ 0 w 2714"/>
                    <a:gd name="T35" fmla="*/ 0 h 4061"/>
                    <a:gd name="T36" fmla="*/ 0 w 2714"/>
                    <a:gd name="T37" fmla="*/ 0 h 4061"/>
                    <a:gd name="T38" fmla="*/ 0 w 2714"/>
                    <a:gd name="T39" fmla="*/ 0 h 4061"/>
                    <a:gd name="T40" fmla="*/ 0 w 2714"/>
                    <a:gd name="T41" fmla="*/ 0 h 4061"/>
                    <a:gd name="T42" fmla="*/ 0 w 2714"/>
                    <a:gd name="T43" fmla="*/ 0 h 4061"/>
                    <a:gd name="T44" fmla="*/ 0 w 2714"/>
                    <a:gd name="T45" fmla="*/ 0 h 4061"/>
                    <a:gd name="T46" fmla="*/ 0 w 2714"/>
                    <a:gd name="T47" fmla="*/ 0 h 4061"/>
                    <a:gd name="T48" fmla="*/ 0 w 2714"/>
                    <a:gd name="T49" fmla="*/ 0 h 4061"/>
                    <a:gd name="T50" fmla="*/ 0 w 2714"/>
                    <a:gd name="T51" fmla="*/ 0 h 4061"/>
                    <a:gd name="T52" fmla="*/ 0 w 2714"/>
                    <a:gd name="T53" fmla="*/ 0 h 4061"/>
                    <a:gd name="T54" fmla="*/ 0 w 2714"/>
                    <a:gd name="T55" fmla="*/ 0 h 4061"/>
                    <a:gd name="T56" fmla="*/ 0 w 2714"/>
                    <a:gd name="T57" fmla="*/ 0 h 4061"/>
                    <a:gd name="T58" fmla="*/ 0 w 2714"/>
                    <a:gd name="T59" fmla="*/ 0 h 4061"/>
                    <a:gd name="T60" fmla="*/ 0 w 2714"/>
                    <a:gd name="T61" fmla="*/ 0 h 4061"/>
                    <a:gd name="T62" fmla="*/ 0 w 2714"/>
                    <a:gd name="T63" fmla="*/ 0 h 4061"/>
                    <a:gd name="T64" fmla="*/ 0 w 2714"/>
                    <a:gd name="T65" fmla="*/ 0 h 4061"/>
                    <a:gd name="T66" fmla="*/ 0 w 2714"/>
                    <a:gd name="T67" fmla="*/ 0 h 4061"/>
                    <a:gd name="T68" fmla="*/ 0 w 2714"/>
                    <a:gd name="T69" fmla="*/ 0 h 4061"/>
                    <a:gd name="T70" fmla="*/ 0 w 2714"/>
                    <a:gd name="T71" fmla="*/ 0 h 4061"/>
                    <a:gd name="T72" fmla="*/ 0 w 2714"/>
                    <a:gd name="T73" fmla="*/ 0 h 4061"/>
                    <a:gd name="T74" fmla="*/ 0 w 2714"/>
                    <a:gd name="T75" fmla="*/ 0 h 4061"/>
                    <a:gd name="T76" fmla="*/ 0 w 2714"/>
                    <a:gd name="T77" fmla="*/ 0 h 4061"/>
                    <a:gd name="T78" fmla="*/ 0 w 2714"/>
                    <a:gd name="T79" fmla="*/ 0 h 4061"/>
                    <a:gd name="T80" fmla="*/ 0 w 2714"/>
                    <a:gd name="T81" fmla="*/ 0 h 4061"/>
                    <a:gd name="T82" fmla="*/ 0 w 2714"/>
                    <a:gd name="T83" fmla="*/ 0 h 4061"/>
                    <a:gd name="T84" fmla="*/ 0 w 2714"/>
                    <a:gd name="T85" fmla="*/ 0 h 4061"/>
                    <a:gd name="T86" fmla="*/ 0 w 2714"/>
                    <a:gd name="T87" fmla="*/ 0 h 4061"/>
                    <a:gd name="T88" fmla="*/ 0 w 2714"/>
                    <a:gd name="T89" fmla="*/ 0 h 4061"/>
                    <a:gd name="T90" fmla="*/ 0 w 2714"/>
                    <a:gd name="T91" fmla="*/ 0 h 4061"/>
                    <a:gd name="T92" fmla="*/ 0 w 2714"/>
                    <a:gd name="T93" fmla="*/ 0 h 4061"/>
                    <a:gd name="T94" fmla="*/ 0 w 2714"/>
                    <a:gd name="T95" fmla="*/ 0 h 4061"/>
                    <a:gd name="T96" fmla="*/ 0 w 2714"/>
                    <a:gd name="T97" fmla="*/ 0 h 4061"/>
                    <a:gd name="T98" fmla="*/ 0 w 2714"/>
                    <a:gd name="T99" fmla="*/ 0 h 4061"/>
                    <a:gd name="T100" fmla="*/ 0 w 2714"/>
                    <a:gd name="T101" fmla="*/ 0 h 4061"/>
                    <a:gd name="T102" fmla="*/ 0 w 2714"/>
                    <a:gd name="T103" fmla="*/ 0 h 4061"/>
                    <a:gd name="T104" fmla="*/ 0 w 2714"/>
                    <a:gd name="T105" fmla="*/ 0 h 4061"/>
                    <a:gd name="T106" fmla="*/ 0 w 2714"/>
                    <a:gd name="T107" fmla="*/ 0 h 4061"/>
                    <a:gd name="T108" fmla="*/ 0 w 2714"/>
                    <a:gd name="T109" fmla="*/ 0 h 4061"/>
                    <a:gd name="T110" fmla="*/ 0 w 2714"/>
                    <a:gd name="T111" fmla="*/ 0 h 4061"/>
                    <a:gd name="T112" fmla="*/ 0 w 2714"/>
                    <a:gd name="T113" fmla="*/ 0 h 4061"/>
                    <a:gd name="T114" fmla="*/ 0 w 2714"/>
                    <a:gd name="T115" fmla="*/ 0 h 4061"/>
                    <a:gd name="T116" fmla="*/ 0 w 2714"/>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4" h="4061">
                      <a:moveTo>
                        <a:pt x="2604" y="212"/>
                      </a:moveTo>
                      <a:lnTo>
                        <a:pt x="2604" y="212"/>
                      </a:lnTo>
                      <a:lnTo>
                        <a:pt x="2614" y="212"/>
                      </a:lnTo>
                      <a:lnTo>
                        <a:pt x="2624" y="212"/>
                      </a:lnTo>
                      <a:lnTo>
                        <a:pt x="2634" y="210"/>
                      </a:lnTo>
                      <a:lnTo>
                        <a:pt x="2643" y="208"/>
                      </a:lnTo>
                      <a:lnTo>
                        <a:pt x="2653" y="204"/>
                      </a:lnTo>
                      <a:lnTo>
                        <a:pt x="2661" y="200"/>
                      </a:lnTo>
                      <a:lnTo>
                        <a:pt x="2669" y="195"/>
                      </a:lnTo>
                      <a:lnTo>
                        <a:pt x="2677" y="189"/>
                      </a:lnTo>
                      <a:lnTo>
                        <a:pt x="2685" y="183"/>
                      </a:lnTo>
                      <a:lnTo>
                        <a:pt x="2691" y="175"/>
                      </a:lnTo>
                      <a:lnTo>
                        <a:pt x="2697" y="168"/>
                      </a:lnTo>
                      <a:lnTo>
                        <a:pt x="2701" y="160"/>
                      </a:lnTo>
                      <a:lnTo>
                        <a:pt x="2706" y="152"/>
                      </a:lnTo>
                      <a:lnTo>
                        <a:pt x="2709" y="142"/>
                      </a:lnTo>
                      <a:lnTo>
                        <a:pt x="2712" y="132"/>
                      </a:lnTo>
                      <a:lnTo>
                        <a:pt x="2714" y="122"/>
                      </a:lnTo>
                      <a:lnTo>
                        <a:pt x="2714" y="112"/>
                      </a:lnTo>
                      <a:lnTo>
                        <a:pt x="2714" y="102"/>
                      </a:lnTo>
                      <a:lnTo>
                        <a:pt x="2712" y="92"/>
                      </a:lnTo>
                      <a:lnTo>
                        <a:pt x="2709" y="82"/>
                      </a:lnTo>
                      <a:lnTo>
                        <a:pt x="2706" y="73"/>
                      </a:lnTo>
                      <a:lnTo>
                        <a:pt x="2702" y="65"/>
                      </a:lnTo>
                      <a:lnTo>
                        <a:pt x="2697" y="57"/>
                      </a:lnTo>
                      <a:lnTo>
                        <a:pt x="2692" y="49"/>
                      </a:lnTo>
                      <a:lnTo>
                        <a:pt x="2686" y="42"/>
                      </a:lnTo>
                      <a:lnTo>
                        <a:pt x="2678" y="35"/>
                      </a:lnTo>
                      <a:lnTo>
                        <a:pt x="2670" y="30"/>
                      </a:lnTo>
                      <a:lnTo>
                        <a:pt x="2662" y="25"/>
                      </a:lnTo>
                      <a:lnTo>
                        <a:pt x="2654" y="20"/>
                      </a:lnTo>
                      <a:lnTo>
                        <a:pt x="2644" y="16"/>
                      </a:lnTo>
                      <a:lnTo>
                        <a:pt x="2634" y="14"/>
                      </a:lnTo>
                      <a:lnTo>
                        <a:pt x="2625" y="12"/>
                      </a:lnTo>
                      <a:lnTo>
                        <a:pt x="2599" y="10"/>
                      </a:lnTo>
                      <a:lnTo>
                        <a:pt x="2546" y="7"/>
                      </a:lnTo>
                      <a:lnTo>
                        <a:pt x="2469" y="3"/>
                      </a:lnTo>
                      <a:lnTo>
                        <a:pt x="2370" y="1"/>
                      </a:lnTo>
                      <a:lnTo>
                        <a:pt x="2313" y="0"/>
                      </a:lnTo>
                      <a:lnTo>
                        <a:pt x="2252" y="1"/>
                      </a:lnTo>
                      <a:lnTo>
                        <a:pt x="2187" y="3"/>
                      </a:lnTo>
                      <a:lnTo>
                        <a:pt x="2119" y="6"/>
                      </a:lnTo>
                      <a:lnTo>
                        <a:pt x="2047" y="10"/>
                      </a:lnTo>
                      <a:lnTo>
                        <a:pt x="1972" y="16"/>
                      </a:lnTo>
                      <a:lnTo>
                        <a:pt x="1895" y="23"/>
                      </a:lnTo>
                      <a:lnTo>
                        <a:pt x="1815" y="34"/>
                      </a:lnTo>
                      <a:lnTo>
                        <a:pt x="1733" y="46"/>
                      </a:lnTo>
                      <a:lnTo>
                        <a:pt x="1651" y="60"/>
                      </a:lnTo>
                      <a:lnTo>
                        <a:pt x="1566" y="77"/>
                      </a:lnTo>
                      <a:lnTo>
                        <a:pt x="1481" y="97"/>
                      </a:lnTo>
                      <a:lnTo>
                        <a:pt x="1396" y="119"/>
                      </a:lnTo>
                      <a:lnTo>
                        <a:pt x="1310" y="144"/>
                      </a:lnTo>
                      <a:lnTo>
                        <a:pt x="1226" y="173"/>
                      </a:lnTo>
                      <a:lnTo>
                        <a:pt x="1142" y="205"/>
                      </a:lnTo>
                      <a:lnTo>
                        <a:pt x="1058" y="242"/>
                      </a:lnTo>
                      <a:lnTo>
                        <a:pt x="976" y="281"/>
                      </a:lnTo>
                      <a:lnTo>
                        <a:pt x="896" y="324"/>
                      </a:lnTo>
                      <a:lnTo>
                        <a:pt x="818" y="372"/>
                      </a:lnTo>
                      <a:lnTo>
                        <a:pt x="742" y="424"/>
                      </a:lnTo>
                      <a:lnTo>
                        <a:pt x="669" y="480"/>
                      </a:lnTo>
                      <a:lnTo>
                        <a:pt x="599" y="541"/>
                      </a:lnTo>
                      <a:lnTo>
                        <a:pt x="533" y="608"/>
                      </a:lnTo>
                      <a:lnTo>
                        <a:pt x="481" y="665"/>
                      </a:lnTo>
                      <a:lnTo>
                        <a:pt x="433" y="720"/>
                      </a:lnTo>
                      <a:lnTo>
                        <a:pt x="388" y="776"/>
                      </a:lnTo>
                      <a:lnTo>
                        <a:pt x="347" y="831"/>
                      </a:lnTo>
                      <a:lnTo>
                        <a:pt x="307" y="886"/>
                      </a:lnTo>
                      <a:lnTo>
                        <a:pt x="271" y="940"/>
                      </a:lnTo>
                      <a:lnTo>
                        <a:pt x="238" y="992"/>
                      </a:lnTo>
                      <a:lnTo>
                        <a:pt x="208" y="1045"/>
                      </a:lnTo>
                      <a:lnTo>
                        <a:pt x="180" y="1097"/>
                      </a:lnTo>
                      <a:lnTo>
                        <a:pt x="155" y="1147"/>
                      </a:lnTo>
                      <a:lnTo>
                        <a:pt x="133" y="1197"/>
                      </a:lnTo>
                      <a:lnTo>
                        <a:pt x="112" y="1246"/>
                      </a:lnTo>
                      <a:lnTo>
                        <a:pt x="93" y="1294"/>
                      </a:lnTo>
                      <a:lnTo>
                        <a:pt x="78" y="1341"/>
                      </a:lnTo>
                      <a:lnTo>
                        <a:pt x="63" y="1386"/>
                      </a:lnTo>
                      <a:lnTo>
                        <a:pt x="51" y="1432"/>
                      </a:lnTo>
                      <a:lnTo>
                        <a:pt x="40" y="1475"/>
                      </a:lnTo>
                      <a:lnTo>
                        <a:pt x="30" y="1517"/>
                      </a:lnTo>
                      <a:lnTo>
                        <a:pt x="23" y="1559"/>
                      </a:lnTo>
                      <a:lnTo>
                        <a:pt x="17" y="1599"/>
                      </a:lnTo>
                      <a:lnTo>
                        <a:pt x="12" y="1638"/>
                      </a:lnTo>
                      <a:lnTo>
                        <a:pt x="7" y="1676"/>
                      </a:lnTo>
                      <a:lnTo>
                        <a:pt x="4" y="1712"/>
                      </a:lnTo>
                      <a:lnTo>
                        <a:pt x="2" y="1746"/>
                      </a:lnTo>
                      <a:lnTo>
                        <a:pt x="1" y="1779"/>
                      </a:lnTo>
                      <a:lnTo>
                        <a:pt x="0" y="1811"/>
                      </a:lnTo>
                      <a:lnTo>
                        <a:pt x="0" y="1841"/>
                      </a:lnTo>
                      <a:lnTo>
                        <a:pt x="1" y="1870"/>
                      </a:lnTo>
                      <a:lnTo>
                        <a:pt x="3" y="1923"/>
                      </a:lnTo>
                      <a:lnTo>
                        <a:pt x="5" y="1968"/>
                      </a:lnTo>
                      <a:lnTo>
                        <a:pt x="7" y="2004"/>
                      </a:lnTo>
                      <a:lnTo>
                        <a:pt x="14" y="2099"/>
                      </a:lnTo>
                      <a:lnTo>
                        <a:pt x="23" y="2192"/>
                      </a:lnTo>
                      <a:lnTo>
                        <a:pt x="35" y="2285"/>
                      </a:lnTo>
                      <a:lnTo>
                        <a:pt x="50" y="2377"/>
                      </a:lnTo>
                      <a:lnTo>
                        <a:pt x="67" y="2468"/>
                      </a:lnTo>
                      <a:lnTo>
                        <a:pt x="88" y="2559"/>
                      </a:lnTo>
                      <a:lnTo>
                        <a:pt x="110" y="2648"/>
                      </a:lnTo>
                      <a:lnTo>
                        <a:pt x="135" y="2735"/>
                      </a:lnTo>
                      <a:lnTo>
                        <a:pt x="161" y="2821"/>
                      </a:lnTo>
                      <a:lnTo>
                        <a:pt x="187" y="2906"/>
                      </a:lnTo>
                      <a:lnTo>
                        <a:pt x="216" y="2990"/>
                      </a:lnTo>
                      <a:lnTo>
                        <a:pt x="246" y="3070"/>
                      </a:lnTo>
                      <a:lnTo>
                        <a:pt x="276" y="3149"/>
                      </a:lnTo>
                      <a:lnTo>
                        <a:pt x="307" y="3226"/>
                      </a:lnTo>
                      <a:lnTo>
                        <a:pt x="339" y="3299"/>
                      </a:lnTo>
                      <a:lnTo>
                        <a:pt x="371" y="3370"/>
                      </a:lnTo>
                      <a:lnTo>
                        <a:pt x="402" y="3440"/>
                      </a:lnTo>
                      <a:lnTo>
                        <a:pt x="433" y="3505"/>
                      </a:lnTo>
                      <a:lnTo>
                        <a:pt x="465" y="3567"/>
                      </a:lnTo>
                      <a:lnTo>
                        <a:pt x="496" y="3626"/>
                      </a:lnTo>
                      <a:lnTo>
                        <a:pt x="524" y="3681"/>
                      </a:lnTo>
                      <a:lnTo>
                        <a:pt x="552" y="3733"/>
                      </a:lnTo>
                      <a:lnTo>
                        <a:pt x="579" y="3782"/>
                      </a:lnTo>
                      <a:lnTo>
                        <a:pt x="604" y="3825"/>
                      </a:lnTo>
                      <a:lnTo>
                        <a:pt x="649" y="3902"/>
                      </a:lnTo>
                      <a:lnTo>
                        <a:pt x="684" y="3960"/>
                      </a:lnTo>
                      <a:lnTo>
                        <a:pt x="709" y="3998"/>
                      </a:lnTo>
                      <a:lnTo>
                        <a:pt x="721" y="4016"/>
                      </a:lnTo>
                      <a:lnTo>
                        <a:pt x="727" y="4025"/>
                      </a:lnTo>
                      <a:lnTo>
                        <a:pt x="733" y="4032"/>
                      </a:lnTo>
                      <a:lnTo>
                        <a:pt x="741" y="4039"/>
                      </a:lnTo>
                      <a:lnTo>
                        <a:pt x="749" y="4044"/>
                      </a:lnTo>
                      <a:lnTo>
                        <a:pt x="757" y="4050"/>
                      </a:lnTo>
                      <a:lnTo>
                        <a:pt x="766" y="4054"/>
                      </a:lnTo>
                      <a:lnTo>
                        <a:pt x="775" y="4057"/>
                      </a:lnTo>
                      <a:lnTo>
                        <a:pt x="784" y="4059"/>
                      </a:lnTo>
                      <a:lnTo>
                        <a:pt x="794" y="4061"/>
                      </a:lnTo>
                      <a:lnTo>
                        <a:pt x="804" y="4061"/>
                      </a:lnTo>
                      <a:lnTo>
                        <a:pt x="813" y="4061"/>
                      </a:lnTo>
                      <a:lnTo>
                        <a:pt x="822" y="4059"/>
                      </a:lnTo>
                      <a:lnTo>
                        <a:pt x="833" y="4057"/>
                      </a:lnTo>
                      <a:lnTo>
                        <a:pt x="842" y="4054"/>
                      </a:lnTo>
                      <a:lnTo>
                        <a:pt x="850" y="4050"/>
                      </a:lnTo>
                      <a:lnTo>
                        <a:pt x="860" y="4044"/>
                      </a:lnTo>
                      <a:lnTo>
                        <a:pt x="868" y="4038"/>
                      </a:lnTo>
                      <a:lnTo>
                        <a:pt x="875" y="4031"/>
                      </a:lnTo>
                      <a:lnTo>
                        <a:pt x="881" y="4024"/>
                      </a:lnTo>
                      <a:lnTo>
                        <a:pt x="887" y="4016"/>
                      </a:lnTo>
                      <a:lnTo>
                        <a:pt x="893" y="4008"/>
                      </a:lnTo>
                      <a:lnTo>
                        <a:pt x="897" y="3999"/>
                      </a:lnTo>
                      <a:lnTo>
                        <a:pt x="900" y="3990"/>
                      </a:lnTo>
                      <a:lnTo>
                        <a:pt x="902" y="3980"/>
                      </a:lnTo>
                      <a:lnTo>
                        <a:pt x="903" y="3971"/>
                      </a:lnTo>
                      <a:lnTo>
                        <a:pt x="904" y="3962"/>
                      </a:lnTo>
                      <a:lnTo>
                        <a:pt x="903" y="3952"/>
                      </a:lnTo>
                      <a:lnTo>
                        <a:pt x="902" y="3942"/>
                      </a:lnTo>
                      <a:lnTo>
                        <a:pt x="900" y="3933"/>
                      </a:lnTo>
                      <a:lnTo>
                        <a:pt x="897" y="3923"/>
                      </a:lnTo>
                      <a:lnTo>
                        <a:pt x="893" y="3914"/>
                      </a:lnTo>
                      <a:lnTo>
                        <a:pt x="887" y="3906"/>
                      </a:lnTo>
                      <a:lnTo>
                        <a:pt x="879" y="3893"/>
                      </a:lnTo>
                      <a:lnTo>
                        <a:pt x="857" y="3859"/>
                      </a:lnTo>
                      <a:lnTo>
                        <a:pt x="825" y="3807"/>
                      </a:lnTo>
                      <a:lnTo>
                        <a:pt x="784" y="3736"/>
                      </a:lnTo>
                      <a:lnTo>
                        <a:pt x="735" y="3648"/>
                      </a:lnTo>
                      <a:lnTo>
                        <a:pt x="681" y="3546"/>
                      </a:lnTo>
                      <a:lnTo>
                        <a:pt x="652" y="3489"/>
                      </a:lnTo>
                      <a:lnTo>
                        <a:pt x="622" y="3429"/>
                      </a:lnTo>
                      <a:lnTo>
                        <a:pt x="592" y="3367"/>
                      </a:lnTo>
                      <a:lnTo>
                        <a:pt x="561" y="3301"/>
                      </a:lnTo>
                      <a:lnTo>
                        <a:pt x="530" y="3233"/>
                      </a:lnTo>
                      <a:lnTo>
                        <a:pt x="500" y="3161"/>
                      </a:lnTo>
                      <a:lnTo>
                        <a:pt x="469" y="3088"/>
                      </a:lnTo>
                      <a:lnTo>
                        <a:pt x="440" y="3013"/>
                      </a:lnTo>
                      <a:lnTo>
                        <a:pt x="411" y="2935"/>
                      </a:lnTo>
                      <a:lnTo>
                        <a:pt x="383" y="2855"/>
                      </a:lnTo>
                      <a:lnTo>
                        <a:pt x="356" y="2774"/>
                      </a:lnTo>
                      <a:lnTo>
                        <a:pt x="330" y="2691"/>
                      </a:lnTo>
                      <a:lnTo>
                        <a:pt x="306" y="2607"/>
                      </a:lnTo>
                      <a:lnTo>
                        <a:pt x="286" y="2521"/>
                      </a:lnTo>
                      <a:lnTo>
                        <a:pt x="266" y="2436"/>
                      </a:lnTo>
                      <a:lnTo>
                        <a:pt x="248" y="2349"/>
                      </a:lnTo>
                      <a:lnTo>
                        <a:pt x="234" y="2261"/>
                      </a:lnTo>
                      <a:lnTo>
                        <a:pt x="222" y="2172"/>
                      </a:lnTo>
                      <a:lnTo>
                        <a:pt x="213" y="2084"/>
                      </a:lnTo>
                      <a:lnTo>
                        <a:pt x="207" y="1995"/>
                      </a:lnTo>
                      <a:lnTo>
                        <a:pt x="205" y="1957"/>
                      </a:lnTo>
                      <a:lnTo>
                        <a:pt x="203" y="1913"/>
                      </a:lnTo>
                      <a:lnTo>
                        <a:pt x="201" y="1865"/>
                      </a:lnTo>
                      <a:lnTo>
                        <a:pt x="200" y="1839"/>
                      </a:lnTo>
                      <a:lnTo>
                        <a:pt x="200" y="1811"/>
                      </a:lnTo>
                      <a:lnTo>
                        <a:pt x="201" y="1783"/>
                      </a:lnTo>
                      <a:lnTo>
                        <a:pt x="202" y="1753"/>
                      </a:lnTo>
                      <a:lnTo>
                        <a:pt x="204" y="1722"/>
                      </a:lnTo>
                      <a:lnTo>
                        <a:pt x="206" y="1689"/>
                      </a:lnTo>
                      <a:lnTo>
                        <a:pt x="210" y="1656"/>
                      </a:lnTo>
                      <a:lnTo>
                        <a:pt x="214" y="1622"/>
                      </a:lnTo>
                      <a:lnTo>
                        <a:pt x="220" y="1587"/>
                      </a:lnTo>
                      <a:lnTo>
                        <a:pt x="227" y="1550"/>
                      </a:lnTo>
                      <a:lnTo>
                        <a:pt x="236" y="1512"/>
                      </a:lnTo>
                      <a:lnTo>
                        <a:pt x="245" y="1474"/>
                      </a:lnTo>
                      <a:lnTo>
                        <a:pt x="257" y="1435"/>
                      </a:lnTo>
                      <a:lnTo>
                        <a:pt x="269" y="1394"/>
                      </a:lnTo>
                      <a:lnTo>
                        <a:pt x="285" y="1353"/>
                      </a:lnTo>
                      <a:lnTo>
                        <a:pt x="301" y="1311"/>
                      </a:lnTo>
                      <a:lnTo>
                        <a:pt x="319" y="1267"/>
                      </a:lnTo>
                      <a:lnTo>
                        <a:pt x="339" y="1224"/>
                      </a:lnTo>
                      <a:lnTo>
                        <a:pt x="362" y="1179"/>
                      </a:lnTo>
                      <a:lnTo>
                        <a:pt x="387" y="1133"/>
                      </a:lnTo>
                      <a:lnTo>
                        <a:pt x="414" y="1087"/>
                      </a:lnTo>
                      <a:lnTo>
                        <a:pt x="444" y="1040"/>
                      </a:lnTo>
                      <a:lnTo>
                        <a:pt x="476" y="992"/>
                      </a:lnTo>
                      <a:lnTo>
                        <a:pt x="511" y="944"/>
                      </a:lnTo>
                      <a:lnTo>
                        <a:pt x="548" y="895"/>
                      </a:lnTo>
                      <a:lnTo>
                        <a:pt x="589" y="845"/>
                      </a:lnTo>
                      <a:lnTo>
                        <a:pt x="632" y="795"/>
                      </a:lnTo>
                      <a:lnTo>
                        <a:pt x="679" y="744"/>
                      </a:lnTo>
                      <a:lnTo>
                        <a:pt x="739" y="685"/>
                      </a:lnTo>
                      <a:lnTo>
                        <a:pt x="803" y="630"/>
                      </a:lnTo>
                      <a:lnTo>
                        <a:pt x="869" y="579"/>
                      </a:lnTo>
                      <a:lnTo>
                        <a:pt x="938" y="532"/>
                      </a:lnTo>
                      <a:lnTo>
                        <a:pt x="1011" y="490"/>
                      </a:lnTo>
                      <a:lnTo>
                        <a:pt x="1085" y="450"/>
                      </a:lnTo>
                      <a:lnTo>
                        <a:pt x="1161" y="415"/>
                      </a:lnTo>
                      <a:lnTo>
                        <a:pt x="1239" y="383"/>
                      </a:lnTo>
                      <a:lnTo>
                        <a:pt x="1318" y="354"/>
                      </a:lnTo>
                      <a:lnTo>
                        <a:pt x="1396" y="328"/>
                      </a:lnTo>
                      <a:lnTo>
                        <a:pt x="1477" y="306"/>
                      </a:lnTo>
                      <a:lnTo>
                        <a:pt x="1556" y="286"/>
                      </a:lnTo>
                      <a:lnTo>
                        <a:pt x="1636" y="269"/>
                      </a:lnTo>
                      <a:lnTo>
                        <a:pt x="1715" y="254"/>
                      </a:lnTo>
                      <a:lnTo>
                        <a:pt x="1792" y="241"/>
                      </a:lnTo>
                      <a:lnTo>
                        <a:pt x="1869" y="230"/>
                      </a:lnTo>
                      <a:lnTo>
                        <a:pt x="1943" y="222"/>
                      </a:lnTo>
                      <a:lnTo>
                        <a:pt x="2016" y="215"/>
                      </a:lnTo>
                      <a:lnTo>
                        <a:pt x="2085" y="210"/>
                      </a:lnTo>
                      <a:lnTo>
                        <a:pt x="2152" y="205"/>
                      </a:lnTo>
                      <a:lnTo>
                        <a:pt x="2216" y="203"/>
                      </a:lnTo>
                      <a:lnTo>
                        <a:pt x="2276" y="201"/>
                      </a:lnTo>
                      <a:lnTo>
                        <a:pt x="2332" y="201"/>
                      </a:lnTo>
                      <a:lnTo>
                        <a:pt x="2385" y="201"/>
                      </a:lnTo>
                      <a:lnTo>
                        <a:pt x="2475" y="203"/>
                      </a:lnTo>
                      <a:lnTo>
                        <a:pt x="2543" y="206"/>
                      </a:lnTo>
                      <a:lnTo>
                        <a:pt x="2586" y="210"/>
                      </a:lnTo>
                      <a:lnTo>
                        <a:pt x="2604" y="21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0" name="Freeform 1125">
                  <a:extLst>
                    <a:ext uri="{FF2B5EF4-FFF2-40B4-BE49-F238E27FC236}">
                      <a16:creationId xmlns:a16="http://schemas.microsoft.com/office/drawing/2014/main" id="{89B1B7D4-54D2-4C94-B320-D8FF9843232A}"/>
                    </a:ext>
                  </a:extLst>
                </p:cNvPr>
                <p:cNvSpPr>
                  <a:spLocks/>
                </p:cNvSpPr>
                <p:nvPr/>
              </p:nvSpPr>
              <p:spPr bwMode="auto">
                <a:xfrm>
                  <a:off x="2128" y="2407"/>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3" y="81"/>
                      </a:lnTo>
                      <a:lnTo>
                        <a:pt x="832" y="70"/>
                      </a:lnTo>
                      <a:lnTo>
                        <a:pt x="810" y="59"/>
                      </a:lnTo>
                      <a:lnTo>
                        <a:pt x="789" y="50"/>
                      </a:lnTo>
                      <a:lnTo>
                        <a:pt x="766" y="41"/>
                      </a:lnTo>
                      <a:lnTo>
                        <a:pt x="743" y="33"/>
                      </a:lnTo>
                      <a:lnTo>
                        <a:pt x="720" y="26"/>
                      </a:lnTo>
                      <a:lnTo>
                        <a:pt x="697" y="20"/>
                      </a:lnTo>
                      <a:lnTo>
                        <a:pt x="673" y="15"/>
                      </a:lnTo>
                      <a:lnTo>
                        <a:pt x="648" y="10"/>
                      </a:lnTo>
                      <a:lnTo>
                        <a:pt x="624" y="7"/>
                      </a:lnTo>
                      <a:lnTo>
                        <a:pt x="599" y="3"/>
                      </a:lnTo>
                      <a:lnTo>
                        <a:pt x="575" y="1"/>
                      </a:lnTo>
                      <a:lnTo>
                        <a:pt x="549" y="0"/>
                      </a:lnTo>
                      <a:lnTo>
                        <a:pt x="523" y="0"/>
                      </a:lnTo>
                      <a:lnTo>
                        <a:pt x="497" y="1"/>
                      </a:lnTo>
                      <a:lnTo>
                        <a:pt x="471" y="2"/>
                      </a:lnTo>
                      <a:lnTo>
                        <a:pt x="444" y="6"/>
                      </a:lnTo>
                      <a:lnTo>
                        <a:pt x="417" y="9"/>
                      </a:lnTo>
                      <a:lnTo>
                        <a:pt x="392" y="13"/>
                      </a:lnTo>
                      <a:lnTo>
                        <a:pt x="364" y="18"/>
                      </a:lnTo>
                      <a:lnTo>
                        <a:pt x="337" y="23"/>
                      </a:lnTo>
                      <a:lnTo>
                        <a:pt x="309" y="30"/>
                      </a:lnTo>
                      <a:lnTo>
                        <a:pt x="281" y="38"/>
                      </a:lnTo>
                      <a:lnTo>
                        <a:pt x="253" y="46"/>
                      </a:lnTo>
                      <a:lnTo>
                        <a:pt x="225" y="55"/>
                      </a:lnTo>
                      <a:lnTo>
                        <a:pt x="197" y="66"/>
                      </a:lnTo>
                      <a:lnTo>
                        <a:pt x="169" y="77"/>
                      </a:lnTo>
                      <a:lnTo>
                        <a:pt x="140" y="88"/>
                      </a:lnTo>
                      <a:lnTo>
                        <a:pt x="111" y="101"/>
                      </a:lnTo>
                      <a:lnTo>
                        <a:pt x="82" y="115"/>
                      </a:lnTo>
                      <a:lnTo>
                        <a:pt x="55" y="130"/>
                      </a:lnTo>
                      <a:lnTo>
                        <a:pt x="45" y="135"/>
                      </a:lnTo>
                      <a:lnTo>
                        <a:pt x="37" y="140"/>
                      </a:lnTo>
                      <a:lnTo>
                        <a:pt x="30" y="147"/>
                      </a:lnTo>
                      <a:lnTo>
                        <a:pt x="23" y="154"/>
                      </a:lnTo>
                      <a:lnTo>
                        <a:pt x="17" y="162"/>
                      </a:lnTo>
                      <a:lnTo>
                        <a:pt x="12" y="170"/>
                      </a:lnTo>
                      <a:lnTo>
                        <a:pt x="8" y="178"/>
                      </a:lnTo>
                      <a:lnTo>
                        <a:pt x="5" y="188"/>
                      </a:lnTo>
                      <a:lnTo>
                        <a:pt x="2" y="197"/>
                      </a:lnTo>
                      <a:lnTo>
                        <a:pt x="1" y="206"/>
                      </a:lnTo>
                      <a:lnTo>
                        <a:pt x="0" y="215"/>
                      </a:lnTo>
                      <a:lnTo>
                        <a:pt x="0" y="226"/>
                      </a:lnTo>
                      <a:lnTo>
                        <a:pt x="1" y="235"/>
                      </a:lnTo>
                      <a:lnTo>
                        <a:pt x="4" y="244"/>
                      </a:lnTo>
                      <a:lnTo>
                        <a:pt x="7" y="255"/>
                      </a:lnTo>
                      <a:lnTo>
                        <a:pt x="11" y="264"/>
                      </a:lnTo>
                      <a:lnTo>
                        <a:pt x="16" y="272"/>
                      </a:lnTo>
                      <a:lnTo>
                        <a:pt x="21" y="281"/>
                      </a:lnTo>
                      <a:lnTo>
                        <a:pt x="29" y="288"/>
                      </a:lnTo>
                      <a:lnTo>
                        <a:pt x="36" y="295"/>
                      </a:lnTo>
                      <a:lnTo>
                        <a:pt x="43" y="300"/>
                      </a:lnTo>
                      <a:lnTo>
                        <a:pt x="51" y="305"/>
                      </a:lnTo>
                      <a:lnTo>
                        <a:pt x="60" y="310"/>
                      </a:lnTo>
                      <a:lnTo>
                        <a:pt x="69" y="313"/>
                      </a:lnTo>
                      <a:lnTo>
                        <a:pt x="78" y="316"/>
                      </a:lnTo>
                      <a:lnTo>
                        <a:pt x="88" y="317"/>
                      </a:lnTo>
                      <a:lnTo>
                        <a:pt x="97" y="318"/>
                      </a:lnTo>
                      <a:lnTo>
                        <a:pt x="107" y="318"/>
                      </a:lnTo>
                      <a:lnTo>
                        <a:pt x="117" y="317"/>
                      </a:lnTo>
                      <a:lnTo>
                        <a:pt x="127" y="315"/>
                      </a:lnTo>
                      <a:lnTo>
                        <a:pt x="136" y="312"/>
                      </a:lnTo>
                      <a:lnTo>
                        <a:pt x="145" y="306"/>
                      </a:lnTo>
                      <a:lnTo>
                        <a:pt x="191" y="285"/>
                      </a:lnTo>
                      <a:lnTo>
                        <a:pt x="235" y="265"/>
                      </a:lnTo>
                      <a:lnTo>
                        <a:pt x="280" y="247"/>
                      </a:lnTo>
                      <a:lnTo>
                        <a:pt x="323" y="234"/>
                      </a:lnTo>
                      <a:lnTo>
                        <a:pt x="367" y="222"/>
                      </a:lnTo>
                      <a:lnTo>
                        <a:pt x="408" y="212"/>
                      </a:lnTo>
                      <a:lnTo>
                        <a:pt x="429" y="209"/>
                      </a:lnTo>
                      <a:lnTo>
                        <a:pt x="450" y="206"/>
                      </a:lnTo>
                      <a:lnTo>
                        <a:pt x="469" y="203"/>
                      </a:lnTo>
                      <a:lnTo>
                        <a:pt x="490" y="202"/>
                      </a:lnTo>
                      <a:lnTo>
                        <a:pt x="509" y="201"/>
                      </a:lnTo>
                      <a:lnTo>
                        <a:pt x="529" y="200"/>
                      </a:lnTo>
                      <a:lnTo>
                        <a:pt x="548" y="201"/>
                      </a:lnTo>
                      <a:lnTo>
                        <a:pt x="566" y="201"/>
                      </a:lnTo>
                      <a:lnTo>
                        <a:pt x="585" y="203"/>
                      </a:lnTo>
                      <a:lnTo>
                        <a:pt x="604" y="205"/>
                      </a:lnTo>
                      <a:lnTo>
                        <a:pt x="621" y="208"/>
                      </a:lnTo>
                      <a:lnTo>
                        <a:pt x="640" y="211"/>
                      </a:lnTo>
                      <a:lnTo>
                        <a:pt x="656" y="215"/>
                      </a:lnTo>
                      <a:lnTo>
                        <a:pt x="674" y="221"/>
                      </a:lnTo>
                      <a:lnTo>
                        <a:pt x="690" y="226"/>
                      </a:lnTo>
                      <a:lnTo>
                        <a:pt x="707" y="232"/>
                      </a:lnTo>
                      <a:lnTo>
                        <a:pt x="724" y="239"/>
                      </a:lnTo>
                      <a:lnTo>
                        <a:pt x="739" y="246"/>
                      </a:lnTo>
                      <a:lnTo>
                        <a:pt x="755" y="255"/>
                      </a:lnTo>
                      <a:lnTo>
                        <a:pt x="769" y="264"/>
                      </a:lnTo>
                      <a:lnTo>
                        <a:pt x="795" y="281"/>
                      </a:lnTo>
                      <a:lnTo>
                        <a:pt x="818" y="298"/>
                      </a:lnTo>
                      <a:lnTo>
                        <a:pt x="840" y="319"/>
                      </a:lnTo>
                      <a:lnTo>
                        <a:pt x="861" y="341"/>
                      </a:lnTo>
                      <a:lnTo>
                        <a:pt x="880" y="363"/>
                      </a:lnTo>
                      <a:lnTo>
                        <a:pt x="898" y="388"/>
                      </a:lnTo>
                      <a:lnTo>
                        <a:pt x="914" y="414"/>
                      </a:lnTo>
                      <a:lnTo>
                        <a:pt x="929" y="441"/>
                      </a:lnTo>
                      <a:lnTo>
                        <a:pt x="942" y="469"/>
                      </a:lnTo>
                      <a:lnTo>
                        <a:pt x="953" y="498"/>
                      </a:lnTo>
                      <a:lnTo>
                        <a:pt x="963" y="529"/>
                      </a:lnTo>
                      <a:lnTo>
                        <a:pt x="972" y="560"/>
                      </a:lnTo>
                      <a:lnTo>
                        <a:pt x="978" y="592"/>
                      </a:lnTo>
                      <a:lnTo>
                        <a:pt x="982" y="625"/>
                      </a:lnTo>
                      <a:lnTo>
                        <a:pt x="984" y="659"/>
                      </a:lnTo>
                      <a:lnTo>
                        <a:pt x="985" y="693"/>
                      </a:lnTo>
                      <a:lnTo>
                        <a:pt x="984" y="730"/>
                      </a:lnTo>
                      <a:lnTo>
                        <a:pt x="980" y="765"/>
                      </a:lnTo>
                      <a:lnTo>
                        <a:pt x="974" y="799"/>
                      </a:lnTo>
                      <a:lnTo>
                        <a:pt x="966" y="831"/>
                      </a:lnTo>
                      <a:lnTo>
                        <a:pt x="956" y="862"/>
                      </a:lnTo>
                      <a:lnTo>
                        <a:pt x="944" y="891"/>
                      </a:lnTo>
                      <a:lnTo>
                        <a:pt x="931" y="919"/>
                      </a:lnTo>
                      <a:lnTo>
                        <a:pt x="916" y="944"/>
                      </a:lnTo>
                      <a:lnTo>
                        <a:pt x="900" y="969"/>
                      </a:lnTo>
                      <a:lnTo>
                        <a:pt x="884" y="993"/>
                      </a:lnTo>
                      <a:lnTo>
                        <a:pt x="865" y="1015"/>
                      </a:lnTo>
                      <a:lnTo>
                        <a:pt x="847" y="1035"/>
                      </a:lnTo>
                      <a:lnTo>
                        <a:pt x="827" y="1055"/>
                      </a:lnTo>
                      <a:lnTo>
                        <a:pt x="807" y="1073"/>
                      </a:lnTo>
                      <a:lnTo>
                        <a:pt x="787" y="1090"/>
                      </a:lnTo>
                      <a:lnTo>
                        <a:pt x="767" y="1106"/>
                      </a:lnTo>
                      <a:lnTo>
                        <a:pt x="746" y="1120"/>
                      </a:lnTo>
                      <a:lnTo>
                        <a:pt x="726" y="1134"/>
                      </a:lnTo>
                      <a:lnTo>
                        <a:pt x="705" y="1146"/>
                      </a:lnTo>
                      <a:lnTo>
                        <a:pt x="685" y="1157"/>
                      </a:lnTo>
                      <a:lnTo>
                        <a:pt x="648" y="1176"/>
                      </a:lnTo>
                      <a:lnTo>
                        <a:pt x="614" y="1191"/>
                      </a:lnTo>
                      <a:lnTo>
                        <a:pt x="584" y="1204"/>
                      </a:lnTo>
                      <a:lnTo>
                        <a:pt x="561" y="1212"/>
                      </a:lnTo>
                      <a:lnTo>
                        <a:pt x="545" y="1217"/>
                      </a:lnTo>
                      <a:lnTo>
                        <a:pt x="536" y="1219"/>
                      </a:lnTo>
                      <a:lnTo>
                        <a:pt x="527" y="1222"/>
                      </a:lnTo>
                      <a:lnTo>
                        <a:pt x="518" y="1227"/>
                      </a:lnTo>
                      <a:lnTo>
                        <a:pt x="509" y="1231"/>
                      </a:lnTo>
                      <a:lnTo>
                        <a:pt x="501" y="1237"/>
                      </a:lnTo>
                      <a:lnTo>
                        <a:pt x="494" y="1243"/>
                      </a:lnTo>
                      <a:lnTo>
                        <a:pt x="487" y="1249"/>
                      </a:lnTo>
                      <a:lnTo>
                        <a:pt x="481" y="1258"/>
                      </a:lnTo>
                      <a:lnTo>
                        <a:pt x="475" y="1265"/>
                      </a:lnTo>
                      <a:lnTo>
                        <a:pt x="471" y="1274"/>
                      </a:lnTo>
                      <a:lnTo>
                        <a:pt x="468" y="1282"/>
                      </a:lnTo>
                      <a:lnTo>
                        <a:pt x="465" y="1292"/>
                      </a:lnTo>
                      <a:lnTo>
                        <a:pt x="463" y="1301"/>
                      </a:lnTo>
                      <a:lnTo>
                        <a:pt x="462" y="1311"/>
                      </a:lnTo>
                      <a:lnTo>
                        <a:pt x="462" y="1321"/>
                      </a:lnTo>
                      <a:lnTo>
                        <a:pt x="463" y="1331"/>
                      </a:lnTo>
                      <a:lnTo>
                        <a:pt x="465" y="1341"/>
                      </a:lnTo>
                      <a:lnTo>
                        <a:pt x="468" y="1351"/>
                      </a:lnTo>
                      <a:lnTo>
                        <a:pt x="472" y="1360"/>
                      </a:lnTo>
                      <a:lnTo>
                        <a:pt x="477" y="1368"/>
                      </a:lnTo>
                      <a:lnTo>
                        <a:pt x="483" y="1377"/>
                      </a:lnTo>
                      <a:lnTo>
                        <a:pt x="489" y="1384"/>
                      </a:lnTo>
                      <a:lnTo>
                        <a:pt x="496" y="1391"/>
                      </a:lnTo>
                      <a:lnTo>
                        <a:pt x="503" y="1397"/>
                      </a:lnTo>
                      <a:lnTo>
                        <a:pt x="512" y="1402"/>
                      </a:lnTo>
                      <a:lnTo>
                        <a:pt x="520" y="1407"/>
                      </a:lnTo>
                      <a:lnTo>
                        <a:pt x="529" y="1410"/>
                      </a:lnTo>
                      <a:lnTo>
                        <a:pt x="537" y="1413"/>
                      </a:lnTo>
                      <a:lnTo>
                        <a:pt x="548" y="1415"/>
                      </a:lnTo>
                      <a:lnTo>
                        <a:pt x="557" y="1416"/>
                      </a:lnTo>
                      <a:lnTo>
                        <a:pt x="567" y="1416"/>
                      </a:lnTo>
                      <a:lnTo>
                        <a:pt x="577" y="1415"/>
                      </a:lnTo>
                      <a:lnTo>
                        <a:pt x="587" y="1413"/>
                      </a:lnTo>
                      <a:lnTo>
                        <a:pt x="607" y="1408"/>
                      </a:lnTo>
                      <a:lnTo>
                        <a:pt x="627" y="1400"/>
                      </a:lnTo>
                      <a:lnTo>
                        <a:pt x="649" y="1393"/>
                      </a:lnTo>
                      <a:lnTo>
                        <a:pt x="672" y="1385"/>
                      </a:lnTo>
                      <a:lnTo>
                        <a:pt x="695" y="1376"/>
                      </a:lnTo>
                      <a:lnTo>
                        <a:pt x="718" y="1365"/>
                      </a:lnTo>
                      <a:lnTo>
                        <a:pt x="742" y="1353"/>
                      </a:lnTo>
                      <a:lnTo>
                        <a:pt x="767" y="1340"/>
                      </a:lnTo>
                      <a:lnTo>
                        <a:pt x="791" y="1327"/>
                      </a:lnTo>
                      <a:lnTo>
                        <a:pt x="816" y="1312"/>
                      </a:lnTo>
                      <a:lnTo>
                        <a:pt x="840" y="1297"/>
                      </a:lnTo>
                      <a:lnTo>
                        <a:pt x="865" y="1279"/>
                      </a:lnTo>
                      <a:lnTo>
                        <a:pt x="890" y="1262"/>
                      </a:lnTo>
                      <a:lnTo>
                        <a:pt x="915" y="1242"/>
                      </a:lnTo>
                      <a:lnTo>
                        <a:pt x="939" y="1222"/>
                      </a:lnTo>
                      <a:lnTo>
                        <a:pt x="961" y="1201"/>
                      </a:lnTo>
                      <a:lnTo>
                        <a:pt x="984" y="1178"/>
                      </a:lnTo>
                      <a:lnTo>
                        <a:pt x="1007" y="1154"/>
                      </a:lnTo>
                      <a:lnTo>
                        <a:pt x="1028" y="1129"/>
                      </a:lnTo>
                      <a:lnTo>
                        <a:pt x="1048" y="1104"/>
                      </a:lnTo>
                      <a:lnTo>
                        <a:pt x="1068" y="1077"/>
                      </a:lnTo>
                      <a:lnTo>
                        <a:pt x="1086" y="1048"/>
                      </a:lnTo>
                      <a:lnTo>
                        <a:pt x="1103" y="1019"/>
                      </a:lnTo>
                      <a:lnTo>
                        <a:pt x="1119" y="988"/>
                      </a:lnTo>
                      <a:lnTo>
                        <a:pt x="1133" y="956"/>
                      </a:lnTo>
                      <a:lnTo>
                        <a:pt x="1146" y="922"/>
                      </a:lnTo>
                      <a:lnTo>
                        <a:pt x="1157" y="887"/>
                      </a:lnTo>
                      <a:lnTo>
                        <a:pt x="1167" y="851"/>
                      </a:lnTo>
                      <a:lnTo>
                        <a:pt x="1174" y="814"/>
                      </a:lnTo>
                      <a:lnTo>
                        <a:pt x="1180" y="776"/>
                      </a:lnTo>
                      <a:lnTo>
                        <a:pt x="1184" y="736"/>
                      </a:lnTo>
                      <a:lnTo>
                        <a:pt x="1185" y="694"/>
                      </a:lnTo>
                      <a:lnTo>
                        <a:pt x="1185" y="670"/>
                      </a:lnTo>
                      <a:lnTo>
                        <a:pt x="1184" y="647"/>
                      </a:lnTo>
                      <a:lnTo>
                        <a:pt x="1183" y="624"/>
                      </a:lnTo>
                      <a:lnTo>
                        <a:pt x="1181" y="600"/>
                      </a:lnTo>
                      <a:lnTo>
                        <a:pt x="1177" y="577"/>
                      </a:lnTo>
                      <a:lnTo>
                        <a:pt x="1173" y="555"/>
                      </a:lnTo>
                      <a:lnTo>
                        <a:pt x="1169" y="532"/>
                      </a:lnTo>
                      <a:lnTo>
                        <a:pt x="1165" y="510"/>
                      </a:lnTo>
                      <a:lnTo>
                        <a:pt x="1159" y="488"/>
                      </a:lnTo>
                      <a:lnTo>
                        <a:pt x="1154" y="467"/>
                      </a:lnTo>
                      <a:lnTo>
                        <a:pt x="1146" y="445"/>
                      </a:lnTo>
                      <a:lnTo>
                        <a:pt x="1139" y="424"/>
                      </a:lnTo>
                      <a:lnTo>
                        <a:pt x="1131" y="404"/>
                      </a:lnTo>
                      <a:lnTo>
                        <a:pt x="1123" y="383"/>
                      </a:lnTo>
                      <a:lnTo>
                        <a:pt x="1113" y="363"/>
                      </a:lnTo>
                      <a:lnTo>
                        <a:pt x="1104" y="344"/>
                      </a:lnTo>
                      <a:lnTo>
                        <a:pt x="1094" y="324"/>
                      </a:lnTo>
                      <a:lnTo>
                        <a:pt x="1082" y="305"/>
                      </a:lnTo>
                      <a:lnTo>
                        <a:pt x="1071" y="288"/>
                      </a:lnTo>
                      <a:lnTo>
                        <a:pt x="1060" y="269"/>
                      </a:lnTo>
                      <a:lnTo>
                        <a:pt x="1047" y="252"/>
                      </a:lnTo>
                      <a:lnTo>
                        <a:pt x="1034" y="235"/>
                      </a:lnTo>
                      <a:lnTo>
                        <a:pt x="1020" y="219"/>
                      </a:lnTo>
                      <a:lnTo>
                        <a:pt x="1006" y="203"/>
                      </a:lnTo>
                      <a:lnTo>
                        <a:pt x="991" y="188"/>
                      </a:lnTo>
                      <a:lnTo>
                        <a:pt x="976" y="172"/>
                      </a:lnTo>
                      <a:lnTo>
                        <a:pt x="960" y="158"/>
                      </a:lnTo>
                      <a:lnTo>
                        <a:pt x="944" y="144"/>
                      </a:lnTo>
                      <a:lnTo>
                        <a:pt x="927" y="131"/>
                      </a:lnTo>
                      <a:lnTo>
                        <a:pt x="910" y="117"/>
                      </a:lnTo>
                      <a:lnTo>
                        <a:pt x="892" y="105"/>
                      </a:lnTo>
                      <a:lnTo>
                        <a:pt x="875" y="9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206" name="Group 1126">
                <a:extLst>
                  <a:ext uri="{FF2B5EF4-FFF2-40B4-BE49-F238E27FC236}">
                    <a16:creationId xmlns:a16="http://schemas.microsoft.com/office/drawing/2014/main" id="{768808F1-2CB0-4F42-9217-29030F4071FF}"/>
                  </a:ext>
                </a:extLst>
              </p:cNvPr>
              <p:cNvGrpSpPr>
                <a:grpSpLocks/>
              </p:cNvGrpSpPr>
              <p:nvPr/>
            </p:nvGrpSpPr>
            <p:grpSpPr bwMode="auto">
              <a:xfrm>
                <a:off x="1440" y="2160"/>
                <a:ext cx="684" cy="947"/>
                <a:chOff x="1609" y="2407"/>
                <a:chExt cx="684" cy="947"/>
              </a:xfrm>
            </p:grpSpPr>
            <p:sp>
              <p:nvSpPr>
                <p:cNvPr id="6207" name="Freeform 1127">
                  <a:extLst>
                    <a:ext uri="{FF2B5EF4-FFF2-40B4-BE49-F238E27FC236}">
                      <a16:creationId xmlns:a16="http://schemas.microsoft.com/office/drawing/2014/main" id="{980090E3-A96A-491A-9975-1301AA74CF68}"/>
                    </a:ext>
                  </a:extLst>
                </p:cNvPr>
                <p:cNvSpPr>
                  <a:spLocks/>
                </p:cNvSpPr>
                <p:nvPr/>
              </p:nvSpPr>
              <p:spPr bwMode="auto">
                <a:xfrm>
                  <a:off x="1839" y="3169"/>
                  <a:ext cx="139" cy="182"/>
                </a:xfrm>
                <a:custGeom>
                  <a:avLst/>
                  <a:gdLst>
                    <a:gd name="T0" fmla="*/ 0 w 2079"/>
                    <a:gd name="T1" fmla="*/ 0 h 2719"/>
                    <a:gd name="T2" fmla="*/ 0 w 2079"/>
                    <a:gd name="T3" fmla="*/ 0 h 2719"/>
                    <a:gd name="T4" fmla="*/ 0 w 2079"/>
                    <a:gd name="T5" fmla="*/ 0 h 2719"/>
                    <a:gd name="T6" fmla="*/ 0 w 2079"/>
                    <a:gd name="T7" fmla="*/ 0 h 2719"/>
                    <a:gd name="T8" fmla="*/ 0 w 2079"/>
                    <a:gd name="T9" fmla="*/ 0 h 2719"/>
                    <a:gd name="T10" fmla="*/ 0 w 2079"/>
                    <a:gd name="T11" fmla="*/ 0 h 2719"/>
                    <a:gd name="T12" fmla="*/ 0 w 2079"/>
                    <a:gd name="T13" fmla="*/ 0 h 2719"/>
                    <a:gd name="T14" fmla="*/ 0 w 2079"/>
                    <a:gd name="T15" fmla="*/ 0 h 2719"/>
                    <a:gd name="T16" fmla="*/ 0 w 2079"/>
                    <a:gd name="T17" fmla="*/ 0 h 2719"/>
                    <a:gd name="T18" fmla="*/ 0 w 2079"/>
                    <a:gd name="T19" fmla="*/ 0 h 2719"/>
                    <a:gd name="T20" fmla="*/ 0 w 2079"/>
                    <a:gd name="T21" fmla="*/ 0 h 2719"/>
                    <a:gd name="T22" fmla="*/ 0 w 2079"/>
                    <a:gd name="T23" fmla="*/ 0 h 2719"/>
                    <a:gd name="T24" fmla="*/ 0 w 2079"/>
                    <a:gd name="T25" fmla="*/ 0 h 2719"/>
                    <a:gd name="T26" fmla="*/ 0 w 2079"/>
                    <a:gd name="T27" fmla="*/ 0 h 2719"/>
                    <a:gd name="T28" fmla="*/ 0 w 2079"/>
                    <a:gd name="T29" fmla="*/ 0 h 2719"/>
                    <a:gd name="T30" fmla="*/ 0 w 2079"/>
                    <a:gd name="T31" fmla="*/ 0 h 2719"/>
                    <a:gd name="T32" fmla="*/ 0 w 2079"/>
                    <a:gd name="T33" fmla="*/ 0 h 2719"/>
                    <a:gd name="T34" fmla="*/ 0 w 2079"/>
                    <a:gd name="T35" fmla="*/ 0 h 2719"/>
                    <a:gd name="T36" fmla="*/ 0 w 2079"/>
                    <a:gd name="T37" fmla="*/ 0 h 2719"/>
                    <a:gd name="T38" fmla="*/ 0 w 2079"/>
                    <a:gd name="T39" fmla="*/ 0 h 2719"/>
                    <a:gd name="T40" fmla="*/ 0 w 2079"/>
                    <a:gd name="T41" fmla="*/ 0 h 2719"/>
                    <a:gd name="T42" fmla="*/ 0 w 2079"/>
                    <a:gd name="T43" fmla="*/ 0 h 2719"/>
                    <a:gd name="T44" fmla="*/ 0 w 2079"/>
                    <a:gd name="T45" fmla="*/ 0 h 2719"/>
                    <a:gd name="T46" fmla="*/ 0 w 2079"/>
                    <a:gd name="T47" fmla="*/ 0 h 2719"/>
                    <a:gd name="T48" fmla="*/ 0 w 2079"/>
                    <a:gd name="T49" fmla="*/ 0 h 2719"/>
                    <a:gd name="T50" fmla="*/ 0 w 2079"/>
                    <a:gd name="T51" fmla="*/ 0 h 2719"/>
                    <a:gd name="T52" fmla="*/ 0 w 2079"/>
                    <a:gd name="T53" fmla="*/ 0 h 2719"/>
                    <a:gd name="T54" fmla="*/ 0 w 2079"/>
                    <a:gd name="T55" fmla="*/ 0 h 2719"/>
                    <a:gd name="T56" fmla="*/ 0 w 2079"/>
                    <a:gd name="T57" fmla="*/ 0 h 2719"/>
                    <a:gd name="T58" fmla="*/ 0 w 2079"/>
                    <a:gd name="T59" fmla="*/ 0 h 2719"/>
                    <a:gd name="T60" fmla="*/ 0 w 2079"/>
                    <a:gd name="T61" fmla="*/ 0 h 2719"/>
                    <a:gd name="T62" fmla="*/ 0 w 2079"/>
                    <a:gd name="T63" fmla="*/ 0 h 2719"/>
                    <a:gd name="T64" fmla="*/ 0 w 2079"/>
                    <a:gd name="T65" fmla="*/ 0 h 2719"/>
                    <a:gd name="T66" fmla="*/ 0 w 2079"/>
                    <a:gd name="T67" fmla="*/ 0 h 2719"/>
                    <a:gd name="T68" fmla="*/ 0 w 2079"/>
                    <a:gd name="T69" fmla="*/ 0 h 2719"/>
                    <a:gd name="T70" fmla="*/ 0 w 2079"/>
                    <a:gd name="T71" fmla="*/ 0 h 2719"/>
                    <a:gd name="T72" fmla="*/ 0 w 2079"/>
                    <a:gd name="T73" fmla="*/ 0 h 2719"/>
                    <a:gd name="T74" fmla="*/ 0 w 2079"/>
                    <a:gd name="T75" fmla="*/ 0 h 2719"/>
                    <a:gd name="T76" fmla="*/ 0 w 2079"/>
                    <a:gd name="T77" fmla="*/ 0 h 2719"/>
                    <a:gd name="T78" fmla="*/ 0 w 2079"/>
                    <a:gd name="T79" fmla="*/ 0 h 2719"/>
                    <a:gd name="T80" fmla="*/ 0 w 2079"/>
                    <a:gd name="T81" fmla="*/ 0 h 2719"/>
                    <a:gd name="T82" fmla="*/ 0 w 2079"/>
                    <a:gd name="T83" fmla="*/ 0 h 2719"/>
                    <a:gd name="T84" fmla="*/ 0 w 2079"/>
                    <a:gd name="T85" fmla="*/ 0 h 2719"/>
                    <a:gd name="T86" fmla="*/ 0 w 2079"/>
                    <a:gd name="T87" fmla="*/ 0 h 2719"/>
                    <a:gd name="T88" fmla="*/ 0 w 2079"/>
                    <a:gd name="T89" fmla="*/ 0 h 2719"/>
                    <a:gd name="T90" fmla="*/ 0 w 2079"/>
                    <a:gd name="T91" fmla="*/ 0 h 2719"/>
                    <a:gd name="T92" fmla="*/ 0 w 2079"/>
                    <a:gd name="T93" fmla="*/ 0 h 2719"/>
                    <a:gd name="T94" fmla="*/ 0 w 2079"/>
                    <a:gd name="T95" fmla="*/ 0 h 2719"/>
                    <a:gd name="T96" fmla="*/ 0 w 2079"/>
                    <a:gd name="T97" fmla="*/ 0 h 2719"/>
                    <a:gd name="T98" fmla="*/ 0 w 2079"/>
                    <a:gd name="T99" fmla="*/ 0 h 2719"/>
                    <a:gd name="T100" fmla="*/ 0 w 2079"/>
                    <a:gd name="T101" fmla="*/ 0 h 2719"/>
                    <a:gd name="T102" fmla="*/ 0 w 2079"/>
                    <a:gd name="T103" fmla="*/ 0 h 2719"/>
                    <a:gd name="T104" fmla="*/ 0 w 2079"/>
                    <a:gd name="T105" fmla="*/ 0 h 2719"/>
                    <a:gd name="T106" fmla="*/ 0 w 2079"/>
                    <a:gd name="T107" fmla="*/ 0 h 2719"/>
                    <a:gd name="T108" fmla="*/ 0 w 2079"/>
                    <a:gd name="T109" fmla="*/ 0 h 2719"/>
                    <a:gd name="T110" fmla="*/ 0 w 2079"/>
                    <a:gd name="T111" fmla="*/ 0 h 2719"/>
                    <a:gd name="T112" fmla="*/ 0 w 2079"/>
                    <a:gd name="T113" fmla="*/ 0 h 27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9" h="2719">
                      <a:moveTo>
                        <a:pt x="1" y="2504"/>
                      </a:moveTo>
                      <a:lnTo>
                        <a:pt x="3" y="2492"/>
                      </a:lnTo>
                      <a:lnTo>
                        <a:pt x="6" y="2482"/>
                      </a:lnTo>
                      <a:lnTo>
                        <a:pt x="9" y="2472"/>
                      </a:lnTo>
                      <a:lnTo>
                        <a:pt x="15" y="2462"/>
                      </a:lnTo>
                      <a:lnTo>
                        <a:pt x="20" y="2454"/>
                      </a:lnTo>
                      <a:lnTo>
                        <a:pt x="27" y="2446"/>
                      </a:lnTo>
                      <a:lnTo>
                        <a:pt x="34" y="2438"/>
                      </a:lnTo>
                      <a:lnTo>
                        <a:pt x="42" y="2431"/>
                      </a:lnTo>
                      <a:lnTo>
                        <a:pt x="50" y="2425"/>
                      </a:lnTo>
                      <a:lnTo>
                        <a:pt x="59" y="2420"/>
                      </a:lnTo>
                      <a:lnTo>
                        <a:pt x="68" y="2416"/>
                      </a:lnTo>
                      <a:lnTo>
                        <a:pt x="79" y="2412"/>
                      </a:lnTo>
                      <a:lnTo>
                        <a:pt x="89" y="2410"/>
                      </a:lnTo>
                      <a:lnTo>
                        <a:pt x="99" y="2408"/>
                      </a:lnTo>
                      <a:lnTo>
                        <a:pt x="111" y="2408"/>
                      </a:lnTo>
                      <a:lnTo>
                        <a:pt x="121" y="2409"/>
                      </a:lnTo>
                      <a:lnTo>
                        <a:pt x="228" y="2420"/>
                      </a:lnTo>
                      <a:lnTo>
                        <a:pt x="361" y="2436"/>
                      </a:lnTo>
                      <a:lnTo>
                        <a:pt x="511" y="2451"/>
                      </a:lnTo>
                      <a:lnTo>
                        <a:pt x="667" y="2468"/>
                      </a:lnTo>
                      <a:lnTo>
                        <a:pt x="819" y="2482"/>
                      </a:lnTo>
                      <a:lnTo>
                        <a:pt x="956" y="2493"/>
                      </a:lnTo>
                      <a:lnTo>
                        <a:pt x="1015" y="2498"/>
                      </a:lnTo>
                      <a:lnTo>
                        <a:pt x="1065" y="2501"/>
                      </a:lnTo>
                      <a:lnTo>
                        <a:pt x="1108" y="2503"/>
                      </a:lnTo>
                      <a:lnTo>
                        <a:pt x="1139" y="2503"/>
                      </a:lnTo>
                      <a:lnTo>
                        <a:pt x="1149" y="2502"/>
                      </a:lnTo>
                      <a:lnTo>
                        <a:pt x="1158" y="2501"/>
                      </a:lnTo>
                      <a:lnTo>
                        <a:pt x="1166" y="2499"/>
                      </a:lnTo>
                      <a:lnTo>
                        <a:pt x="1172" y="2495"/>
                      </a:lnTo>
                      <a:lnTo>
                        <a:pt x="1177" y="2493"/>
                      </a:lnTo>
                      <a:lnTo>
                        <a:pt x="1182" y="2489"/>
                      </a:lnTo>
                      <a:lnTo>
                        <a:pt x="1186" y="2486"/>
                      </a:lnTo>
                      <a:lnTo>
                        <a:pt x="1190" y="2483"/>
                      </a:lnTo>
                      <a:lnTo>
                        <a:pt x="1196" y="2477"/>
                      </a:lnTo>
                      <a:lnTo>
                        <a:pt x="1201" y="2469"/>
                      </a:lnTo>
                      <a:lnTo>
                        <a:pt x="1205" y="2461"/>
                      </a:lnTo>
                      <a:lnTo>
                        <a:pt x="1210" y="2452"/>
                      </a:lnTo>
                      <a:lnTo>
                        <a:pt x="1217" y="2431"/>
                      </a:lnTo>
                      <a:lnTo>
                        <a:pt x="1224" y="2409"/>
                      </a:lnTo>
                      <a:lnTo>
                        <a:pt x="1230" y="2383"/>
                      </a:lnTo>
                      <a:lnTo>
                        <a:pt x="1233" y="2355"/>
                      </a:lnTo>
                      <a:lnTo>
                        <a:pt x="1235" y="2325"/>
                      </a:lnTo>
                      <a:lnTo>
                        <a:pt x="1235" y="2294"/>
                      </a:lnTo>
                      <a:lnTo>
                        <a:pt x="1234" y="2220"/>
                      </a:lnTo>
                      <a:lnTo>
                        <a:pt x="1235" y="2104"/>
                      </a:lnTo>
                      <a:lnTo>
                        <a:pt x="1237" y="1960"/>
                      </a:lnTo>
                      <a:lnTo>
                        <a:pt x="1239" y="1804"/>
                      </a:lnTo>
                      <a:lnTo>
                        <a:pt x="1241" y="1652"/>
                      </a:lnTo>
                      <a:lnTo>
                        <a:pt x="1243" y="1520"/>
                      </a:lnTo>
                      <a:lnTo>
                        <a:pt x="1245" y="1424"/>
                      </a:lnTo>
                      <a:lnTo>
                        <a:pt x="1245" y="1381"/>
                      </a:lnTo>
                      <a:lnTo>
                        <a:pt x="1246" y="1371"/>
                      </a:lnTo>
                      <a:lnTo>
                        <a:pt x="1248" y="1360"/>
                      </a:lnTo>
                      <a:lnTo>
                        <a:pt x="1250" y="1350"/>
                      </a:lnTo>
                      <a:lnTo>
                        <a:pt x="1254" y="1341"/>
                      </a:lnTo>
                      <a:lnTo>
                        <a:pt x="1259" y="1331"/>
                      </a:lnTo>
                      <a:lnTo>
                        <a:pt x="1264" y="1322"/>
                      </a:lnTo>
                      <a:lnTo>
                        <a:pt x="1270" y="1315"/>
                      </a:lnTo>
                      <a:lnTo>
                        <a:pt x="1277" y="1306"/>
                      </a:lnTo>
                      <a:lnTo>
                        <a:pt x="1284" y="1300"/>
                      </a:lnTo>
                      <a:lnTo>
                        <a:pt x="1293" y="1294"/>
                      </a:lnTo>
                      <a:lnTo>
                        <a:pt x="1301" y="1289"/>
                      </a:lnTo>
                      <a:lnTo>
                        <a:pt x="1310" y="1284"/>
                      </a:lnTo>
                      <a:lnTo>
                        <a:pt x="1320" y="1281"/>
                      </a:lnTo>
                      <a:lnTo>
                        <a:pt x="1330" y="1278"/>
                      </a:lnTo>
                      <a:lnTo>
                        <a:pt x="1340" y="1275"/>
                      </a:lnTo>
                      <a:lnTo>
                        <a:pt x="1351" y="1274"/>
                      </a:lnTo>
                      <a:lnTo>
                        <a:pt x="1398" y="1273"/>
                      </a:lnTo>
                      <a:lnTo>
                        <a:pt x="1458" y="1271"/>
                      </a:lnTo>
                      <a:lnTo>
                        <a:pt x="1527" y="1268"/>
                      </a:lnTo>
                      <a:lnTo>
                        <a:pt x="1600" y="1265"/>
                      </a:lnTo>
                      <a:lnTo>
                        <a:pt x="1672" y="1261"/>
                      </a:lnTo>
                      <a:lnTo>
                        <a:pt x="1739" y="1257"/>
                      </a:lnTo>
                      <a:lnTo>
                        <a:pt x="1797" y="1252"/>
                      </a:lnTo>
                      <a:lnTo>
                        <a:pt x="1842" y="1245"/>
                      </a:lnTo>
                      <a:lnTo>
                        <a:pt x="1844" y="1245"/>
                      </a:lnTo>
                      <a:lnTo>
                        <a:pt x="1847" y="1244"/>
                      </a:lnTo>
                      <a:lnTo>
                        <a:pt x="1850" y="1243"/>
                      </a:lnTo>
                      <a:lnTo>
                        <a:pt x="1852" y="1242"/>
                      </a:lnTo>
                      <a:lnTo>
                        <a:pt x="1855" y="1241"/>
                      </a:lnTo>
                      <a:lnTo>
                        <a:pt x="1857" y="1240"/>
                      </a:lnTo>
                      <a:lnTo>
                        <a:pt x="1858" y="1239"/>
                      </a:lnTo>
                      <a:lnTo>
                        <a:pt x="1859" y="1237"/>
                      </a:lnTo>
                      <a:lnTo>
                        <a:pt x="1861" y="1232"/>
                      </a:lnTo>
                      <a:lnTo>
                        <a:pt x="1862" y="1226"/>
                      </a:lnTo>
                      <a:lnTo>
                        <a:pt x="1862" y="1218"/>
                      </a:lnTo>
                      <a:lnTo>
                        <a:pt x="1862" y="1207"/>
                      </a:lnTo>
                      <a:lnTo>
                        <a:pt x="1860" y="1197"/>
                      </a:lnTo>
                      <a:lnTo>
                        <a:pt x="1856" y="1184"/>
                      </a:lnTo>
                      <a:lnTo>
                        <a:pt x="1851" y="1171"/>
                      </a:lnTo>
                      <a:lnTo>
                        <a:pt x="1845" y="1157"/>
                      </a:lnTo>
                      <a:lnTo>
                        <a:pt x="1296" y="160"/>
                      </a:lnTo>
                      <a:lnTo>
                        <a:pt x="1291" y="150"/>
                      </a:lnTo>
                      <a:lnTo>
                        <a:pt x="1287" y="140"/>
                      </a:lnTo>
                      <a:lnTo>
                        <a:pt x="1284" y="130"/>
                      </a:lnTo>
                      <a:lnTo>
                        <a:pt x="1282" y="118"/>
                      </a:lnTo>
                      <a:lnTo>
                        <a:pt x="1281" y="108"/>
                      </a:lnTo>
                      <a:lnTo>
                        <a:pt x="1282" y="98"/>
                      </a:lnTo>
                      <a:lnTo>
                        <a:pt x="1283" y="87"/>
                      </a:lnTo>
                      <a:lnTo>
                        <a:pt x="1287" y="77"/>
                      </a:lnTo>
                      <a:lnTo>
                        <a:pt x="1290" y="68"/>
                      </a:lnTo>
                      <a:lnTo>
                        <a:pt x="1294" y="59"/>
                      </a:lnTo>
                      <a:lnTo>
                        <a:pt x="1299" y="49"/>
                      </a:lnTo>
                      <a:lnTo>
                        <a:pt x="1305" y="41"/>
                      </a:lnTo>
                      <a:lnTo>
                        <a:pt x="1311" y="33"/>
                      </a:lnTo>
                      <a:lnTo>
                        <a:pt x="1320" y="25"/>
                      </a:lnTo>
                      <a:lnTo>
                        <a:pt x="1328" y="18"/>
                      </a:lnTo>
                      <a:lnTo>
                        <a:pt x="1337" y="13"/>
                      </a:lnTo>
                      <a:lnTo>
                        <a:pt x="1348" y="8"/>
                      </a:lnTo>
                      <a:lnTo>
                        <a:pt x="1358" y="4"/>
                      </a:lnTo>
                      <a:lnTo>
                        <a:pt x="1368" y="2"/>
                      </a:lnTo>
                      <a:lnTo>
                        <a:pt x="1379" y="0"/>
                      </a:lnTo>
                      <a:lnTo>
                        <a:pt x="1389" y="0"/>
                      </a:lnTo>
                      <a:lnTo>
                        <a:pt x="1399" y="0"/>
                      </a:lnTo>
                      <a:lnTo>
                        <a:pt x="1410" y="2"/>
                      </a:lnTo>
                      <a:lnTo>
                        <a:pt x="1420" y="4"/>
                      </a:lnTo>
                      <a:lnTo>
                        <a:pt x="1430" y="7"/>
                      </a:lnTo>
                      <a:lnTo>
                        <a:pt x="1440" y="11"/>
                      </a:lnTo>
                      <a:lnTo>
                        <a:pt x="1448" y="16"/>
                      </a:lnTo>
                      <a:lnTo>
                        <a:pt x="1457" y="22"/>
                      </a:lnTo>
                      <a:lnTo>
                        <a:pt x="1464" y="30"/>
                      </a:lnTo>
                      <a:lnTo>
                        <a:pt x="1473" y="37"/>
                      </a:lnTo>
                      <a:lnTo>
                        <a:pt x="1479" y="46"/>
                      </a:lnTo>
                      <a:lnTo>
                        <a:pt x="1485" y="55"/>
                      </a:lnTo>
                      <a:lnTo>
                        <a:pt x="2036" y="1055"/>
                      </a:lnTo>
                      <a:lnTo>
                        <a:pt x="2044" y="1073"/>
                      </a:lnTo>
                      <a:lnTo>
                        <a:pt x="2053" y="1090"/>
                      </a:lnTo>
                      <a:lnTo>
                        <a:pt x="2059" y="1109"/>
                      </a:lnTo>
                      <a:lnTo>
                        <a:pt x="2065" y="1127"/>
                      </a:lnTo>
                      <a:lnTo>
                        <a:pt x="2070" y="1145"/>
                      </a:lnTo>
                      <a:lnTo>
                        <a:pt x="2073" y="1164"/>
                      </a:lnTo>
                      <a:lnTo>
                        <a:pt x="2077" y="1181"/>
                      </a:lnTo>
                      <a:lnTo>
                        <a:pt x="2079" y="1199"/>
                      </a:lnTo>
                      <a:lnTo>
                        <a:pt x="2079" y="1218"/>
                      </a:lnTo>
                      <a:lnTo>
                        <a:pt x="2079" y="1235"/>
                      </a:lnTo>
                      <a:lnTo>
                        <a:pt x="2078" y="1252"/>
                      </a:lnTo>
                      <a:lnTo>
                        <a:pt x="2074" y="1269"/>
                      </a:lnTo>
                      <a:lnTo>
                        <a:pt x="2071" y="1286"/>
                      </a:lnTo>
                      <a:lnTo>
                        <a:pt x="2066" y="1302"/>
                      </a:lnTo>
                      <a:lnTo>
                        <a:pt x="2061" y="1318"/>
                      </a:lnTo>
                      <a:lnTo>
                        <a:pt x="2054" y="1332"/>
                      </a:lnTo>
                      <a:lnTo>
                        <a:pt x="2048" y="1345"/>
                      </a:lnTo>
                      <a:lnTo>
                        <a:pt x="2040" y="1357"/>
                      </a:lnTo>
                      <a:lnTo>
                        <a:pt x="2032" y="1368"/>
                      </a:lnTo>
                      <a:lnTo>
                        <a:pt x="2024" y="1379"/>
                      </a:lnTo>
                      <a:lnTo>
                        <a:pt x="2014" y="1389"/>
                      </a:lnTo>
                      <a:lnTo>
                        <a:pt x="2005" y="1398"/>
                      </a:lnTo>
                      <a:lnTo>
                        <a:pt x="1995" y="1408"/>
                      </a:lnTo>
                      <a:lnTo>
                        <a:pt x="1983" y="1416"/>
                      </a:lnTo>
                      <a:lnTo>
                        <a:pt x="1972" y="1423"/>
                      </a:lnTo>
                      <a:lnTo>
                        <a:pt x="1960" y="1431"/>
                      </a:lnTo>
                      <a:lnTo>
                        <a:pt x="1947" y="1437"/>
                      </a:lnTo>
                      <a:lnTo>
                        <a:pt x="1935" y="1443"/>
                      </a:lnTo>
                      <a:lnTo>
                        <a:pt x="1920" y="1448"/>
                      </a:lnTo>
                      <a:lnTo>
                        <a:pt x="1907" y="1452"/>
                      </a:lnTo>
                      <a:lnTo>
                        <a:pt x="1892" y="1456"/>
                      </a:lnTo>
                      <a:lnTo>
                        <a:pt x="1878" y="1458"/>
                      </a:lnTo>
                      <a:lnTo>
                        <a:pt x="1840" y="1465"/>
                      </a:lnTo>
                      <a:lnTo>
                        <a:pt x="1792" y="1469"/>
                      </a:lnTo>
                      <a:lnTo>
                        <a:pt x="1739" y="1474"/>
                      </a:lnTo>
                      <a:lnTo>
                        <a:pt x="1683" y="1477"/>
                      </a:lnTo>
                      <a:lnTo>
                        <a:pt x="1625" y="1481"/>
                      </a:lnTo>
                      <a:lnTo>
                        <a:pt x="1566" y="1483"/>
                      </a:lnTo>
                      <a:lnTo>
                        <a:pt x="1511" y="1486"/>
                      </a:lnTo>
                      <a:lnTo>
                        <a:pt x="1460" y="1487"/>
                      </a:lnTo>
                      <a:lnTo>
                        <a:pt x="1458" y="1580"/>
                      </a:lnTo>
                      <a:lnTo>
                        <a:pt x="1457" y="1691"/>
                      </a:lnTo>
                      <a:lnTo>
                        <a:pt x="1455" y="1812"/>
                      </a:lnTo>
                      <a:lnTo>
                        <a:pt x="1453" y="1935"/>
                      </a:lnTo>
                      <a:lnTo>
                        <a:pt x="1452" y="2052"/>
                      </a:lnTo>
                      <a:lnTo>
                        <a:pt x="1451" y="2155"/>
                      </a:lnTo>
                      <a:lnTo>
                        <a:pt x="1451" y="2236"/>
                      </a:lnTo>
                      <a:lnTo>
                        <a:pt x="1451" y="2289"/>
                      </a:lnTo>
                      <a:lnTo>
                        <a:pt x="1451" y="2324"/>
                      </a:lnTo>
                      <a:lnTo>
                        <a:pt x="1449" y="2363"/>
                      </a:lnTo>
                      <a:lnTo>
                        <a:pt x="1447" y="2385"/>
                      </a:lnTo>
                      <a:lnTo>
                        <a:pt x="1445" y="2408"/>
                      </a:lnTo>
                      <a:lnTo>
                        <a:pt x="1441" y="2430"/>
                      </a:lnTo>
                      <a:lnTo>
                        <a:pt x="1435" y="2454"/>
                      </a:lnTo>
                      <a:lnTo>
                        <a:pt x="1429" y="2478"/>
                      </a:lnTo>
                      <a:lnTo>
                        <a:pt x="1423" y="2501"/>
                      </a:lnTo>
                      <a:lnTo>
                        <a:pt x="1414" y="2524"/>
                      </a:lnTo>
                      <a:lnTo>
                        <a:pt x="1403" y="2547"/>
                      </a:lnTo>
                      <a:lnTo>
                        <a:pt x="1392" y="2570"/>
                      </a:lnTo>
                      <a:lnTo>
                        <a:pt x="1379" y="2592"/>
                      </a:lnTo>
                      <a:lnTo>
                        <a:pt x="1364" y="2612"/>
                      </a:lnTo>
                      <a:lnTo>
                        <a:pt x="1346" y="2632"/>
                      </a:lnTo>
                      <a:lnTo>
                        <a:pt x="1337" y="2641"/>
                      </a:lnTo>
                      <a:lnTo>
                        <a:pt x="1327" y="2652"/>
                      </a:lnTo>
                      <a:lnTo>
                        <a:pt x="1315" y="2660"/>
                      </a:lnTo>
                      <a:lnTo>
                        <a:pt x="1304" y="2668"/>
                      </a:lnTo>
                      <a:lnTo>
                        <a:pt x="1293" y="2676"/>
                      </a:lnTo>
                      <a:lnTo>
                        <a:pt x="1281" y="2683"/>
                      </a:lnTo>
                      <a:lnTo>
                        <a:pt x="1269" y="2690"/>
                      </a:lnTo>
                      <a:lnTo>
                        <a:pt x="1257" y="2695"/>
                      </a:lnTo>
                      <a:lnTo>
                        <a:pt x="1243" y="2700"/>
                      </a:lnTo>
                      <a:lnTo>
                        <a:pt x="1230" y="2705"/>
                      </a:lnTo>
                      <a:lnTo>
                        <a:pt x="1216" y="2708"/>
                      </a:lnTo>
                      <a:lnTo>
                        <a:pt x="1203" y="2713"/>
                      </a:lnTo>
                      <a:lnTo>
                        <a:pt x="1188" y="2715"/>
                      </a:lnTo>
                      <a:lnTo>
                        <a:pt x="1174" y="2717"/>
                      </a:lnTo>
                      <a:lnTo>
                        <a:pt x="1159" y="2718"/>
                      </a:lnTo>
                      <a:lnTo>
                        <a:pt x="1145" y="2719"/>
                      </a:lnTo>
                      <a:lnTo>
                        <a:pt x="1103" y="2719"/>
                      </a:lnTo>
                      <a:lnTo>
                        <a:pt x="1050" y="2717"/>
                      </a:lnTo>
                      <a:lnTo>
                        <a:pt x="984" y="2713"/>
                      </a:lnTo>
                      <a:lnTo>
                        <a:pt x="910" y="2706"/>
                      </a:lnTo>
                      <a:lnTo>
                        <a:pt x="743" y="2692"/>
                      </a:lnTo>
                      <a:lnTo>
                        <a:pt x="566" y="2674"/>
                      </a:lnTo>
                      <a:lnTo>
                        <a:pt x="396" y="2657"/>
                      </a:lnTo>
                      <a:lnTo>
                        <a:pt x="249" y="2640"/>
                      </a:lnTo>
                      <a:lnTo>
                        <a:pt x="144" y="2629"/>
                      </a:lnTo>
                      <a:lnTo>
                        <a:pt x="96" y="2624"/>
                      </a:lnTo>
                      <a:lnTo>
                        <a:pt x="86" y="2622"/>
                      </a:lnTo>
                      <a:lnTo>
                        <a:pt x="75" y="2619"/>
                      </a:lnTo>
                      <a:lnTo>
                        <a:pt x="65" y="2614"/>
                      </a:lnTo>
                      <a:lnTo>
                        <a:pt x="56" y="2610"/>
                      </a:lnTo>
                      <a:lnTo>
                        <a:pt x="47" y="2604"/>
                      </a:lnTo>
                      <a:lnTo>
                        <a:pt x="38" y="2598"/>
                      </a:lnTo>
                      <a:lnTo>
                        <a:pt x="31" y="2591"/>
                      </a:lnTo>
                      <a:lnTo>
                        <a:pt x="24" y="2583"/>
                      </a:lnTo>
                      <a:lnTo>
                        <a:pt x="18" y="2575"/>
                      </a:lnTo>
                      <a:lnTo>
                        <a:pt x="13" y="2566"/>
                      </a:lnTo>
                      <a:lnTo>
                        <a:pt x="8" y="2556"/>
                      </a:lnTo>
                      <a:lnTo>
                        <a:pt x="5" y="2546"/>
                      </a:lnTo>
                      <a:lnTo>
                        <a:pt x="2" y="2536"/>
                      </a:lnTo>
                      <a:lnTo>
                        <a:pt x="1" y="2525"/>
                      </a:lnTo>
                      <a:lnTo>
                        <a:pt x="0" y="2514"/>
                      </a:lnTo>
                      <a:lnTo>
                        <a:pt x="1" y="25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8" name="Freeform 1128">
                  <a:extLst>
                    <a:ext uri="{FF2B5EF4-FFF2-40B4-BE49-F238E27FC236}">
                      <a16:creationId xmlns:a16="http://schemas.microsoft.com/office/drawing/2014/main" id="{A78A3482-2F8C-4CAA-85E0-04195D9AC336}"/>
                    </a:ext>
                  </a:extLst>
                </p:cNvPr>
                <p:cNvSpPr>
                  <a:spLocks/>
                </p:cNvSpPr>
                <p:nvPr/>
              </p:nvSpPr>
              <p:spPr bwMode="auto">
                <a:xfrm>
                  <a:off x="1839" y="3126"/>
                  <a:ext cx="72" cy="34"/>
                </a:xfrm>
                <a:custGeom>
                  <a:avLst/>
                  <a:gdLst>
                    <a:gd name="T0" fmla="*/ 0 w 1087"/>
                    <a:gd name="T1" fmla="*/ 0 h 507"/>
                    <a:gd name="T2" fmla="*/ 0 w 1087"/>
                    <a:gd name="T3" fmla="*/ 0 h 507"/>
                    <a:gd name="T4" fmla="*/ 0 w 1087"/>
                    <a:gd name="T5" fmla="*/ 0 h 507"/>
                    <a:gd name="T6" fmla="*/ 0 w 1087"/>
                    <a:gd name="T7" fmla="*/ 0 h 507"/>
                    <a:gd name="T8" fmla="*/ 0 w 1087"/>
                    <a:gd name="T9" fmla="*/ 0 h 507"/>
                    <a:gd name="T10" fmla="*/ 0 w 1087"/>
                    <a:gd name="T11" fmla="*/ 0 h 507"/>
                    <a:gd name="T12" fmla="*/ 0 w 1087"/>
                    <a:gd name="T13" fmla="*/ 0 h 507"/>
                    <a:gd name="T14" fmla="*/ 0 w 1087"/>
                    <a:gd name="T15" fmla="*/ 0 h 507"/>
                    <a:gd name="T16" fmla="*/ 0 w 1087"/>
                    <a:gd name="T17" fmla="*/ 0 h 507"/>
                    <a:gd name="T18" fmla="*/ 0 w 1087"/>
                    <a:gd name="T19" fmla="*/ 0 h 507"/>
                    <a:gd name="T20" fmla="*/ 0 w 1087"/>
                    <a:gd name="T21" fmla="*/ 0 h 507"/>
                    <a:gd name="T22" fmla="*/ 0 w 1087"/>
                    <a:gd name="T23" fmla="*/ 0 h 507"/>
                    <a:gd name="T24" fmla="*/ 0 w 1087"/>
                    <a:gd name="T25" fmla="*/ 0 h 507"/>
                    <a:gd name="T26" fmla="*/ 0 w 1087"/>
                    <a:gd name="T27" fmla="*/ 0 h 507"/>
                    <a:gd name="T28" fmla="*/ 0 w 1087"/>
                    <a:gd name="T29" fmla="*/ 0 h 507"/>
                    <a:gd name="T30" fmla="*/ 0 w 1087"/>
                    <a:gd name="T31" fmla="*/ 0 h 507"/>
                    <a:gd name="T32" fmla="*/ 0 w 1087"/>
                    <a:gd name="T33" fmla="*/ 0 h 507"/>
                    <a:gd name="T34" fmla="*/ 0 w 1087"/>
                    <a:gd name="T35" fmla="*/ 0 h 507"/>
                    <a:gd name="T36" fmla="*/ 0 w 1087"/>
                    <a:gd name="T37" fmla="*/ 0 h 507"/>
                    <a:gd name="T38" fmla="*/ 0 w 1087"/>
                    <a:gd name="T39" fmla="*/ 0 h 507"/>
                    <a:gd name="T40" fmla="*/ 0 w 1087"/>
                    <a:gd name="T41" fmla="*/ 0 h 507"/>
                    <a:gd name="T42" fmla="*/ 0 w 1087"/>
                    <a:gd name="T43" fmla="*/ 0 h 507"/>
                    <a:gd name="T44" fmla="*/ 0 w 1087"/>
                    <a:gd name="T45" fmla="*/ 0 h 507"/>
                    <a:gd name="T46" fmla="*/ 0 w 1087"/>
                    <a:gd name="T47" fmla="*/ 0 h 507"/>
                    <a:gd name="T48" fmla="*/ 0 w 1087"/>
                    <a:gd name="T49" fmla="*/ 0 h 507"/>
                    <a:gd name="T50" fmla="*/ 0 w 1087"/>
                    <a:gd name="T51" fmla="*/ 0 h 507"/>
                    <a:gd name="T52" fmla="*/ 0 w 1087"/>
                    <a:gd name="T53" fmla="*/ 0 h 507"/>
                    <a:gd name="T54" fmla="*/ 0 w 1087"/>
                    <a:gd name="T55" fmla="*/ 0 h 507"/>
                    <a:gd name="T56" fmla="*/ 0 w 1087"/>
                    <a:gd name="T57" fmla="*/ 0 h 507"/>
                    <a:gd name="T58" fmla="*/ 0 w 1087"/>
                    <a:gd name="T59" fmla="*/ 0 h 507"/>
                    <a:gd name="T60" fmla="*/ 0 w 1087"/>
                    <a:gd name="T61" fmla="*/ 0 h 507"/>
                    <a:gd name="T62" fmla="*/ 0 w 1087"/>
                    <a:gd name="T63" fmla="*/ 0 h 507"/>
                    <a:gd name="T64" fmla="*/ 0 w 1087"/>
                    <a:gd name="T65" fmla="*/ 0 h 507"/>
                    <a:gd name="T66" fmla="*/ 0 w 1087"/>
                    <a:gd name="T67" fmla="*/ 0 h 507"/>
                    <a:gd name="T68" fmla="*/ 0 w 1087"/>
                    <a:gd name="T69" fmla="*/ 0 h 507"/>
                    <a:gd name="T70" fmla="*/ 0 w 1087"/>
                    <a:gd name="T71" fmla="*/ 0 h 507"/>
                    <a:gd name="T72" fmla="*/ 0 w 1087"/>
                    <a:gd name="T73" fmla="*/ 0 h 507"/>
                    <a:gd name="T74" fmla="*/ 0 w 1087"/>
                    <a:gd name="T75" fmla="*/ 0 h 507"/>
                    <a:gd name="T76" fmla="*/ 0 w 1087"/>
                    <a:gd name="T77" fmla="*/ 0 h 507"/>
                    <a:gd name="T78" fmla="*/ 0 w 1087"/>
                    <a:gd name="T79" fmla="*/ 0 h 507"/>
                    <a:gd name="T80" fmla="*/ 0 w 1087"/>
                    <a:gd name="T81" fmla="*/ 0 h 507"/>
                    <a:gd name="T82" fmla="*/ 0 w 1087"/>
                    <a:gd name="T83" fmla="*/ 0 h 507"/>
                    <a:gd name="T84" fmla="*/ 0 w 1087"/>
                    <a:gd name="T85" fmla="*/ 0 h 507"/>
                    <a:gd name="T86" fmla="*/ 0 w 1087"/>
                    <a:gd name="T87" fmla="*/ 0 h 507"/>
                    <a:gd name="T88" fmla="*/ 0 w 1087"/>
                    <a:gd name="T89" fmla="*/ 0 h 507"/>
                    <a:gd name="T90" fmla="*/ 0 w 1087"/>
                    <a:gd name="T91" fmla="*/ 0 h 507"/>
                    <a:gd name="T92" fmla="*/ 0 w 1087"/>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7" h="507">
                      <a:moveTo>
                        <a:pt x="909" y="389"/>
                      </a:moveTo>
                      <a:lnTo>
                        <a:pt x="879" y="364"/>
                      </a:lnTo>
                      <a:lnTo>
                        <a:pt x="852" y="342"/>
                      </a:lnTo>
                      <a:lnTo>
                        <a:pt x="825" y="322"/>
                      </a:lnTo>
                      <a:lnTo>
                        <a:pt x="800" y="303"/>
                      </a:lnTo>
                      <a:lnTo>
                        <a:pt x="778" y="288"/>
                      </a:lnTo>
                      <a:lnTo>
                        <a:pt x="755" y="274"/>
                      </a:lnTo>
                      <a:lnTo>
                        <a:pt x="734" y="261"/>
                      </a:lnTo>
                      <a:lnTo>
                        <a:pt x="714" y="250"/>
                      </a:lnTo>
                      <a:lnTo>
                        <a:pt x="694" y="241"/>
                      </a:lnTo>
                      <a:lnTo>
                        <a:pt x="674" y="233"/>
                      </a:lnTo>
                      <a:lnTo>
                        <a:pt x="655" y="227"/>
                      </a:lnTo>
                      <a:lnTo>
                        <a:pt x="636" y="223"/>
                      </a:lnTo>
                      <a:lnTo>
                        <a:pt x="616" y="220"/>
                      </a:lnTo>
                      <a:lnTo>
                        <a:pt x="598" y="218"/>
                      </a:lnTo>
                      <a:lnTo>
                        <a:pt x="577" y="217"/>
                      </a:lnTo>
                      <a:lnTo>
                        <a:pt x="557" y="217"/>
                      </a:lnTo>
                      <a:lnTo>
                        <a:pt x="535" y="218"/>
                      </a:lnTo>
                      <a:lnTo>
                        <a:pt x="512" y="222"/>
                      </a:lnTo>
                      <a:lnTo>
                        <a:pt x="487" y="228"/>
                      </a:lnTo>
                      <a:lnTo>
                        <a:pt x="463" y="236"/>
                      </a:lnTo>
                      <a:lnTo>
                        <a:pt x="439" y="247"/>
                      </a:lnTo>
                      <a:lnTo>
                        <a:pt x="414" y="259"/>
                      </a:lnTo>
                      <a:lnTo>
                        <a:pt x="390" y="272"/>
                      </a:lnTo>
                      <a:lnTo>
                        <a:pt x="365" y="288"/>
                      </a:lnTo>
                      <a:lnTo>
                        <a:pt x="341" y="306"/>
                      </a:lnTo>
                      <a:lnTo>
                        <a:pt x="319" y="323"/>
                      </a:lnTo>
                      <a:lnTo>
                        <a:pt x="296" y="343"/>
                      </a:lnTo>
                      <a:lnTo>
                        <a:pt x="274" y="364"/>
                      </a:lnTo>
                      <a:lnTo>
                        <a:pt x="253" y="386"/>
                      </a:lnTo>
                      <a:lnTo>
                        <a:pt x="234" y="409"/>
                      </a:lnTo>
                      <a:lnTo>
                        <a:pt x="216" y="433"/>
                      </a:lnTo>
                      <a:lnTo>
                        <a:pt x="200" y="457"/>
                      </a:lnTo>
                      <a:lnTo>
                        <a:pt x="193" y="466"/>
                      </a:lnTo>
                      <a:lnTo>
                        <a:pt x="186" y="474"/>
                      </a:lnTo>
                      <a:lnTo>
                        <a:pt x="178" y="481"/>
                      </a:lnTo>
                      <a:lnTo>
                        <a:pt x="170" y="488"/>
                      </a:lnTo>
                      <a:lnTo>
                        <a:pt x="161" y="494"/>
                      </a:lnTo>
                      <a:lnTo>
                        <a:pt x="152" y="498"/>
                      </a:lnTo>
                      <a:lnTo>
                        <a:pt x="142" y="502"/>
                      </a:lnTo>
                      <a:lnTo>
                        <a:pt x="132" y="505"/>
                      </a:lnTo>
                      <a:lnTo>
                        <a:pt x="122" y="506"/>
                      </a:lnTo>
                      <a:lnTo>
                        <a:pt x="112" y="507"/>
                      </a:lnTo>
                      <a:lnTo>
                        <a:pt x="101" y="507"/>
                      </a:lnTo>
                      <a:lnTo>
                        <a:pt x="90" y="506"/>
                      </a:lnTo>
                      <a:lnTo>
                        <a:pt x="80" y="504"/>
                      </a:lnTo>
                      <a:lnTo>
                        <a:pt x="70" y="501"/>
                      </a:lnTo>
                      <a:lnTo>
                        <a:pt x="60" y="496"/>
                      </a:lnTo>
                      <a:lnTo>
                        <a:pt x="51" y="491"/>
                      </a:lnTo>
                      <a:lnTo>
                        <a:pt x="41" y="484"/>
                      </a:lnTo>
                      <a:lnTo>
                        <a:pt x="33" y="477"/>
                      </a:lnTo>
                      <a:lnTo>
                        <a:pt x="26" y="470"/>
                      </a:lnTo>
                      <a:lnTo>
                        <a:pt x="20" y="461"/>
                      </a:lnTo>
                      <a:lnTo>
                        <a:pt x="14" y="452"/>
                      </a:lnTo>
                      <a:lnTo>
                        <a:pt x="9" y="443"/>
                      </a:lnTo>
                      <a:lnTo>
                        <a:pt x="5" y="433"/>
                      </a:lnTo>
                      <a:lnTo>
                        <a:pt x="2" y="423"/>
                      </a:lnTo>
                      <a:lnTo>
                        <a:pt x="0" y="413"/>
                      </a:lnTo>
                      <a:lnTo>
                        <a:pt x="0" y="403"/>
                      </a:lnTo>
                      <a:lnTo>
                        <a:pt x="0" y="392"/>
                      </a:lnTo>
                      <a:lnTo>
                        <a:pt x="1" y="382"/>
                      </a:lnTo>
                      <a:lnTo>
                        <a:pt x="3" y="372"/>
                      </a:lnTo>
                      <a:lnTo>
                        <a:pt x="6" y="361"/>
                      </a:lnTo>
                      <a:lnTo>
                        <a:pt x="11" y="351"/>
                      </a:lnTo>
                      <a:lnTo>
                        <a:pt x="17" y="342"/>
                      </a:lnTo>
                      <a:lnTo>
                        <a:pt x="28" y="323"/>
                      </a:lnTo>
                      <a:lnTo>
                        <a:pt x="40" y="306"/>
                      </a:lnTo>
                      <a:lnTo>
                        <a:pt x="54" y="288"/>
                      </a:lnTo>
                      <a:lnTo>
                        <a:pt x="67" y="270"/>
                      </a:lnTo>
                      <a:lnTo>
                        <a:pt x="81" y="254"/>
                      </a:lnTo>
                      <a:lnTo>
                        <a:pt x="95" y="237"/>
                      </a:lnTo>
                      <a:lnTo>
                        <a:pt x="110" y="222"/>
                      </a:lnTo>
                      <a:lnTo>
                        <a:pt x="125" y="206"/>
                      </a:lnTo>
                      <a:lnTo>
                        <a:pt x="141" y="191"/>
                      </a:lnTo>
                      <a:lnTo>
                        <a:pt x="156" y="176"/>
                      </a:lnTo>
                      <a:lnTo>
                        <a:pt x="173" y="163"/>
                      </a:lnTo>
                      <a:lnTo>
                        <a:pt x="189" y="148"/>
                      </a:lnTo>
                      <a:lnTo>
                        <a:pt x="223" y="123"/>
                      </a:lnTo>
                      <a:lnTo>
                        <a:pt x="259" y="99"/>
                      </a:lnTo>
                      <a:lnTo>
                        <a:pt x="294" y="78"/>
                      </a:lnTo>
                      <a:lnTo>
                        <a:pt x="331" y="58"/>
                      </a:lnTo>
                      <a:lnTo>
                        <a:pt x="349" y="50"/>
                      </a:lnTo>
                      <a:lnTo>
                        <a:pt x="367" y="42"/>
                      </a:lnTo>
                      <a:lnTo>
                        <a:pt x="386" y="35"/>
                      </a:lnTo>
                      <a:lnTo>
                        <a:pt x="404" y="27"/>
                      </a:lnTo>
                      <a:lnTo>
                        <a:pt x="423" y="22"/>
                      </a:lnTo>
                      <a:lnTo>
                        <a:pt x="442" y="17"/>
                      </a:lnTo>
                      <a:lnTo>
                        <a:pt x="460" y="12"/>
                      </a:lnTo>
                      <a:lnTo>
                        <a:pt x="479" y="8"/>
                      </a:lnTo>
                      <a:lnTo>
                        <a:pt x="496" y="5"/>
                      </a:lnTo>
                      <a:lnTo>
                        <a:pt x="515" y="3"/>
                      </a:lnTo>
                      <a:lnTo>
                        <a:pt x="534" y="1"/>
                      </a:lnTo>
                      <a:lnTo>
                        <a:pt x="551" y="0"/>
                      </a:lnTo>
                      <a:lnTo>
                        <a:pt x="586" y="0"/>
                      </a:lnTo>
                      <a:lnTo>
                        <a:pt x="619" y="2"/>
                      </a:lnTo>
                      <a:lnTo>
                        <a:pt x="653" y="6"/>
                      </a:lnTo>
                      <a:lnTo>
                        <a:pt x="684" y="11"/>
                      </a:lnTo>
                      <a:lnTo>
                        <a:pt x="715" y="19"/>
                      </a:lnTo>
                      <a:lnTo>
                        <a:pt x="745" y="28"/>
                      </a:lnTo>
                      <a:lnTo>
                        <a:pt x="774" y="40"/>
                      </a:lnTo>
                      <a:lnTo>
                        <a:pt x="804" y="53"/>
                      </a:lnTo>
                      <a:lnTo>
                        <a:pt x="832" y="68"/>
                      </a:lnTo>
                      <a:lnTo>
                        <a:pt x="861" y="84"/>
                      </a:lnTo>
                      <a:lnTo>
                        <a:pt x="891" y="103"/>
                      </a:lnTo>
                      <a:lnTo>
                        <a:pt x="921" y="124"/>
                      </a:lnTo>
                      <a:lnTo>
                        <a:pt x="951" y="146"/>
                      </a:lnTo>
                      <a:lnTo>
                        <a:pt x="982" y="170"/>
                      </a:lnTo>
                      <a:lnTo>
                        <a:pt x="1016" y="196"/>
                      </a:lnTo>
                      <a:lnTo>
                        <a:pt x="1049" y="224"/>
                      </a:lnTo>
                      <a:lnTo>
                        <a:pt x="1057" y="231"/>
                      </a:lnTo>
                      <a:lnTo>
                        <a:pt x="1064" y="239"/>
                      </a:lnTo>
                      <a:lnTo>
                        <a:pt x="1070" y="248"/>
                      </a:lnTo>
                      <a:lnTo>
                        <a:pt x="1076" y="257"/>
                      </a:lnTo>
                      <a:lnTo>
                        <a:pt x="1080" y="267"/>
                      </a:lnTo>
                      <a:lnTo>
                        <a:pt x="1083" y="277"/>
                      </a:lnTo>
                      <a:lnTo>
                        <a:pt x="1085" y="287"/>
                      </a:lnTo>
                      <a:lnTo>
                        <a:pt x="1087" y="297"/>
                      </a:lnTo>
                      <a:lnTo>
                        <a:pt x="1087" y="308"/>
                      </a:lnTo>
                      <a:lnTo>
                        <a:pt x="1086" y="318"/>
                      </a:lnTo>
                      <a:lnTo>
                        <a:pt x="1085" y="328"/>
                      </a:lnTo>
                      <a:lnTo>
                        <a:pt x="1082" y="339"/>
                      </a:lnTo>
                      <a:lnTo>
                        <a:pt x="1079" y="348"/>
                      </a:lnTo>
                      <a:lnTo>
                        <a:pt x="1073" y="358"/>
                      </a:lnTo>
                      <a:lnTo>
                        <a:pt x="1068" y="368"/>
                      </a:lnTo>
                      <a:lnTo>
                        <a:pt x="1061" y="376"/>
                      </a:lnTo>
                      <a:lnTo>
                        <a:pt x="1054" y="384"/>
                      </a:lnTo>
                      <a:lnTo>
                        <a:pt x="1046" y="391"/>
                      </a:lnTo>
                      <a:lnTo>
                        <a:pt x="1037" y="398"/>
                      </a:lnTo>
                      <a:lnTo>
                        <a:pt x="1028" y="403"/>
                      </a:lnTo>
                      <a:lnTo>
                        <a:pt x="1019" y="407"/>
                      </a:lnTo>
                      <a:lnTo>
                        <a:pt x="1008" y="410"/>
                      </a:lnTo>
                      <a:lnTo>
                        <a:pt x="998" y="413"/>
                      </a:lnTo>
                      <a:lnTo>
                        <a:pt x="988" y="414"/>
                      </a:lnTo>
                      <a:lnTo>
                        <a:pt x="977" y="414"/>
                      </a:lnTo>
                      <a:lnTo>
                        <a:pt x="967" y="414"/>
                      </a:lnTo>
                      <a:lnTo>
                        <a:pt x="957" y="412"/>
                      </a:lnTo>
                      <a:lnTo>
                        <a:pt x="946" y="410"/>
                      </a:lnTo>
                      <a:lnTo>
                        <a:pt x="937" y="406"/>
                      </a:lnTo>
                      <a:lnTo>
                        <a:pt x="927" y="402"/>
                      </a:lnTo>
                      <a:lnTo>
                        <a:pt x="917" y="396"/>
                      </a:lnTo>
                      <a:lnTo>
                        <a:pt x="909" y="38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9" name="Freeform 1129">
                  <a:extLst>
                    <a:ext uri="{FF2B5EF4-FFF2-40B4-BE49-F238E27FC236}">
                      <a16:creationId xmlns:a16="http://schemas.microsoft.com/office/drawing/2014/main" id="{C3D63527-F6B7-4A68-A723-F1B200DD5161}"/>
                    </a:ext>
                  </a:extLst>
                </p:cNvPr>
                <p:cNvSpPr>
                  <a:spLocks/>
                </p:cNvSpPr>
                <p:nvPr/>
              </p:nvSpPr>
              <p:spPr bwMode="auto">
                <a:xfrm>
                  <a:off x="1875" y="3161"/>
                  <a:ext cx="16" cy="46"/>
                </a:xfrm>
                <a:custGeom>
                  <a:avLst/>
                  <a:gdLst>
                    <a:gd name="T0" fmla="*/ 0 w 229"/>
                    <a:gd name="T1" fmla="*/ 0 h 687"/>
                    <a:gd name="T2" fmla="*/ 0 w 229"/>
                    <a:gd name="T3" fmla="*/ 0 h 687"/>
                    <a:gd name="T4" fmla="*/ 0 w 229"/>
                    <a:gd name="T5" fmla="*/ 0 h 687"/>
                    <a:gd name="T6" fmla="*/ 0 w 229"/>
                    <a:gd name="T7" fmla="*/ 0 h 687"/>
                    <a:gd name="T8" fmla="*/ 0 w 229"/>
                    <a:gd name="T9" fmla="*/ 0 h 687"/>
                    <a:gd name="T10" fmla="*/ 0 w 229"/>
                    <a:gd name="T11" fmla="*/ 0 h 687"/>
                    <a:gd name="T12" fmla="*/ 0 w 229"/>
                    <a:gd name="T13" fmla="*/ 0 h 687"/>
                    <a:gd name="T14" fmla="*/ 0 w 229"/>
                    <a:gd name="T15" fmla="*/ 0 h 687"/>
                    <a:gd name="T16" fmla="*/ 0 w 229"/>
                    <a:gd name="T17" fmla="*/ 0 h 687"/>
                    <a:gd name="T18" fmla="*/ 0 w 229"/>
                    <a:gd name="T19" fmla="*/ 0 h 687"/>
                    <a:gd name="T20" fmla="*/ 0 w 229"/>
                    <a:gd name="T21" fmla="*/ 0 h 687"/>
                    <a:gd name="T22" fmla="*/ 0 w 229"/>
                    <a:gd name="T23" fmla="*/ 0 h 687"/>
                    <a:gd name="T24" fmla="*/ 0 w 229"/>
                    <a:gd name="T25" fmla="*/ 0 h 687"/>
                    <a:gd name="T26" fmla="*/ 0 w 229"/>
                    <a:gd name="T27" fmla="*/ 0 h 687"/>
                    <a:gd name="T28" fmla="*/ 0 w 229"/>
                    <a:gd name="T29" fmla="*/ 0 h 687"/>
                    <a:gd name="T30" fmla="*/ 0 w 229"/>
                    <a:gd name="T31" fmla="*/ 0 h 687"/>
                    <a:gd name="T32" fmla="*/ 0 w 229"/>
                    <a:gd name="T33" fmla="*/ 0 h 687"/>
                    <a:gd name="T34" fmla="*/ 0 w 229"/>
                    <a:gd name="T35" fmla="*/ 0 h 687"/>
                    <a:gd name="T36" fmla="*/ 0 w 229"/>
                    <a:gd name="T37" fmla="*/ 0 h 687"/>
                    <a:gd name="T38" fmla="*/ 0 w 229"/>
                    <a:gd name="T39" fmla="*/ 0 h 687"/>
                    <a:gd name="T40" fmla="*/ 0 w 229"/>
                    <a:gd name="T41" fmla="*/ 0 h 687"/>
                    <a:gd name="T42" fmla="*/ 0 w 229"/>
                    <a:gd name="T43" fmla="*/ 0 h 687"/>
                    <a:gd name="T44" fmla="*/ 0 w 229"/>
                    <a:gd name="T45" fmla="*/ 0 h 687"/>
                    <a:gd name="T46" fmla="*/ 0 w 229"/>
                    <a:gd name="T47" fmla="*/ 0 h 687"/>
                    <a:gd name="T48" fmla="*/ 0 w 229"/>
                    <a:gd name="T49" fmla="*/ 0 h 687"/>
                    <a:gd name="T50" fmla="*/ 0 w 229"/>
                    <a:gd name="T51" fmla="*/ 0 h 687"/>
                    <a:gd name="T52" fmla="*/ 0 w 229"/>
                    <a:gd name="T53" fmla="*/ 0 h 687"/>
                    <a:gd name="T54" fmla="*/ 0 w 229"/>
                    <a:gd name="T55" fmla="*/ 0 h 687"/>
                    <a:gd name="T56" fmla="*/ 0 w 229"/>
                    <a:gd name="T57" fmla="*/ 0 h 687"/>
                    <a:gd name="T58" fmla="*/ 0 w 229"/>
                    <a:gd name="T59" fmla="*/ 0 h 687"/>
                    <a:gd name="T60" fmla="*/ 0 w 229"/>
                    <a:gd name="T61" fmla="*/ 0 h 687"/>
                    <a:gd name="T62" fmla="*/ 0 w 229"/>
                    <a:gd name="T63" fmla="*/ 0 h 687"/>
                    <a:gd name="T64" fmla="*/ 0 w 229"/>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687">
                      <a:moveTo>
                        <a:pt x="216" y="105"/>
                      </a:moveTo>
                      <a:lnTo>
                        <a:pt x="229" y="577"/>
                      </a:lnTo>
                      <a:lnTo>
                        <a:pt x="229" y="588"/>
                      </a:lnTo>
                      <a:lnTo>
                        <a:pt x="228" y="598"/>
                      </a:lnTo>
                      <a:lnTo>
                        <a:pt x="224" y="609"/>
                      </a:lnTo>
                      <a:lnTo>
                        <a:pt x="221" y="619"/>
                      </a:lnTo>
                      <a:lnTo>
                        <a:pt x="217" y="628"/>
                      </a:lnTo>
                      <a:lnTo>
                        <a:pt x="212" y="638"/>
                      </a:lnTo>
                      <a:lnTo>
                        <a:pt x="206" y="646"/>
                      </a:lnTo>
                      <a:lnTo>
                        <a:pt x="200" y="654"/>
                      </a:lnTo>
                      <a:lnTo>
                        <a:pt x="191" y="661"/>
                      </a:lnTo>
                      <a:lnTo>
                        <a:pt x="183" y="668"/>
                      </a:lnTo>
                      <a:lnTo>
                        <a:pt x="175" y="673"/>
                      </a:lnTo>
                      <a:lnTo>
                        <a:pt x="166" y="678"/>
                      </a:lnTo>
                      <a:lnTo>
                        <a:pt x="155" y="682"/>
                      </a:lnTo>
                      <a:lnTo>
                        <a:pt x="146" y="685"/>
                      </a:lnTo>
                      <a:lnTo>
                        <a:pt x="135" y="686"/>
                      </a:lnTo>
                      <a:lnTo>
                        <a:pt x="124" y="687"/>
                      </a:lnTo>
                      <a:lnTo>
                        <a:pt x="113" y="687"/>
                      </a:lnTo>
                      <a:lnTo>
                        <a:pt x="101" y="686"/>
                      </a:lnTo>
                      <a:lnTo>
                        <a:pt x="91" y="683"/>
                      </a:lnTo>
                      <a:lnTo>
                        <a:pt x="82" y="680"/>
                      </a:lnTo>
                      <a:lnTo>
                        <a:pt x="71" y="676"/>
                      </a:lnTo>
                      <a:lnTo>
                        <a:pt x="63" y="671"/>
                      </a:lnTo>
                      <a:lnTo>
                        <a:pt x="54" y="664"/>
                      </a:lnTo>
                      <a:lnTo>
                        <a:pt x="47" y="658"/>
                      </a:lnTo>
                      <a:lnTo>
                        <a:pt x="39" y="650"/>
                      </a:lnTo>
                      <a:lnTo>
                        <a:pt x="33" y="642"/>
                      </a:lnTo>
                      <a:lnTo>
                        <a:pt x="27" y="633"/>
                      </a:lnTo>
                      <a:lnTo>
                        <a:pt x="22" y="624"/>
                      </a:lnTo>
                      <a:lnTo>
                        <a:pt x="19" y="614"/>
                      </a:lnTo>
                      <a:lnTo>
                        <a:pt x="16" y="603"/>
                      </a:lnTo>
                      <a:lnTo>
                        <a:pt x="14" y="593"/>
                      </a:lnTo>
                      <a:lnTo>
                        <a:pt x="13" y="582"/>
                      </a:lnTo>
                      <a:lnTo>
                        <a:pt x="0" y="111"/>
                      </a:lnTo>
                      <a:lnTo>
                        <a:pt x="0" y="100"/>
                      </a:lnTo>
                      <a:lnTo>
                        <a:pt x="2" y="90"/>
                      </a:lnTo>
                      <a:lnTo>
                        <a:pt x="4" y="79"/>
                      </a:lnTo>
                      <a:lnTo>
                        <a:pt x="7" y="69"/>
                      </a:lnTo>
                      <a:lnTo>
                        <a:pt x="11" y="60"/>
                      </a:lnTo>
                      <a:lnTo>
                        <a:pt x="17" y="50"/>
                      </a:lnTo>
                      <a:lnTo>
                        <a:pt x="23" y="42"/>
                      </a:lnTo>
                      <a:lnTo>
                        <a:pt x="30" y="34"/>
                      </a:lnTo>
                      <a:lnTo>
                        <a:pt x="37" y="26"/>
                      </a:lnTo>
                      <a:lnTo>
                        <a:pt x="46" y="20"/>
                      </a:lnTo>
                      <a:lnTo>
                        <a:pt x="54" y="14"/>
                      </a:lnTo>
                      <a:lnTo>
                        <a:pt x="63" y="10"/>
                      </a:lnTo>
                      <a:lnTo>
                        <a:pt x="74" y="6"/>
                      </a:lnTo>
                      <a:lnTo>
                        <a:pt x="84" y="3"/>
                      </a:lnTo>
                      <a:lnTo>
                        <a:pt x="94" y="1"/>
                      </a:lnTo>
                      <a:lnTo>
                        <a:pt x="106" y="0"/>
                      </a:lnTo>
                      <a:lnTo>
                        <a:pt x="117" y="1"/>
                      </a:lnTo>
                      <a:lnTo>
                        <a:pt x="127" y="2"/>
                      </a:lnTo>
                      <a:lnTo>
                        <a:pt x="138" y="4"/>
                      </a:lnTo>
                      <a:lnTo>
                        <a:pt x="148" y="8"/>
                      </a:lnTo>
                      <a:lnTo>
                        <a:pt x="157" y="12"/>
                      </a:lnTo>
                      <a:lnTo>
                        <a:pt x="167" y="17"/>
                      </a:lnTo>
                      <a:lnTo>
                        <a:pt x="175" y="23"/>
                      </a:lnTo>
                      <a:lnTo>
                        <a:pt x="183" y="30"/>
                      </a:lnTo>
                      <a:lnTo>
                        <a:pt x="190" y="37"/>
                      </a:lnTo>
                      <a:lnTo>
                        <a:pt x="197" y="45"/>
                      </a:lnTo>
                      <a:lnTo>
                        <a:pt x="202" y="54"/>
                      </a:lnTo>
                      <a:lnTo>
                        <a:pt x="207" y="64"/>
                      </a:lnTo>
                      <a:lnTo>
                        <a:pt x="211" y="73"/>
                      </a:lnTo>
                      <a:lnTo>
                        <a:pt x="214" y="83"/>
                      </a:lnTo>
                      <a:lnTo>
                        <a:pt x="216" y="95"/>
                      </a:lnTo>
                      <a:lnTo>
                        <a:pt x="216" y="1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0" name="Freeform 1130">
                  <a:extLst>
                    <a:ext uri="{FF2B5EF4-FFF2-40B4-BE49-F238E27FC236}">
                      <a16:creationId xmlns:a16="http://schemas.microsoft.com/office/drawing/2014/main" id="{857DC496-548A-4B9D-A60C-A03C694273A9}"/>
                    </a:ext>
                  </a:extLst>
                </p:cNvPr>
                <p:cNvSpPr>
                  <a:spLocks/>
                </p:cNvSpPr>
                <p:nvPr/>
              </p:nvSpPr>
              <p:spPr bwMode="auto">
                <a:xfrm>
                  <a:off x="1618" y="3014"/>
                  <a:ext cx="346" cy="340"/>
                </a:xfrm>
                <a:custGeom>
                  <a:avLst/>
                  <a:gdLst>
                    <a:gd name="T0" fmla="*/ 0 w 5186"/>
                    <a:gd name="T1" fmla="*/ 0 h 5102"/>
                    <a:gd name="T2" fmla="*/ 0 w 5186"/>
                    <a:gd name="T3" fmla="*/ 0 h 5102"/>
                    <a:gd name="T4" fmla="*/ 0 w 5186"/>
                    <a:gd name="T5" fmla="*/ 0 h 5102"/>
                    <a:gd name="T6" fmla="*/ 0 w 5186"/>
                    <a:gd name="T7" fmla="*/ 0 h 5102"/>
                    <a:gd name="T8" fmla="*/ 0 w 5186"/>
                    <a:gd name="T9" fmla="*/ 0 h 5102"/>
                    <a:gd name="T10" fmla="*/ 0 w 5186"/>
                    <a:gd name="T11" fmla="*/ 0 h 5102"/>
                    <a:gd name="T12" fmla="*/ 0 w 5186"/>
                    <a:gd name="T13" fmla="*/ 0 h 5102"/>
                    <a:gd name="T14" fmla="*/ 0 w 5186"/>
                    <a:gd name="T15" fmla="*/ 0 h 5102"/>
                    <a:gd name="T16" fmla="*/ 0 w 5186"/>
                    <a:gd name="T17" fmla="*/ 0 h 5102"/>
                    <a:gd name="T18" fmla="*/ 0 w 5186"/>
                    <a:gd name="T19" fmla="*/ 0 h 5102"/>
                    <a:gd name="T20" fmla="*/ 0 w 5186"/>
                    <a:gd name="T21" fmla="*/ 0 h 5102"/>
                    <a:gd name="T22" fmla="*/ 0 w 5186"/>
                    <a:gd name="T23" fmla="*/ 0 h 5102"/>
                    <a:gd name="T24" fmla="*/ 0 w 5186"/>
                    <a:gd name="T25" fmla="*/ 0 h 5102"/>
                    <a:gd name="T26" fmla="*/ 0 w 5186"/>
                    <a:gd name="T27" fmla="*/ 0 h 5102"/>
                    <a:gd name="T28" fmla="*/ 0 w 5186"/>
                    <a:gd name="T29" fmla="*/ 0 h 5102"/>
                    <a:gd name="T30" fmla="*/ 0 w 5186"/>
                    <a:gd name="T31" fmla="*/ 0 h 5102"/>
                    <a:gd name="T32" fmla="*/ 0 w 5186"/>
                    <a:gd name="T33" fmla="*/ 0 h 5102"/>
                    <a:gd name="T34" fmla="*/ 0 w 5186"/>
                    <a:gd name="T35" fmla="*/ 0 h 5102"/>
                    <a:gd name="T36" fmla="*/ 0 w 5186"/>
                    <a:gd name="T37" fmla="*/ 0 h 5102"/>
                    <a:gd name="T38" fmla="*/ 0 w 5186"/>
                    <a:gd name="T39" fmla="*/ 0 h 5102"/>
                    <a:gd name="T40" fmla="*/ 0 w 5186"/>
                    <a:gd name="T41" fmla="*/ 0 h 5102"/>
                    <a:gd name="T42" fmla="*/ 0 w 5186"/>
                    <a:gd name="T43" fmla="*/ 0 h 5102"/>
                    <a:gd name="T44" fmla="*/ 0 w 5186"/>
                    <a:gd name="T45" fmla="*/ 0 h 5102"/>
                    <a:gd name="T46" fmla="*/ 0 w 5186"/>
                    <a:gd name="T47" fmla="*/ 0 h 5102"/>
                    <a:gd name="T48" fmla="*/ 0 w 5186"/>
                    <a:gd name="T49" fmla="*/ 0 h 5102"/>
                    <a:gd name="T50" fmla="*/ 0 w 5186"/>
                    <a:gd name="T51" fmla="*/ 0 h 5102"/>
                    <a:gd name="T52" fmla="*/ 0 w 5186"/>
                    <a:gd name="T53" fmla="*/ 0 h 5102"/>
                    <a:gd name="T54" fmla="*/ 0 w 5186"/>
                    <a:gd name="T55" fmla="*/ 0 h 5102"/>
                    <a:gd name="T56" fmla="*/ 0 w 5186"/>
                    <a:gd name="T57" fmla="*/ 0 h 5102"/>
                    <a:gd name="T58" fmla="*/ 0 w 5186"/>
                    <a:gd name="T59" fmla="*/ 0 h 5102"/>
                    <a:gd name="T60" fmla="*/ 0 w 5186"/>
                    <a:gd name="T61" fmla="*/ 0 h 5102"/>
                    <a:gd name="T62" fmla="*/ 0 w 5186"/>
                    <a:gd name="T63" fmla="*/ 0 h 5102"/>
                    <a:gd name="T64" fmla="*/ 0 w 5186"/>
                    <a:gd name="T65" fmla="*/ 0 h 5102"/>
                    <a:gd name="T66" fmla="*/ 0 w 5186"/>
                    <a:gd name="T67" fmla="*/ 0 h 5102"/>
                    <a:gd name="T68" fmla="*/ 0 w 5186"/>
                    <a:gd name="T69" fmla="*/ 0 h 5102"/>
                    <a:gd name="T70" fmla="*/ 0 w 5186"/>
                    <a:gd name="T71" fmla="*/ 0 h 5102"/>
                    <a:gd name="T72" fmla="*/ 0 w 5186"/>
                    <a:gd name="T73" fmla="*/ 0 h 5102"/>
                    <a:gd name="T74" fmla="*/ 0 w 5186"/>
                    <a:gd name="T75" fmla="*/ 0 h 5102"/>
                    <a:gd name="T76" fmla="*/ 0 w 5186"/>
                    <a:gd name="T77" fmla="*/ 0 h 5102"/>
                    <a:gd name="T78" fmla="*/ 0 w 5186"/>
                    <a:gd name="T79" fmla="*/ 0 h 5102"/>
                    <a:gd name="T80" fmla="*/ 0 w 5186"/>
                    <a:gd name="T81" fmla="*/ 0 h 5102"/>
                    <a:gd name="T82" fmla="*/ 0 w 5186"/>
                    <a:gd name="T83" fmla="*/ 0 h 5102"/>
                    <a:gd name="T84" fmla="*/ 0 w 5186"/>
                    <a:gd name="T85" fmla="*/ 0 h 5102"/>
                    <a:gd name="T86" fmla="*/ 0 w 5186"/>
                    <a:gd name="T87" fmla="*/ 0 h 5102"/>
                    <a:gd name="T88" fmla="*/ 0 w 5186"/>
                    <a:gd name="T89" fmla="*/ 0 h 5102"/>
                    <a:gd name="T90" fmla="*/ 0 w 5186"/>
                    <a:gd name="T91" fmla="*/ 0 h 5102"/>
                    <a:gd name="T92" fmla="*/ 0 w 5186"/>
                    <a:gd name="T93" fmla="*/ 0 h 5102"/>
                    <a:gd name="T94" fmla="*/ 0 w 5186"/>
                    <a:gd name="T95" fmla="*/ 0 h 5102"/>
                    <a:gd name="T96" fmla="*/ 0 w 5186"/>
                    <a:gd name="T97" fmla="*/ 0 h 5102"/>
                    <a:gd name="T98" fmla="*/ 0 w 5186"/>
                    <a:gd name="T99" fmla="*/ 0 h 5102"/>
                    <a:gd name="T100" fmla="*/ 0 w 5186"/>
                    <a:gd name="T101" fmla="*/ 0 h 5102"/>
                    <a:gd name="T102" fmla="*/ 0 w 5186"/>
                    <a:gd name="T103" fmla="*/ 0 h 5102"/>
                    <a:gd name="T104" fmla="*/ 0 w 5186"/>
                    <a:gd name="T105" fmla="*/ 0 h 5102"/>
                    <a:gd name="T106" fmla="*/ 0 w 5186"/>
                    <a:gd name="T107" fmla="*/ 0 h 5102"/>
                    <a:gd name="T108" fmla="*/ 0 w 5186"/>
                    <a:gd name="T109" fmla="*/ 0 h 5102"/>
                    <a:gd name="T110" fmla="*/ 0 w 5186"/>
                    <a:gd name="T111" fmla="*/ 0 h 5102"/>
                    <a:gd name="T112" fmla="*/ 0 w 5186"/>
                    <a:gd name="T113" fmla="*/ 0 h 5102"/>
                    <a:gd name="T114" fmla="*/ 0 w 5186"/>
                    <a:gd name="T115" fmla="*/ 0 h 5102"/>
                    <a:gd name="T116" fmla="*/ 0 w 5186"/>
                    <a:gd name="T117" fmla="*/ 0 h 5102"/>
                    <a:gd name="T118" fmla="*/ 0 w 5186"/>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6" h="5102">
                      <a:moveTo>
                        <a:pt x="4820" y="956"/>
                      </a:moveTo>
                      <a:lnTo>
                        <a:pt x="4834" y="946"/>
                      </a:lnTo>
                      <a:lnTo>
                        <a:pt x="4849" y="934"/>
                      </a:lnTo>
                      <a:lnTo>
                        <a:pt x="4862" y="920"/>
                      </a:lnTo>
                      <a:lnTo>
                        <a:pt x="4875" y="905"/>
                      </a:lnTo>
                      <a:lnTo>
                        <a:pt x="4887" y="886"/>
                      </a:lnTo>
                      <a:lnTo>
                        <a:pt x="4899" y="867"/>
                      </a:lnTo>
                      <a:lnTo>
                        <a:pt x="4911" y="846"/>
                      </a:lnTo>
                      <a:lnTo>
                        <a:pt x="4921" y="823"/>
                      </a:lnTo>
                      <a:lnTo>
                        <a:pt x="4930" y="798"/>
                      </a:lnTo>
                      <a:lnTo>
                        <a:pt x="4939" y="774"/>
                      </a:lnTo>
                      <a:lnTo>
                        <a:pt x="4947" y="748"/>
                      </a:lnTo>
                      <a:lnTo>
                        <a:pt x="4953" y="720"/>
                      </a:lnTo>
                      <a:lnTo>
                        <a:pt x="4958" y="692"/>
                      </a:lnTo>
                      <a:lnTo>
                        <a:pt x="4964" y="664"/>
                      </a:lnTo>
                      <a:lnTo>
                        <a:pt x="4967" y="635"/>
                      </a:lnTo>
                      <a:lnTo>
                        <a:pt x="4969" y="606"/>
                      </a:lnTo>
                      <a:lnTo>
                        <a:pt x="4969" y="578"/>
                      </a:lnTo>
                      <a:lnTo>
                        <a:pt x="4969" y="552"/>
                      </a:lnTo>
                      <a:lnTo>
                        <a:pt x="4967" y="527"/>
                      </a:lnTo>
                      <a:lnTo>
                        <a:pt x="4965" y="502"/>
                      </a:lnTo>
                      <a:lnTo>
                        <a:pt x="4960" y="477"/>
                      </a:lnTo>
                      <a:lnTo>
                        <a:pt x="4955" y="454"/>
                      </a:lnTo>
                      <a:lnTo>
                        <a:pt x="4950" y="431"/>
                      </a:lnTo>
                      <a:lnTo>
                        <a:pt x="4943" y="411"/>
                      </a:lnTo>
                      <a:lnTo>
                        <a:pt x="4935" y="391"/>
                      </a:lnTo>
                      <a:lnTo>
                        <a:pt x="4926" y="371"/>
                      </a:lnTo>
                      <a:lnTo>
                        <a:pt x="4916" y="354"/>
                      </a:lnTo>
                      <a:lnTo>
                        <a:pt x="4906" y="337"/>
                      </a:lnTo>
                      <a:lnTo>
                        <a:pt x="4893" y="323"/>
                      </a:lnTo>
                      <a:lnTo>
                        <a:pt x="4881" y="309"/>
                      </a:lnTo>
                      <a:lnTo>
                        <a:pt x="4867" y="297"/>
                      </a:lnTo>
                      <a:lnTo>
                        <a:pt x="4853" y="286"/>
                      </a:lnTo>
                      <a:lnTo>
                        <a:pt x="4834" y="273"/>
                      </a:lnTo>
                      <a:lnTo>
                        <a:pt x="4814" y="263"/>
                      </a:lnTo>
                      <a:lnTo>
                        <a:pt x="4794" y="253"/>
                      </a:lnTo>
                      <a:lnTo>
                        <a:pt x="4773" y="244"/>
                      </a:lnTo>
                      <a:lnTo>
                        <a:pt x="4753" y="237"/>
                      </a:lnTo>
                      <a:lnTo>
                        <a:pt x="4732" y="231"/>
                      </a:lnTo>
                      <a:lnTo>
                        <a:pt x="4711" y="227"/>
                      </a:lnTo>
                      <a:lnTo>
                        <a:pt x="4689" y="223"/>
                      </a:lnTo>
                      <a:lnTo>
                        <a:pt x="4669" y="221"/>
                      </a:lnTo>
                      <a:lnTo>
                        <a:pt x="4648" y="218"/>
                      </a:lnTo>
                      <a:lnTo>
                        <a:pt x="4627" y="217"/>
                      </a:lnTo>
                      <a:lnTo>
                        <a:pt x="4607" y="217"/>
                      </a:lnTo>
                      <a:lnTo>
                        <a:pt x="4586" y="219"/>
                      </a:lnTo>
                      <a:lnTo>
                        <a:pt x="4565" y="221"/>
                      </a:lnTo>
                      <a:lnTo>
                        <a:pt x="4546" y="224"/>
                      </a:lnTo>
                      <a:lnTo>
                        <a:pt x="4526" y="227"/>
                      </a:lnTo>
                      <a:lnTo>
                        <a:pt x="4506" y="231"/>
                      </a:lnTo>
                      <a:lnTo>
                        <a:pt x="4488" y="236"/>
                      </a:lnTo>
                      <a:lnTo>
                        <a:pt x="4469" y="241"/>
                      </a:lnTo>
                      <a:lnTo>
                        <a:pt x="4452" y="247"/>
                      </a:lnTo>
                      <a:lnTo>
                        <a:pt x="4434" y="254"/>
                      </a:lnTo>
                      <a:lnTo>
                        <a:pt x="4418" y="261"/>
                      </a:lnTo>
                      <a:lnTo>
                        <a:pt x="4401" y="268"/>
                      </a:lnTo>
                      <a:lnTo>
                        <a:pt x="4385" y="276"/>
                      </a:lnTo>
                      <a:lnTo>
                        <a:pt x="4371" y="285"/>
                      </a:lnTo>
                      <a:lnTo>
                        <a:pt x="4358" y="293"/>
                      </a:lnTo>
                      <a:lnTo>
                        <a:pt x="4345" y="301"/>
                      </a:lnTo>
                      <a:lnTo>
                        <a:pt x="4333" y="310"/>
                      </a:lnTo>
                      <a:lnTo>
                        <a:pt x="4322" y="320"/>
                      </a:lnTo>
                      <a:lnTo>
                        <a:pt x="4312" y="329"/>
                      </a:lnTo>
                      <a:lnTo>
                        <a:pt x="4304" y="338"/>
                      </a:lnTo>
                      <a:lnTo>
                        <a:pt x="4297" y="347"/>
                      </a:lnTo>
                      <a:lnTo>
                        <a:pt x="4277" y="370"/>
                      </a:lnTo>
                      <a:lnTo>
                        <a:pt x="4256" y="393"/>
                      </a:lnTo>
                      <a:lnTo>
                        <a:pt x="4236" y="414"/>
                      </a:lnTo>
                      <a:lnTo>
                        <a:pt x="4213" y="432"/>
                      </a:lnTo>
                      <a:lnTo>
                        <a:pt x="4190" y="450"/>
                      </a:lnTo>
                      <a:lnTo>
                        <a:pt x="4166" y="467"/>
                      </a:lnTo>
                      <a:lnTo>
                        <a:pt x="4141" y="481"/>
                      </a:lnTo>
                      <a:lnTo>
                        <a:pt x="4116" y="493"/>
                      </a:lnTo>
                      <a:lnTo>
                        <a:pt x="4090" y="506"/>
                      </a:lnTo>
                      <a:lnTo>
                        <a:pt x="4063" y="516"/>
                      </a:lnTo>
                      <a:lnTo>
                        <a:pt x="4036" y="526"/>
                      </a:lnTo>
                      <a:lnTo>
                        <a:pt x="4009" y="534"/>
                      </a:lnTo>
                      <a:lnTo>
                        <a:pt x="3981" y="540"/>
                      </a:lnTo>
                      <a:lnTo>
                        <a:pt x="3953" y="546"/>
                      </a:lnTo>
                      <a:lnTo>
                        <a:pt x="3925" y="550"/>
                      </a:lnTo>
                      <a:lnTo>
                        <a:pt x="3896" y="553"/>
                      </a:lnTo>
                      <a:lnTo>
                        <a:pt x="3868" y="556"/>
                      </a:lnTo>
                      <a:lnTo>
                        <a:pt x="3841" y="557"/>
                      </a:lnTo>
                      <a:lnTo>
                        <a:pt x="3812" y="557"/>
                      </a:lnTo>
                      <a:lnTo>
                        <a:pt x="3784" y="556"/>
                      </a:lnTo>
                      <a:lnTo>
                        <a:pt x="3756" y="553"/>
                      </a:lnTo>
                      <a:lnTo>
                        <a:pt x="3729" y="550"/>
                      </a:lnTo>
                      <a:lnTo>
                        <a:pt x="3702" y="547"/>
                      </a:lnTo>
                      <a:lnTo>
                        <a:pt x="3675" y="542"/>
                      </a:lnTo>
                      <a:lnTo>
                        <a:pt x="3649" y="537"/>
                      </a:lnTo>
                      <a:lnTo>
                        <a:pt x="3623" y="531"/>
                      </a:lnTo>
                      <a:lnTo>
                        <a:pt x="3599" y="523"/>
                      </a:lnTo>
                      <a:lnTo>
                        <a:pt x="3575" y="516"/>
                      </a:lnTo>
                      <a:lnTo>
                        <a:pt x="3551" y="508"/>
                      </a:lnTo>
                      <a:lnTo>
                        <a:pt x="3529" y="499"/>
                      </a:lnTo>
                      <a:lnTo>
                        <a:pt x="3508" y="489"/>
                      </a:lnTo>
                      <a:lnTo>
                        <a:pt x="3487" y="479"/>
                      </a:lnTo>
                      <a:lnTo>
                        <a:pt x="3459" y="465"/>
                      </a:lnTo>
                      <a:lnTo>
                        <a:pt x="3424" y="447"/>
                      </a:lnTo>
                      <a:lnTo>
                        <a:pt x="3381" y="427"/>
                      </a:lnTo>
                      <a:lnTo>
                        <a:pt x="3333" y="406"/>
                      </a:lnTo>
                      <a:lnTo>
                        <a:pt x="3278" y="384"/>
                      </a:lnTo>
                      <a:lnTo>
                        <a:pt x="3217" y="362"/>
                      </a:lnTo>
                      <a:lnTo>
                        <a:pt x="3185" y="352"/>
                      </a:lnTo>
                      <a:lnTo>
                        <a:pt x="3151" y="341"/>
                      </a:lnTo>
                      <a:lnTo>
                        <a:pt x="3117" y="331"/>
                      </a:lnTo>
                      <a:lnTo>
                        <a:pt x="3080" y="321"/>
                      </a:lnTo>
                      <a:lnTo>
                        <a:pt x="3044" y="312"/>
                      </a:lnTo>
                      <a:lnTo>
                        <a:pt x="3006" y="303"/>
                      </a:lnTo>
                      <a:lnTo>
                        <a:pt x="2967" y="295"/>
                      </a:lnTo>
                      <a:lnTo>
                        <a:pt x="2927" y="287"/>
                      </a:lnTo>
                      <a:lnTo>
                        <a:pt x="2886" y="280"/>
                      </a:lnTo>
                      <a:lnTo>
                        <a:pt x="2845" y="275"/>
                      </a:lnTo>
                      <a:lnTo>
                        <a:pt x="2802" y="270"/>
                      </a:lnTo>
                      <a:lnTo>
                        <a:pt x="2760" y="266"/>
                      </a:lnTo>
                      <a:lnTo>
                        <a:pt x="2716" y="264"/>
                      </a:lnTo>
                      <a:lnTo>
                        <a:pt x="2672" y="263"/>
                      </a:lnTo>
                      <a:lnTo>
                        <a:pt x="2628" y="263"/>
                      </a:lnTo>
                      <a:lnTo>
                        <a:pt x="2582" y="264"/>
                      </a:lnTo>
                      <a:lnTo>
                        <a:pt x="2537" y="267"/>
                      </a:lnTo>
                      <a:lnTo>
                        <a:pt x="2490" y="272"/>
                      </a:lnTo>
                      <a:lnTo>
                        <a:pt x="2443" y="278"/>
                      </a:lnTo>
                      <a:lnTo>
                        <a:pt x="2397" y="286"/>
                      </a:lnTo>
                      <a:lnTo>
                        <a:pt x="2313" y="303"/>
                      </a:lnTo>
                      <a:lnTo>
                        <a:pt x="2233" y="322"/>
                      </a:lnTo>
                      <a:lnTo>
                        <a:pt x="2194" y="332"/>
                      </a:lnTo>
                      <a:lnTo>
                        <a:pt x="2156" y="341"/>
                      </a:lnTo>
                      <a:lnTo>
                        <a:pt x="2120" y="353"/>
                      </a:lnTo>
                      <a:lnTo>
                        <a:pt x="2084" y="364"/>
                      </a:lnTo>
                      <a:lnTo>
                        <a:pt x="2048" y="376"/>
                      </a:lnTo>
                      <a:lnTo>
                        <a:pt x="2014" y="387"/>
                      </a:lnTo>
                      <a:lnTo>
                        <a:pt x="1980" y="400"/>
                      </a:lnTo>
                      <a:lnTo>
                        <a:pt x="1948" y="413"/>
                      </a:lnTo>
                      <a:lnTo>
                        <a:pt x="1916" y="426"/>
                      </a:lnTo>
                      <a:lnTo>
                        <a:pt x="1885" y="440"/>
                      </a:lnTo>
                      <a:lnTo>
                        <a:pt x="1855" y="454"/>
                      </a:lnTo>
                      <a:lnTo>
                        <a:pt x="1825" y="469"/>
                      </a:lnTo>
                      <a:lnTo>
                        <a:pt x="1796" y="484"/>
                      </a:lnTo>
                      <a:lnTo>
                        <a:pt x="1768" y="500"/>
                      </a:lnTo>
                      <a:lnTo>
                        <a:pt x="1741" y="516"/>
                      </a:lnTo>
                      <a:lnTo>
                        <a:pt x="1714" y="533"/>
                      </a:lnTo>
                      <a:lnTo>
                        <a:pt x="1689" y="550"/>
                      </a:lnTo>
                      <a:lnTo>
                        <a:pt x="1664" y="568"/>
                      </a:lnTo>
                      <a:lnTo>
                        <a:pt x="1639" y="587"/>
                      </a:lnTo>
                      <a:lnTo>
                        <a:pt x="1615" y="605"/>
                      </a:lnTo>
                      <a:lnTo>
                        <a:pt x="1592" y="624"/>
                      </a:lnTo>
                      <a:lnTo>
                        <a:pt x="1570" y="644"/>
                      </a:lnTo>
                      <a:lnTo>
                        <a:pt x="1548" y="664"/>
                      </a:lnTo>
                      <a:lnTo>
                        <a:pt x="1527" y="686"/>
                      </a:lnTo>
                      <a:lnTo>
                        <a:pt x="1507" y="706"/>
                      </a:lnTo>
                      <a:lnTo>
                        <a:pt x="1487" y="729"/>
                      </a:lnTo>
                      <a:lnTo>
                        <a:pt x="1467" y="752"/>
                      </a:lnTo>
                      <a:lnTo>
                        <a:pt x="1449" y="775"/>
                      </a:lnTo>
                      <a:lnTo>
                        <a:pt x="1431" y="796"/>
                      </a:lnTo>
                      <a:lnTo>
                        <a:pt x="1415" y="819"/>
                      </a:lnTo>
                      <a:lnTo>
                        <a:pt x="1398" y="843"/>
                      </a:lnTo>
                      <a:lnTo>
                        <a:pt x="1382" y="867"/>
                      </a:lnTo>
                      <a:lnTo>
                        <a:pt x="1350" y="917"/>
                      </a:lnTo>
                      <a:lnTo>
                        <a:pt x="1319" y="971"/>
                      </a:lnTo>
                      <a:lnTo>
                        <a:pt x="1289" y="1027"/>
                      </a:lnTo>
                      <a:lnTo>
                        <a:pt x="1261" y="1085"/>
                      </a:lnTo>
                      <a:lnTo>
                        <a:pt x="1233" y="1145"/>
                      </a:lnTo>
                      <a:lnTo>
                        <a:pt x="1207" y="1208"/>
                      </a:lnTo>
                      <a:lnTo>
                        <a:pt x="1181" y="1272"/>
                      </a:lnTo>
                      <a:lnTo>
                        <a:pt x="1157" y="1338"/>
                      </a:lnTo>
                      <a:lnTo>
                        <a:pt x="1135" y="1405"/>
                      </a:lnTo>
                      <a:lnTo>
                        <a:pt x="1114" y="1474"/>
                      </a:lnTo>
                      <a:lnTo>
                        <a:pt x="1095" y="1544"/>
                      </a:lnTo>
                      <a:lnTo>
                        <a:pt x="1078" y="1614"/>
                      </a:lnTo>
                      <a:lnTo>
                        <a:pt x="1061" y="1686"/>
                      </a:lnTo>
                      <a:lnTo>
                        <a:pt x="1048" y="1758"/>
                      </a:lnTo>
                      <a:lnTo>
                        <a:pt x="1042" y="1795"/>
                      </a:lnTo>
                      <a:lnTo>
                        <a:pt x="1038" y="1838"/>
                      </a:lnTo>
                      <a:lnTo>
                        <a:pt x="1036" y="1884"/>
                      </a:lnTo>
                      <a:lnTo>
                        <a:pt x="1035" y="1937"/>
                      </a:lnTo>
                      <a:lnTo>
                        <a:pt x="1036" y="1993"/>
                      </a:lnTo>
                      <a:lnTo>
                        <a:pt x="1038" y="2053"/>
                      </a:lnTo>
                      <a:lnTo>
                        <a:pt x="1041" y="2117"/>
                      </a:lnTo>
                      <a:lnTo>
                        <a:pt x="1045" y="2184"/>
                      </a:lnTo>
                      <a:lnTo>
                        <a:pt x="1051" y="2253"/>
                      </a:lnTo>
                      <a:lnTo>
                        <a:pt x="1057" y="2326"/>
                      </a:lnTo>
                      <a:lnTo>
                        <a:pt x="1064" y="2400"/>
                      </a:lnTo>
                      <a:lnTo>
                        <a:pt x="1072" y="2476"/>
                      </a:lnTo>
                      <a:lnTo>
                        <a:pt x="1091" y="2632"/>
                      </a:lnTo>
                      <a:lnTo>
                        <a:pt x="1111" y="2789"/>
                      </a:lnTo>
                      <a:lnTo>
                        <a:pt x="1133" y="2946"/>
                      </a:lnTo>
                      <a:lnTo>
                        <a:pt x="1156" y="3100"/>
                      </a:lnTo>
                      <a:lnTo>
                        <a:pt x="1179" y="3247"/>
                      </a:lnTo>
                      <a:lnTo>
                        <a:pt x="1203" y="3384"/>
                      </a:lnTo>
                      <a:lnTo>
                        <a:pt x="1224" y="3510"/>
                      </a:lnTo>
                      <a:lnTo>
                        <a:pt x="1244" y="3620"/>
                      </a:lnTo>
                      <a:lnTo>
                        <a:pt x="1263" y="3711"/>
                      </a:lnTo>
                      <a:lnTo>
                        <a:pt x="1277" y="3781"/>
                      </a:lnTo>
                      <a:lnTo>
                        <a:pt x="1284" y="3812"/>
                      </a:lnTo>
                      <a:lnTo>
                        <a:pt x="1291" y="3845"/>
                      </a:lnTo>
                      <a:lnTo>
                        <a:pt x="1296" y="3879"/>
                      </a:lnTo>
                      <a:lnTo>
                        <a:pt x="1301" y="3913"/>
                      </a:lnTo>
                      <a:lnTo>
                        <a:pt x="1304" y="3947"/>
                      </a:lnTo>
                      <a:lnTo>
                        <a:pt x="1308" y="3982"/>
                      </a:lnTo>
                      <a:lnTo>
                        <a:pt x="1310" y="4018"/>
                      </a:lnTo>
                      <a:lnTo>
                        <a:pt x="1311" y="4053"/>
                      </a:lnTo>
                      <a:lnTo>
                        <a:pt x="1312" y="4090"/>
                      </a:lnTo>
                      <a:lnTo>
                        <a:pt x="1312" y="4127"/>
                      </a:lnTo>
                      <a:lnTo>
                        <a:pt x="1312" y="4163"/>
                      </a:lnTo>
                      <a:lnTo>
                        <a:pt x="1310" y="4200"/>
                      </a:lnTo>
                      <a:lnTo>
                        <a:pt x="1308" y="4237"/>
                      </a:lnTo>
                      <a:lnTo>
                        <a:pt x="1304" y="4275"/>
                      </a:lnTo>
                      <a:lnTo>
                        <a:pt x="1300" y="4311"/>
                      </a:lnTo>
                      <a:lnTo>
                        <a:pt x="1296" y="4348"/>
                      </a:lnTo>
                      <a:lnTo>
                        <a:pt x="1289" y="4384"/>
                      </a:lnTo>
                      <a:lnTo>
                        <a:pt x="1282" y="4420"/>
                      </a:lnTo>
                      <a:lnTo>
                        <a:pt x="1275" y="4455"/>
                      </a:lnTo>
                      <a:lnTo>
                        <a:pt x="1266" y="4491"/>
                      </a:lnTo>
                      <a:lnTo>
                        <a:pt x="1256" y="4526"/>
                      </a:lnTo>
                      <a:lnTo>
                        <a:pt x="1246" y="4560"/>
                      </a:lnTo>
                      <a:lnTo>
                        <a:pt x="1235" y="4593"/>
                      </a:lnTo>
                      <a:lnTo>
                        <a:pt x="1222" y="4626"/>
                      </a:lnTo>
                      <a:lnTo>
                        <a:pt x="1209" y="4658"/>
                      </a:lnTo>
                      <a:lnTo>
                        <a:pt x="1193" y="4689"/>
                      </a:lnTo>
                      <a:lnTo>
                        <a:pt x="1178" y="4719"/>
                      </a:lnTo>
                      <a:lnTo>
                        <a:pt x="1162" y="4748"/>
                      </a:lnTo>
                      <a:lnTo>
                        <a:pt x="1144" y="4776"/>
                      </a:lnTo>
                      <a:lnTo>
                        <a:pt x="1125" y="4802"/>
                      </a:lnTo>
                      <a:lnTo>
                        <a:pt x="1105" y="4828"/>
                      </a:lnTo>
                      <a:lnTo>
                        <a:pt x="1085" y="4851"/>
                      </a:lnTo>
                      <a:lnTo>
                        <a:pt x="1071" y="4867"/>
                      </a:lnTo>
                      <a:lnTo>
                        <a:pt x="1056" y="4881"/>
                      </a:lnTo>
                      <a:lnTo>
                        <a:pt x="1040" y="4896"/>
                      </a:lnTo>
                      <a:lnTo>
                        <a:pt x="1025" y="4909"/>
                      </a:lnTo>
                      <a:lnTo>
                        <a:pt x="1008" y="4923"/>
                      </a:lnTo>
                      <a:lnTo>
                        <a:pt x="992" y="4936"/>
                      </a:lnTo>
                      <a:lnTo>
                        <a:pt x="974" y="4949"/>
                      </a:lnTo>
                      <a:lnTo>
                        <a:pt x="955" y="4961"/>
                      </a:lnTo>
                      <a:lnTo>
                        <a:pt x="937" y="4972"/>
                      </a:lnTo>
                      <a:lnTo>
                        <a:pt x="918" y="4984"/>
                      </a:lnTo>
                      <a:lnTo>
                        <a:pt x="900" y="4994"/>
                      </a:lnTo>
                      <a:lnTo>
                        <a:pt x="880" y="5004"/>
                      </a:lnTo>
                      <a:lnTo>
                        <a:pt x="859" y="5015"/>
                      </a:lnTo>
                      <a:lnTo>
                        <a:pt x="839" y="5024"/>
                      </a:lnTo>
                      <a:lnTo>
                        <a:pt x="818" y="5033"/>
                      </a:lnTo>
                      <a:lnTo>
                        <a:pt x="797" y="5042"/>
                      </a:lnTo>
                      <a:lnTo>
                        <a:pt x="776" y="5049"/>
                      </a:lnTo>
                      <a:lnTo>
                        <a:pt x="754" y="5057"/>
                      </a:lnTo>
                      <a:lnTo>
                        <a:pt x="732" y="5063"/>
                      </a:lnTo>
                      <a:lnTo>
                        <a:pt x="710" y="5070"/>
                      </a:lnTo>
                      <a:lnTo>
                        <a:pt x="688" y="5076"/>
                      </a:lnTo>
                      <a:lnTo>
                        <a:pt x="665" y="5081"/>
                      </a:lnTo>
                      <a:lnTo>
                        <a:pt x="643" y="5085"/>
                      </a:lnTo>
                      <a:lnTo>
                        <a:pt x="620" y="5089"/>
                      </a:lnTo>
                      <a:lnTo>
                        <a:pt x="597" y="5093"/>
                      </a:lnTo>
                      <a:lnTo>
                        <a:pt x="574" y="5096"/>
                      </a:lnTo>
                      <a:lnTo>
                        <a:pt x="551" y="5099"/>
                      </a:lnTo>
                      <a:lnTo>
                        <a:pt x="527" y="5101"/>
                      </a:lnTo>
                      <a:lnTo>
                        <a:pt x="505" y="5102"/>
                      </a:lnTo>
                      <a:lnTo>
                        <a:pt x="481" y="5102"/>
                      </a:lnTo>
                      <a:lnTo>
                        <a:pt x="458" y="5102"/>
                      </a:lnTo>
                      <a:lnTo>
                        <a:pt x="435" y="5101"/>
                      </a:lnTo>
                      <a:lnTo>
                        <a:pt x="401" y="5099"/>
                      </a:lnTo>
                      <a:lnTo>
                        <a:pt x="368" y="5095"/>
                      </a:lnTo>
                      <a:lnTo>
                        <a:pt x="336" y="5090"/>
                      </a:lnTo>
                      <a:lnTo>
                        <a:pt x="305" y="5084"/>
                      </a:lnTo>
                      <a:lnTo>
                        <a:pt x="275" y="5077"/>
                      </a:lnTo>
                      <a:lnTo>
                        <a:pt x="246" y="5069"/>
                      </a:lnTo>
                      <a:lnTo>
                        <a:pt x="218" y="5059"/>
                      </a:lnTo>
                      <a:lnTo>
                        <a:pt x="191" y="5048"/>
                      </a:lnTo>
                      <a:lnTo>
                        <a:pt x="165" y="5035"/>
                      </a:lnTo>
                      <a:lnTo>
                        <a:pt x="141" y="5022"/>
                      </a:lnTo>
                      <a:lnTo>
                        <a:pt x="118" y="5008"/>
                      </a:lnTo>
                      <a:lnTo>
                        <a:pt x="96" y="4992"/>
                      </a:lnTo>
                      <a:lnTo>
                        <a:pt x="75" y="4976"/>
                      </a:lnTo>
                      <a:lnTo>
                        <a:pt x="56" y="4957"/>
                      </a:lnTo>
                      <a:lnTo>
                        <a:pt x="38" y="4938"/>
                      </a:lnTo>
                      <a:lnTo>
                        <a:pt x="22" y="4919"/>
                      </a:lnTo>
                      <a:lnTo>
                        <a:pt x="16" y="4909"/>
                      </a:lnTo>
                      <a:lnTo>
                        <a:pt x="10" y="4900"/>
                      </a:lnTo>
                      <a:lnTo>
                        <a:pt x="6" y="4890"/>
                      </a:lnTo>
                      <a:lnTo>
                        <a:pt x="3" y="4879"/>
                      </a:lnTo>
                      <a:lnTo>
                        <a:pt x="1" y="4869"/>
                      </a:lnTo>
                      <a:lnTo>
                        <a:pt x="0" y="4859"/>
                      </a:lnTo>
                      <a:lnTo>
                        <a:pt x="0" y="4848"/>
                      </a:lnTo>
                      <a:lnTo>
                        <a:pt x="1" y="4838"/>
                      </a:lnTo>
                      <a:lnTo>
                        <a:pt x="2" y="4828"/>
                      </a:lnTo>
                      <a:lnTo>
                        <a:pt x="5" y="4818"/>
                      </a:lnTo>
                      <a:lnTo>
                        <a:pt x="9" y="4808"/>
                      </a:lnTo>
                      <a:lnTo>
                        <a:pt x="14" y="4799"/>
                      </a:lnTo>
                      <a:lnTo>
                        <a:pt x="20" y="4790"/>
                      </a:lnTo>
                      <a:lnTo>
                        <a:pt x="27" y="4782"/>
                      </a:lnTo>
                      <a:lnTo>
                        <a:pt x="34" y="4774"/>
                      </a:lnTo>
                      <a:lnTo>
                        <a:pt x="42" y="4767"/>
                      </a:lnTo>
                      <a:lnTo>
                        <a:pt x="52" y="4760"/>
                      </a:lnTo>
                      <a:lnTo>
                        <a:pt x="61" y="4755"/>
                      </a:lnTo>
                      <a:lnTo>
                        <a:pt x="71" y="4751"/>
                      </a:lnTo>
                      <a:lnTo>
                        <a:pt x="81" y="4748"/>
                      </a:lnTo>
                      <a:lnTo>
                        <a:pt x="91" y="4746"/>
                      </a:lnTo>
                      <a:lnTo>
                        <a:pt x="101" y="4745"/>
                      </a:lnTo>
                      <a:lnTo>
                        <a:pt x="112" y="4745"/>
                      </a:lnTo>
                      <a:lnTo>
                        <a:pt x="122" y="4746"/>
                      </a:lnTo>
                      <a:lnTo>
                        <a:pt x="132" y="4748"/>
                      </a:lnTo>
                      <a:lnTo>
                        <a:pt x="143" y="4750"/>
                      </a:lnTo>
                      <a:lnTo>
                        <a:pt x="152" y="4754"/>
                      </a:lnTo>
                      <a:lnTo>
                        <a:pt x="161" y="4759"/>
                      </a:lnTo>
                      <a:lnTo>
                        <a:pt x="171" y="4765"/>
                      </a:lnTo>
                      <a:lnTo>
                        <a:pt x="179" y="4771"/>
                      </a:lnTo>
                      <a:lnTo>
                        <a:pt x="187" y="4779"/>
                      </a:lnTo>
                      <a:lnTo>
                        <a:pt x="194" y="4787"/>
                      </a:lnTo>
                      <a:lnTo>
                        <a:pt x="203" y="4798"/>
                      </a:lnTo>
                      <a:lnTo>
                        <a:pt x="212" y="4807"/>
                      </a:lnTo>
                      <a:lnTo>
                        <a:pt x="223" y="4816"/>
                      </a:lnTo>
                      <a:lnTo>
                        <a:pt x="235" y="4826"/>
                      </a:lnTo>
                      <a:lnTo>
                        <a:pt x="248" y="4834"/>
                      </a:lnTo>
                      <a:lnTo>
                        <a:pt x="262" y="4841"/>
                      </a:lnTo>
                      <a:lnTo>
                        <a:pt x="277" y="4848"/>
                      </a:lnTo>
                      <a:lnTo>
                        <a:pt x="293" y="4856"/>
                      </a:lnTo>
                      <a:lnTo>
                        <a:pt x="309" y="4861"/>
                      </a:lnTo>
                      <a:lnTo>
                        <a:pt x="327" y="4867"/>
                      </a:lnTo>
                      <a:lnTo>
                        <a:pt x="344" y="4871"/>
                      </a:lnTo>
                      <a:lnTo>
                        <a:pt x="363" y="4875"/>
                      </a:lnTo>
                      <a:lnTo>
                        <a:pt x="383" y="4879"/>
                      </a:lnTo>
                      <a:lnTo>
                        <a:pt x="402" y="4881"/>
                      </a:lnTo>
                      <a:lnTo>
                        <a:pt x="423" y="4884"/>
                      </a:lnTo>
                      <a:lnTo>
                        <a:pt x="445" y="4885"/>
                      </a:lnTo>
                      <a:lnTo>
                        <a:pt x="479" y="4886"/>
                      </a:lnTo>
                      <a:lnTo>
                        <a:pt x="513" y="4885"/>
                      </a:lnTo>
                      <a:lnTo>
                        <a:pt x="548" y="4881"/>
                      </a:lnTo>
                      <a:lnTo>
                        <a:pt x="582" y="4876"/>
                      </a:lnTo>
                      <a:lnTo>
                        <a:pt x="616" y="4870"/>
                      </a:lnTo>
                      <a:lnTo>
                        <a:pt x="649" y="4862"/>
                      </a:lnTo>
                      <a:lnTo>
                        <a:pt x="682" y="4852"/>
                      </a:lnTo>
                      <a:lnTo>
                        <a:pt x="715" y="4842"/>
                      </a:lnTo>
                      <a:lnTo>
                        <a:pt x="746" y="4830"/>
                      </a:lnTo>
                      <a:lnTo>
                        <a:pt x="776" y="4815"/>
                      </a:lnTo>
                      <a:lnTo>
                        <a:pt x="803" y="4800"/>
                      </a:lnTo>
                      <a:lnTo>
                        <a:pt x="831" y="4783"/>
                      </a:lnTo>
                      <a:lnTo>
                        <a:pt x="857" y="4766"/>
                      </a:lnTo>
                      <a:lnTo>
                        <a:pt x="882" y="4747"/>
                      </a:lnTo>
                      <a:lnTo>
                        <a:pt x="905" y="4727"/>
                      </a:lnTo>
                      <a:lnTo>
                        <a:pt x="925" y="4706"/>
                      </a:lnTo>
                      <a:lnTo>
                        <a:pt x="941" y="4688"/>
                      </a:lnTo>
                      <a:lnTo>
                        <a:pt x="955" y="4668"/>
                      </a:lnTo>
                      <a:lnTo>
                        <a:pt x="970" y="4648"/>
                      </a:lnTo>
                      <a:lnTo>
                        <a:pt x="983" y="4626"/>
                      </a:lnTo>
                      <a:lnTo>
                        <a:pt x="996" y="4603"/>
                      </a:lnTo>
                      <a:lnTo>
                        <a:pt x="1007" y="4580"/>
                      </a:lnTo>
                      <a:lnTo>
                        <a:pt x="1019" y="4555"/>
                      </a:lnTo>
                      <a:lnTo>
                        <a:pt x="1029" y="4530"/>
                      </a:lnTo>
                      <a:lnTo>
                        <a:pt x="1038" y="4503"/>
                      </a:lnTo>
                      <a:lnTo>
                        <a:pt x="1046" y="4476"/>
                      </a:lnTo>
                      <a:lnTo>
                        <a:pt x="1055" y="4449"/>
                      </a:lnTo>
                      <a:lnTo>
                        <a:pt x="1062" y="4420"/>
                      </a:lnTo>
                      <a:lnTo>
                        <a:pt x="1069" y="4392"/>
                      </a:lnTo>
                      <a:lnTo>
                        <a:pt x="1074" y="4362"/>
                      </a:lnTo>
                      <a:lnTo>
                        <a:pt x="1080" y="4333"/>
                      </a:lnTo>
                      <a:lnTo>
                        <a:pt x="1085" y="4303"/>
                      </a:lnTo>
                      <a:lnTo>
                        <a:pt x="1088" y="4273"/>
                      </a:lnTo>
                      <a:lnTo>
                        <a:pt x="1091" y="4242"/>
                      </a:lnTo>
                      <a:lnTo>
                        <a:pt x="1094" y="4212"/>
                      </a:lnTo>
                      <a:lnTo>
                        <a:pt x="1096" y="4181"/>
                      </a:lnTo>
                      <a:lnTo>
                        <a:pt x="1097" y="4151"/>
                      </a:lnTo>
                      <a:lnTo>
                        <a:pt x="1097" y="4120"/>
                      </a:lnTo>
                      <a:lnTo>
                        <a:pt x="1097" y="4089"/>
                      </a:lnTo>
                      <a:lnTo>
                        <a:pt x="1096" y="4059"/>
                      </a:lnTo>
                      <a:lnTo>
                        <a:pt x="1094" y="4029"/>
                      </a:lnTo>
                      <a:lnTo>
                        <a:pt x="1092" y="4000"/>
                      </a:lnTo>
                      <a:lnTo>
                        <a:pt x="1090" y="3970"/>
                      </a:lnTo>
                      <a:lnTo>
                        <a:pt x="1086" y="3941"/>
                      </a:lnTo>
                      <a:lnTo>
                        <a:pt x="1083" y="3912"/>
                      </a:lnTo>
                      <a:lnTo>
                        <a:pt x="1078" y="3884"/>
                      </a:lnTo>
                      <a:lnTo>
                        <a:pt x="1072" y="3857"/>
                      </a:lnTo>
                      <a:lnTo>
                        <a:pt x="1067" y="3829"/>
                      </a:lnTo>
                      <a:lnTo>
                        <a:pt x="1052" y="3762"/>
                      </a:lnTo>
                      <a:lnTo>
                        <a:pt x="1034" y="3671"/>
                      </a:lnTo>
                      <a:lnTo>
                        <a:pt x="1013" y="3560"/>
                      </a:lnTo>
                      <a:lnTo>
                        <a:pt x="991" y="3434"/>
                      </a:lnTo>
                      <a:lnTo>
                        <a:pt x="967" y="3293"/>
                      </a:lnTo>
                      <a:lnTo>
                        <a:pt x="943" y="3141"/>
                      </a:lnTo>
                      <a:lnTo>
                        <a:pt x="919" y="2983"/>
                      </a:lnTo>
                      <a:lnTo>
                        <a:pt x="897" y="2820"/>
                      </a:lnTo>
                      <a:lnTo>
                        <a:pt x="876" y="2655"/>
                      </a:lnTo>
                      <a:lnTo>
                        <a:pt x="857" y="2492"/>
                      </a:lnTo>
                      <a:lnTo>
                        <a:pt x="849" y="2412"/>
                      </a:lnTo>
                      <a:lnTo>
                        <a:pt x="841" y="2334"/>
                      </a:lnTo>
                      <a:lnTo>
                        <a:pt x="834" y="2257"/>
                      </a:lnTo>
                      <a:lnTo>
                        <a:pt x="829" y="2183"/>
                      </a:lnTo>
                      <a:lnTo>
                        <a:pt x="825" y="2112"/>
                      </a:lnTo>
                      <a:lnTo>
                        <a:pt x="822" y="2043"/>
                      </a:lnTo>
                      <a:lnTo>
                        <a:pt x="820" y="1978"/>
                      </a:lnTo>
                      <a:lnTo>
                        <a:pt x="820" y="1917"/>
                      </a:lnTo>
                      <a:lnTo>
                        <a:pt x="821" y="1860"/>
                      </a:lnTo>
                      <a:lnTo>
                        <a:pt x="824" y="1809"/>
                      </a:lnTo>
                      <a:lnTo>
                        <a:pt x="828" y="1761"/>
                      </a:lnTo>
                      <a:lnTo>
                        <a:pt x="834" y="1720"/>
                      </a:lnTo>
                      <a:lnTo>
                        <a:pt x="850" y="1640"/>
                      </a:lnTo>
                      <a:lnTo>
                        <a:pt x="868" y="1562"/>
                      </a:lnTo>
                      <a:lnTo>
                        <a:pt x="886" y="1484"/>
                      </a:lnTo>
                      <a:lnTo>
                        <a:pt x="908" y="1407"/>
                      </a:lnTo>
                      <a:lnTo>
                        <a:pt x="931" y="1333"/>
                      </a:lnTo>
                      <a:lnTo>
                        <a:pt x="954" y="1260"/>
                      </a:lnTo>
                      <a:lnTo>
                        <a:pt x="981" y="1188"/>
                      </a:lnTo>
                      <a:lnTo>
                        <a:pt x="1008" y="1118"/>
                      </a:lnTo>
                      <a:lnTo>
                        <a:pt x="1037" y="1050"/>
                      </a:lnTo>
                      <a:lnTo>
                        <a:pt x="1068" y="984"/>
                      </a:lnTo>
                      <a:lnTo>
                        <a:pt x="1100" y="920"/>
                      </a:lnTo>
                      <a:lnTo>
                        <a:pt x="1133" y="859"/>
                      </a:lnTo>
                      <a:lnTo>
                        <a:pt x="1151" y="830"/>
                      </a:lnTo>
                      <a:lnTo>
                        <a:pt x="1167" y="801"/>
                      </a:lnTo>
                      <a:lnTo>
                        <a:pt x="1186" y="772"/>
                      </a:lnTo>
                      <a:lnTo>
                        <a:pt x="1204" y="745"/>
                      </a:lnTo>
                      <a:lnTo>
                        <a:pt x="1222" y="718"/>
                      </a:lnTo>
                      <a:lnTo>
                        <a:pt x="1241" y="691"/>
                      </a:lnTo>
                      <a:lnTo>
                        <a:pt x="1259" y="666"/>
                      </a:lnTo>
                      <a:lnTo>
                        <a:pt x="1278" y="641"/>
                      </a:lnTo>
                      <a:lnTo>
                        <a:pt x="1301" y="613"/>
                      </a:lnTo>
                      <a:lnTo>
                        <a:pt x="1324" y="587"/>
                      </a:lnTo>
                      <a:lnTo>
                        <a:pt x="1346" y="561"/>
                      </a:lnTo>
                      <a:lnTo>
                        <a:pt x="1370" y="536"/>
                      </a:lnTo>
                      <a:lnTo>
                        <a:pt x="1395" y="511"/>
                      </a:lnTo>
                      <a:lnTo>
                        <a:pt x="1420" y="487"/>
                      </a:lnTo>
                      <a:lnTo>
                        <a:pt x="1447" y="465"/>
                      </a:lnTo>
                      <a:lnTo>
                        <a:pt x="1473" y="442"/>
                      </a:lnTo>
                      <a:lnTo>
                        <a:pt x="1500" y="420"/>
                      </a:lnTo>
                      <a:lnTo>
                        <a:pt x="1528" y="398"/>
                      </a:lnTo>
                      <a:lnTo>
                        <a:pt x="1557" y="378"/>
                      </a:lnTo>
                      <a:lnTo>
                        <a:pt x="1586" y="357"/>
                      </a:lnTo>
                      <a:lnTo>
                        <a:pt x="1617" y="338"/>
                      </a:lnTo>
                      <a:lnTo>
                        <a:pt x="1648" y="319"/>
                      </a:lnTo>
                      <a:lnTo>
                        <a:pt x="1679" y="301"/>
                      </a:lnTo>
                      <a:lnTo>
                        <a:pt x="1712" y="283"/>
                      </a:lnTo>
                      <a:lnTo>
                        <a:pt x="1746" y="266"/>
                      </a:lnTo>
                      <a:lnTo>
                        <a:pt x="1781" y="249"/>
                      </a:lnTo>
                      <a:lnTo>
                        <a:pt x="1816" y="234"/>
                      </a:lnTo>
                      <a:lnTo>
                        <a:pt x="1851" y="218"/>
                      </a:lnTo>
                      <a:lnTo>
                        <a:pt x="1888" y="203"/>
                      </a:lnTo>
                      <a:lnTo>
                        <a:pt x="1926" y="188"/>
                      </a:lnTo>
                      <a:lnTo>
                        <a:pt x="1965" y="175"/>
                      </a:lnTo>
                      <a:lnTo>
                        <a:pt x="2004" y="162"/>
                      </a:lnTo>
                      <a:lnTo>
                        <a:pt x="2045" y="149"/>
                      </a:lnTo>
                      <a:lnTo>
                        <a:pt x="2087" y="137"/>
                      </a:lnTo>
                      <a:lnTo>
                        <a:pt x="2129" y="125"/>
                      </a:lnTo>
                      <a:lnTo>
                        <a:pt x="2173" y="114"/>
                      </a:lnTo>
                      <a:lnTo>
                        <a:pt x="2217" y="103"/>
                      </a:lnTo>
                      <a:lnTo>
                        <a:pt x="2263" y="92"/>
                      </a:lnTo>
                      <a:lnTo>
                        <a:pt x="2309" y="83"/>
                      </a:lnTo>
                      <a:lnTo>
                        <a:pt x="2357" y="74"/>
                      </a:lnTo>
                      <a:lnTo>
                        <a:pt x="2409" y="64"/>
                      </a:lnTo>
                      <a:lnTo>
                        <a:pt x="2462" y="57"/>
                      </a:lnTo>
                      <a:lnTo>
                        <a:pt x="2515" y="52"/>
                      </a:lnTo>
                      <a:lnTo>
                        <a:pt x="2567" y="49"/>
                      </a:lnTo>
                      <a:lnTo>
                        <a:pt x="2618" y="47"/>
                      </a:lnTo>
                      <a:lnTo>
                        <a:pt x="2669" y="47"/>
                      </a:lnTo>
                      <a:lnTo>
                        <a:pt x="2720" y="48"/>
                      </a:lnTo>
                      <a:lnTo>
                        <a:pt x="2768" y="51"/>
                      </a:lnTo>
                      <a:lnTo>
                        <a:pt x="2818" y="54"/>
                      </a:lnTo>
                      <a:lnTo>
                        <a:pt x="2865" y="59"/>
                      </a:lnTo>
                      <a:lnTo>
                        <a:pt x="2912" y="66"/>
                      </a:lnTo>
                      <a:lnTo>
                        <a:pt x="2958" y="74"/>
                      </a:lnTo>
                      <a:lnTo>
                        <a:pt x="3003" y="82"/>
                      </a:lnTo>
                      <a:lnTo>
                        <a:pt x="3047" y="90"/>
                      </a:lnTo>
                      <a:lnTo>
                        <a:pt x="3090" y="101"/>
                      </a:lnTo>
                      <a:lnTo>
                        <a:pt x="3132" y="111"/>
                      </a:lnTo>
                      <a:lnTo>
                        <a:pt x="3173" y="122"/>
                      </a:lnTo>
                      <a:lnTo>
                        <a:pt x="3211" y="134"/>
                      </a:lnTo>
                      <a:lnTo>
                        <a:pt x="3249" y="145"/>
                      </a:lnTo>
                      <a:lnTo>
                        <a:pt x="3285" y="157"/>
                      </a:lnTo>
                      <a:lnTo>
                        <a:pt x="3353" y="182"/>
                      </a:lnTo>
                      <a:lnTo>
                        <a:pt x="3416" y="206"/>
                      </a:lnTo>
                      <a:lnTo>
                        <a:pt x="3470" y="230"/>
                      </a:lnTo>
                      <a:lnTo>
                        <a:pt x="3518" y="252"/>
                      </a:lnTo>
                      <a:lnTo>
                        <a:pt x="3557" y="271"/>
                      </a:lnTo>
                      <a:lnTo>
                        <a:pt x="3589" y="288"/>
                      </a:lnTo>
                      <a:lnTo>
                        <a:pt x="3603" y="295"/>
                      </a:lnTo>
                      <a:lnTo>
                        <a:pt x="3617" y="301"/>
                      </a:lnTo>
                      <a:lnTo>
                        <a:pt x="3632" y="307"/>
                      </a:lnTo>
                      <a:lnTo>
                        <a:pt x="3647" y="313"/>
                      </a:lnTo>
                      <a:lnTo>
                        <a:pt x="3664" y="318"/>
                      </a:lnTo>
                      <a:lnTo>
                        <a:pt x="3680" y="322"/>
                      </a:lnTo>
                      <a:lnTo>
                        <a:pt x="3698" y="326"/>
                      </a:lnTo>
                      <a:lnTo>
                        <a:pt x="3715" y="330"/>
                      </a:lnTo>
                      <a:lnTo>
                        <a:pt x="3733" y="333"/>
                      </a:lnTo>
                      <a:lnTo>
                        <a:pt x="3752" y="335"/>
                      </a:lnTo>
                      <a:lnTo>
                        <a:pt x="3770" y="337"/>
                      </a:lnTo>
                      <a:lnTo>
                        <a:pt x="3789" y="338"/>
                      </a:lnTo>
                      <a:lnTo>
                        <a:pt x="3807" y="339"/>
                      </a:lnTo>
                      <a:lnTo>
                        <a:pt x="3826" y="339"/>
                      </a:lnTo>
                      <a:lnTo>
                        <a:pt x="3846" y="339"/>
                      </a:lnTo>
                      <a:lnTo>
                        <a:pt x="3864" y="338"/>
                      </a:lnTo>
                      <a:lnTo>
                        <a:pt x="3884" y="336"/>
                      </a:lnTo>
                      <a:lnTo>
                        <a:pt x="3903" y="334"/>
                      </a:lnTo>
                      <a:lnTo>
                        <a:pt x="3921" y="331"/>
                      </a:lnTo>
                      <a:lnTo>
                        <a:pt x="3940" y="327"/>
                      </a:lnTo>
                      <a:lnTo>
                        <a:pt x="3957" y="322"/>
                      </a:lnTo>
                      <a:lnTo>
                        <a:pt x="3976" y="317"/>
                      </a:lnTo>
                      <a:lnTo>
                        <a:pt x="3994" y="310"/>
                      </a:lnTo>
                      <a:lnTo>
                        <a:pt x="4010" y="303"/>
                      </a:lnTo>
                      <a:lnTo>
                        <a:pt x="4027" y="296"/>
                      </a:lnTo>
                      <a:lnTo>
                        <a:pt x="4042" y="287"/>
                      </a:lnTo>
                      <a:lnTo>
                        <a:pt x="4058" y="277"/>
                      </a:lnTo>
                      <a:lnTo>
                        <a:pt x="4072" y="267"/>
                      </a:lnTo>
                      <a:lnTo>
                        <a:pt x="4087" y="256"/>
                      </a:lnTo>
                      <a:lnTo>
                        <a:pt x="4100" y="243"/>
                      </a:lnTo>
                      <a:lnTo>
                        <a:pt x="4112" y="231"/>
                      </a:lnTo>
                      <a:lnTo>
                        <a:pt x="4124" y="216"/>
                      </a:lnTo>
                      <a:lnTo>
                        <a:pt x="4137" y="199"/>
                      </a:lnTo>
                      <a:lnTo>
                        <a:pt x="4153" y="182"/>
                      </a:lnTo>
                      <a:lnTo>
                        <a:pt x="4169" y="166"/>
                      </a:lnTo>
                      <a:lnTo>
                        <a:pt x="4188" y="150"/>
                      </a:lnTo>
                      <a:lnTo>
                        <a:pt x="4207" y="135"/>
                      </a:lnTo>
                      <a:lnTo>
                        <a:pt x="4227" y="120"/>
                      </a:lnTo>
                      <a:lnTo>
                        <a:pt x="4249" y="106"/>
                      </a:lnTo>
                      <a:lnTo>
                        <a:pt x="4272" y="92"/>
                      </a:lnTo>
                      <a:lnTo>
                        <a:pt x="4296" y="79"/>
                      </a:lnTo>
                      <a:lnTo>
                        <a:pt x="4320" y="68"/>
                      </a:lnTo>
                      <a:lnTo>
                        <a:pt x="4346" y="56"/>
                      </a:lnTo>
                      <a:lnTo>
                        <a:pt x="4373" y="46"/>
                      </a:lnTo>
                      <a:lnTo>
                        <a:pt x="4400" y="35"/>
                      </a:lnTo>
                      <a:lnTo>
                        <a:pt x="4428" y="27"/>
                      </a:lnTo>
                      <a:lnTo>
                        <a:pt x="4457" y="20"/>
                      </a:lnTo>
                      <a:lnTo>
                        <a:pt x="4486" y="14"/>
                      </a:lnTo>
                      <a:lnTo>
                        <a:pt x="4515" y="9"/>
                      </a:lnTo>
                      <a:lnTo>
                        <a:pt x="4545" y="4"/>
                      </a:lnTo>
                      <a:lnTo>
                        <a:pt x="4576" y="2"/>
                      </a:lnTo>
                      <a:lnTo>
                        <a:pt x="4606" y="0"/>
                      </a:lnTo>
                      <a:lnTo>
                        <a:pt x="4637" y="0"/>
                      </a:lnTo>
                      <a:lnTo>
                        <a:pt x="4668" y="2"/>
                      </a:lnTo>
                      <a:lnTo>
                        <a:pt x="4700" y="5"/>
                      </a:lnTo>
                      <a:lnTo>
                        <a:pt x="4731" y="10"/>
                      </a:lnTo>
                      <a:lnTo>
                        <a:pt x="4762" y="16"/>
                      </a:lnTo>
                      <a:lnTo>
                        <a:pt x="4793" y="23"/>
                      </a:lnTo>
                      <a:lnTo>
                        <a:pt x="4824" y="32"/>
                      </a:lnTo>
                      <a:lnTo>
                        <a:pt x="4855" y="44"/>
                      </a:lnTo>
                      <a:lnTo>
                        <a:pt x="4885" y="57"/>
                      </a:lnTo>
                      <a:lnTo>
                        <a:pt x="4916" y="72"/>
                      </a:lnTo>
                      <a:lnTo>
                        <a:pt x="4945" y="88"/>
                      </a:lnTo>
                      <a:lnTo>
                        <a:pt x="4975" y="107"/>
                      </a:lnTo>
                      <a:lnTo>
                        <a:pt x="4988" y="116"/>
                      </a:lnTo>
                      <a:lnTo>
                        <a:pt x="5001" y="126"/>
                      </a:lnTo>
                      <a:lnTo>
                        <a:pt x="5013" y="137"/>
                      </a:lnTo>
                      <a:lnTo>
                        <a:pt x="5026" y="147"/>
                      </a:lnTo>
                      <a:lnTo>
                        <a:pt x="5037" y="158"/>
                      </a:lnTo>
                      <a:lnTo>
                        <a:pt x="5048" y="171"/>
                      </a:lnTo>
                      <a:lnTo>
                        <a:pt x="5059" y="182"/>
                      </a:lnTo>
                      <a:lnTo>
                        <a:pt x="5069" y="196"/>
                      </a:lnTo>
                      <a:lnTo>
                        <a:pt x="5089" y="223"/>
                      </a:lnTo>
                      <a:lnTo>
                        <a:pt x="5106" y="251"/>
                      </a:lnTo>
                      <a:lnTo>
                        <a:pt x="5123" y="280"/>
                      </a:lnTo>
                      <a:lnTo>
                        <a:pt x="5137" y="313"/>
                      </a:lnTo>
                      <a:lnTo>
                        <a:pt x="5150" y="346"/>
                      </a:lnTo>
                      <a:lnTo>
                        <a:pt x="5160" y="381"/>
                      </a:lnTo>
                      <a:lnTo>
                        <a:pt x="5169" y="417"/>
                      </a:lnTo>
                      <a:lnTo>
                        <a:pt x="5177" y="454"/>
                      </a:lnTo>
                      <a:lnTo>
                        <a:pt x="5182" y="492"/>
                      </a:lnTo>
                      <a:lnTo>
                        <a:pt x="5185" y="533"/>
                      </a:lnTo>
                      <a:lnTo>
                        <a:pt x="5186" y="573"/>
                      </a:lnTo>
                      <a:lnTo>
                        <a:pt x="5185" y="615"/>
                      </a:lnTo>
                      <a:lnTo>
                        <a:pt x="5182" y="653"/>
                      </a:lnTo>
                      <a:lnTo>
                        <a:pt x="5178" y="691"/>
                      </a:lnTo>
                      <a:lnTo>
                        <a:pt x="5171" y="729"/>
                      </a:lnTo>
                      <a:lnTo>
                        <a:pt x="5164" y="767"/>
                      </a:lnTo>
                      <a:lnTo>
                        <a:pt x="5154" y="807"/>
                      </a:lnTo>
                      <a:lnTo>
                        <a:pt x="5142" y="845"/>
                      </a:lnTo>
                      <a:lnTo>
                        <a:pt x="5129" y="882"/>
                      </a:lnTo>
                      <a:lnTo>
                        <a:pt x="5114" y="918"/>
                      </a:lnTo>
                      <a:lnTo>
                        <a:pt x="5097" y="955"/>
                      </a:lnTo>
                      <a:lnTo>
                        <a:pt x="5078" y="988"/>
                      </a:lnTo>
                      <a:lnTo>
                        <a:pt x="5068" y="1004"/>
                      </a:lnTo>
                      <a:lnTo>
                        <a:pt x="5058" y="1021"/>
                      </a:lnTo>
                      <a:lnTo>
                        <a:pt x="5046" y="1035"/>
                      </a:lnTo>
                      <a:lnTo>
                        <a:pt x="5035" y="1051"/>
                      </a:lnTo>
                      <a:lnTo>
                        <a:pt x="5022" y="1064"/>
                      </a:lnTo>
                      <a:lnTo>
                        <a:pt x="5010" y="1078"/>
                      </a:lnTo>
                      <a:lnTo>
                        <a:pt x="4997" y="1091"/>
                      </a:lnTo>
                      <a:lnTo>
                        <a:pt x="4983" y="1103"/>
                      </a:lnTo>
                      <a:lnTo>
                        <a:pt x="4970" y="1115"/>
                      </a:lnTo>
                      <a:lnTo>
                        <a:pt x="4955" y="1125"/>
                      </a:lnTo>
                      <a:lnTo>
                        <a:pt x="4940" y="1136"/>
                      </a:lnTo>
                      <a:lnTo>
                        <a:pt x="4925" y="1145"/>
                      </a:lnTo>
                      <a:lnTo>
                        <a:pt x="4915" y="1149"/>
                      </a:lnTo>
                      <a:lnTo>
                        <a:pt x="4905" y="1153"/>
                      </a:lnTo>
                      <a:lnTo>
                        <a:pt x="4894" y="1156"/>
                      </a:lnTo>
                      <a:lnTo>
                        <a:pt x="4884" y="1157"/>
                      </a:lnTo>
                      <a:lnTo>
                        <a:pt x="4874" y="1158"/>
                      </a:lnTo>
                      <a:lnTo>
                        <a:pt x="4863" y="1157"/>
                      </a:lnTo>
                      <a:lnTo>
                        <a:pt x="4853" y="1156"/>
                      </a:lnTo>
                      <a:lnTo>
                        <a:pt x="4843" y="1154"/>
                      </a:lnTo>
                      <a:lnTo>
                        <a:pt x="4832" y="1151"/>
                      </a:lnTo>
                      <a:lnTo>
                        <a:pt x="4823" y="1147"/>
                      </a:lnTo>
                      <a:lnTo>
                        <a:pt x="4814" y="1142"/>
                      </a:lnTo>
                      <a:lnTo>
                        <a:pt x="4805" y="1136"/>
                      </a:lnTo>
                      <a:lnTo>
                        <a:pt x="4797" y="1128"/>
                      </a:lnTo>
                      <a:lnTo>
                        <a:pt x="4790" y="1120"/>
                      </a:lnTo>
                      <a:lnTo>
                        <a:pt x="4784" y="1112"/>
                      </a:lnTo>
                      <a:lnTo>
                        <a:pt x="4777" y="1102"/>
                      </a:lnTo>
                      <a:lnTo>
                        <a:pt x="4773" y="1092"/>
                      </a:lnTo>
                      <a:lnTo>
                        <a:pt x="4769" y="1083"/>
                      </a:lnTo>
                      <a:lnTo>
                        <a:pt x="4766" y="1072"/>
                      </a:lnTo>
                      <a:lnTo>
                        <a:pt x="4765" y="1061"/>
                      </a:lnTo>
                      <a:lnTo>
                        <a:pt x="4764" y="1051"/>
                      </a:lnTo>
                      <a:lnTo>
                        <a:pt x="4765" y="1040"/>
                      </a:lnTo>
                      <a:lnTo>
                        <a:pt x="4766" y="1030"/>
                      </a:lnTo>
                      <a:lnTo>
                        <a:pt x="4768" y="1020"/>
                      </a:lnTo>
                      <a:lnTo>
                        <a:pt x="4771" y="1010"/>
                      </a:lnTo>
                      <a:lnTo>
                        <a:pt x="4775" y="1001"/>
                      </a:lnTo>
                      <a:lnTo>
                        <a:pt x="4780" y="992"/>
                      </a:lnTo>
                      <a:lnTo>
                        <a:pt x="4787" y="984"/>
                      </a:lnTo>
                      <a:lnTo>
                        <a:pt x="4794" y="975"/>
                      </a:lnTo>
                      <a:lnTo>
                        <a:pt x="4802" y="968"/>
                      </a:lnTo>
                      <a:lnTo>
                        <a:pt x="4810" y="961"/>
                      </a:lnTo>
                      <a:lnTo>
                        <a:pt x="4820" y="95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1" name="Freeform 1131">
                  <a:extLst>
                    <a:ext uri="{FF2B5EF4-FFF2-40B4-BE49-F238E27FC236}">
                      <a16:creationId xmlns:a16="http://schemas.microsoft.com/office/drawing/2014/main" id="{452065AC-D904-4407-ADE2-A5853B745D36}"/>
                    </a:ext>
                  </a:extLst>
                </p:cNvPr>
                <p:cNvSpPr>
                  <a:spLocks/>
                </p:cNvSpPr>
                <p:nvPr/>
              </p:nvSpPr>
              <p:spPr bwMode="auto">
                <a:xfrm>
                  <a:off x="1977" y="2883"/>
                  <a:ext cx="142"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1" y="2473"/>
                      </a:moveTo>
                      <a:lnTo>
                        <a:pt x="1141" y="2491"/>
                      </a:lnTo>
                      <a:lnTo>
                        <a:pt x="1150" y="2491"/>
                      </a:lnTo>
                      <a:lnTo>
                        <a:pt x="1159" y="2489"/>
                      </a:lnTo>
                      <a:lnTo>
                        <a:pt x="1167" y="2487"/>
                      </a:lnTo>
                      <a:lnTo>
                        <a:pt x="1174" y="2485"/>
                      </a:lnTo>
                      <a:lnTo>
                        <a:pt x="1179" y="2482"/>
                      </a:lnTo>
                      <a:lnTo>
                        <a:pt x="1184" y="2479"/>
                      </a:lnTo>
                      <a:lnTo>
                        <a:pt x="1188" y="2476"/>
                      </a:lnTo>
                      <a:lnTo>
                        <a:pt x="1192" y="2473"/>
                      </a:lnTo>
                      <a:lnTo>
                        <a:pt x="1198" y="2467"/>
                      </a:lnTo>
                      <a:lnTo>
                        <a:pt x="1203" y="2460"/>
                      </a:lnTo>
                      <a:lnTo>
                        <a:pt x="1208" y="2451"/>
                      </a:lnTo>
                      <a:lnTo>
                        <a:pt x="1213" y="2443"/>
                      </a:lnTo>
                      <a:lnTo>
                        <a:pt x="1222" y="2423"/>
                      </a:lnTo>
                      <a:lnTo>
                        <a:pt x="1230" y="2400"/>
                      </a:lnTo>
                      <a:lnTo>
                        <a:pt x="1236" y="2375"/>
                      </a:lnTo>
                      <a:lnTo>
                        <a:pt x="1240" y="2347"/>
                      </a:lnTo>
                      <a:lnTo>
                        <a:pt x="1243" y="2318"/>
                      </a:lnTo>
                      <a:lnTo>
                        <a:pt x="1245" y="2286"/>
                      </a:lnTo>
                      <a:lnTo>
                        <a:pt x="1247" y="2213"/>
                      </a:lnTo>
                      <a:lnTo>
                        <a:pt x="1253" y="2097"/>
                      </a:lnTo>
                      <a:lnTo>
                        <a:pt x="1261" y="1952"/>
                      </a:lnTo>
                      <a:lnTo>
                        <a:pt x="1270" y="1796"/>
                      </a:lnTo>
                      <a:lnTo>
                        <a:pt x="1278" y="1645"/>
                      </a:lnTo>
                      <a:lnTo>
                        <a:pt x="1287" y="1513"/>
                      </a:lnTo>
                      <a:lnTo>
                        <a:pt x="1293" y="1418"/>
                      </a:lnTo>
                      <a:lnTo>
                        <a:pt x="1295" y="1375"/>
                      </a:lnTo>
                      <a:lnTo>
                        <a:pt x="1296" y="1364"/>
                      </a:lnTo>
                      <a:lnTo>
                        <a:pt x="1298" y="1353"/>
                      </a:lnTo>
                      <a:lnTo>
                        <a:pt x="1301" y="1344"/>
                      </a:lnTo>
                      <a:lnTo>
                        <a:pt x="1305" y="1335"/>
                      </a:lnTo>
                      <a:lnTo>
                        <a:pt x="1310" y="1325"/>
                      </a:lnTo>
                      <a:lnTo>
                        <a:pt x="1315" y="1317"/>
                      </a:lnTo>
                      <a:lnTo>
                        <a:pt x="1323" y="1309"/>
                      </a:lnTo>
                      <a:lnTo>
                        <a:pt x="1330" y="1302"/>
                      </a:lnTo>
                      <a:lnTo>
                        <a:pt x="1337" y="1295"/>
                      </a:lnTo>
                      <a:lnTo>
                        <a:pt x="1345" y="1289"/>
                      </a:lnTo>
                      <a:lnTo>
                        <a:pt x="1355" y="1285"/>
                      </a:lnTo>
                      <a:lnTo>
                        <a:pt x="1364" y="1280"/>
                      </a:lnTo>
                      <a:lnTo>
                        <a:pt x="1373" y="1277"/>
                      </a:lnTo>
                      <a:lnTo>
                        <a:pt x="1384" y="1275"/>
                      </a:lnTo>
                      <a:lnTo>
                        <a:pt x="1394" y="1274"/>
                      </a:lnTo>
                      <a:lnTo>
                        <a:pt x="1404" y="1273"/>
                      </a:lnTo>
                      <a:lnTo>
                        <a:pt x="1452" y="1274"/>
                      </a:lnTo>
                      <a:lnTo>
                        <a:pt x="1512" y="1274"/>
                      </a:lnTo>
                      <a:lnTo>
                        <a:pt x="1581" y="1275"/>
                      </a:lnTo>
                      <a:lnTo>
                        <a:pt x="1655" y="1274"/>
                      </a:lnTo>
                      <a:lnTo>
                        <a:pt x="1727" y="1273"/>
                      </a:lnTo>
                      <a:lnTo>
                        <a:pt x="1794" y="1272"/>
                      </a:lnTo>
                      <a:lnTo>
                        <a:pt x="1852" y="1268"/>
                      </a:lnTo>
                      <a:lnTo>
                        <a:pt x="1896" y="1264"/>
                      </a:lnTo>
                      <a:lnTo>
                        <a:pt x="1899" y="1264"/>
                      </a:lnTo>
                      <a:lnTo>
                        <a:pt x="1902" y="1263"/>
                      </a:lnTo>
                      <a:lnTo>
                        <a:pt x="1905" y="1263"/>
                      </a:lnTo>
                      <a:lnTo>
                        <a:pt x="1907" y="1262"/>
                      </a:lnTo>
                      <a:lnTo>
                        <a:pt x="1910" y="1261"/>
                      </a:lnTo>
                      <a:lnTo>
                        <a:pt x="1912" y="1260"/>
                      </a:lnTo>
                      <a:lnTo>
                        <a:pt x="1913" y="1259"/>
                      </a:lnTo>
                      <a:lnTo>
                        <a:pt x="1915" y="1257"/>
                      </a:lnTo>
                      <a:lnTo>
                        <a:pt x="1916" y="1253"/>
                      </a:lnTo>
                      <a:lnTo>
                        <a:pt x="1918" y="1246"/>
                      </a:lnTo>
                      <a:lnTo>
                        <a:pt x="1918" y="1237"/>
                      </a:lnTo>
                      <a:lnTo>
                        <a:pt x="1918" y="1228"/>
                      </a:lnTo>
                      <a:lnTo>
                        <a:pt x="1916" y="1217"/>
                      </a:lnTo>
                      <a:lnTo>
                        <a:pt x="1914" y="1204"/>
                      </a:lnTo>
                      <a:lnTo>
                        <a:pt x="1909" y="1191"/>
                      </a:lnTo>
                      <a:lnTo>
                        <a:pt x="1903" y="1175"/>
                      </a:lnTo>
                      <a:lnTo>
                        <a:pt x="1397" y="157"/>
                      </a:lnTo>
                      <a:lnTo>
                        <a:pt x="1393" y="147"/>
                      </a:lnTo>
                      <a:lnTo>
                        <a:pt x="1389" y="136"/>
                      </a:lnTo>
                      <a:lnTo>
                        <a:pt x="1387" y="126"/>
                      </a:lnTo>
                      <a:lnTo>
                        <a:pt x="1386" y="115"/>
                      </a:lnTo>
                      <a:lnTo>
                        <a:pt x="1386" y="104"/>
                      </a:lnTo>
                      <a:lnTo>
                        <a:pt x="1387" y="94"/>
                      </a:lnTo>
                      <a:lnTo>
                        <a:pt x="1388" y="84"/>
                      </a:lnTo>
                      <a:lnTo>
                        <a:pt x="1391" y="74"/>
                      </a:lnTo>
                      <a:lnTo>
                        <a:pt x="1395" y="64"/>
                      </a:lnTo>
                      <a:lnTo>
                        <a:pt x="1399" y="55"/>
                      </a:lnTo>
                      <a:lnTo>
                        <a:pt x="1405" y="46"/>
                      </a:lnTo>
                      <a:lnTo>
                        <a:pt x="1412" y="38"/>
                      </a:lnTo>
                      <a:lnTo>
                        <a:pt x="1419" y="30"/>
                      </a:lnTo>
                      <a:lnTo>
                        <a:pt x="1427" y="24"/>
                      </a:lnTo>
                      <a:lnTo>
                        <a:pt x="1435" y="17"/>
                      </a:lnTo>
                      <a:lnTo>
                        <a:pt x="1446" y="11"/>
                      </a:lnTo>
                      <a:lnTo>
                        <a:pt x="1456" y="7"/>
                      </a:lnTo>
                      <a:lnTo>
                        <a:pt x="1466" y="4"/>
                      </a:lnTo>
                      <a:lnTo>
                        <a:pt x="1477" y="2"/>
                      </a:lnTo>
                      <a:lnTo>
                        <a:pt x="1487" y="0"/>
                      </a:lnTo>
                      <a:lnTo>
                        <a:pt x="1497" y="0"/>
                      </a:lnTo>
                      <a:lnTo>
                        <a:pt x="1508" y="1"/>
                      </a:lnTo>
                      <a:lnTo>
                        <a:pt x="1518" y="3"/>
                      </a:lnTo>
                      <a:lnTo>
                        <a:pt x="1528" y="6"/>
                      </a:lnTo>
                      <a:lnTo>
                        <a:pt x="1538" y="9"/>
                      </a:lnTo>
                      <a:lnTo>
                        <a:pt x="1547" y="14"/>
                      </a:lnTo>
                      <a:lnTo>
                        <a:pt x="1556" y="19"/>
                      </a:lnTo>
                      <a:lnTo>
                        <a:pt x="1565" y="26"/>
                      </a:lnTo>
                      <a:lnTo>
                        <a:pt x="1572" y="34"/>
                      </a:lnTo>
                      <a:lnTo>
                        <a:pt x="1579" y="41"/>
                      </a:lnTo>
                      <a:lnTo>
                        <a:pt x="1585" y="50"/>
                      </a:lnTo>
                      <a:lnTo>
                        <a:pt x="1591" y="60"/>
                      </a:lnTo>
                      <a:lnTo>
                        <a:pt x="2098" y="1082"/>
                      </a:lnTo>
                      <a:lnTo>
                        <a:pt x="2107" y="1101"/>
                      </a:lnTo>
                      <a:lnTo>
                        <a:pt x="2114" y="1119"/>
                      </a:lnTo>
                      <a:lnTo>
                        <a:pt x="2120" y="1137"/>
                      </a:lnTo>
                      <a:lnTo>
                        <a:pt x="2125" y="1156"/>
                      </a:lnTo>
                      <a:lnTo>
                        <a:pt x="2129" y="1174"/>
                      </a:lnTo>
                      <a:lnTo>
                        <a:pt x="2131" y="1193"/>
                      </a:lnTo>
                      <a:lnTo>
                        <a:pt x="2133" y="1211"/>
                      </a:lnTo>
                      <a:lnTo>
                        <a:pt x="2134" y="1229"/>
                      </a:lnTo>
                      <a:lnTo>
                        <a:pt x="2134" y="1247"/>
                      </a:lnTo>
                      <a:lnTo>
                        <a:pt x="2133" y="1264"/>
                      </a:lnTo>
                      <a:lnTo>
                        <a:pt x="2131" y="1281"/>
                      </a:lnTo>
                      <a:lnTo>
                        <a:pt x="2128" y="1298"/>
                      </a:lnTo>
                      <a:lnTo>
                        <a:pt x="2124" y="1315"/>
                      </a:lnTo>
                      <a:lnTo>
                        <a:pt x="2119" y="1330"/>
                      </a:lnTo>
                      <a:lnTo>
                        <a:pt x="2112" y="1346"/>
                      </a:lnTo>
                      <a:lnTo>
                        <a:pt x="2104" y="1360"/>
                      </a:lnTo>
                      <a:lnTo>
                        <a:pt x="2097" y="1373"/>
                      </a:lnTo>
                      <a:lnTo>
                        <a:pt x="2090" y="1384"/>
                      </a:lnTo>
                      <a:lnTo>
                        <a:pt x="2082" y="1396"/>
                      </a:lnTo>
                      <a:lnTo>
                        <a:pt x="2072" y="1406"/>
                      </a:lnTo>
                      <a:lnTo>
                        <a:pt x="2063" y="1415"/>
                      </a:lnTo>
                      <a:lnTo>
                        <a:pt x="2053" y="1425"/>
                      </a:lnTo>
                      <a:lnTo>
                        <a:pt x="2042" y="1433"/>
                      </a:lnTo>
                      <a:lnTo>
                        <a:pt x="2031" y="1441"/>
                      </a:lnTo>
                      <a:lnTo>
                        <a:pt x="2019" y="1448"/>
                      </a:lnTo>
                      <a:lnTo>
                        <a:pt x="2006" y="1455"/>
                      </a:lnTo>
                      <a:lnTo>
                        <a:pt x="1994" y="1461"/>
                      </a:lnTo>
                      <a:lnTo>
                        <a:pt x="1980" y="1466"/>
                      </a:lnTo>
                      <a:lnTo>
                        <a:pt x="1967" y="1470"/>
                      </a:lnTo>
                      <a:lnTo>
                        <a:pt x="1952" y="1474"/>
                      </a:lnTo>
                      <a:lnTo>
                        <a:pt x="1938" y="1477"/>
                      </a:lnTo>
                      <a:lnTo>
                        <a:pt x="1923" y="1479"/>
                      </a:lnTo>
                      <a:lnTo>
                        <a:pt x="1884" y="1483"/>
                      </a:lnTo>
                      <a:lnTo>
                        <a:pt x="1838" y="1486"/>
                      </a:lnTo>
                      <a:lnTo>
                        <a:pt x="1785" y="1488"/>
                      </a:lnTo>
                      <a:lnTo>
                        <a:pt x="1728" y="1490"/>
                      </a:lnTo>
                      <a:lnTo>
                        <a:pt x="1669" y="1491"/>
                      </a:lnTo>
                      <a:lnTo>
                        <a:pt x="1611" y="1491"/>
                      </a:lnTo>
                      <a:lnTo>
                        <a:pt x="1555" y="1491"/>
                      </a:lnTo>
                      <a:lnTo>
                        <a:pt x="1505" y="1491"/>
                      </a:lnTo>
                      <a:lnTo>
                        <a:pt x="1500" y="1583"/>
                      </a:lnTo>
                      <a:lnTo>
                        <a:pt x="1492" y="1693"/>
                      </a:lnTo>
                      <a:lnTo>
                        <a:pt x="1486" y="1814"/>
                      </a:lnTo>
                      <a:lnTo>
                        <a:pt x="1479" y="1936"/>
                      </a:lnTo>
                      <a:lnTo>
                        <a:pt x="1473" y="2053"/>
                      </a:lnTo>
                      <a:lnTo>
                        <a:pt x="1466" y="2157"/>
                      </a:lnTo>
                      <a:lnTo>
                        <a:pt x="1463" y="2238"/>
                      </a:lnTo>
                      <a:lnTo>
                        <a:pt x="1461" y="2290"/>
                      </a:lnTo>
                      <a:lnTo>
                        <a:pt x="1460" y="2325"/>
                      </a:lnTo>
                      <a:lnTo>
                        <a:pt x="1456" y="2364"/>
                      </a:lnTo>
                      <a:lnTo>
                        <a:pt x="1453" y="2386"/>
                      </a:lnTo>
                      <a:lnTo>
                        <a:pt x="1450" y="2409"/>
                      </a:lnTo>
                      <a:lnTo>
                        <a:pt x="1445" y="2432"/>
                      </a:lnTo>
                      <a:lnTo>
                        <a:pt x="1439" y="2454"/>
                      </a:lnTo>
                      <a:lnTo>
                        <a:pt x="1432" y="2478"/>
                      </a:lnTo>
                      <a:lnTo>
                        <a:pt x="1424" y="2501"/>
                      </a:lnTo>
                      <a:lnTo>
                        <a:pt x="1414" y="2524"/>
                      </a:lnTo>
                      <a:lnTo>
                        <a:pt x="1403" y="2546"/>
                      </a:lnTo>
                      <a:lnTo>
                        <a:pt x="1391" y="2568"/>
                      </a:lnTo>
                      <a:lnTo>
                        <a:pt x="1376" y="2590"/>
                      </a:lnTo>
                      <a:lnTo>
                        <a:pt x="1360" y="2609"/>
                      </a:lnTo>
                      <a:lnTo>
                        <a:pt x="1342" y="2628"/>
                      </a:lnTo>
                      <a:lnTo>
                        <a:pt x="1332" y="2638"/>
                      </a:lnTo>
                      <a:lnTo>
                        <a:pt x="1322" y="2647"/>
                      </a:lnTo>
                      <a:lnTo>
                        <a:pt x="1310" y="2655"/>
                      </a:lnTo>
                      <a:lnTo>
                        <a:pt x="1299" y="2663"/>
                      </a:lnTo>
                      <a:lnTo>
                        <a:pt x="1287" y="2670"/>
                      </a:lnTo>
                      <a:lnTo>
                        <a:pt x="1274" y="2677"/>
                      </a:lnTo>
                      <a:lnTo>
                        <a:pt x="1262" y="2683"/>
                      </a:lnTo>
                      <a:lnTo>
                        <a:pt x="1249" y="2688"/>
                      </a:lnTo>
                      <a:lnTo>
                        <a:pt x="1236" y="2692"/>
                      </a:lnTo>
                      <a:lnTo>
                        <a:pt x="1222" y="2696"/>
                      </a:lnTo>
                      <a:lnTo>
                        <a:pt x="1209" y="2699"/>
                      </a:lnTo>
                      <a:lnTo>
                        <a:pt x="1194" y="2702"/>
                      </a:lnTo>
                      <a:lnTo>
                        <a:pt x="1181" y="2705"/>
                      </a:lnTo>
                      <a:lnTo>
                        <a:pt x="1167" y="2706"/>
                      </a:lnTo>
                      <a:lnTo>
                        <a:pt x="1151" y="2707"/>
                      </a:lnTo>
                      <a:lnTo>
                        <a:pt x="1137" y="2707"/>
                      </a:lnTo>
                      <a:lnTo>
                        <a:pt x="107" y="2690"/>
                      </a:lnTo>
                      <a:lnTo>
                        <a:pt x="96" y="2689"/>
                      </a:lnTo>
                      <a:lnTo>
                        <a:pt x="85" y="2687"/>
                      </a:lnTo>
                      <a:lnTo>
                        <a:pt x="75" y="2685"/>
                      </a:lnTo>
                      <a:lnTo>
                        <a:pt x="65" y="2681"/>
                      </a:lnTo>
                      <a:lnTo>
                        <a:pt x="55" y="2676"/>
                      </a:lnTo>
                      <a:lnTo>
                        <a:pt x="47" y="2670"/>
                      </a:lnTo>
                      <a:lnTo>
                        <a:pt x="38" y="2664"/>
                      </a:lnTo>
                      <a:lnTo>
                        <a:pt x="31" y="2657"/>
                      </a:lnTo>
                      <a:lnTo>
                        <a:pt x="24" y="2649"/>
                      </a:lnTo>
                      <a:lnTo>
                        <a:pt x="18" y="2640"/>
                      </a:lnTo>
                      <a:lnTo>
                        <a:pt x="13" y="2632"/>
                      </a:lnTo>
                      <a:lnTo>
                        <a:pt x="8" y="2622"/>
                      </a:lnTo>
                      <a:lnTo>
                        <a:pt x="4" y="2613"/>
                      </a:lnTo>
                      <a:lnTo>
                        <a:pt x="2" y="2602"/>
                      </a:lnTo>
                      <a:lnTo>
                        <a:pt x="1" y="2591"/>
                      </a:lnTo>
                      <a:lnTo>
                        <a:pt x="0" y="2579"/>
                      </a:lnTo>
                      <a:lnTo>
                        <a:pt x="1" y="2569"/>
                      </a:lnTo>
                      <a:lnTo>
                        <a:pt x="3" y="2558"/>
                      </a:lnTo>
                      <a:lnTo>
                        <a:pt x="5" y="2547"/>
                      </a:lnTo>
                      <a:lnTo>
                        <a:pt x="9" y="2538"/>
                      </a:lnTo>
                      <a:lnTo>
                        <a:pt x="15" y="2529"/>
                      </a:lnTo>
                      <a:lnTo>
                        <a:pt x="20" y="2519"/>
                      </a:lnTo>
                      <a:lnTo>
                        <a:pt x="26" y="2511"/>
                      </a:lnTo>
                      <a:lnTo>
                        <a:pt x="33" y="2504"/>
                      </a:lnTo>
                      <a:lnTo>
                        <a:pt x="41" y="2497"/>
                      </a:lnTo>
                      <a:lnTo>
                        <a:pt x="50" y="2491"/>
                      </a:lnTo>
                      <a:lnTo>
                        <a:pt x="59" y="2485"/>
                      </a:lnTo>
                      <a:lnTo>
                        <a:pt x="68" y="2481"/>
                      </a:lnTo>
                      <a:lnTo>
                        <a:pt x="78" y="2478"/>
                      </a:lnTo>
                      <a:lnTo>
                        <a:pt x="89" y="2475"/>
                      </a:lnTo>
                      <a:lnTo>
                        <a:pt x="99" y="2474"/>
                      </a:lnTo>
                      <a:lnTo>
                        <a:pt x="111" y="247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2" name="Freeform 1132">
                  <a:extLst>
                    <a:ext uri="{FF2B5EF4-FFF2-40B4-BE49-F238E27FC236}">
                      <a16:creationId xmlns:a16="http://schemas.microsoft.com/office/drawing/2014/main" id="{53CE537A-3887-47A8-BFEC-F4EFAB851FE7}"/>
                    </a:ext>
                  </a:extLst>
                </p:cNvPr>
                <p:cNvSpPr>
                  <a:spLocks/>
                </p:cNvSpPr>
                <p:nvPr/>
              </p:nvSpPr>
              <p:spPr bwMode="auto">
                <a:xfrm>
                  <a:off x="1818" y="2716"/>
                  <a:ext cx="286" cy="279"/>
                </a:xfrm>
                <a:custGeom>
                  <a:avLst/>
                  <a:gdLst>
                    <a:gd name="T0" fmla="*/ 0 w 4300"/>
                    <a:gd name="T1" fmla="*/ 0 h 4192"/>
                    <a:gd name="T2" fmla="*/ 0 w 4300"/>
                    <a:gd name="T3" fmla="*/ 0 h 4192"/>
                    <a:gd name="T4" fmla="*/ 0 w 4300"/>
                    <a:gd name="T5" fmla="*/ 0 h 4192"/>
                    <a:gd name="T6" fmla="*/ 0 w 4300"/>
                    <a:gd name="T7" fmla="*/ 0 h 4192"/>
                    <a:gd name="T8" fmla="*/ 0 w 4300"/>
                    <a:gd name="T9" fmla="*/ 0 h 4192"/>
                    <a:gd name="T10" fmla="*/ 0 w 4300"/>
                    <a:gd name="T11" fmla="*/ 0 h 4192"/>
                    <a:gd name="T12" fmla="*/ 0 w 4300"/>
                    <a:gd name="T13" fmla="*/ 0 h 4192"/>
                    <a:gd name="T14" fmla="*/ 0 w 4300"/>
                    <a:gd name="T15" fmla="*/ 0 h 4192"/>
                    <a:gd name="T16" fmla="*/ 0 w 4300"/>
                    <a:gd name="T17" fmla="*/ 0 h 4192"/>
                    <a:gd name="T18" fmla="*/ 0 w 4300"/>
                    <a:gd name="T19" fmla="*/ 0 h 4192"/>
                    <a:gd name="T20" fmla="*/ 0 w 4300"/>
                    <a:gd name="T21" fmla="*/ 0 h 4192"/>
                    <a:gd name="T22" fmla="*/ 0 w 4300"/>
                    <a:gd name="T23" fmla="*/ 0 h 4192"/>
                    <a:gd name="T24" fmla="*/ 0 w 4300"/>
                    <a:gd name="T25" fmla="*/ 0 h 4192"/>
                    <a:gd name="T26" fmla="*/ 0 w 4300"/>
                    <a:gd name="T27" fmla="*/ 0 h 4192"/>
                    <a:gd name="T28" fmla="*/ 0 w 4300"/>
                    <a:gd name="T29" fmla="*/ 0 h 4192"/>
                    <a:gd name="T30" fmla="*/ 0 w 4300"/>
                    <a:gd name="T31" fmla="*/ 0 h 4192"/>
                    <a:gd name="T32" fmla="*/ 0 w 4300"/>
                    <a:gd name="T33" fmla="*/ 0 h 4192"/>
                    <a:gd name="T34" fmla="*/ 0 w 4300"/>
                    <a:gd name="T35" fmla="*/ 0 h 4192"/>
                    <a:gd name="T36" fmla="*/ 0 w 4300"/>
                    <a:gd name="T37" fmla="*/ 0 h 4192"/>
                    <a:gd name="T38" fmla="*/ 0 w 4300"/>
                    <a:gd name="T39" fmla="*/ 0 h 4192"/>
                    <a:gd name="T40" fmla="*/ 0 w 4300"/>
                    <a:gd name="T41" fmla="*/ 0 h 4192"/>
                    <a:gd name="T42" fmla="*/ 0 w 4300"/>
                    <a:gd name="T43" fmla="*/ 0 h 4192"/>
                    <a:gd name="T44" fmla="*/ 0 w 4300"/>
                    <a:gd name="T45" fmla="*/ 0 h 4192"/>
                    <a:gd name="T46" fmla="*/ 0 w 4300"/>
                    <a:gd name="T47" fmla="*/ 0 h 4192"/>
                    <a:gd name="T48" fmla="*/ 0 w 4300"/>
                    <a:gd name="T49" fmla="*/ 0 h 4192"/>
                    <a:gd name="T50" fmla="*/ 0 w 4300"/>
                    <a:gd name="T51" fmla="*/ 0 h 4192"/>
                    <a:gd name="T52" fmla="*/ 0 w 4300"/>
                    <a:gd name="T53" fmla="*/ 0 h 4192"/>
                    <a:gd name="T54" fmla="*/ 0 w 4300"/>
                    <a:gd name="T55" fmla="*/ 0 h 4192"/>
                    <a:gd name="T56" fmla="*/ 0 w 4300"/>
                    <a:gd name="T57" fmla="*/ 0 h 4192"/>
                    <a:gd name="T58" fmla="*/ 0 w 4300"/>
                    <a:gd name="T59" fmla="*/ 0 h 4192"/>
                    <a:gd name="T60" fmla="*/ 0 w 4300"/>
                    <a:gd name="T61" fmla="*/ 0 h 4192"/>
                    <a:gd name="T62" fmla="*/ 0 w 4300"/>
                    <a:gd name="T63" fmla="*/ 0 h 4192"/>
                    <a:gd name="T64" fmla="*/ 0 w 4300"/>
                    <a:gd name="T65" fmla="*/ 0 h 4192"/>
                    <a:gd name="T66" fmla="*/ 0 w 4300"/>
                    <a:gd name="T67" fmla="*/ 0 h 4192"/>
                    <a:gd name="T68" fmla="*/ 0 w 4300"/>
                    <a:gd name="T69" fmla="*/ 0 h 4192"/>
                    <a:gd name="T70" fmla="*/ 0 w 4300"/>
                    <a:gd name="T71" fmla="*/ 0 h 4192"/>
                    <a:gd name="T72" fmla="*/ 0 w 4300"/>
                    <a:gd name="T73" fmla="*/ 0 h 4192"/>
                    <a:gd name="T74" fmla="*/ 0 w 4300"/>
                    <a:gd name="T75" fmla="*/ 0 h 4192"/>
                    <a:gd name="T76" fmla="*/ 0 w 4300"/>
                    <a:gd name="T77" fmla="*/ 0 h 4192"/>
                    <a:gd name="T78" fmla="*/ 0 w 4300"/>
                    <a:gd name="T79" fmla="*/ 0 h 4192"/>
                    <a:gd name="T80" fmla="*/ 0 w 4300"/>
                    <a:gd name="T81" fmla="*/ 0 h 4192"/>
                    <a:gd name="T82" fmla="*/ 0 w 4300"/>
                    <a:gd name="T83" fmla="*/ 0 h 4192"/>
                    <a:gd name="T84" fmla="*/ 0 w 4300"/>
                    <a:gd name="T85" fmla="*/ 0 h 4192"/>
                    <a:gd name="T86" fmla="*/ 0 w 4300"/>
                    <a:gd name="T87" fmla="*/ 0 h 4192"/>
                    <a:gd name="T88" fmla="*/ 0 w 4300"/>
                    <a:gd name="T89" fmla="*/ 0 h 4192"/>
                    <a:gd name="T90" fmla="*/ 0 w 4300"/>
                    <a:gd name="T91" fmla="*/ 0 h 4192"/>
                    <a:gd name="T92" fmla="*/ 0 w 4300"/>
                    <a:gd name="T93" fmla="*/ 0 h 4192"/>
                    <a:gd name="T94" fmla="*/ 0 w 4300"/>
                    <a:gd name="T95" fmla="*/ 0 h 4192"/>
                    <a:gd name="T96" fmla="*/ 0 w 4300"/>
                    <a:gd name="T97" fmla="*/ 0 h 4192"/>
                    <a:gd name="T98" fmla="*/ 0 w 4300"/>
                    <a:gd name="T99" fmla="*/ 0 h 4192"/>
                    <a:gd name="T100" fmla="*/ 0 w 4300"/>
                    <a:gd name="T101" fmla="*/ 0 h 4192"/>
                    <a:gd name="T102" fmla="*/ 0 w 4300"/>
                    <a:gd name="T103" fmla="*/ 0 h 4192"/>
                    <a:gd name="T104" fmla="*/ 0 w 4300"/>
                    <a:gd name="T105" fmla="*/ 0 h 4192"/>
                    <a:gd name="T106" fmla="*/ 0 w 4300"/>
                    <a:gd name="T107" fmla="*/ 0 h 4192"/>
                    <a:gd name="T108" fmla="*/ 0 w 4300"/>
                    <a:gd name="T109" fmla="*/ 0 h 4192"/>
                    <a:gd name="T110" fmla="*/ 0 w 4300"/>
                    <a:gd name="T111" fmla="*/ 0 h 4192"/>
                    <a:gd name="T112" fmla="*/ 0 w 4300"/>
                    <a:gd name="T113" fmla="*/ 0 h 4192"/>
                    <a:gd name="T114" fmla="*/ 0 w 4300"/>
                    <a:gd name="T115" fmla="*/ 0 h 4192"/>
                    <a:gd name="T116" fmla="*/ 0 w 4300"/>
                    <a:gd name="T117" fmla="*/ 0 h 4192"/>
                    <a:gd name="T118" fmla="*/ 0 w 4300"/>
                    <a:gd name="T119" fmla="*/ 0 h 4192"/>
                    <a:gd name="T120" fmla="*/ 0 w 4300"/>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0" h="4192">
                      <a:moveTo>
                        <a:pt x="307" y="568"/>
                      </a:moveTo>
                      <a:lnTo>
                        <a:pt x="325" y="550"/>
                      </a:lnTo>
                      <a:lnTo>
                        <a:pt x="345" y="535"/>
                      </a:lnTo>
                      <a:lnTo>
                        <a:pt x="365" y="521"/>
                      </a:lnTo>
                      <a:lnTo>
                        <a:pt x="385" y="509"/>
                      </a:lnTo>
                      <a:lnTo>
                        <a:pt x="407" y="497"/>
                      </a:lnTo>
                      <a:lnTo>
                        <a:pt x="430" y="487"/>
                      </a:lnTo>
                      <a:lnTo>
                        <a:pt x="453" y="478"/>
                      </a:lnTo>
                      <a:lnTo>
                        <a:pt x="476" y="470"/>
                      </a:lnTo>
                      <a:lnTo>
                        <a:pt x="500" y="464"/>
                      </a:lnTo>
                      <a:lnTo>
                        <a:pt x="524" y="457"/>
                      </a:lnTo>
                      <a:lnTo>
                        <a:pt x="549" y="452"/>
                      </a:lnTo>
                      <a:lnTo>
                        <a:pt x="575" y="449"/>
                      </a:lnTo>
                      <a:lnTo>
                        <a:pt x="599" y="446"/>
                      </a:lnTo>
                      <a:lnTo>
                        <a:pt x="625" y="444"/>
                      </a:lnTo>
                      <a:lnTo>
                        <a:pt x="651" y="442"/>
                      </a:lnTo>
                      <a:lnTo>
                        <a:pt x="678" y="442"/>
                      </a:lnTo>
                      <a:lnTo>
                        <a:pt x="704" y="442"/>
                      </a:lnTo>
                      <a:lnTo>
                        <a:pt x="731" y="443"/>
                      </a:lnTo>
                      <a:lnTo>
                        <a:pt x="758" y="444"/>
                      </a:lnTo>
                      <a:lnTo>
                        <a:pt x="783" y="446"/>
                      </a:lnTo>
                      <a:lnTo>
                        <a:pt x="837" y="451"/>
                      </a:lnTo>
                      <a:lnTo>
                        <a:pt x="890" y="457"/>
                      </a:lnTo>
                      <a:lnTo>
                        <a:pt x="942" y="466"/>
                      </a:lnTo>
                      <a:lnTo>
                        <a:pt x="992" y="474"/>
                      </a:lnTo>
                      <a:lnTo>
                        <a:pt x="1042" y="483"/>
                      </a:lnTo>
                      <a:lnTo>
                        <a:pt x="1090" y="492"/>
                      </a:lnTo>
                      <a:lnTo>
                        <a:pt x="1110" y="497"/>
                      </a:lnTo>
                      <a:lnTo>
                        <a:pt x="1131" y="501"/>
                      </a:lnTo>
                      <a:lnTo>
                        <a:pt x="1150" y="504"/>
                      </a:lnTo>
                      <a:lnTo>
                        <a:pt x="1168" y="507"/>
                      </a:lnTo>
                      <a:lnTo>
                        <a:pt x="1186" y="510"/>
                      </a:lnTo>
                      <a:lnTo>
                        <a:pt x="1202" y="513"/>
                      </a:lnTo>
                      <a:lnTo>
                        <a:pt x="1218" y="515"/>
                      </a:lnTo>
                      <a:lnTo>
                        <a:pt x="1232" y="516"/>
                      </a:lnTo>
                      <a:lnTo>
                        <a:pt x="1265" y="519"/>
                      </a:lnTo>
                      <a:lnTo>
                        <a:pt x="1295" y="521"/>
                      </a:lnTo>
                      <a:lnTo>
                        <a:pt x="1324" y="521"/>
                      </a:lnTo>
                      <a:lnTo>
                        <a:pt x="1350" y="521"/>
                      </a:lnTo>
                      <a:lnTo>
                        <a:pt x="1374" y="519"/>
                      </a:lnTo>
                      <a:lnTo>
                        <a:pt x="1396" y="515"/>
                      </a:lnTo>
                      <a:lnTo>
                        <a:pt x="1415" y="511"/>
                      </a:lnTo>
                      <a:lnTo>
                        <a:pt x="1434" y="506"/>
                      </a:lnTo>
                      <a:lnTo>
                        <a:pt x="1450" y="499"/>
                      </a:lnTo>
                      <a:lnTo>
                        <a:pt x="1466" y="491"/>
                      </a:lnTo>
                      <a:lnTo>
                        <a:pt x="1480" y="483"/>
                      </a:lnTo>
                      <a:lnTo>
                        <a:pt x="1493" y="474"/>
                      </a:lnTo>
                      <a:lnTo>
                        <a:pt x="1505" y="464"/>
                      </a:lnTo>
                      <a:lnTo>
                        <a:pt x="1517" y="452"/>
                      </a:lnTo>
                      <a:lnTo>
                        <a:pt x="1527" y="440"/>
                      </a:lnTo>
                      <a:lnTo>
                        <a:pt x="1537" y="427"/>
                      </a:lnTo>
                      <a:lnTo>
                        <a:pt x="1568" y="384"/>
                      </a:lnTo>
                      <a:lnTo>
                        <a:pt x="1605" y="333"/>
                      </a:lnTo>
                      <a:lnTo>
                        <a:pt x="1647" y="278"/>
                      </a:lnTo>
                      <a:lnTo>
                        <a:pt x="1670" y="251"/>
                      </a:lnTo>
                      <a:lnTo>
                        <a:pt x="1693" y="223"/>
                      </a:lnTo>
                      <a:lnTo>
                        <a:pt x="1719" y="195"/>
                      </a:lnTo>
                      <a:lnTo>
                        <a:pt x="1746" y="168"/>
                      </a:lnTo>
                      <a:lnTo>
                        <a:pt x="1775" y="142"/>
                      </a:lnTo>
                      <a:lnTo>
                        <a:pt x="1805" y="117"/>
                      </a:lnTo>
                      <a:lnTo>
                        <a:pt x="1821" y="105"/>
                      </a:lnTo>
                      <a:lnTo>
                        <a:pt x="1837" y="93"/>
                      </a:lnTo>
                      <a:lnTo>
                        <a:pt x="1854" y="82"/>
                      </a:lnTo>
                      <a:lnTo>
                        <a:pt x="1871" y="72"/>
                      </a:lnTo>
                      <a:lnTo>
                        <a:pt x="1889" y="61"/>
                      </a:lnTo>
                      <a:lnTo>
                        <a:pt x="1906" y="52"/>
                      </a:lnTo>
                      <a:lnTo>
                        <a:pt x="1925" y="44"/>
                      </a:lnTo>
                      <a:lnTo>
                        <a:pt x="1944" y="34"/>
                      </a:lnTo>
                      <a:lnTo>
                        <a:pt x="1963" y="27"/>
                      </a:lnTo>
                      <a:lnTo>
                        <a:pt x="1983" y="20"/>
                      </a:lnTo>
                      <a:lnTo>
                        <a:pt x="2004" y="15"/>
                      </a:lnTo>
                      <a:lnTo>
                        <a:pt x="2024" y="9"/>
                      </a:lnTo>
                      <a:lnTo>
                        <a:pt x="2046" y="4"/>
                      </a:lnTo>
                      <a:lnTo>
                        <a:pt x="2067" y="2"/>
                      </a:lnTo>
                      <a:lnTo>
                        <a:pt x="2087" y="0"/>
                      </a:lnTo>
                      <a:lnTo>
                        <a:pt x="2109" y="0"/>
                      </a:lnTo>
                      <a:lnTo>
                        <a:pt x="2130" y="0"/>
                      </a:lnTo>
                      <a:lnTo>
                        <a:pt x="2152" y="2"/>
                      </a:lnTo>
                      <a:lnTo>
                        <a:pt x="2172" y="5"/>
                      </a:lnTo>
                      <a:lnTo>
                        <a:pt x="2194" y="10"/>
                      </a:lnTo>
                      <a:lnTo>
                        <a:pt x="2216" y="14"/>
                      </a:lnTo>
                      <a:lnTo>
                        <a:pt x="2236" y="20"/>
                      </a:lnTo>
                      <a:lnTo>
                        <a:pt x="2258" y="26"/>
                      </a:lnTo>
                      <a:lnTo>
                        <a:pt x="2279" y="33"/>
                      </a:lnTo>
                      <a:lnTo>
                        <a:pt x="2299" y="42"/>
                      </a:lnTo>
                      <a:lnTo>
                        <a:pt x="2321" y="51"/>
                      </a:lnTo>
                      <a:lnTo>
                        <a:pt x="2342" y="60"/>
                      </a:lnTo>
                      <a:lnTo>
                        <a:pt x="2362" y="71"/>
                      </a:lnTo>
                      <a:lnTo>
                        <a:pt x="2404" y="92"/>
                      </a:lnTo>
                      <a:lnTo>
                        <a:pt x="2444" y="115"/>
                      </a:lnTo>
                      <a:lnTo>
                        <a:pt x="2483" y="140"/>
                      </a:lnTo>
                      <a:lnTo>
                        <a:pt x="2522" y="166"/>
                      </a:lnTo>
                      <a:lnTo>
                        <a:pt x="2596" y="218"/>
                      </a:lnTo>
                      <a:lnTo>
                        <a:pt x="2664" y="269"/>
                      </a:lnTo>
                      <a:lnTo>
                        <a:pt x="2677" y="278"/>
                      </a:lnTo>
                      <a:lnTo>
                        <a:pt x="2688" y="287"/>
                      </a:lnTo>
                      <a:lnTo>
                        <a:pt x="2700" y="295"/>
                      </a:lnTo>
                      <a:lnTo>
                        <a:pt x="2711" y="303"/>
                      </a:lnTo>
                      <a:lnTo>
                        <a:pt x="2721" y="312"/>
                      </a:lnTo>
                      <a:lnTo>
                        <a:pt x="2732" y="319"/>
                      </a:lnTo>
                      <a:lnTo>
                        <a:pt x="2742" y="326"/>
                      </a:lnTo>
                      <a:lnTo>
                        <a:pt x="2751" y="332"/>
                      </a:lnTo>
                      <a:lnTo>
                        <a:pt x="2763" y="339"/>
                      </a:lnTo>
                      <a:lnTo>
                        <a:pt x="2774" y="346"/>
                      </a:lnTo>
                      <a:lnTo>
                        <a:pt x="2786" y="352"/>
                      </a:lnTo>
                      <a:lnTo>
                        <a:pt x="2799" y="357"/>
                      </a:lnTo>
                      <a:lnTo>
                        <a:pt x="2812" y="361"/>
                      </a:lnTo>
                      <a:lnTo>
                        <a:pt x="2826" y="365"/>
                      </a:lnTo>
                      <a:lnTo>
                        <a:pt x="2840" y="369"/>
                      </a:lnTo>
                      <a:lnTo>
                        <a:pt x="2855" y="371"/>
                      </a:lnTo>
                      <a:lnTo>
                        <a:pt x="2869" y="375"/>
                      </a:lnTo>
                      <a:lnTo>
                        <a:pt x="2885" y="377"/>
                      </a:lnTo>
                      <a:lnTo>
                        <a:pt x="2899" y="378"/>
                      </a:lnTo>
                      <a:lnTo>
                        <a:pt x="2915" y="379"/>
                      </a:lnTo>
                      <a:lnTo>
                        <a:pt x="2947" y="378"/>
                      </a:lnTo>
                      <a:lnTo>
                        <a:pt x="2978" y="376"/>
                      </a:lnTo>
                      <a:lnTo>
                        <a:pt x="3010" y="371"/>
                      </a:lnTo>
                      <a:lnTo>
                        <a:pt x="3040" y="365"/>
                      </a:lnTo>
                      <a:lnTo>
                        <a:pt x="3070" y="358"/>
                      </a:lnTo>
                      <a:lnTo>
                        <a:pt x="3098" y="348"/>
                      </a:lnTo>
                      <a:lnTo>
                        <a:pt x="3111" y="342"/>
                      </a:lnTo>
                      <a:lnTo>
                        <a:pt x="3124" y="335"/>
                      </a:lnTo>
                      <a:lnTo>
                        <a:pt x="3136" y="329"/>
                      </a:lnTo>
                      <a:lnTo>
                        <a:pt x="3147" y="322"/>
                      </a:lnTo>
                      <a:lnTo>
                        <a:pt x="3159" y="315"/>
                      </a:lnTo>
                      <a:lnTo>
                        <a:pt x="3169" y="306"/>
                      </a:lnTo>
                      <a:lnTo>
                        <a:pt x="3178" y="298"/>
                      </a:lnTo>
                      <a:lnTo>
                        <a:pt x="3187" y="289"/>
                      </a:lnTo>
                      <a:lnTo>
                        <a:pt x="3203" y="271"/>
                      </a:lnTo>
                      <a:lnTo>
                        <a:pt x="3222" y="255"/>
                      </a:lnTo>
                      <a:lnTo>
                        <a:pt x="3241" y="237"/>
                      </a:lnTo>
                      <a:lnTo>
                        <a:pt x="3263" y="221"/>
                      </a:lnTo>
                      <a:lnTo>
                        <a:pt x="3286" y="203"/>
                      </a:lnTo>
                      <a:lnTo>
                        <a:pt x="3311" y="186"/>
                      </a:lnTo>
                      <a:lnTo>
                        <a:pt x="3337" y="171"/>
                      </a:lnTo>
                      <a:lnTo>
                        <a:pt x="3363" y="155"/>
                      </a:lnTo>
                      <a:lnTo>
                        <a:pt x="3391" y="140"/>
                      </a:lnTo>
                      <a:lnTo>
                        <a:pt x="3421" y="125"/>
                      </a:lnTo>
                      <a:lnTo>
                        <a:pt x="3451" y="112"/>
                      </a:lnTo>
                      <a:lnTo>
                        <a:pt x="3482" y="100"/>
                      </a:lnTo>
                      <a:lnTo>
                        <a:pt x="3514" y="88"/>
                      </a:lnTo>
                      <a:lnTo>
                        <a:pt x="3546" y="78"/>
                      </a:lnTo>
                      <a:lnTo>
                        <a:pt x="3580" y="68"/>
                      </a:lnTo>
                      <a:lnTo>
                        <a:pt x="3614" y="59"/>
                      </a:lnTo>
                      <a:lnTo>
                        <a:pt x="3648" y="53"/>
                      </a:lnTo>
                      <a:lnTo>
                        <a:pt x="3682" y="47"/>
                      </a:lnTo>
                      <a:lnTo>
                        <a:pt x="3716" y="44"/>
                      </a:lnTo>
                      <a:lnTo>
                        <a:pt x="3751" y="41"/>
                      </a:lnTo>
                      <a:lnTo>
                        <a:pt x="3786" y="41"/>
                      </a:lnTo>
                      <a:lnTo>
                        <a:pt x="3821" y="42"/>
                      </a:lnTo>
                      <a:lnTo>
                        <a:pt x="3856" y="45"/>
                      </a:lnTo>
                      <a:lnTo>
                        <a:pt x="3890" y="50"/>
                      </a:lnTo>
                      <a:lnTo>
                        <a:pt x="3924" y="56"/>
                      </a:lnTo>
                      <a:lnTo>
                        <a:pt x="3957" y="65"/>
                      </a:lnTo>
                      <a:lnTo>
                        <a:pt x="3990" y="78"/>
                      </a:lnTo>
                      <a:lnTo>
                        <a:pt x="4022" y="91"/>
                      </a:lnTo>
                      <a:lnTo>
                        <a:pt x="4054" y="108"/>
                      </a:lnTo>
                      <a:lnTo>
                        <a:pt x="4085" y="126"/>
                      </a:lnTo>
                      <a:lnTo>
                        <a:pt x="4115" y="148"/>
                      </a:lnTo>
                      <a:lnTo>
                        <a:pt x="4144" y="172"/>
                      </a:lnTo>
                      <a:lnTo>
                        <a:pt x="4164" y="191"/>
                      </a:lnTo>
                      <a:lnTo>
                        <a:pt x="4182" y="210"/>
                      </a:lnTo>
                      <a:lnTo>
                        <a:pt x="4199" y="230"/>
                      </a:lnTo>
                      <a:lnTo>
                        <a:pt x="4214" y="251"/>
                      </a:lnTo>
                      <a:lnTo>
                        <a:pt x="4229" y="272"/>
                      </a:lnTo>
                      <a:lnTo>
                        <a:pt x="4242" y="295"/>
                      </a:lnTo>
                      <a:lnTo>
                        <a:pt x="4254" y="318"/>
                      </a:lnTo>
                      <a:lnTo>
                        <a:pt x="4264" y="342"/>
                      </a:lnTo>
                      <a:lnTo>
                        <a:pt x="4273" y="366"/>
                      </a:lnTo>
                      <a:lnTo>
                        <a:pt x="4282" y="392"/>
                      </a:lnTo>
                      <a:lnTo>
                        <a:pt x="4288" y="418"/>
                      </a:lnTo>
                      <a:lnTo>
                        <a:pt x="4293" y="444"/>
                      </a:lnTo>
                      <a:lnTo>
                        <a:pt x="4297" y="472"/>
                      </a:lnTo>
                      <a:lnTo>
                        <a:pt x="4299" y="499"/>
                      </a:lnTo>
                      <a:lnTo>
                        <a:pt x="4300" y="528"/>
                      </a:lnTo>
                      <a:lnTo>
                        <a:pt x="4300" y="557"/>
                      </a:lnTo>
                      <a:lnTo>
                        <a:pt x="4299" y="578"/>
                      </a:lnTo>
                      <a:lnTo>
                        <a:pt x="4297" y="601"/>
                      </a:lnTo>
                      <a:lnTo>
                        <a:pt x="4294" y="624"/>
                      </a:lnTo>
                      <a:lnTo>
                        <a:pt x="4290" y="647"/>
                      </a:lnTo>
                      <a:lnTo>
                        <a:pt x="4286" y="669"/>
                      </a:lnTo>
                      <a:lnTo>
                        <a:pt x="4281" y="692"/>
                      </a:lnTo>
                      <a:lnTo>
                        <a:pt x="4276" y="715"/>
                      </a:lnTo>
                      <a:lnTo>
                        <a:pt x="4268" y="738"/>
                      </a:lnTo>
                      <a:lnTo>
                        <a:pt x="4261" y="760"/>
                      </a:lnTo>
                      <a:lnTo>
                        <a:pt x="4254" y="783"/>
                      </a:lnTo>
                      <a:lnTo>
                        <a:pt x="4244" y="806"/>
                      </a:lnTo>
                      <a:lnTo>
                        <a:pt x="4235" y="828"/>
                      </a:lnTo>
                      <a:lnTo>
                        <a:pt x="4226" y="851"/>
                      </a:lnTo>
                      <a:lnTo>
                        <a:pt x="4214" y="873"/>
                      </a:lnTo>
                      <a:lnTo>
                        <a:pt x="4204" y="896"/>
                      </a:lnTo>
                      <a:lnTo>
                        <a:pt x="4192" y="917"/>
                      </a:lnTo>
                      <a:lnTo>
                        <a:pt x="4179" y="940"/>
                      </a:lnTo>
                      <a:lnTo>
                        <a:pt x="4167" y="961"/>
                      </a:lnTo>
                      <a:lnTo>
                        <a:pt x="4153" y="983"/>
                      </a:lnTo>
                      <a:lnTo>
                        <a:pt x="4139" y="1003"/>
                      </a:lnTo>
                      <a:lnTo>
                        <a:pt x="4125" y="1025"/>
                      </a:lnTo>
                      <a:lnTo>
                        <a:pt x="4109" y="1045"/>
                      </a:lnTo>
                      <a:lnTo>
                        <a:pt x="4094" y="1065"/>
                      </a:lnTo>
                      <a:lnTo>
                        <a:pt x="4077" y="1085"/>
                      </a:lnTo>
                      <a:lnTo>
                        <a:pt x="4060" y="1104"/>
                      </a:lnTo>
                      <a:lnTo>
                        <a:pt x="4044" y="1123"/>
                      </a:lnTo>
                      <a:lnTo>
                        <a:pt x="4026" y="1141"/>
                      </a:lnTo>
                      <a:lnTo>
                        <a:pt x="4008" y="1159"/>
                      </a:lnTo>
                      <a:lnTo>
                        <a:pt x="3989" y="1176"/>
                      </a:lnTo>
                      <a:lnTo>
                        <a:pt x="3970" y="1193"/>
                      </a:lnTo>
                      <a:lnTo>
                        <a:pt x="3951" y="1209"/>
                      </a:lnTo>
                      <a:lnTo>
                        <a:pt x="3931" y="1224"/>
                      </a:lnTo>
                      <a:lnTo>
                        <a:pt x="3923" y="1232"/>
                      </a:lnTo>
                      <a:lnTo>
                        <a:pt x="3913" y="1237"/>
                      </a:lnTo>
                      <a:lnTo>
                        <a:pt x="3903" y="1241"/>
                      </a:lnTo>
                      <a:lnTo>
                        <a:pt x="3893" y="1244"/>
                      </a:lnTo>
                      <a:lnTo>
                        <a:pt x="3883" y="1246"/>
                      </a:lnTo>
                      <a:lnTo>
                        <a:pt x="3872" y="1247"/>
                      </a:lnTo>
                      <a:lnTo>
                        <a:pt x="3862" y="1247"/>
                      </a:lnTo>
                      <a:lnTo>
                        <a:pt x="3852" y="1246"/>
                      </a:lnTo>
                      <a:lnTo>
                        <a:pt x="3841" y="1245"/>
                      </a:lnTo>
                      <a:lnTo>
                        <a:pt x="3832" y="1242"/>
                      </a:lnTo>
                      <a:lnTo>
                        <a:pt x="3822" y="1238"/>
                      </a:lnTo>
                      <a:lnTo>
                        <a:pt x="3812" y="1234"/>
                      </a:lnTo>
                      <a:lnTo>
                        <a:pt x="3803" y="1228"/>
                      </a:lnTo>
                      <a:lnTo>
                        <a:pt x="3795" y="1221"/>
                      </a:lnTo>
                      <a:lnTo>
                        <a:pt x="3787" y="1214"/>
                      </a:lnTo>
                      <a:lnTo>
                        <a:pt x="3780" y="1206"/>
                      </a:lnTo>
                      <a:lnTo>
                        <a:pt x="3774" y="1197"/>
                      </a:lnTo>
                      <a:lnTo>
                        <a:pt x="3768" y="1187"/>
                      </a:lnTo>
                      <a:lnTo>
                        <a:pt x="3764" y="1177"/>
                      </a:lnTo>
                      <a:lnTo>
                        <a:pt x="3761" y="1167"/>
                      </a:lnTo>
                      <a:lnTo>
                        <a:pt x="3758" y="1157"/>
                      </a:lnTo>
                      <a:lnTo>
                        <a:pt x="3757" y="1146"/>
                      </a:lnTo>
                      <a:lnTo>
                        <a:pt x="3757" y="1136"/>
                      </a:lnTo>
                      <a:lnTo>
                        <a:pt x="3758" y="1125"/>
                      </a:lnTo>
                      <a:lnTo>
                        <a:pt x="3760" y="1116"/>
                      </a:lnTo>
                      <a:lnTo>
                        <a:pt x="3763" y="1106"/>
                      </a:lnTo>
                      <a:lnTo>
                        <a:pt x="3767" y="1095"/>
                      </a:lnTo>
                      <a:lnTo>
                        <a:pt x="3771" y="1086"/>
                      </a:lnTo>
                      <a:lnTo>
                        <a:pt x="3777" y="1078"/>
                      </a:lnTo>
                      <a:lnTo>
                        <a:pt x="3783" y="1068"/>
                      </a:lnTo>
                      <a:lnTo>
                        <a:pt x="3791" y="1061"/>
                      </a:lnTo>
                      <a:lnTo>
                        <a:pt x="3799" y="1054"/>
                      </a:lnTo>
                      <a:lnTo>
                        <a:pt x="3829" y="1030"/>
                      </a:lnTo>
                      <a:lnTo>
                        <a:pt x="3857" y="1004"/>
                      </a:lnTo>
                      <a:lnTo>
                        <a:pt x="3884" y="976"/>
                      </a:lnTo>
                      <a:lnTo>
                        <a:pt x="3909" y="947"/>
                      </a:lnTo>
                      <a:lnTo>
                        <a:pt x="3934" y="916"/>
                      </a:lnTo>
                      <a:lnTo>
                        <a:pt x="3957" y="884"/>
                      </a:lnTo>
                      <a:lnTo>
                        <a:pt x="3979" y="852"/>
                      </a:lnTo>
                      <a:lnTo>
                        <a:pt x="3998" y="819"/>
                      </a:lnTo>
                      <a:lnTo>
                        <a:pt x="4017" y="785"/>
                      </a:lnTo>
                      <a:lnTo>
                        <a:pt x="4032" y="751"/>
                      </a:lnTo>
                      <a:lnTo>
                        <a:pt x="4047" y="717"/>
                      </a:lnTo>
                      <a:lnTo>
                        <a:pt x="4059" y="682"/>
                      </a:lnTo>
                      <a:lnTo>
                        <a:pt x="4069" y="648"/>
                      </a:lnTo>
                      <a:lnTo>
                        <a:pt x="4076" y="613"/>
                      </a:lnTo>
                      <a:lnTo>
                        <a:pt x="4079" y="597"/>
                      </a:lnTo>
                      <a:lnTo>
                        <a:pt x="4081" y="580"/>
                      </a:lnTo>
                      <a:lnTo>
                        <a:pt x="4083" y="565"/>
                      </a:lnTo>
                      <a:lnTo>
                        <a:pt x="4084" y="548"/>
                      </a:lnTo>
                      <a:lnTo>
                        <a:pt x="4084" y="532"/>
                      </a:lnTo>
                      <a:lnTo>
                        <a:pt x="4083" y="515"/>
                      </a:lnTo>
                      <a:lnTo>
                        <a:pt x="4082" y="500"/>
                      </a:lnTo>
                      <a:lnTo>
                        <a:pt x="4080" y="484"/>
                      </a:lnTo>
                      <a:lnTo>
                        <a:pt x="4078" y="469"/>
                      </a:lnTo>
                      <a:lnTo>
                        <a:pt x="4074" y="454"/>
                      </a:lnTo>
                      <a:lnTo>
                        <a:pt x="4070" y="441"/>
                      </a:lnTo>
                      <a:lnTo>
                        <a:pt x="4066" y="426"/>
                      </a:lnTo>
                      <a:lnTo>
                        <a:pt x="4059" y="414"/>
                      </a:lnTo>
                      <a:lnTo>
                        <a:pt x="4053" y="400"/>
                      </a:lnTo>
                      <a:lnTo>
                        <a:pt x="4046" y="388"/>
                      </a:lnTo>
                      <a:lnTo>
                        <a:pt x="4039" y="377"/>
                      </a:lnTo>
                      <a:lnTo>
                        <a:pt x="4029" y="365"/>
                      </a:lnTo>
                      <a:lnTo>
                        <a:pt x="4020" y="354"/>
                      </a:lnTo>
                      <a:lnTo>
                        <a:pt x="4011" y="344"/>
                      </a:lnTo>
                      <a:lnTo>
                        <a:pt x="3999" y="333"/>
                      </a:lnTo>
                      <a:lnTo>
                        <a:pt x="3981" y="317"/>
                      </a:lnTo>
                      <a:lnTo>
                        <a:pt x="3960" y="303"/>
                      </a:lnTo>
                      <a:lnTo>
                        <a:pt x="3938" y="291"/>
                      </a:lnTo>
                      <a:lnTo>
                        <a:pt x="3917" y="282"/>
                      </a:lnTo>
                      <a:lnTo>
                        <a:pt x="3895" y="273"/>
                      </a:lnTo>
                      <a:lnTo>
                        <a:pt x="3871" y="266"/>
                      </a:lnTo>
                      <a:lnTo>
                        <a:pt x="3848" y="262"/>
                      </a:lnTo>
                      <a:lnTo>
                        <a:pt x="3825" y="259"/>
                      </a:lnTo>
                      <a:lnTo>
                        <a:pt x="3801" y="257"/>
                      </a:lnTo>
                      <a:lnTo>
                        <a:pt x="3776" y="256"/>
                      </a:lnTo>
                      <a:lnTo>
                        <a:pt x="3751" y="257"/>
                      </a:lnTo>
                      <a:lnTo>
                        <a:pt x="3727" y="259"/>
                      </a:lnTo>
                      <a:lnTo>
                        <a:pt x="3703" y="263"/>
                      </a:lnTo>
                      <a:lnTo>
                        <a:pt x="3679" y="267"/>
                      </a:lnTo>
                      <a:lnTo>
                        <a:pt x="3654" y="272"/>
                      </a:lnTo>
                      <a:lnTo>
                        <a:pt x="3630" y="278"/>
                      </a:lnTo>
                      <a:lnTo>
                        <a:pt x="3606" y="286"/>
                      </a:lnTo>
                      <a:lnTo>
                        <a:pt x="3584" y="294"/>
                      </a:lnTo>
                      <a:lnTo>
                        <a:pt x="3561" y="302"/>
                      </a:lnTo>
                      <a:lnTo>
                        <a:pt x="3539" y="312"/>
                      </a:lnTo>
                      <a:lnTo>
                        <a:pt x="3518" y="321"/>
                      </a:lnTo>
                      <a:lnTo>
                        <a:pt x="3497" y="331"/>
                      </a:lnTo>
                      <a:lnTo>
                        <a:pt x="3477" y="342"/>
                      </a:lnTo>
                      <a:lnTo>
                        <a:pt x="3458" y="352"/>
                      </a:lnTo>
                      <a:lnTo>
                        <a:pt x="3440" y="362"/>
                      </a:lnTo>
                      <a:lnTo>
                        <a:pt x="3422" y="373"/>
                      </a:lnTo>
                      <a:lnTo>
                        <a:pt x="3407" y="384"/>
                      </a:lnTo>
                      <a:lnTo>
                        <a:pt x="3392" y="394"/>
                      </a:lnTo>
                      <a:lnTo>
                        <a:pt x="3379" y="405"/>
                      </a:lnTo>
                      <a:lnTo>
                        <a:pt x="3367" y="415"/>
                      </a:lnTo>
                      <a:lnTo>
                        <a:pt x="3356" y="424"/>
                      </a:lnTo>
                      <a:lnTo>
                        <a:pt x="3348" y="434"/>
                      </a:lnTo>
                      <a:lnTo>
                        <a:pt x="3331" y="450"/>
                      </a:lnTo>
                      <a:lnTo>
                        <a:pt x="3315" y="466"/>
                      </a:lnTo>
                      <a:lnTo>
                        <a:pt x="3297" y="480"/>
                      </a:lnTo>
                      <a:lnTo>
                        <a:pt x="3279" y="495"/>
                      </a:lnTo>
                      <a:lnTo>
                        <a:pt x="3259" y="507"/>
                      </a:lnTo>
                      <a:lnTo>
                        <a:pt x="3238" y="519"/>
                      </a:lnTo>
                      <a:lnTo>
                        <a:pt x="3218" y="531"/>
                      </a:lnTo>
                      <a:lnTo>
                        <a:pt x="3196" y="541"/>
                      </a:lnTo>
                      <a:lnTo>
                        <a:pt x="3173" y="550"/>
                      </a:lnTo>
                      <a:lnTo>
                        <a:pt x="3150" y="559"/>
                      </a:lnTo>
                      <a:lnTo>
                        <a:pt x="3127" y="567"/>
                      </a:lnTo>
                      <a:lnTo>
                        <a:pt x="3102" y="573"/>
                      </a:lnTo>
                      <a:lnTo>
                        <a:pt x="3078" y="579"/>
                      </a:lnTo>
                      <a:lnTo>
                        <a:pt x="3053" y="584"/>
                      </a:lnTo>
                      <a:lnTo>
                        <a:pt x="3028" y="589"/>
                      </a:lnTo>
                      <a:lnTo>
                        <a:pt x="3004" y="592"/>
                      </a:lnTo>
                      <a:lnTo>
                        <a:pt x="2978" y="594"/>
                      </a:lnTo>
                      <a:lnTo>
                        <a:pt x="2953" y="595"/>
                      </a:lnTo>
                      <a:lnTo>
                        <a:pt x="2927" y="595"/>
                      </a:lnTo>
                      <a:lnTo>
                        <a:pt x="2902" y="595"/>
                      </a:lnTo>
                      <a:lnTo>
                        <a:pt x="2877" y="593"/>
                      </a:lnTo>
                      <a:lnTo>
                        <a:pt x="2853" y="591"/>
                      </a:lnTo>
                      <a:lnTo>
                        <a:pt x="2828" y="587"/>
                      </a:lnTo>
                      <a:lnTo>
                        <a:pt x="2803" y="582"/>
                      </a:lnTo>
                      <a:lnTo>
                        <a:pt x="2779" y="577"/>
                      </a:lnTo>
                      <a:lnTo>
                        <a:pt x="2756" y="571"/>
                      </a:lnTo>
                      <a:lnTo>
                        <a:pt x="2733" y="563"/>
                      </a:lnTo>
                      <a:lnTo>
                        <a:pt x="2711" y="555"/>
                      </a:lnTo>
                      <a:lnTo>
                        <a:pt x="2689" y="545"/>
                      </a:lnTo>
                      <a:lnTo>
                        <a:pt x="2669" y="535"/>
                      </a:lnTo>
                      <a:lnTo>
                        <a:pt x="2648" y="523"/>
                      </a:lnTo>
                      <a:lnTo>
                        <a:pt x="2628" y="511"/>
                      </a:lnTo>
                      <a:lnTo>
                        <a:pt x="2618" y="503"/>
                      </a:lnTo>
                      <a:lnTo>
                        <a:pt x="2607" y="496"/>
                      </a:lnTo>
                      <a:lnTo>
                        <a:pt x="2595" y="487"/>
                      </a:lnTo>
                      <a:lnTo>
                        <a:pt x="2584" y="479"/>
                      </a:lnTo>
                      <a:lnTo>
                        <a:pt x="2571" y="470"/>
                      </a:lnTo>
                      <a:lnTo>
                        <a:pt x="2560" y="460"/>
                      </a:lnTo>
                      <a:lnTo>
                        <a:pt x="2548" y="452"/>
                      </a:lnTo>
                      <a:lnTo>
                        <a:pt x="2535" y="443"/>
                      </a:lnTo>
                      <a:lnTo>
                        <a:pt x="2482" y="403"/>
                      </a:lnTo>
                      <a:lnTo>
                        <a:pt x="2425" y="361"/>
                      </a:lnTo>
                      <a:lnTo>
                        <a:pt x="2394" y="340"/>
                      </a:lnTo>
                      <a:lnTo>
                        <a:pt x="2364" y="320"/>
                      </a:lnTo>
                      <a:lnTo>
                        <a:pt x="2332" y="301"/>
                      </a:lnTo>
                      <a:lnTo>
                        <a:pt x="2301" y="283"/>
                      </a:lnTo>
                      <a:lnTo>
                        <a:pt x="2269" y="266"/>
                      </a:lnTo>
                      <a:lnTo>
                        <a:pt x="2239" y="251"/>
                      </a:lnTo>
                      <a:lnTo>
                        <a:pt x="2209" y="238"/>
                      </a:lnTo>
                      <a:lnTo>
                        <a:pt x="2179" y="228"/>
                      </a:lnTo>
                      <a:lnTo>
                        <a:pt x="2165" y="225"/>
                      </a:lnTo>
                      <a:lnTo>
                        <a:pt x="2152" y="221"/>
                      </a:lnTo>
                      <a:lnTo>
                        <a:pt x="2137" y="218"/>
                      </a:lnTo>
                      <a:lnTo>
                        <a:pt x="2124" y="216"/>
                      </a:lnTo>
                      <a:lnTo>
                        <a:pt x="2110" y="216"/>
                      </a:lnTo>
                      <a:lnTo>
                        <a:pt x="2098" y="216"/>
                      </a:lnTo>
                      <a:lnTo>
                        <a:pt x="2085" y="217"/>
                      </a:lnTo>
                      <a:lnTo>
                        <a:pt x="2074" y="220"/>
                      </a:lnTo>
                      <a:lnTo>
                        <a:pt x="2060" y="224"/>
                      </a:lnTo>
                      <a:lnTo>
                        <a:pt x="2047" y="228"/>
                      </a:lnTo>
                      <a:lnTo>
                        <a:pt x="2034" y="232"/>
                      </a:lnTo>
                      <a:lnTo>
                        <a:pt x="2021" y="237"/>
                      </a:lnTo>
                      <a:lnTo>
                        <a:pt x="1995" y="249"/>
                      </a:lnTo>
                      <a:lnTo>
                        <a:pt x="1972" y="263"/>
                      </a:lnTo>
                      <a:lnTo>
                        <a:pt x="1949" y="279"/>
                      </a:lnTo>
                      <a:lnTo>
                        <a:pt x="1926" y="296"/>
                      </a:lnTo>
                      <a:lnTo>
                        <a:pt x="1905" y="315"/>
                      </a:lnTo>
                      <a:lnTo>
                        <a:pt x="1885" y="334"/>
                      </a:lnTo>
                      <a:lnTo>
                        <a:pt x="1865" y="355"/>
                      </a:lnTo>
                      <a:lnTo>
                        <a:pt x="1845" y="377"/>
                      </a:lnTo>
                      <a:lnTo>
                        <a:pt x="1827" y="398"/>
                      </a:lnTo>
                      <a:lnTo>
                        <a:pt x="1809" y="421"/>
                      </a:lnTo>
                      <a:lnTo>
                        <a:pt x="1776" y="466"/>
                      </a:lnTo>
                      <a:lnTo>
                        <a:pt x="1744" y="510"/>
                      </a:lnTo>
                      <a:lnTo>
                        <a:pt x="1711" y="556"/>
                      </a:lnTo>
                      <a:lnTo>
                        <a:pt x="1698" y="573"/>
                      </a:lnTo>
                      <a:lnTo>
                        <a:pt x="1684" y="589"/>
                      </a:lnTo>
                      <a:lnTo>
                        <a:pt x="1670" y="604"/>
                      </a:lnTo>
                      <a:lnTo>
                        <a:pt x="1656" y="619"/>
                      </a:lnTo>
                      <a:lnTo>
                        <a:pt x="1641" y="631"/>
                      </a:lnTo>
                      <a:lnTo>
                        <a:pt x="1626" y="643"/>
                      </a:lnTo>
                      <a:lnTo>
                        <a:pt x="1612" y="655"/>
                      </a:lnTo>
                      <a:lnTo>
                        <a:pt x="1596" y="665"/>
                      </a:lnTo>
                      <a:lnTo>
                        <a:pt x="1581" y="675"/>
                      </a:lnTo>
                      <a:lnTo>
                        <a:pt x="1565" y="684"/>
                      </a:lnTo>
                      <a:lnTo>
                        <a:pt x="1549" y="692"/>
                      </a:lnTo>
                      <a:lnTo>
                        <a:pt x="1533" y="699"/>
                      </a:lnTo>
                      <a:lnTo>
                        <a:pt x="1517" y="705"/>
                      </a:lnTo>
                      <a:lnTo>
                        <a:pt x="1500" y="712"/>
                      </a:lnTo>
                      <a:lnTo>
                        <a:pt x="1484" y="717"/>
                      </a:lnTo>
                      <a:lnTo>
                        <a:pt x="1467" y="721"/>
                      </a:lnTo>
                      <a:lnTo>
                        <a:pt x="1434" y="728"/>
                      </a:lnTo>
                      <a:lnTo>
                        <a:pt x="1401" y="733"/>
                      </a:lnTo>
                      <a:lnTo>
                        <a:pt x="1368" y="736"/>
                      </a:lnTo>
                      <a:lnTo>
                        <a:pt x="1335" y="739"/>
                      </a:lnTo>
                      <a:lnTo>
                        <a:pt x="1303" y="739"/>
                      </a:lnTo>
                      <a:lnTo>
                        <a:pt x="1271" y="738"/>
                      </a:lnTo>
                      <a:lnTo>
                        <a:pt x="1239" y="734"/>
                      </a:lnTo>
                      <a:lnTo>
                        <a:pt x="1208" y="732"/>
                      </a:lnTo>
                      <a:lnTo>
                        <a:pt x="1191" y="730"/>
                      </a:lnTo>
                      <a:lnTo>
                        <a:pt x="1173" y="727"/>
                      </a:lnTo>
                      <a:lnTo>
                        <a:pt x="1155" y="724"/>
                      </a:lnTo>
                      <a:lnTo>
                        <a:pt x="1135" y="721"/>
                      </a:lnTo>
                      <a:lnTo>
                        <a:pt x="1114" y="718"/>
                      </a:lnTo>
                      <a:lnTo>
                        <a:pt x="1094" y="714"/>
                      </a:lnTo>
                      <a:lnTo>
                        <a:pt x="1071" y="710"/>
                      </a:lnTo>
                      <a:lnTo>
                        <a:pt x="1048" y="705"/>
                      </a:lnTo>
                      <a:lnTo>
                        <a:pt x="973" y="691"/>
                      </a:lnTo>
                      <a:lnTo>
                        <a:pt x="892" y="677"/>
                      </a:lnTo>
                      <a:lnTo>
                        <a:pt x="850" y="671"/>
                      </a:lnTo>
                      <a:lnTo>
                        <a:pt x="807" y="666"/>
                      </a:lnTo>
                      <a:lnTo>
                        <a:pt x="766" y="662"/>
                      </a:lnTo>
                      <a:lnTo>
                        <a:pt x="725" y="659"/>
                      </a:lnTo>
                      <a:lnTo>
                        <a:pt x="683" y="658"/>
                      </a:lnTo>
                      <a:lnTo>
                        <a:pt x="644" y="660"/>
                      </a:lnTo>
                      <a:lnTo>
                        <a:pt x="625" y="661"/>
                      </a:lnTo>
                      <a:lnTo>
                        <a:pt x="607" y="663"/>
                      </a:lnTo>
                      <a:lnTo>
                        <a:pt x="588" y="665"/>
                      </a:lnTo>
                      <a:lnTo>
                        <a:pt x="570" y="669"/>
                      </a:lnTo>
                      <a:lnTo>
                        <a:pt x="554" y="673"/>
                      </a:lnTo>
                      <a:lnTo>
                        <a:pt x="537" y="678"/>
                      </a:lnTo>
                      <a:lnTo>
                        <a:pt x="522" y="683"/>
                      </a:lnTo>
                      <a:lnTo>
                        <a:pt x="507" y="689"/>
                      </a:lnTo>
                      <a:lnTo>
                        <a:pt x="493" y="696"/>
                      </a:lnTo>
                      <a:lnTo>
                        <a:pt x="480" y="704"/>
                      </a:lnTo>
                      <a:lnTo>
                        <a:pt x="468" y="714"/>
                      </a:lnTo>
                      <a:lnTo>
                        <a:pt x="457" y="723"/>
                      </a:lnTo>
                      <a:lnTo>
                        <a:pt x="442" y="738"/>
                      </a:lnTo>
                      <a:lnTo>
                        <a:pt x="429" y="753"/>
                      </a:lnTo>
                      <a:lnTo>
                        <a:pt x="414" y="767"/>
                      </a:lnTo>
                      <a:lnTo>
                        <a:pt x="402" y="783"/>
                      </a:lnTo>
                      <a:lnTo>
                        <a:pt x="388" y="800"/>
                      </a:lnTo>
                      <a:lnTo>
                        <a:pt x="377" y="816"/>
                      </a:lnTo>
                      <a:lnTo>
                        <a:pt x="365" y="833"/>
                      </a:lnTo>
                      <a:lnTo>
                        <a:pt x="353" y="850"/>
                      </a:lnTo>
                      <a:lnTo>
                        <a:pt x="343" y="868"/>
                      </a:lnTo>
                      <a:lnTo>
                        <a:pt x="333" y="886"/>
                      </a:lnTo>
                      <a:lnTo>
                        <a:pt x="322" y="905"/>
                      </a:lnTo>
                      <a:lnTo>
                        <a:pt x="313" y="924"/>
                      </a:lnTo>
                      <a:lnTo>
                        <a:pt x="304" y="943"/>
                      </a:lnTo>
                      <a:lnTo>
                        <a:pt x="295" y="963"/>
                      </a:lnTo>
                      <a:lnTo>
                        <a:pt x="287" y="983"/>
                      </a:lnTo>
                      <a:lnTo>
                        <a:pt x="279" y="1003"/>
                      </a:lnTo>
                      <a:lnTo>
                        <a:pt x="265" y="1046"/>
                      </a:lnTo>
                      <a:lnTo>
                        <a:pt x="253" y="1090"/>
                      </a:lnTo>
                      <a:lnTo>
                        <a:pt x="243" y="1137"/>
                      </a:lnTo>
                      <a:lnTo>
                        <a:pt x="233" y="1184"/>
                      </a:lnTo>
                      <a:lnTo>
                        <a:pt x="226" y="1234"/>
                      </a:lnTo>
                      <a:lnTo>
                        <a:pt x="221" y="1285"/>
                      </a:lnTo>
                      <a:lnTo>
                        <a:pt x="218" y="1338"/>
                      </a:lnTo>
                      <a:lnTo>
                        <a:pt x="216" y="1393"/>
                      </a:lnTo>
                      <a:lnTo>
                        <a:pt x="216" y="1426"/>
                      </a:lnTo>
                      <a:lnTo>
                        <a:pt x="218" y="1471"/>
                      </a:lnTo>
                      <a:lnTo>
                        <a:pt x="220" y="1525"/>
                      </a:lnTo>
                      <a:lnTo>
                        <a:pt x="224" y="1590"/>
                      </a:lnTo>
                      <a:lnTo>
                        <a:pt x="234" y="1746"/>
                      </a:lnTo>
                      <a:lnTo>
                        <a:pt x="249" y="1930"/>
                      </a:lnTo>
                      <a:lnTo>
                        <a:pt x="265" y="2137"/>
                      </a:lnTo>
                      <a:lnTo>
                        <a:pt x="284" y="2361"/>
                      </a:lnTo>
                      <a:lnTo>
                        <a:pt x="304" y="2594"/>
                      </a:lnTo>
                      <a:lnTo>
                        <a:pt x="325" y="2832"/>
                      </a:lnTo>
                      <a:lnTo>
                        <a:pt x="367" y="3290"/>
                      </a:lnTo>
                      <a:lnTo>
                        <a:pt x="403" y="3685"/>
                      </a:lnTo>
                      <a:lnTo>
                        <a:pt x="429" y="3963"/>
                      </a:lnTo>
                      <a:lnTo>
                        <a:pt x="440" y="4073"/>
                      </a:lnTo>
                      <a:lnTo>
                        <a:pt x="440" y="4084"/>
                      </a:lnTo>
                      <a:lnTo>
                        <a:pt x="439" y="4095"/>
                      </a:lnTo>
                      <a:lnTo>
                        <a:pt x="438" y="4106"/>
                      </a:lnTo>
                      <a:lnTo>
                        <a:pt x="435" y="4116"/>
                      </a:lnTo>
                      <a:lnTo>
                        <a:pt x="432" y="4126"/>
                      </a:lnTo>
                      <a:lnTo>
                        <a:pt x="427" y="4135"/>
                      </a:lnTo>
                      <a:lnTo>
                        <a:pt x="422" y="4144"/>
                      </a:lnTo>
                      <a:lnTo>
                        <a:pt x="415" y="4153"/>
                      </a:lnTo>
                      <a:lnTo>
                        <a:pt x="408" y="4160"/>
                      </a:lnTo>
                      <a:lnTo>
                        <a:pt x="401" y="4167"/>
                      </a:lnTo>
                      <a:lnTo>
                        <a:pt x="393" y="4173"/>
                      </a:lnTo>
                      <a:lnTo>
                        <a:pt x="383" y="4178"/>
                      </a:lnTo>
                      <a:lnTo>
                        <a:pt x="374" y="4184"/>
                      </a:lnTo>
                      <a:lnTo>
                        <a:pt x="364" y="4187"/>
                      </a:lnTo>
                      <a:lnTo>
                        <a:pt x="353" y="4190"/>
                      </a:lnTo>
                      <a:lnTo>
                        <a:pt x="342" y="4191"/>
                      </a:lnTo>
                      <a:lnTo>
                        <a:pt x="332" y="4192"/>
                      </a:lnTo>
                      <a:lnTo>
                        <a:pt x="320" y="4191"/>
                      </a:lnTo>
                      <a:lnTo>
                        <a:pt x="310" y="4190"/>
                      </a:lnTo>
                      <a:lnTo>
                        <a:pt x="300" y="4187"/>
                      </a:lnTo>
                      <a:lnTo>
                        <a:pt x="290" y="4184"/>
                      </a:lnTo>
                      <a:lnTo>
                        <a:pt x="280" y="4178"/>
                      </a:lnTo>
                      <a:lnTo>
                        <a:pt x="272" y="4173"/>
                      </a:lnTo>
                      <a:lnTo>
                        <a:pt x="263" y="4167"/>
                      </a:lnTo>
                      <a:lnTo>
                        <a:pt x="255" y="4160"/>
                      </a:lnTo>
                      <a:lnTo>
                        <a:pt x="249" y="4153"/>
                      </a:lnTo>
                      <a:lnTo>
                        <a:pt x="243" y="4144"/>
                      </a:lnTo>
                      <a:lnTo>
                        <a:pt x="236" y="4135"/>
                      </a:lnTo>
                      <a:lnTo>
                        <a:pt x="232" y="4126"/>
                      </a:lnTo>
                      <a:lnTo>
                        <a:pt x="228" y="4115"/>
                      </a:lnTo>
                      <a:lnTo>
                        <a:pt x="226" y="4105"/>
                      </a:lnTo>
                      <a:lnTo>
                        <a:pt x="224" y="4094"/>
                      </a:lnTo>
                      <a:lnTo>
                        <a:pt x="212" y="3961"/>
                      </a:lnTo>
                      <a:lnTo>
                        <a:pt x="185" y="3672"/>
                      </a:lnTo>
                      <a:lnTo>
                        <a:pt x="148" y="3274"/>
                      </a:lnTo>
                      <a:lnTo>
                        <a:pt x="106" y="2817"/>
                      </a:lnTo>
                      <a:lnTo>
                        <a:pt x="85" y="2582"/>
                      </a:lnTo>
                      <a:lnTo>
                        <a:pt x="66" y="2351"/>
                      </a:lnTo>
                      <a:lnTo>
                        <a:pt x="47" y="2130"/>
                      </a:lnTo>
                      <a:lnTo>
                        <a:pt x="31" y="1924"/>
                      </a:lnTo>
                      <a:lnTo>
                        <a:pt x="17" y="1742"/>
                      </a:lnTo>
                      <a:lnTo>
                        <a:pt x="7" y="1587"/>
                      </a:lnTo>
                      <a:lnTo>
                        <a:pt x="4" y="1523"/>
                      </a:lnTo>
                      <a:lnTo>
                        <a:pt x="1" y="1468"/>
                      </a:lnTo>
                      <a:lnTo>
                        <a:pt x="0" y="1424"/>
                      </a:lnTo>
                      <a:lnTo>
                        <a:pt x="0" y="1390"/>
                      </a:lnTo>
                      <a:lnTo>
                        <a:pt x="1" y="1357"/>
                      </a:lnTo>
                      <a:lnTo>
                        <a:pt x="2" y="1324"/>
                      </a:lnTo>
                      <a:lnTo>
                        <a:pt x="4" y="1292"/>
                      </a:lnTo>
                      <a:lnTo>
                        <a:pt x="6" y="1260"/>
                      </a:lnTo>
                      <a:lnTo>
                        <a:pt x="9" y="1228"/>
                      </a:lnTo>
                      <a:lnTo>
                        <a:pt x="13" y="1198"/>
                      </a:lnTo>
                      <a:lnTo>
                        <a:pt x="17" y="1167"/>
                      </a:lnTo>
                      <a:lnTo>
                        <a:pt x="21" y="1138"/>
                      </a:lnTo>
                      <a:lnTo>
                        <a:pt x="27" y="1108"/>
                      </a:lnTo>
                      <a:lnTo>
                        <a:pt x="33" y="1079"/>
                      </a:lnTo>
                      <a:lnTo>
                        <a:pt x="39" y="1051"/>
                      </a:lnTo>
                      <a:lnTo>
                        <a:pt x="46" y="1023"/>
                      </a:lnTo>
                      <a:lnTo>
                        <a:pt x="53" y="996"/>
                      </a:lnTo>
                      <a:lnTo>
                        <a:pt x="62" y="969"/>
                      </a:lnTo>
                      <a:lnTo>
                        <a:pt x="71" y="943"/>
                      </a:lnTo>
                      <a:lnTo>
                        <a:pt x="80" y="917"/>
                      </a:lnTo>
                      <a:lnTo>
                        <a:pt x="90" y="892"/>
                      </a:lnTo>
                      <a:lnTo>
                        <a:pt x="100" y="867"/>
                      </a:lnTo>
                      <a:lnTo>
                        <a:pt x="111" y="842"/>
                      </a:lnTo>
                      <a:lnTo>
                        <a:pt x="123" y="818"/>
                      </a:lnTo>
                      <a:lnTo>
                        <a:pt x="135" y="795"/>
                      </a:lnTo>
                      <a:lnTo>
                        <a:pt x="148" y="772"/>
                      </a:lnTo>
                      <a:lnTo>
                        <a:pt x="161" y="750"/>
                      </a:lnTo>
                      <a:lnTo>
                        <a:pt x="174" y="727"/>
                      </a:lnTo>
                      <a:lnTo>
                        <a:pt x="189" y="706"/>
                      </a:lnTo>
                      <a:lnTo>
                        <a:pt x="204" y="685"/>
                      </a:lnTo>
                      <a:lnTo>
                        <a:pt x="220" y="664"/>
                      </a:lnTo>
                      <a:lnTo>
                        <a:pt x="236" y="644"/>
                      </a:lnTo>
                      <a:lnTo>
                        <a:pt x="253" y="625"/>
                      </a:lnTo>
                      <a:lnTo>
                        <a:pt x="271" y="605"/>
                      </a:lnTo>
                      <a:lnTo>
                        <a:pt x="288" y="587"/>
                      </a:lnTo>
                      <a:lnTo>
                        <a:pt x="307" y="5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3" name="Freeform 1133">
                  <a:extLst>
                    <a:ext uri="{FF2B5EF4-FFF2-40B4-BE49-F238E27FC236}">
                      <a16:creationId xmlns:a16="http://schemas.microsoft.com/office/drawing/2014/main" id="{FD706044-39CD-4BD9-9B72-7C97873BA879}"/>
                    </a:ext>
                  </a:extLst>
                </p:cNvPr>
                <p:cNvSpPr>
                  <a:spLocks/>
                </p:cNvSpPr>
                <p:nvPr/>
              </p:nvSpPr>
              <p:spPr bwMode="auto">
                <a:xfrm>
                  <a:off x="1982" y="2821"/>
                  <a:ext cx="73" cy="32"/>
                </a:xfrm>
                <a:custGeom>
                  <a:avLst/>
                  <a:gdLst>
                    <a:gd name="T0" fmla="*/ 0 w 1091"/>
                    <a:gd name="T1" fmla="*/ 0 h 488"/>
                    <a:gd name="T2" fmla="*/ 0 w 1091"/>
                    <a:gd name="T3" fmla="*/ 0 h 488"/>
                    <a:gd name="T4" fmla="*/ 0 w 1091"/>
                    <a:gd name="T5" fmla="*/ 0 h 488"/>
                    <a:gd name="T6" fmla="*/ 0 w 1091"/>
                    <a:gd name="T7" fmla="*/ 0 h 488"/>
                    <a:gd name="T8" fmla="*/ 0 w 1091"/>
                    <a:gd name="T9" fmla="*/ 0 h 488"/>
                    <a:gd name="T10" fmla="*/ 0 w 1091"/>
                    <a:gd name="T11" fmla="*/ 0 h 488"/>
                    <a:gd name="T12" fmla="*/ 0 w 1091"/>
                    <a:gd name="T13" fmla="*/ 0 h 488"/>
                    <a:gd name="T14" fmla="*/ 0 w 1091"/>
                    <a:gd name="T15" fmla="*/ 0 h 488"/>
                    <a:gd name="T16" fmla="*/ 0 w 1091"/>
                    <a:gd name="T17" fmla="*/ 0 h 488"/>
                    <a:gd name="T18" fmla="*/ 0 w 1091"/>
                    <a:gd name="T19" fmla="*/ 0 h 488"/>
                    <a:gd name="T20" fmla="*/ 0 w 1091"/>
                    <a:gd name="T21" fmla="*/ 0 h 488"/>
                    <a:gd name="T22" fmla="*/ 0 w 1091"/>
                    <a:gd name="T23" fmla="*/ 0 h 488"/>
                    <a:gd name="T24" fmla="*/ 0 w 1091"/>
                    <a:gd name="T25" fmla="*/ 0 h 488"/>
                    <a:gd name="T26" fmla="*/ 0 w 1091"/>
                    <a:gd name="T27" fmla="*/ 0 h 488"/>
                    <a:gd name="T28" fmla="*/ 0 w 1091"/>
                    <a:gd name="T29" fmla="*/ 0 h 488"/>
                    <a:gd name="T30" fmla="*/ 0 w 1091"/>
                    <a:gd name="T31" fmla="*/ 0 h 488"/>
                    <a:gd name="T32" fmla="*/ 0 w 1091"/>
                    <a:gd name="T33" fmla="*/ 0 h 488"/>
                    <a:gd name="T34" fmla="*/ 0 w 1091"/>
                    <a:gd name="T35" fmla="*/ 0 h 488"/>
                    <a:gd name="T36" fmla="*/ 0 w 1091"/>
                    <a:gd name="T37" fmla="*/ 0 h 488"/>
                    <a:gd name="T38" fmla="*/ 0 w 1091"/>
                    <a:gd name="T39" fmla="*/ 0 h 488"/>
                    <a:gd name="T40" fmla="*/ 0 w 1091"/>
                    <a:gd name="T41" fmla="*/ 0 h 488"/>
                    <a:gd name="T42" fmla="*/ 0 w 1091"/>
                    <a:gd name="T43" fmla="*/ 0 h 488"/>
                    <a:gd name="T44" fmla="*/ 0 w 1091"/>
                    <a:gd name="T45" fmla="*/ 0 h 488"/>
                    <a:gd name="T46" fmla="*/ 0 w 1091"/>
                    <a:gd name="T47" fmla="*/ 0 h 488"/>
                    <a:gd name="T48" fmla="*/ 0 w 1091"/>
                    <a:gd name="T49" fmla="*/ 0 h 488"/>
                    <a:gd name="T50" fmla="*/ 0 w 1091"/>
                    <a:gd name="T51" fmla="*/ 0 h 488"/>
                    <a:gd name="T52" fmla="*/ 0 w 1091"/>
                    <a:gd name="T53" fmla="*/ 0 h 488"/>
                    <a:gd name="T54" fmla="*/ 0 w 1091"/>
                    <a:gd name="T55" fmla="*/ 0 h 488"/>
                    <a:gd name="T56" fmla="*/ 0 w 1091"/>
                    <a:gd name="T57" fmla="*/ 0 h 488"/>
                    <a:gd name="T58" fmla="*/ 0 w 1091"/>
                    <a:gd name="T59" fmla="*/ 0 h 488"/>
                    <a:gd name="T60" fmla="*/ 0 w 1091"/>
                    <a:gd name="T61" fmla="*/ 0 h 488"/>
                    <a:gd name="T62" fmla="*/ 0 w 1091"/>
                    <a:gd name="T63" fmla="*/ 0 h 488"/>
                    <a:gd name="T64" fmla="*/ 0 w 1091"/>
                    <a:gd name="T65" fmla="*/ 0 h 488"/>
                    <a:gd name="T66" fmla="*/ 0 w 1091"/>
                    <a:gd name="T67" fmla="*/ 0 h 488"/>
                    <a:gd name="T68" fmla="*/ 0 w 1091"/>
                    <a:gd name="T69" fmla="*/ 0 h 488"/>
                    <a:gd name="T70" fmla="*/ 0 w 1091"/>
                    <a:gd name="T71" fmla="*/ 0 h 488"/>
                    <a:gd name="T72" fmla="*/ 0 w 1091"/>
                    <a:gd name="T73" fmla="*/ 0 h 488"/>
                    <a:gd name="T74" fmla="*/ 0 w 1091"/>
                    <a:gd name="T75" fmla="*/ 0 h 488"/>
                    <a:gd name="T76" fmla="*/ 0 w 1091"/>
                    <a:gd name="T77" fmla="*/ 0 h 488"/>
                    <a:gd name="T78" fmla="*/ 0 w 1091"/>
                    <a:gd name="T79" fmla="*/ 0 h 488"/>
                    <a:gd name="T80" fmla="*/ 0 w 1091"/>
                    <a:gd name="T81" fmla="*/ 0 h 488"/>
                    <a:gd name="T82" fmla="*/ 0 w 1091"/>
                    <a:gd name="T83" fmla="*/ 0 h 488"/>
                    <a:gd name="T84" fmla="*/ 0 w 1091"/>
                    <a:gd name="T85" fmla="*/ 0 h 488"/>
                    <a:gd name="T86" fmla="*/ 0 w 1091"/>
                    <a:gd name="T87" fmla="*/ 0 h 488"/>
                    <a:gd name="T88" fmla="*/ 0 w 1091"/>
                    <a:gd name="T89" fmla="*/ 0 h 488"/>
                    <a:gd name="T90" fmla="*/ 0 w 1091"/>
                    <a:gd name="T91" fmla="*/ 0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91" h="488">
                      <a:moveTo>
                        <a:pt x="909" y="404"/>
                      </a:moveTo>
                      <a:lnTo>
                        <a:pt x="881" y="379"/>
                      </a:lnTo>
                      <a:lnTo>
                        <a:pt x="854" y="355"/>
                      </a:lnTo>
                      <a:lnTo>
                        <a:pt x="828" y="333"/>
                      </a:lnTo>
                      <a:lnTo>
                        <a:pt x="804" y="314"/>
                      </a:lnTo>
                      <a:lnTo>
                        <a:pt x="781" y="297"/>
                      </a:lnTo>
                      <a:lnTo>
                        <a:pt x="760" y="282"/>
                      </a:lnTo>
                      <a:lnTo>
                        <a:pt x="739" y="269"/>
                      </a:lnTo>
                      <a:lnTo>
                        <a:pt x="719" y="257"/>
                      </a:lnTo>
                      <a:lnTo>
                        <a:pt x="700" y="247"/>
                      </a:lnTo>
                      <a:lnTo>
                        <a:pt x="681" y="239"/>
                      </a:lnTo>
                      <a:lnTo>
                        <a:pt x="661" y="232"/>
                      </a:lnTo>
                      <a:lnTo>
                        <a:pt x="643" y="227"/>
                      </a:lnTo>
                      <a:lnTo>
                        <a:pt x="624" y="222"/>
                      </a:lnTo>
                      <a:lnTo>
                        <a:pt x="605" y="219"/>
                      </a:lnTo>
                      <a:lnTo>
                        <a:pt x="585" y="217"/>
                      </a:lnTo>
                      <a:lnTo>
                        <a:pt x="565" y="216"/>
                      </a:lnTo>
                      <a:lnTo>
                        <a:pt x="543" y="217"/>
                      </a:lnTo>
                      <a:lnTo>
                        <a:pt x="519" y="220"/>
                      </a:lnTo>
                      <a:lnTo>
                        <a:pt x="495" y="226"/>
                      </a:lnTo>
                      <a:lnTo>
                        <a:pt x="470" y="233"/>
                      </a:lnTo>
                      <a:lnTo>
                        <a:pt x="445" y="242"/>
                      </a:lnTo>
                      <a:lnTo>
                        <a:pt x="421" y="252"/>
                      </a:lnTo>
                      <a:lnTo>
                        <a:pt x="395" y="266"/>
                      </a:lnTo>
                      <a:lnTo>
                        <a:pt x="370" y="280"/>
                      </a:lnTo>
                      <a:lnTo>
                        <a:pt x="345" y="296"/>
                      </a:lnTo>
                      <a:lnTo>
                        <a:pt x="321" y="313"/>
                      </a:lnTo>
                      <a:lnTo>
                        <a:pt x="297" y="332"/>
                      </a:lnTo>
                      <a:lnTo>
                        <a:pt x="276" y="352"/>
                      </a:lnTo>
                      <a:lnTo>
                        <a:pt x="254" y="372"/>
                      </a:lnTo>
                      <a:lnTo>
                        <a:pt x="233" y="395"/>
                      </a:lnTo>
                      <a:lnTo>
                        <a:pt x="215" y="418"/>
                      </a:lnTo>
                      <a:lnTo>
                        <a:pt x="197" y="442"/>
                      </a:lnTo>
                      <a:lnTo>
                        <a:pt x="190" y="450"/>
                      </a:lnTo>
                      <a:lnTo>
                        <a:pt x="183" y="458"/>
                      </a:lnTo>
                      <a:lnTo>
                        <a:pt x="174" y="465"/>
                      </a:lnTo>
                      <a:lnTo>
                        <a:pt x="166" y="472"/>
                      </a:lnTo>
                      <a:lnTo>
                        <a:pt x="157" y="477"/>
                      </a:lnTo>
                      <a:lnTo>
                        <a:pt x="148" y="481"/>
                      </a:lnTo>
                      <a:lnTo>
                        <a:pt x="138" y="484"/>
                      </a:lnTo>
                      <a:lnTo>
                        <a:pt x="128" y="486"/>
                      </a:lnTo>
                      <a:lnTo>
                        <a:pt x="118" y="488"/>
                      </a:lnTo>
                      <a:lnTo>
                        <a:pt x="107" y="488"/>
                      </a:lnTo>
                      <a:lnTo>
                        <a:pt x="97" y="487"/>
                      </a:lnTo>
                      <a:lnTo>
                        <a:pt x="87" y="486"/>
                      </a:lnTo>
                      <a:lnTo>
                        <a:pt x="76" y="483"/>
                      </a:lnTo>
                      <a:lnTo>
                        <a:pt x="66" y="480"/>
                      </a:lnTo>
                      <a:lnTo>
                        <a:pt x="57" y="475"/>
                      </a:lnTo>
                      <a:lnTo>
                        <a:pt x="46" y="468"/>
                      </a:lnTo>
                      <a:lnTo>
                        <a:pt x="38" y="462"/>
                      </a:lnTo>
                      <a:lnTo>
                        <a:pt x="30" y="455"/>
                      </a:lnTo>
                      <a:lnTo>
                        <a:pt x="23" y="447"/>
                      </a:lnTo>
                      <a:lnTo>
                        <a:pt x="17" y="437"/>
                      </a:lnTo>
                      <a:lnTo>
                        <a:pt x="12" y="429"/>
                      </a:lnTo>
                      <a:lnTo>
                        <a:pt x="7" y="419"/>
                      </a:lnTo>
                      <a:lnTo>
                        <a:pt x="4" y="410"/>
                      </a:lnTo>
                      <a:lnTo>
                        <a:pt x="2" y="399"/>
                      </a:lnTo>
                      <a:lnTo>
                        <a:pt x="1" y="389"/>
                      </a:lnTo>
                      <a:lnTo>
                        <a:pt x="0" y="379"/>
                      </a:lnTo>
                      <a:lnTo>
                        <a:pt x="1" y="368"/>
                      </a:lnTo>
                      <a:lnTo>
                        <a:pt x="2" y="358"/>
                      </a:lnTo>
                      <a:lnTo>
                        <a:pt x="5" y="348"/>
                      </a:lnTo>
                      <a:lnTo>
                        <a:pt x="9" y="337"/>
                      </a:lnTo>
                      <a:lnTo>
                        <a:pt x="13" y="328"/>
                      </a:lnTo>
                      <a:lnTo>
                        <a:pt x="19" y="319"/>
                      </a:lnTo>
                      <a:lnTo>
                        <a:pt x="32" y="301"/>
                      </a:lnTo>
                      <a:lnTo>
                        <a:pt x="45" y="283"/>
                      </a:lnTo>
                      <a:lnTo>
                        <a:pt x="59" y="267"/>
                      </a:lnTo>
                      <a:lnTo>
                        <a:pt x="73" y="249"/>
                      </a:lnTo>
                      <a:lnTo>
                        <a:pt x="88" y="234"/>
                      </a:lnTo>
                      <a:lnTo>
                        <a:pt x="102" y="218"/>
                      </a:lnTo>
                      <a:lnTo>
                        <a:pt x="118" y="203"/>
                      </a:lnTo>
                      <a:lnTo>
                        <a:pt x="134" y="187"/>
                      </a:lnTo>
                      <a:lnTo>
                        <a:pt x="166" y="159"/>
                      </a:lnTo>
                      <a:lnTo>
                        <a:pt x="200" y="132"/>
                      </a:lnTo>
                      <a:lnTo>
                        <a:pt x="235" y="109"/>
                      </a:lnTo>
                      <a:lnTo>
                        <a:pt x="272" y="86"/>
                      </a:lnTo>
                      <a:lnTo>
                        <a:pt x="308" y="66"/>
                      </a:lnTo>
                      <a:lnTo>
                        <a:pt x="345" y="49"/>
                      </a:lnTo>
                      <a:lnTo>
                        <a:pt x="364" y="41"/>
                      </a:lnTo>
                      <a:lnTo>
                        <a:pt x="382" y="34"/>
                      </a:lnTo>
                      <a:lnTo>
                        <a:pt x="401" y="27"/>
                      </a:lnTo>
                      <a:lnTo>
                        <a:pt x="421" y="22"/>
                      </a:lnTo>
                      <a:lnTo>
                        <a:pt x="439" y="17"/>
                      </a:lnTo>
                      <a:lnTo>
                        <a:pt x="458" y="11"/>
                      </a:lnTo>
                      <a:lnTo>
                        <a:pt x="476" y="8"/>
                      </a:lnTo>
                      <a:lnTo>
                        <a:pt x="495" y="5"/>
                      </a:lnTo>
                      <a:lnTo>
                        <a:pt x="514" y="2"/>
                      </a:lnTo>
                      <a:lnTo>
                        <a:pt x="532" y="1"/>
                      </a:lnTo>
                      <a:lnTo>
                        <a:pt x="550" y="0"/>
                      </a:lnTo>
                      <a:lnTo>
                        <a:pt x="568" y="0"/>
                      </a:lnTo>
                      <a:lnTo>
                        <a:pt x="604" y="1"/>
                      </a:lnTo>
                      <a:lnTo>
                        <a:pt x="637" y="4"/>
                      </a:lnTo>
                      <a:lnTo>
                        <a:pt x="669" y="9"/>
                      </a:lnTo>
                      <a:lnTo>
                        <a:pt x="700" y="17"/>
                      </a:lnTo>
                      <a:lnTo>
                        <a:pt x="730" y="26"/>
                      </a:lnTo>
                      <a:lnTo>
                        <a:pt x="760" y="36"/>
                      </a:lnTo>
                      <a:lnTo>
                        <a:pt x="789" y="49"/>
                      </a:lnTo>
                      <a:lnTo>
                        <a:pt x="818" y="63"/>
                      </a:lnTo>
                      <a:lnTo>
                        <a:pt x="847" y="80"/>
                      </a:lnTo>
                      <a:lnTo>
                        <a:pt x="875" y="98"/>
                      </a:lnTo>
                      <a:lnTo>
                        <a:pt x="903" y="118"/>
                      </a:lnTo>
                      <a:lnTo>
                        <a:pt x="932" y="140"/>
                      </a:lnTo>
                      <a:lnTo>
                        <a:pt x="962" y="163"/>
                      </a:lnTo>
                      <a:lnTo>
                        <a:pt x="992" y="188"/>
                      </a:lnTo>
                      <a:lnTo>
                        <a:pt x="1023" y="215"/>
                      </a:lnTo>
                      <a:lnTo>
                        <a:pt x="1055" y="245"/>
                      </a:lnTo>
                      <a:lnTo>
                        <a:pt x="1063" y="252"/>
                      </a:lnTo>
                      <a:lnTo>
                        <a:pt x="1070" y="261"/>
                      </a:lnTo>
                      <a:lnTo>
                        <a:pt x="1075" y="270"/>
                      </a:lnTo>
                      <a:lnTo>
                        <a:pt x="1080" y="279"/>
                      </a:lnTo>
                      <a:lnTo>
                        <a:pt x="1084" y="290"/>
                      </a:lnTo>
                      <a:lnTo>
                        <a:pt x="1088" y="299"/>
                      </a:lnTo>
                      <a:lnTo>
                        <a:pt x="1090" y="309"/>
                      </a:lnTo>
                      <a:lnTo>
                        <a:pt x="1091" y="320"/>
                      </a:lnTo>
                      <a:lnTo>
                        <a:pt x="1090" y="330"/>
                      </a:lnTo>
                      <a:lnTo>
                        <a:pt x="1089" y="340"/>
                      </a:lnTo>
                      <a:lnTo>
                        <a:pt x="1086" y="351"/>
                      </a:lnTo>
                      <a:lnTo>
                        <a:pt x="1084" y="361"/>
                      </a:lnTo>
                      <a:lnTo>
                        <a:pt x="1080" y="370"/>
                      </a:lnTo>
                      <a:lnTo>
                        <a:pt x="1075" y="380"/>
                      </a:lnTo>
                      <a:lnTo>
                        <a:pt x="1069" y="389"/>
                      </a:lnTo>
                      <a:lnTo>
                        <a:pt x="1062" y="397"/>
                      </a:lnTo>
                      <a:lnTo>
                        <a:pt x="1053" y="405"/>
                      </a:lnTo>
                      <a:lnTo>
                        <a:pt x="1045" y="413"/>
                      </a:lnTo>
                      <a:lnTo>
                        <a:pt x="1036" y="418"/>
                      </a:lnTo>
                      <a:lnTo>
                        <a:pt x="1027" y="423"/>
                      </a:lnTo>
                      <a:lnTo>
                        <a:pt x="1017" y="427"/>
                      </a:lnTo>
                      <a:lnTo>
                        <a:pt x="1007" y="429"/>
                      </a:lnTo>
                      <a:lnTo>
                        <a:pt x="997" y="431"/>
                      </a:lnTo>
                      <a:lnTo>
                        <a:pt x="986" y="432"/>
                      </a:lnTo>
                      <a:lnTo>
                        <a:pt x="976" y="432"/>
                      </a:lnTo>
                      <a:lnTo>
                        <a:pt x="966" y="431"/>
                      </a:lnTo>
                      <a:lnTo>
                        <a:pt x="955" y="429"/>
                      </a:lnTo>
                      <a:lnTo>
                        <a:pt x="946" y="426"/>
                      </a:lnTo>
                      <a:lnTo>
                        <a:pt x="936" y="422"/>
                      </a:lnTo>
                      <a:lnTo>
                        <a:pt x="926" y="417"/>
                      </a:lnTo>
                      <a:lnTo>
                        <a:pt x="917" y="412"/>
                      </a:lnTo>
                      <a:lnTo>
                        <a:pt x="909" y="4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4" name="Freeform 1134">
                  <a:extLst>
                    <a:ext uri="{FF2B5EF4-FFF2-40B4-BE49-F238E27FC236}">
                      <a16:creationId xmlns:a16="http://schemas.microsoft.com/office/drawing/2014/main" id="{290271B0-CECA-49D0-8B3D-9240AA2E55A2}"/>
                    </a:ext>
                  </a:extLst>
                </p:cNvPr>
                <p:cNvSpPr>
                  <a:spLocks/>
                </p:cNvSpPr>
                <p:nvPr/>
              </p:nvSpPr>
              <p:spPr bwMode="auto">
                <a:xfrm>
                  <a:off x="2029" y="2879"/>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09"/>
                      </a:moveTo>
                      <a:lnTo>
                        <a:pt x="217" y="354"/>
                      </a:lnTo>
                      <a:lnTo>
                        <a:pt x="216" y="366"/>
                      </a:lnTo>
                      <a:lnTo>
                        <a:pt x="214" y="376"/>
                      </a:lnTo>
                      <a:lnTo>
                        <a:pt x="211" y="386"/>
                      </a:lnTo>
                      <a:lnTo>
                        <a:pt x="208" y="397"/>
                      </a:lnTo>
                      <a:lnTo>
                        <a:pt x="203" y="406"/>
                      </a:lnTo>
                      <a:lnTo>
                        <a:pt x="198" y="414"/>
                      </a:lnTo>
                      <a:lnTo>
                        <a:pt x="191" y="422"/>
                      </a:lnTo>
                      <a:lnTo>
                        <a:pt x="184" y="430"/>
                      </a:lnTo>
                      <a:lnTo>
                        <a:pt x="176" y="437"/>
                      </a:lnTo>
                      <a:lnTo>
                        <a:pt x="168" y="443"/>
                      </a:lnTo>
                      <a:lnTo>
                        <a:pt x="158" y="448"/>
                      </a:lnTo>
                      <a:lnTo>
                        <a:pt x="149" y="452"/>
                      </a:lnTo>
                      <a:lnTo>
                        <a:pt x="139" y="457"/>
                      </a:lnTo>
                      <a:lnTo>
                        <a:pt x="128" y="459"/>
                      </a:lnTo>
                      <a:lnTo>
                        <a:pt x="118" y="461"/>
                      </a:lnTo>
                      <a:lnTo>
                        <a:pt x="107" y="461"/>
                      </a:lnTo>
                      <a:lnTo>
                        <a:pt x="96" y="460"/>
                      </a:lnTo>
                      <a:lnTo>
                        <a:pt x="85" y="458"/>
                      </a:lnTo>
                      <a:lnTo>
                        <a:pt x="74" y="456"/>
                      </a:lnTo>
                      <a:lnTo>
                        <a:pt x="65" y="451"/>
                      </a:lnTo>
                      <a:lnTo>
                        <a:pt x="56" y="446"/>
                      </a:lnTo>
                      <a:lnTo>
                        <a:pt x="47" y="441"/>
                      </a:lnTo>
                      <a:lnTo>
                        <a:pt x="38" y="435"/>
                      </a:lnTo>
                      <a:lnTo>
                        <a:pt x="31" y="428"/>
                      </a:lnTo>
                      <a:lnTo>
                        <a:pt x="24" y="419"/>
                      </a:lnTo>
                      <a:lnTo>
                        <a:pt x="18" y="411"/>
                      </a:lnTo>
                      <a:lnTo>
                        <a:pt x="12" y="403"/>
                      </a:lnTo>
                      <a:lnTo>
                        <a:pt x="8" y="392"/>
                      </a:lnTo>
                      <a:lnTo>
                        <a:pt x="5" y="383"/>
                      </a:lnTo>
                      <a:lnTo>
                        <a:pt x="2" y="373"/>
                      </a:lnTo>
                      <a:lnTo>
                        <a:pt x="1" y="361"/>
                      </a:lnTo>
                      <a:lnTo>
                        <a:pt x="0" y="350"/>
                      </a:lnTo>
                      <a:lnTo>
                        <a:pt x="8" y="106"/>
                      </a:lnTo>
                      <a:lnTo>
                        <a:pt x="9" y="95"/>
                      </a:lnTo>
                      <a:lnTo>
                        <a:pt x="11" y="84"/>
                      </a:lnTo>
                      <a:lnTo>
                        <a:pt x="14" y="74"/>
                      </a:lnTo>
                      <a:lnTo>
                        <a:pt x="18" y="64"/>
                      </a:lnTo>
                      <a:lnTo>
                        <a:pt x="23" y="54"/>
                      </a:lnTo>
                      <a:lnTo>
                        <a:pt x="28" y="46"/>
                      </a:lnTo>
                      <a:lnTo>
                        <a:pt x="34" y="38"/>
                      </a:lnTo>
                      <a:lnTo>
                        <a:pt x="41" y="30"/>
                      </a:lnTo>
                      <a:lnTo>
                        <a:pt x="50" y="23"/>
                      </a:lnTo>
                      <a:lnTo>
                        <a:pt x="58" y="17"/>
                      </a:lnTo>
                      <a:lnTo>
                        <a:pt x="67" y="12"/>
                      </a:lnTo>
                      <a:lnTo>
                        <a:pt x="77" y="7"/>
                      </a:lnTo>
                      <a:lnTo>
                        <a:pt x="87" y="4"/>
                      </a:lnTo>
                      <a:lnTo>
                        <a:pt x="97" y="2"/>
                      </a:lnTo>
                      <a:lnTo>
                        <a:pt x="108" y="0"/>
                      </a:lnTo>
                      <a:lnTo>
                        <a:pt x="119" y="0"/>
                      </a:lnTo>
                      <a:lnTo>
                        <a:pt x="129" y="1"/>
                      </a:lnTo>
                      <a:lnTo>
                        <a:pt x="141" y="2"/>
                      </a:lnTo>
                      <a:lnTo>
                        <a:pt x="151" y="5"/>
                      </a:lnTo>
                      <a:lnTo>
                        <a:pt x="160" y="9"/>
                      </a:lnTo>
                      <a:lnTo>
                        <a:pt x="170" y="13"/>
                      </a:lnTo>
                      <a:lnTo>
                        <a:pt x="179" y="19"/>
                      </a:lnTo>
                      <a:lnTo>
                        <a:pt x="187" y="25"/>
                      </a:lnTo>
                      <a:lnTo>
                        <a:pt x="194" y="33"/>
                      </a:lnTo>
                      <a:lnTo>
                        <a:pt x="202" y="40"/>
                      </a:lnTo>
                      <a:lnTo>
                        <a:pt x="208" y="48"/>
                      </a:lnTo>
                      <a:lnTo>
                        <a:pt x="213" y="58"/>
                      </a:lnTo>
                      <a:lnTo>
                        <a:pt x="217" y="67"/>
                      </a:lnTo>
                      <a:lnTo>
                        <a:pt x="220" y="77"/>
                      </a:lnTo>
                      <a:lnTo>
                        <a:pt x="223" y="87"/>
                      </a:lnTo>
                      <a:lnTo>
                        <a:pt x="224" y="98"/>
                      </a:lnTo>
                      <a:lnTo>
                        <a:pt x="225" y="10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5" name="Freeform 1135">
                  <a:extLst>
                    <a:ext uri="{FF2B5EF4-FFF2-40B4-BE49-F238E27FC236}">
                      <a16:creationId xmlns:a16="http://schemas.microsoft.com/office/drawing/2014/main" id="{097047C8-DB2B-42BB-B680-7639429C9886}"/>
                    </a:ext>
                  </a:extLst>
                </p:cNvPr>
                <p:cNvSpPr>
                  <a:spLocks/>
                </p:cNvSpPr>
                <p:nvPr/>
              </p:nvSpPr>
              <p:spPr bwMode="auto">
                <a:xfrm>
                  <a:off x="1909" y="2861"/>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2" y="53"/>
                      </a:moveTo>
                      <a:lnTo>
                        <a:pt x="2338" y="40"/>
                      </a:lnTo>
                      <a:lnTo>
                        <a:pt x="2332" y="30"/>
                      </a:lnTo>
                      <a:lnTo>
                        <a:pt x="2324" y="21"/>
                      </a:lnTo>
                      <a:lnTo>
                        <a:pt x="2315" y="13"/>
                      </a:lnTo>
                      <a:lnTo>
                        <a:pt x="2305" y="7"/>
                      </a:lnTo>
                      <a:lnTo>
                        <a:pt x="2294" y="3"/>
                      </a:lnTo>
                      <a:lnTo>
                        <a:pt x="2288" y="1"/>
                      </a:lnTo>
                      <a:lnTo>
                        <a:pt x="2282" y="1"/>
                      </a:lnTo>
                      <a:lnTo>
                        <a:pt x="2276" y="0"/>
                      </a:lnTo>
                      <a:lnTo>
                        <a:pt x="2270" y="1"/>
                      </a:lnTo>
                      <a:lnTo>
                        <a:pt x="60" y="236"/>
                      </a:lnTo>
                      <a:lnTo>
                        <a:pt x="53" y="238"/>
                      </a:lnTo>
                      <a:lnTo>
                        <a:pt x="46" y="239"/>
                      </a:lnTo>
                      <a:lnTo>
                        <a:pt x="40" y="241"/>
                      </a:lnTo>
                      <a:lnTo>
                        <a:pt x="34" y="244"/>
                      </a:lnTo>
                      <a:lnTo>
                        <a:pt x="29" y="247"/>
                      </a:lnTo>
                      <a:lnTo>
                        <a:pt x="24" y="251"/>
                      </a:lnTo>
                      <a:lnTo>
                        <a:pt x="20" y="256"/>
                      </a:lnTo>
                      <a:lnTo>
                        <a:pt x="15" y="261"/>
                      </a:lnTo>
                      <a:lnTo>
                        <a:pt x="11" y="266"/>
                      </a:lnTo>
                      <a:lnTo>
                        <a:pt x="8" y="271"/>
                      </a:lnTo>
                      <a:lnTo>
                        <a:pt x="5" y="277"/>
                      </a:lnTo>
                      <a:lnTo>
                        <a:pt x="3" y="283"/>
                      </a:lnTo>
                      <a:lnTo>
                        <a:pt x="1" y="290"/>
                      </a:lnTo>
                      <a:lnTo>
                        <a:pt x="1" y="296"/>
                      </a:lnTo>
                      <a:lnTo>
                        <a:pt x="0" y="303"/>
                      </a:lnTo>
                      <a:lnTo>
                        <a:pt x="1" y="309"/>
                      </a:lnTo>
                      <a:lnTo>
                        <a:pt x="2" y="317"/>
                      </a:lnTo>
                      <a:lnTo>
                        <a:pt x="3" y="323"/>
                      </a:lnTo>
                      <a:lnTo>
                        <a:pt x="6" y="329"/>
                      </a:lnTo>
                      <a:lnTo>
                        <a:pt x="8" y="335"/>
                      </a:lnTo>
                      <a:lnTo>
                        <a:pt x="12" y="340"/>
                      </a:lnTo>
                      <a:lnTo>
                        <a:pt x="15" y="345"/>
                      </a:lnTo>
                      <a:lnTo>
                        <a:pt x="21" y="350"/>
                      </a:lnTo>
                      <a:lnTo>
                        <a:pt x="25" y="355"/>
                      </a:lnTo>
                      <a:lnTo>
                        <a:pt x="30" y="358"/>
                      </a:lnTo>
                      <a:lnTo>
                        <a:pt x="36" y="361"/>
                      </a:lnTo>
                      <a:lnTo>
                        <a:pt x="41" y="364"/>
                      </a:lnTo>
                      <a:lnTo>
                        <a:pt x="47" y="366"/>
                      </a:lnTo>
                      <a:lnTo>
                        <a:pt x="54" y="368"/>
                      </a:lnTo>
                      <a:lnTo>
                        <a:pt x="60" y="369"/>
                      </a:lnTo>
                      <a:lnTo>
                        <a:pt x="67" y="369"/>
                      </a:lnTo>
                      <a:lnTo>
                        <a:pt x="74" y="368"/>
                      </a:lnTo>
                      <a:lnTo>
                        <a:pt x="2222" y="140"/>
                      </a:lnTo>
                      <a:lnTo>
                        <a:pt x="2225" y="166"/>
                      </a:lnTo>
                      <a:lnTo>
                        <a:pt x="2229" y="195"/>
                      </a:lnTo>
                      <a:lnTo>
                        <a:pt x="2232" y="227"/>
                      </a:lnTo>
                      <a:lnTo>
                        <a:pt x="2236" y="262"/>
                      </a:lnTo>
                      <a:lnTo>
                        <a:pt x="2238" y="299"/>
                      </a:lnTo>
                      <a:lnTo>
                        <a:pt x="2239" y="339"/>
                      </a:lnTo>
                      <a:lnTo>
                        <a:pt x="2239" y="380"/>
                      </a:lnTo>
                      <a:lnTo>
                        <a:pt x="2238" y="421"/>
                      </a:lnTo>
                      <a:lnTo>
                        <a:pt x="2234" y="463"/>
                      </a:lnTo>
                      <a:lnTo>
                        <a:pt x="2229" y="507"/>
                      </a:lnTo>
                      <a:lnTo>
                        <a:pt x="2226" y="527"/>
                      </a:lnTo>
                      <a:lnTo>
                        <a:pt x="2223" y="548"/>
                      </a:lnTo>
                      <a:lnTo>
                        <a:pt x="2218" y="570"/>
                      </a:lnTo>
                      <a:lnTo>
                        <a:pt x="2213" y="590"/>
                      </a:lnTo>
                      <a:lnTo>
                        <a:pt x="2208" y="610"/>
                      </a:lnTo>
                      <a:lnTo>
                        <a:pt x="2201" y="631"/>
                      </a:lnTo>
                      <a:lnTo>
                        <a:pt x="2194" y="649"/>
                      </a:lnTo>
                      <a:lnTo>
                        <a:pt x="2186" y="669"/>
                      </a:lnTo>
                      <a:lnTo>
                        <a:pt x="2178" y="688"/>
                      </a:lnTo>
                      <a:lnTo>
                        <a:pt x="2168" y="705"/>
                      </a:lnTo>
                      <a:lnTo>
                        <a:pt x="2158" y="723"/>
                      </a:lnTo>
                      <a:lnTo>
                        <a:pt x="2147" y="739"/>
                      </a:lnTo>
                      <a:lnTo>
                        <a:pt x="2137" y="753"/>
                      </a:lnTo>
                      <a:lnTo>
                        <a:pt x="2126" y="765"/>
                      </a:lnTo>
                      <a:lnTo>
                        <a:pt x="2116" y="778"/>
                      </a:lnTo>
                      <a:lnTo>
                        <a:pt x="2104" y="789"/>
                      </a:lnTo>
                      <a:lnTo>
                        <a:pt x="2092" y="799"/>
                      </a:lnTo>
                      <a:lnTo>
                        <a:pt x="2079" y="809"/>
                      </a:lnTo>
                      <a:lnTo>
                        <a:pt x="2067" y="818"/>
                      </a:lnTo>
                      <a:lnTo>
                        <a:pt x="2054" y="826"/>
                      </a:lnTo>
                      <a:lnTo>
                        <a:pt x="2039" y="833"/>
                      </a:lnTo>
                      <a:lnTo>
                        <a:pt x="2025" y="840"/>
                      </a:lnTo>
                      <a:lnTo>
                        <a:pt x="2009" y="846"/>
                      </a:lnTo>
                      <a:lnTo>
                        <a:pt x="1994" y="851"/>
                      </a:lnTo>
                      <a:lnTo>
                        <a:pt x="1977" y="856"/>
                      </a:lnTo>
                      <a:lnTo>
                        <a:pt x="1960" y="860"/>
                      </a:lnTo>
                      <a:lnTo>
                        <a:pt x="1943" y="863"/>
                      </a:lnTo>
                      <a:lnTo>
                        <a:pt x="1925" y="866"/>
                      </a:lnTo>
                      <a:lnTo>
                        <a:pt x="1893" y="870"/>
                      </a:lnTo>
                      <a:lnTo>
                        <a:pt x="1861" y="872"/>
                      </a:lnTo>
                      <a:lnTo>
                        <a:pt x="1829" y="874"/>
                      </a:lnTo>
                      <a:lnTo>
                        <a:pt x="1799" y="874"/>
                      </a:lnTo>
                      <a:lnTo>
                        <a:pt x="1769" y="874"/>
                      </a:lnTo>
                      <a:lnTo>
                        <a:pt x="1739" y="872"/>
                      </a:lnTo>
                      <a:lnTo>
                        <a:pt x="1710" y="870"/>
                      </a:lnTo>
                      <a:lnTo>
                        <a:pt x="1681" y="866"/>
                      </a:lnTo>
                      <a:lnTo>
                        <a:pt x="1653" y="861"/>
                      </a:lnTo>
                      <a:lnTo>
                        <a:pt x="1626" y="855"/>
                      </a:lnTo>
                      <a:lnTo>
                        <a:pt x="1599" y="848"/>
                      </a:lnTo>
                      <a:lnTo>
                        <a:pt x="1573" y="841"/>
                      </a:lnTo>
                      <a:lnTo>
                        <a:pt x="1546" y="831"/>
                      </a:lnTo>
                      <a:lnTo>
                        <a:pt x="1521" y="821"/>
                      </a:lnTo>
                      <a:lnTo>
                        <a:pt x="1495" y="810"/>
                      </a:lnTo>
                      <a:lnTo>
                        <a:pt x="1470" y="797"/>
                      </a:lnTo>
                      <a:lnTo>
                        <a:pt x="1446" y="784"/>
                      </a:lnTo>
                      <a:lnTo>
                        <a:pt x="1422" y="769"/>
                      </a:lnTo>
                      <a:lnTo>
                        <a:pt x="1398" y="754"/>
                      </a:lnTo>
                      <a:lnTo>
                        <a:pt x="1375" y="736"/>
                      </a:lnTo>
                      <a:lnTo>
                        <a:pt x="1351" y="719"/>
                      </a:lnTo>
                      <a:lnTo>
                        <a:pt x="1329" y="699"/>
                      </a:lnTo>
                      <a:lnTo>
                        <a:pt x="1307" y="678"/>
                      </a:lnTo>
                      <a:lnTo>
                        <a:pt x="1284" y="657"/>
                      </a:lnTo>
                      <a:lnTo>
                        <a:pt x="1262" y="634"/>
                      </a:lnTo>
                      <a:lnTo>
                        <a:pt x="1241" y="610"/>
                      </a:lnTo>
                      <a:lnTo>
                        <a:pt x="1219" y="585"/>
                      </a:lnTo>
                      <a:lnTo>
                        <a:pt x="1198" y="558"/>
                      </a:lnTo>
                      <a:lnTo>
                        <a:pt x="1177" y="531"/>
                      </a:lnTo>
                      <a:lnTo>
                        <a:pt x="1156" y="502"/>
                      </a:lnTo>
                      <a:lnTo>
                        <a:pt x="1135" y="472"/>
                      </a:lnTo>
                      <a:lnTo>
                        <a:pt x="1116" y="441"/>
                      </a:lnTo>
                      <a:lnTo>
                        <a:pt x="1112" y="435"/>
                      </a:lnTo>
                      <a:lnTo>
                        <a:pt x="1107" y="430"/>
                      </a:lnTo>
                      <a:lnTo>
                        <a:pt x="1102" y="425"/>
                      </a:lnTo>
                      <a:lnTo>
                        <a:pt x="1097" y="421"/>
                      </a:lnTo>
                      <a:lnTo>
                        <a:pt x="1092" y="418"/>
                      </a:lnTo>
                      <a:lnTo>
                        <a:pt x="1086" y="415"/>
                      </a:lnTo>
                      <a:lnTo>
                        <a:pt x="1079" y="413"/>
                      </a:lnTo>
                      <a:lnTo>
                        <a:pt x="1073" y="412"/>
                      </a:lnTo>
                      <a:lnTo>
                        <a:pt x="1067" y="411"/>
                      </a:lnTo>
                      <a:lnTo>
                        <a:pt x="1061" y="410"/>
                      </a:lnTo>
                      <a:lnTo>
                        <a:pt x="1055" y="410"/>
                      </a:lnTo>
                      <a:lnTo>
                        <a:pt x="1048" y="411"/>
                      </a:lnTo>
                      <a:lnTo>
                        <a:pt x="1041" y="412"/>
                      </a:lnTo>
                      <a:lnTo>
                        <a:pt x="1035" y="414"/>
                      </a:lnTo>
                      <a:lnTo>
                        <a:pt x="1029" y="417"/>
                      </a:lnTo>
                      <a:lnTo>
                        <a:pt x="1024" y="420"/>
                      </a:lnTo>
                      <a:lnTo>
                        <a:pt x="1017" y="424"/>
                      </a:lnTo>
                      <a:lnTo>
                        <a:pt x="1013" y="428"/>
                      </a:lnTo>
                      <a:lnTo>
                        <a:pt x="1008" y="433"/>
                      </a:lnTo>
                      <a:lnTo>
                        <a:pt x="1004" y="439"/>
                      </a:lnTo>
                      <a:lnTo>
                        <a:pt x="1001" y="444"/>
                      </a:lnTo>
                      <a:lnTo>
                        <a:pt x="998" y="450"/>
                      </a:lnTo>
                      <a:lnTo>
                        <a:pt x="996" y="456"/>
                      </a:lnTo>
                      <a:lnTo>
                        <a:pt x="995" y="461"/>
                      </a:lnTo>
                      <a:lnTo>
                        <a:pt x="993" y="468"/>
                      </a:lnTo>
                      <a:lnTo>
                        <a:pt x="993" y="475"/>
                      </a:lnTo>
                      <a:lnTo>
                        <a:pt x="993" y="481"/>
                      </a:lnTo>
                      <a:lnTo>
                        <a:pt x="994" y="487"/>
                      </a:lnTo>
                      <a:lnTo>
                        <a:pt x="995" y="493"/>
                      </a:lnTo>
                      <a:lnTo>
                        <a:pt x="997" y="500"/>
                      </a:lnTo>
                      <a:lnTo>
                        <a:pt x="1000" y="506"/>
                      </a:lnTo>
                      <a:lnTo>
                        <a:pt x="1003" y="512"/>
                      </a:lnTo>
                      <a:lnTo>
                        <a:pt x="1026" y="547"/>
                      </a:lnTo>
                      <a:lnTo>
                        <a:pt x="1049" y="581"/>
                      </a:lnTo>
                      <a:lnTo>
                        <a:pt x="1073" y="614"/>
                      </a:lnTo>
                      <a:lnTo>
                        <a:pt x="1097" y="645"/>
                      </a:lnTo>
                      <a:lnTo>
                        <a:pt x="1122" y="675"/>
                      </a:lnTo>
                      <a:lnTo>
                        <a:pt x="1147" y="704"/>
                      </a:lnTo>
                      <a:lnTo>
                        <a:pt x="1171" y="732"/>
                      </a:lnTo>
                      <a:lnTo>
                        <a:pt x="1196" y="758"/>
                      </a:lnTo>
                      <a:lnTo>
                        <a:pt x="1222" y="783"/>
                      </a:lnTo>
                      <a:lnTo>
                        <a:pt x="1248" y="806"/>
                      </a:lnTo>
                      <a:lnTo>
                        <a:pt x="1275" y="827"/>
                      </a:lnTo>
                      <a:lnTo>
                        <a:pt x="1302" y="848"/>
                      </a:lnTo>
                      <a:lnTo>
                        <a:pt x="1329" y="868"/>
                      </a:lnTo>
                      <a:lnTo>
                        <a:pt x="1357" y="886"/>
                      </a:lnTo>
                      <a:lnTo>
                        <a:pt x="1384" y="903"/>
                      </a:lnTo>
                      <a:lnTo>
                        <a:pt x="1413" y="918"/>
                      </a:lnTo>
                      <a:lnTo>
                        <a:pt x="1442" y="933"/>
                      </a:lnTo>
                      <a:lnTo>
                        <a:pt x="1471" y="945"/>
                      </a:lnTo>
                      <a:lnTo>
                        <a:pt x="1501" y="958"/>
                      </a:lnTo>
                      <a:lnTo>
                        <a:pt x="1532" y="968"/>
                      </a:lnTo>
                      <a:lnTo>
                        <a:pt x="1563" y="977"/>
                      </a:lnTo>
                      <a:lnTo>
                        <a:pt x="1594" y="985"/>
                      </a:lnTo>
                      <a:lnTo>
                        <a:pt x="1626" y="992"/>
                      </a:lnTo>
                      <a:lnTo>
                        <a:pt x="1660" y="998"/>
                      </a:lnTo>
                      <a:lnTo>
                        <a:pt x="1693" y="1002"/>
                      </a:lnTo>
                      <a:lnTo>
                        <a:pt x="1727" y="1005"/>
                      </a:lnTo>
                      <a:lnTo>
                        <a:pt x="1761" y="1007"/>
                      </a:lnTo>
                      <a:lnTo>
                        <a:pt x="1796" y="1007"/>
                      </a:lnTo>
                      <a:lnTo>
                        <a:pt x="1831" y="1007"/>
                      </a:lnTo>
                      <a:lnTo>
                        <a:pt x="1867" y="1005"/>
                      </a:lnTo>
                      <a:lnTo>
                        <a:pt x="1905" y="1002"/>
                      </a:lnTo>
                      <a:lnTo>
                        <a:pt x="1942" y="998"/>
                      </a:lnTo>
                      <a:lnTo>
                        <a:pt x="1967" y="995"/>
                      </a:lnTo>
                      <a:lnTo>
                        <a:pt x="1990" y="990"/>
                      </a:lnTo>
                      <a:lnTo>
                        <a:pt x="2014" y="984"/>
                      </a:lnTo>
                      <a:lnTo>
                        <a:pt x="2037" y="977"/>
                      </a:lnTo>
                      <a:lnTo>
                        <a:pt x="2060" y="970"/>
                      </a:lnTo>
                      <a:lnTo>
                        <a:pt x="2080" y="961"/>
                      </a:lnTo>
                      <a:lnTo>
                        <a:pt x="2101" y="951"/>
                      </a:lnTo>
                      <a:lnTo>
                        <a:pt x="2122" y="940"/>
                      </a:lnTo>
                      <a:lnTo>
                        <a:pt x="2140" y="929"/>
                      </a:lnTo>
                      <a:lnTo>
                        <a:pt x="2159" y="915"/>
                      </a:lnTo>
                      <a:lnTo>
                        <a:pt x="2178" y="902"/>
                      </a:lnTo>
                      <a:lnTo>
                        <a:pt x="2194" y="886"/>
                      </a:lnTo>
                      <a:lnTo>
                        <a:pt x="2211" y="871"/>
                      </a:lnTo>
                      <a:lnTo>
                        <a:pt x="2226" y="853"/>
                      </a:lnTo>
                      <a:lnTo>
                        <a:pt x="2242" y="836"/>
                      </a:lnTo>
                      <a:lnTo>
                        <a:pt x="2256" y="816"/>
                      </a:lnTo>
                      <a:lnTo>
                        <a:pt x="2273" y="790"/>
                      </a:lnTo>
                      <a:lnTo>
                        <a:pt x="2288" y="763"/>
                      </a:lnTo>
                      <a:lnTo>
                        <a:pt x="2302" y="735"/>
                      </a:lnTo>
                      <a:lnTo>
                        <a:pt x="2315" y="706"/>
                      </a:lnTo>
                      <a:lnTo>
                        <a:pt x="2325" y="676"/>
                      </a:lnTo>
                      <a:lnTo>
                        <a:pt x="2335" y="646"/>
                      </a:lnTo>
                      <a:lnTo>
                        <a:pt x="2343" y="616"/>
                      </a:lnTo>
                      <a:lnTo>
                        <a:pt x="2350" y="585"/>
                      </a:lnTo>
                      <a:lnTo>
                        <a:pt x="2357" y="554"/>
                      </a:lnTo>
                      <a:lnTo>
                        <a:pt x="2362" y="523"/>
                      </a:lnTo>
                      <a:lnTo>
                        <a:pt x="2366" y="491"/>
                      </a:lnTo>
                      <a:lnTo>
                        <a:pt x="2368" y="460"/>
                      </a:lnTo>
                      <a:lnTo>
                        <a:pt x="2370" y="430"/>
                      </a:lnTo>
                      <a:lnTo>
                        <a:pt x="2372" y="399"/>
                      </a:lnTo>
                      <a:lnTo>
                        <a:pt x="2372" y="369"/>
                      </a:lnTo>
                      <a:lnTo>
                        <a:pt x="2372" y="340"/>
                      </a:lnTo>
                      <a:lnTo>
                        <a:pt x="2371" y="283"/>
                      </a:lnTo>
                      <a:lnTo>
                        <a:pt x="2367" y="232"/>
                      </a:lnTo>
                      <a:lnTo>
                        <a:pt x="2363" y="184"/>
                      </a:lnTo>
                      <a:lnTo>
                        <a:pt x="2358" y="142"/>
                      </a:lnTo>
                      <a:lnTo>
                        <a:pt x="2347" y="80"/>
                      </a:lnTo>
                      <a:lnTo>
                        <a:pt x="2342" y="5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6" name="Freeform 1136">
                  <a:extLst>
                    <a:ext uri="{FF2B5EF4-FFF2-40B4-BE49-F238E27FC236}">
                      <a16:creationId xmlns:a16="http://schemas.microsoft.com/office/drawing/2014/main" id="{E611398A-7EE3-49FB-A2B3-21ED1F55B7FC}"/>
                    </a:ext>
                  </a:extLst>
                </p:cNvPr>
                <p:cNvSpPr>
                  <a:spLocks/>
                </p:cNvSpPr>
                <p:nvPr/>
              </p:nvSpPr>
              <p:spPr bwMode="auto">
                <a:xfrm>
                  <a:off x="2154" y="2592"/>
                  <a:ext cx="139" cy="182"/>
                </a:xfrm>
                <a:custGeom>
                  <a:avLst/>
                  <a:gdLst>
                    <a:gd name="T0" fmla="*/ 0 w 2082"/>
                    <a:gd name="T1" fmla="*/ 0 h 2741"/>
                    <a:gd name="T2" fmla="*/ 0 w 2082"/>
                    <a:gd name="T3" fmla="*/ 0 h 2741"/>
                    <a:gd name="T4" fmla="*/ 0 w 2082"/>
                    <a:gd name="T5" fmla="*/ 0 h 2741"/>
                    <a:gd name="T6" fmla="*/ 0 w 2082"/>
                    <a:gd name="T7" fmla="*/ 0 h 2741"/>
                    <a:gd name="T8" fmla="*/ 0 w 2082"/>
                    <a:gd name="T9" fmla="*/ 0 h 2741"/>
                    <a:gd name="T10" fmla="*/ 0 w 2082"/>
                    <a:gd name="T11" fmla="*/ 0 h 2741"/>
                    <a:gd name="T12" fmla="*/ 0 w 2082"/>
                    <a:gd name="T13" fmla="*/ 0 h 2741"/>
                    <a:gd name="T14" fmla="*/ 0 w 2082"/>
                    <a:gd name="T15" fmla="*/ 0 h 2741"/>
                    <a:gd name="T16" fmla="*/ 0 w 2082"/>
                    <a:gd name="T17" fmla="*/ 0 h 2741"/>
                    <a:gd name="T18" fmla="*/ 0 w 2082"/>
                    <a:gd name="T19" fmla="*/ 0 h 2741"/>
                    <a:gd name="T20" fmla="*/ 0 w 2082"/>
                    <a:gd name="T21" fmla="*/ 0 h 2741"/>
                    <a:gd name="T22" fmla="*/ 0 w 2082"/>
                    <a:gd name="T23" fmla="*/ 0 h 2741"/>
                    <a:gd name="T24" fmla="*/ 0 w 2082"/>
                    <a:gd name="T25" fmla="*/ 0 h 2741"/>
                    <a:gd name="T26" fmla="*/ 0 w 2082"/>
                    <a:gd name="T27" fmla="*/ 0 h 2741"/>
                    <a:gd name="T28" fmla="*/ 0 w 2082"/>
                    <a:gd name="T29" fmla="*/ 0 h 2741"/>
                    <a:gd name="T30" fmla="*/ 0 w 2082"/>
                    <a:gd name="T31" fmla="*/ 0 h 2741"/>
                    <a:gd name="T32" fmla="*/ 0 w 2082"/>
                    <a:gd name="T33" fmla="*/ 0 h 2741"/>
                    <a:gd name="T34" fmla="*/ 0 w 2082"/>
                    <a:gd name="T35" fmla="*/ 0 h 2741"/>
                    <a:gd name="T36" fmla="*/ 0 w 2082"/>
                    <a:gd name="T37" fmla="*/ 0 h 2741"/>
                    <a:gd name="T38" fmla="*/ 0 w 2082"/>
                    <a:gd name="T39" fmla="*/ 0 h 2741"/>
                    <a:gd name="T40" fmla="*/ 0 w 2082"/>
                    <a:gd name="T41" fmla="*/ 0 h 2741"/>
                    <a:gd name="T42" fmla="*/ 0 w 2082"/>
                    <a:gd name="T43" fmla="*/ 0 h 2741"/>
                    <a:gd name="T44" fmla="*/ 0 w 2082"/>
                    <a:gd name="T45" fmla="*/ 0 h 2741"/>
                    <a:gd name="T46" fmla="*/ 0 w 2082"/>
                    <a:gd name="T47" fmla="*/ 0 h 2741"/>
                    <a:gd name="T48" fmla="*/ 0 w 2082"/>
                    <a:gd name="T49" fmla="*/ 0 h 2741"/>
                    <a:gd name="T50" fmla="*/ 0 w 2082"/>
                    <a:gd name="T51" fmla="*/ 0 h 2741"/>
                    <a:gd name="T52" fmla="*/ 0 w 2082"/>
                    <a:gd name="T53" fmla="*/ 0 h 2741"/>
                    <a:gd name="T54" fmla="*/ 0 w 2082"/>
                    <a:gd name="T55" fmla="*/ 0 h 2741"/>
                    <a:gd name="T56" fmla="*/ 0 w 2082"/>
                    <a:gd name="T57" fmla="*/ 0 h 2741"/>
                    <a:gd name="T58" fmla="*/ 0 w 2082"/>
                    <a:gd name="T59" fmla="*/ 0 h 2741"/>
                    <a:gd name="T60" fmla="*/ 0 w 2082"/>
                    <a:gd name="T61" fmla="*/ 0 h 2741"/>
                    <a:gd name="T62" fmla="*/ 0 w 2082"/>
                    <a:gd name="T63" fmla="*/ 0 h 2741"/>
                    <a:gd name="T64" fmla="*/ 0 w 2082"/>
                    <a:gd name="T65" fmla="*/ 0 h 2741"/>
                    <a:gd name="T66" fmla="*/ 0 w 2082"/>
                    <a:gd name="T67" fmla="*/ 0 h 2741"/>
                    <a:gd name="T68" fmla="*/ 0 w 2082"/>
                    <a:gd name="T69" fmla="*/ 0 h 2741"/>
                    <a:gd name="T70" fmla="*/ 0 w 2082"/>
                    <a:gd name="T71" fmla="*/ 0 h 2741"/>
                    <a:gd name="T72" fmla="*/ 0 w 2082"/>
                    <a:gd name="T73" fmla="*/ 0 h 2741"/>
                    <a:gd name="T74" fmla="*/ 0 w 2082"/>
                    <a:gd name="T75" fmla="*/ 0 h 2741"/>
                    <a:gd name="T76" fmla="*/ 0 w 2082"/>
                    <a:gd name="T77" fmla="*/ 0 h 2741"/>
                    <a:gd name="T78" fmla="*/ 0 w 2082"/>
                    <a:gd name="T79" fmla="*/ 0 h 2741"/>
                    <a:gd name="T80" fmla="*/ 0 w 2082"/>
                    <a:gd name="T81" fmla="*/ 0 h 2741"/>
                    <a:gd name="T82" fmla="*/ 0 w 2082"/>
                    <a:gd name="T83" fmla="*/ 0 h 2741"/>
                    <a:gd name="T84" fmla="*/ 0 w 2082"/>
                    <a:gd name="T85" fmla="*/ 0 h 2741"/>
                    <a:gd name="T86" fmla="*/ 0 w 2082"/>
                    <a:gd name="T87" fmla="*/ 0 h 2741"/>
                    <a:gd name="T88" fmla="*/ 0 w 2082"/>
                    <a:gd name="T89" fmla="*/ 0 h 2741"/>
                    <a:gd name="T90" fmla="*/ 0 w 2082"/>
                    <a:gd name="T91" fmla="*/ 0 h 2741"/>
                    <a:gd name="T92" fmla="*/ 0 w 2082"/>
                    <a:gd name="T93" fmla="*/ 0 h 2741"/>
                    <a:gd name="T94" fmla="*/ 0 w 2082"/>
                    <a:gd name="T95" fmla="*/ 0 h 2741"/>
                    <a:gd name="T96" fmla="*/ 0 w 2082"/>
                    <a:gd name="T97" fmla="*/ 0 h 2741"/>
                    <a:gd name="T98" fmla="*/ 0 w 2082"/>
                    <a:gd name="T99" fmla="*/ 0 h 2741"/>
                    <a:gd name="T100" fmla="*/ 0 w 2082"/>
                    <a:gd name="T101" fmla="*/ 0 h 2741"/>
                    <a:gd name="T102" fmla="*/ 0 w 2082"/>
                    <a:gd name="T103" fmla="*/ 0 h 2741"/>
                    <a:gd name="T104" fmla="*/ 0 w 2082"/>
                    <a:gd name="T105" fmla="*/ 0 h 2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2" h="2741">
                      <a:moveTo>
                        <a:pt x="105" y="2524"/>
                      </a:moveTo>
                      <a:lnTo>
                        <a:pt x="1135" y="2502"/>
                      </a:lnTo>
                      <a:lnTo>
                        <a:pt x="1145" y="2502"/>
                      </a:lnTo>
                      <a:lnTo>
                        <a:pt x="1155" y="2500"/>
                      </a:lnTo>
                      <a:lnTo>
                        <a:pt x="1162" y="2498"/>
                      </a:lnTo>
                      <a:lnTo>
                        <a:pt x="1168" y="2496"/>
                      </a:lnTo>
                      <a:lnTo>
                        <a:pt x="1174" y="2493"/>
                      </a:lnTo>
                      <a:lnTo>
                        <a:pt x="1178" y="2490"/>
                      </a:lnTo>
                      <a:lnTo>
                        <a:pt x="1183" y="2487"/>
                      </a:lnTo>
                      <a:lnTo>
                        <a:pt x="1187" y="2483"/>
                      </a:lnTo>
                      <a:lnTo>
                        <a:pt x="1192" y="2477"/>
                      </a:lnTo>
                      <a:lnTo>
                        <a:pt x="1197" y="2469"/>
                      </a:lnTo>
                      <a:lnTo>
                        <a:pt x="1202" y="2461"/>
                      </a:lnTo>
                      <a:lnTo>
                        <a:pt x="1206" y="2453"/>
                      </a:lnTo>
                      <a:lnTo>
                        <a:pt x="1215" y="2432"/>
                      </a:lnTo>
                      <a:lnTo>
                        <a:pt x="1221" y="2409"/>
                      </a:lnTo>
                      <a:lnTo>
                        <a:pt x="1226" y="2384"/>
                      </a:lnTo>
                      <a:lnTo>
                        <a:pt x="1230" y="2356"/>
                      </a:lnTo>
                      <a:lnTo>
                        <a:pt x="1232" y="2326"/>
                      </a:lnTo>
                      <a:lnTo>
                        <a:pt x="1232" y="2295"/>
                      </a:lnTo>
                      <a:lnTo>
                        <a:pt x="1232" y="2221"/>
                      </a:lnTo>
                      <a:lnTo>
                        <a:pt x="1233" y="2104"/>
                      </a:lnTo>
                      <a:lnTo>
                        <a:pt x="1235" y="1961"/>
                      </a:lnTo>
                      <a:lnTo>
                        <a:pt x="1238" y="1805"/>
                      </a:lnTo>
                      <a:lnTo>
                        <a:pt x="1242" y="1653"/>
                      </a:lnTo>
                      <a:lnTo>
                        <a:pt x="1245" y="1520"/>
                      </a:lnTo>
                      <a:lnTo>
                        <a:pt x="1247" y="1425"/>
                      </a:lnTo>
                      <a:lnTo>
                        <a:pt x="1248" y="1382"/>
                      </a:lnTo>
                      <a:lnTo>
                        <a:pt x="1249" y="1371"/>
                      </a:lnTo>
                      <a:lnTo>
                        <a:pt x="1250" y="1361"/>
                      </a:lnTo>
                      <a:lnTo>
                        <a:pt x="1253" y="1351"/>
                      </a:lnTo>
                      <a:lnTo>
                        <a:pt x="1257" y="1341"/>
                      </a:lnTo>
                      <a:lnTo>
                        <a:pt x="1261" y="1332"/>
                      </a:lnTo>
                      <a:lnTo>
                        <a:pt x="1266" y="1323"/>
                      </a:lnTo>
                      <a:lnTo>
                        <a:pt x="1273" y="1316"/>
                      </a:lnTo>
                      <a:lnTo>
                        <a:pt x="1280" y="1307"/>
                      </a:lnTo>
                      <a:lnTo>
                        <a:pt x="1287" y="1301"/>
                      </a:lnTo>
                      <a:lnTo>
                        <a:pt x="1295" y="1295"/>
                      </a:lnTo>
                      <a:lnTo>
                        <a:pt x="1304" y="1290"/>
                      </a:lnTo>
                      <a:lnTo>
                        <a:pt x="1313" y="1285"/>
                      </a:lnTo>
                      <a:lnTo>
                        <a:pt x="1322" y="1281"/>
                      </a:lnTo>
                      <a:lnTo>
                        <a:pt x="1333" y="1278"/>
                      </a:lnTo>
                      <a:lnTo>
                        <a:pt x="1343" y="1277"/>
                      </a:lnTo>
                      <a:lnTo>
                        <a:pt x="1353" y="1276"/>
                      </a:lnTo>
                      <a:lnTo>
                        <a:pt x="1401" y="1275"/>
                      </a:lnTo>
                      <a:lnTo>
                        <a:pt x="1461" y="1273"/>
                      </a:lnTo>
                      <a:lnTo>
                        <a:pt x="1530" y="1271"/>
                      </a:lnTo>
                      <a:lnTo>
                        <a:pt x="1603" y="1268"/>
                      </a:lnTo>
                      <a:lnTo>
                        <a:pt x="1676" y="1264"/>
                      </a:lnTo>
                      <a:lnTo>
                        <a:pt x="1743" y="1260"/>
                      </a:lnTo>
                      <a:lnTo>
                        <a:pt x="1800" y="1255"/>
                      </a:lnTo>
                      <a:lnTo>
                        <a:pt x="1844" y="1249"/>
                      </a:lnTo>
                      <a:lnTo>
                        <a:pt x="1846" y="1248"/>
                      </a:lnTo>
                      <a:lnTo>
                        <a:pt x="1850" y="1248"/>
                      </a:lnTo>
                      <a:lnTo>
                        <a:pt x="1853" y="1247"/>
                      </a:lnTo>
                      <a:lnTo>
                        <a:pt x="1855" y="1246"/>
                      </a:lnTo>
                      <a:lnTo>
                        <a:pt x="1858" y="1245"/>
                      </a:lnTo>
                      <a:lnTo>
                        <a:pt x="1860" y="1244"/>
                      </a:lnTo>
                      <a:lnTo>
                        <a:pt x="1862" y="1243"/>
                      </a:lnTo>
                      <a:lnTo>
                        <a:pt x="1863" y="1241"/>
                      </a:lnTo>
                      <a:lnTo>
                        <a:pt x="1864" y="1236"/>
                      </a:lnTo>
                      <a:lnTo>
                        <a:pt x="1865" y="1230"/>
                      </a:lnTo>
                      <a:lnTo>
                        <a:pt x="1866" y="1221"/>
                      </a:lnTo>
                      <a:lnTo>
                        <a:pt x="1865" y="1211"/>
                      </a:lnTo>
                      <a:lnTo>
                        <a:pt x="1863" y="1201"/>
                      </a:lnTo>
                      <a:lnTo>
                        <a:pt x="1860" y="1188"/>
                      </a:lnTo>
                      <a:lnTo>
                        <a:pt x="1855" y="1175"/>
                      </a:lnTo>
                      <a:lnTo>
                        <a:pt x="1849" y="1160"/>
                      </a:lnTo>
                      <a:lnTo>
                        <a:pt x="1304" y="161"/>
                      </a:lnTo>
                      <a:lnTo>
                        <a:pt x="1298" y="150"/>
                      </a:lnTo>
                      <a:lnTo>
                        <a:pt x="1295" y="141"/>
                      </a:lnTo>
                      <a:lnTo>
                        <a:pt x="1292" y="131"/>
                      </a:lnTo>
                      <a:lnTo>
                        <a:pt x="1291" y="119"/>
                      </a:lnTo>
                      <a:lnTo>
                        <a:pt x="1290" y="109"/>
                      </a:lnTo>
                      <a:lnTo>
                        <a:pt x="1291" y="99"/>
                      </a:lnTo>
                      <a:lnTo>
                        <a:pt x="1292" y="88"/>
                      </a:lnTo>
                      <a:lnTo>
                        <a:pt x="1295" y="78"/>
                      </a:lnTo>
                      <a:lnTo>
                        <a:pt x="1298" y="69"/>
                      </a:lnTo>
                      <a:lnTo>
                        <a:pt x="1303" y="59"/>
                      </a:lnTo>
                      <a:lnTo>
                        <a:pt x="1308" y="50"/>
                      </a:lnTo>
                      <a:lnTo>
                        <a:pt x="1314" y="42"/>
                      </a:lnTo>
                      <a:lnTo>
                        <a:pt x="1321" y="33"/>
                      </a:lnTo>
                      <a:lnTo>
                        <a:pt x="1328" y="26"/>
                      </a:lnTo>
                      <a:lnTo>
                        <a:pt x="1338" y="20"/>
                      </a:lnTo>
                      <a:lnTo>
                        <a:pt x="1347" y="14"/>
                      </a:lnTo>
                      <a:lnTo>
                        <a:pt x="1356" y="9"/>
                      </a:lnTo>
                      <a:lnTo>
                        <a:pt x="1367" y="6"/>
                      </a:lnTo>
                      <a:lnTo>
                        <a:pt x="1377" y="2"/>
                      </a:lnTo>
                      <a:lnTo>
                        <a:pt x="1387" y="1"/>
                      </a:lnTo>
                      <a:lnTo>
                        <a:pt x="1399" y="0"/>
                      </a:lnTo>
                      <a:lnTo>
                        <a:pt x="1409" y="1"/>
                      </a:lnTo>
                      <a:lnTo>
                        <a:pt x="1419" y="2"/>
                      </a:lnTo>
                      <a:lnTo>
                        <a:pt x="1429" y="6"/>
                      </a:lnTo>
                      <a:lnTo>
                        <a:pt x="1439" y="9"/>
                      </a:lnTo>
                      <a:lnTo>
                        <a:pt x="1448" y="13"/>
                      </a:lnTo>
                      <a:lnTo>
                        <a:pt x="1458" y="18"/>
                      </a:lnTo>
                      <a:lnTo>
                        <a:pt x="1466" y="24"/>
                      </a:lnTo>
                      <a:lnTo>
                        <a:pt x="1474" y="31"/>
                      </a:lnTo>
                      <a:lnTo>
                        <a:pt x="1481" y="39"/>
                      </a:lnTo>
                      <a:lnTo>
                        <a:pt x="1488" y="48"/>
                      </a:lnTo>
                      <a:lnTo>
                        <a:pt x="1494" y="57"/>
                      </a:lnTo>
                      <a:lnTo>
                        <a:pt x="2040" y="1059"/>
                      </a:lnTo>
                      <a:lnTo>
                        <a:pt x="2048" y="1078"/>
                      </a:lnTo>
                      <a:lnTo>
                        <a:pt x="2056" y="1095"/>
                      </a:lnTo>
                      <a:lnTo>
                        <a:pt x="2063" y="1114"/>
                      </a:lnTo>
                      <a:lnTo>
                        <a:pt x="2069" y="1132"/>
                      </a:lnTo>
                      <a:lnTo>
                        <a:pt x="2073" y="1150"/>
                      </a:lnTo>
                      <a:lnTo>
                        <a:pt x="2077" y="1169"/>
                      </a:lnTo>
                      <a:lnTo>
                        <a:pt x="2080" y="1186"/>
                      </a:lnTo>
                      <a:lnTo>
                        <a:pt x="2081" y="1204"/>
                      </a:lnTo>
                      <a:lnTo>
                        <a:pt x="2082" y="1222"/>
                      </a:lnTo>
                      <a:lnTo>
                        <a:pt x="2081" y="1240"/>
                      </a:lnTo>
                      <a:lnTo>
                        <a:pt x="2080" y="1257"/>
                      </a:lnTo>
                      <a:lnTo>
                        <a:pt x="2077" y="1274"/>
                      </a:lnTo>
                      <a:lnTo>
                        <a:pt x="2074" y="1291"/>
                      </a:lnTo>
                      <a:lnTo>
                        <a:pt x="2069" y="1306"/>
                      </a:lnTo>
                      <a:lnTo>
                        <a:pt x="2064" y="1323"/>
                      </a:lnTo>
                      <a:lnTo>
                        <a:pt x="2056" y="1337"/>
                      </a:lnTo>
                      <a:lnTo>
                        <a:pt x="2050" y="1350"/>
                      </a:lnTo>
                      <a:lnTo>
                        <a:pt x="2043" y="1362"/>
                      </a:lnTo>
                      <a:lnTo>
                        <a:pt x="2035" y="1373"/>
                      </a:lnTo>
                      <a:lnTo>
                        <a:pt x="2026" y="1384"/>
                      </a:lnTo>
                      <a:lnTo>
                        <a:pt x="2017" y="1394"/>
                      </a:lnTo>
                      <a:lnTo>
                        <a:pt x="2007" y="1403"/>
                      </a:lnTo>
                      <a:lnTo>
                        <a:pt x="1996" y="1412"/>
                      </a:lnTo>
                      <a:lnTo>
                        <a:pt x="1985" y="1420"/>
                      </a:lnTo>
                      <a:lnTo>
                        <a:pt x="1974" y="1428"/>
                      </a:lnTo>
                      <a:lnTo>
                        <a:pt x="1962" y="1435"/>
                      </a:lnTo>
                      <a:lnTo>
                        <a:pt x="1949" y="1442"/>
                      </a:lnTo>
                      <a:lnTo>
                        <a:pt x="1936" y="1447"/>
                      </a:lnTo>
                      <a:lnTo>
                        <a:pt x="1923" y="1452"/>
                      </a:lnTo>
                      <a:lnTo>
                        <a:pt x="1909" y="1456"/>
                      </a:lnTo>
                      <a:lnTo>
                        <a:pt x="1894" y="1460"/>
                      </a:lnTo>
                      <a:lnTo>
                        <a:pt x="1880" y="1462"/>
                      </a:lnTo>
                      <a:lnTo>
                        <a:pt x="1841" y="1468"/>
                      </a:lnTo>
                      <a:lnTo>
                        <a:pt x="1795" y="1473"/>
                      </a:lnTo>
                      <a:lnTo>
                        <a:pt x="1741" y="1477"/>
                      </a:lnTo>
                      <a:lnTo>
                        <a:pt x="1684" y="1480"/>
                      </a:lnTo>
                      <a:lnTo>
                        <a:pt x="1626" y="1483"/>
                      </a:lnTo>
                      <a:lnTo>
                        <a:pt x="1567" y="1486"/>
                      </a:lnTo>
                      <a:lnTo>
                        <a:pt x="1512" y="1488"/>
                      </a:lnTo>
                      <a:lnTo>
                        <a:pt x="1462" y="1489"/>
                      </a:lnTo>
                      <a:lnTo>
                        <a:pt x="1460" y="1582"/>
                      </a:lnTo>
                      <a:lnTo>
                        <a:pt x="1458" y="1693"/>
                      </a:lnTo>
                      <a:lnTo>
                        <a:pt x="1455" y="1814"/>
                      </a:lnTo>
                      <a:lnTo>
                        <a:pt x="1452" y="1937"/>
                      </a:lnTo>
                      <a:lnTo>
                        <a:pt x="1450" y="2054"/>
                      </a:lnTo>
                      <a:lnTo>
                        <a:pt x="1449" y="2157"/>
                      </a:lnTo>
                      <a:lnTo>
                        <a:pt x="1448" y="2238"/>
                      </a:lnTo>
                      <a:lnTo>
                        <a:pt x="1448" y="2291"/>
                      </a:lnTo>
                      <a:lnTo>
                        <a:pt x="1448" y="2325"/>
                      </a:lnTo>
                      <a:lnTo>
                        <a:pt x="1446" y="2365"/>
                      </a:lnTo>
                      <a:lnTo>
                        <a:pt x="1444" y="2387"/>
                      </a:lnTo>
                      <a:lnTo>
                        <a:pt x="1441" y="2409"/>
                      </a:lnTo>
                      <a:lnTo>
                        <a:pt x="1437" y="2432"/>
                      </a:lnTo>
                      <a:lnTo>
                        <a:pt x="1433" y="2456"/>
                      </a:lnTo>
                      <a:lnTo>
                        <a:pt x="1427" y="2479"/>
                      </a:lnTo>
                      <a:lnTo>
                        <a:pt x="1419" y="2502"/>
                      </a:lnTo>
                      <a:lnTo>
                        <a:pt x="1410" y="2526"/>
                      </a:lnTo>
                      <a:lnTo>
                        <a:pt x="1400" y="2549"/>
                      </a:lnTo>
                      <a:lnTo>
                        <a:pt x="1388" y="2571"/>
                      </a:lnTo>
                      <a:lnTo>
                        <a:pt x="1375" y="2592"/>
                      </a:lnTo>
                      <a:lnTo>
                        <a:pt x="1359" y="2613"/>
                      </a:lnTo>
                      <a:lnTo>
                        <a:pt x="1343" y="2633"/>
                      </a:lnTo>
                      <a:lnTo>
                        <a:pt x="1333" y="2643"/>
                      </a:lnTo>
                      <a:lnTo>
                        <a:pt x="1322" y="2652"/>
                      </a:lnTo>
                      <a:lnTo>
                        <a:pt x="1311" y="2661"/>
                      </a:lnTo>
                      <a:lnTo>
                        <a:pt x="1300" y="2669"/>
                      </a:lnTo>
                      <a:lnTo>
                        <a:pt x="1288" y="2677"/>
                      </a:lnTo>
                      <a:lnTo>
                        <a:pt x="1277" y="2683"/>
                      </a:lnTo>
                      <a:lnTo>
                        <a:pt x="1264" y="2691"/>
                      </a:lnTo>
                      <a:lnTo>
                        <a:pt x="1252" y="2696"/>
                      </a:lnTo>
                      <a:lnTo>
                        <a:pt x="1238" y="2701"/>
                      </a:lnTo>
                      <a:lnTo>
                        <a:pt x="1225" y="2705"/>
                      </a:lnTo>
                      <a:lnTo>
                        <a:pt x="1212" y="2709"/>
                      </a:lnTo>
                      <a:lnTo>
                        <a:pt x="1198" y="2712"/>
                      </a:lnTo>
                      <a:lnTo>
                        <a:pt x="1184" y="2715"/>
                      </a:lnTo>
                      <a:lnTo>
                        <a:pt x="1169" y="2718"/>
                      </a:lnTo>
                      <a:lnTo>
                        <a:pt x="1155" y="2719"/>
                      </a:lnTo>
                      <a:lnTo>
                        <a:pt x="1140" y="2720"/>
                      </a:lnTo>
                      <a:lnTo>
                        <a:pt x="110" y="2741"/>
                      </a:lnTo>
                      <a:lnTo>
                        <a:pt x="99" y="2740"/>
                      </a:lnTo>
                      <a:lnTo>
                        <a:pt x="89" y="2739"/>
                      </a:lnTo>
                      <a:lnTo>
                        <a:pt x="78" y="2737"/>
                      </a:lnTo>
                      <a:lnTo>
                        <a:pt x="68" y="2733"/>
                      </a:lnTo>
                      <a:lnTo>
                        <a:pt x="59" y="2729"/>
                      </a:lnTo>
                      <a:lnTo>
                        <a:pt x="49" y="2724"/>
                      </a:lnTo>
                      <a:lnTo>
                        <a:pt x="41" y="2718"/>
                      </a:lnTo>
                      <a:lnTo>
                        <a:pt x="33" y="2711"/>
                      </a:lnTo>
                      <a:lnTo>
                        <a:pt x="25" y="2703"/>
                      </a:lnTo>
                      <a:lnTo>
                        <a:pt x="19" y="2695"/>
                      </a:lnTo>
                      <a:lnTo>
                        <a:pt x="14" y="2687"/>
                      </a:lnTo>
                      <a:lnTo>
                        <a:pt x="9" y="2677"/>
                      </a:lnTo>
                      <a:lnTo>
                        <a:pt x="5" y="2667"/>
                      </a:lnTo>
                      <a:lnTo>
                        <a:pt x="3" y="2657"/>
                      </a:lnTo>
                      <a:lnTo>
                        <a:pt x="1" y="2646"/>
                      </a:lnTo>
                      <a:lnTo>
                        <a:pt x="0" y="2635"/>
                      </a:lnTo>
                      <a:lnTo>
                        <a:pt x="0" y="2624"/>
                      </a:lnTo>
                      <a:lnTo>
                        <a:pt x="2" y="2613"/>
                      </a:lnTo>
                      <a:lnTo>
                        <a:pt x="4" y="2603"/>
                      </a:lnTo>
                      <a:lnTo>
                        <a:pt x="7" y="2592"/>
                      </a:lnTo>
                      <a:lnTo>
                        <a:pt x="12" y="2583"/>
                      </a:lnTo>
                      <a:lnTo>
                        <a:pt x="17" y="2574"/>
                      </a:lnTo>
                      <a:lnTo>
                        <a:pt x="22" y="2566"/>
                      </a:lnTo>
                      <a:lnTo>
                        <a:pt x="30" y="2558"/>
                      </a:lnTo>
                      <a:lnTo>
                        <a:pt x="37" y="2551"/>
                      </a:lnTo>
                      <a:lnTo>
                        <a:pt x="45" y="2545"/>
                      </a:lnTo>
                      <a:lnTo>
                        <a:pt x="54" y="2539"/>
                      </a:lnTo>
                      <a:lnTo>
                        <a:pt x="64" y="2535"/>
                      </a:lnTo>
                      <a:lnTo>
                        <a:pt x="73" y="2530"/>
                      </a:lnTo>
                      <a:lnTo>
                        <a:pt x="83" y="2527"/>
                      </a:lnTo>
                      <a:lnTo>
                        <a:pt x="95" y="2525"/>
                      </a:lnTo>
                      <a:lnTo>
                        <a:pt x="105" y="252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7" name="Freeform 1137">
                  <a:extLst>
                    <a:ext uri="{FF2B5EF4-FFF2-40B4-BE49-F238E27FC236}">
                      <a16:creationId xmlns:a16="http://schemas.microsoft.com/office/drawing/2014/main" id="{0B3ED97B-3987-4A55-9AF4-4E742E543E6E}"/>
                    </a:ext>
                  </a:extLst>
                </p:cNvPr>
                <p:cNvSpPr>
                  <a:spLocks/>
                </p:cNvSpPr>
                <p:nvPr/>
              </p:nvSpPr>
              <p:spPr bwMode="auto">
                <a:xfrm>
                  <a:off x="2147" y="2548"/>
                  <a:ext cx="72" cy="33"/>
                </a:xfrm>
                <a:custGeom>
                  <a:avLst/>
                  <a:gdLst>
                    <a:gd name="T0" fmla="*/ 0 w 1089"/>
                    <a:gd name="T1" fmla="*/ 0 h 496"/>
                    <a:gd name="T2" fmla="*/ 0 w 1089"/>
                    <a:gd name="T3" fmla="*/ 0 h 496"/>
                    <a:gd name="T4" fmla="*/ 0 w 1089"/>
                    <a:gd name="T5" fmla="*/ 0 h 496"/>
                    <a:gd name="T6" fmla="*/ 0 w 1089"/>
                    <a:gd name="T7" fmla="*/ 0 h 496"/>
                    <a:gd name="T8" fmla="*/ 0 w 1089"/>
                    <a:gd name="T9" fmla="*/ 0 h 496"/>
                    <a:gd name="T10" fmla="*/ 0 w 1089"/>
                    <a:gd name="T11" fmla="*/ 0 h 496"/>
                    <a:gd name="T12" fmla="*/ 0 w 1089"/>
                    <a:gd name="T13" fmla="*/ 0 h 496"/>
                    <a:gd name="T14" fmla="*/ 0 w 1089"/>
                    <a:gd name="T15" fmla="*/ 0 h 496"/>
                    <a:gd name="T16" fmla="*/ 0 w 1089"/>
                    <a:gd name="T17" fmla="*/ 0 h 496"/>
                    <a:gd name="T18" fmla="*/ 0 w 1089"/>
                    <a:gd name="T19" fmla="*/ 0 h 496"/>
                    <a:gd name="T20" fmla="*/ 0 w 1089"/>
                    <a:gd name="T21" fmla="*/ 0 h 496"/>
                    <a:gd name="T22" fmla="*/ 0 w 1089"/>
                    <a:gd name="T23" fmla="*/ 0 h 496"/>
                    <a:gd name="T24" fmla="*/ 0 w 1089"/>
                    <a:gd name="T25" fmla="*/ 0 h 496"/>
                    <a:gd name="T26" fmla="*/ 0 w 1089"/>
                    <a:gd name="T27" fmla="*/ 0 h 496"/>
                    <a:gd name="T28" fmla="*/ 0 w 1089"/>
                    <a:gd name="T29" fmla="*/ 0 h 496"/>
                    <a:gd name="T30" fmla="*/ 0 w 1089"/>
                    <a:gd name="T31" fmla="*/ 0 h 496"/>
                    <a:gd name="T32" fmla="*/ 0 w 1089"/>
                    <a:gd name="T33" fmla="*/ 0 h 496"/>
                    <a:gd name="T34" fmla="*/ 0 w 1089"/>
                    <a:gd name="T35" fmla="*/ 0 h 496"/>
                    <a:gd name="T36" fmla="*/ 0 w 1089"/>
                    <a:gd name="T37" fmla="*/ 0 h 496"/>
                    <a:gd name="T38" fmla="*/ 0 w 1089"/>
                    <a:gd name="T39" fmla="*/ 0 h 496"/>
                    <a:gd name="T40" fmla="*/ 0 w 1089"/>
                    <a:gd name="T41" fmla="*/ 0 h 496"/>
                    <a:gd name="T42" fmla="*/ 0 w 1089"/>
                    <a:gd name="T43" fmla="*/ 0 h 496"/>
                    <a:gd name="T44" fmla="*/ 0 w 1089"/>
                    <a:gd name="T45" fmla="*/ 0 h 496"/>
                    <a:gd name="T46" fmla="*/ 0 w 1089"/>
                    <a:gd name="T47" fmla="*/ 0 h 496"/>
                    <a:gd name="T48" fmla="*/ 0 w 1089"/>
                    <a:gd name="T49" fmla="*/ 0 h 496"/>
                    <a:gd name="T50" fmla="*/ 0 w 1089"/>
                    <a:gd name="T51" fmla="*/ 0 h 496"/>
                    <a:gd name="T52" fmla="*/ 0 w 1089"/>
                    <a:gd name="T53" fmla="*/ 0 h 496"/>
                    <a:gd name="T54" fmla="*/ 0 w 1089"/>
                    <a:gd name="T55" fmla="*/ 0 h 496"/>
                    <a:gd name="T56" fmla="*/ 0 w 1089"/>
                    <a:gd name="T57" fmla="*/ 0 h 496"/>
                    <a:gd name="T58" fmla="*/ 0 w 1089"/>
                    <a:gd name="T59" fmla="*/ 0 h 496"/>
                    <a:gd name="T60" fmla="*/ 0 w 1089"/>
                    <a:gd name="T61" fmla="*/ 0 h 496"/>
                    <a:gd name="T62" fmla="*/ 0 w 1089"/>
                    <a:gd name="T63" fmla="*/ 0 h 496"/>
                    <a:gd name="T64" fmla="*/ 0 w 1089"/>
                    <a:gd name="T65" fmla="*/ 0 h 496"/>
                    <a:gd name="T66" fmla="*/ 0 w 1089"/>
                    <a:gd name="T67" fmla="*/ 0 h 496"/>
                    <a:gd name="T68" fmla="*/ 0 w 1089"/>
                    <a:gd name="T69" fmla="*/ 0 h 496"/>
                    <a:gd name="T70" fmla="*/ 0 w 1089"/>
                    <a:gd name="T71" fmla="*/ 0 h 496"/>
                    <a:gd name="T72" fmla="*/ 0 w 1089"/>
                    <a:gd name="T73" fmla="*/ 0 h 496"/>
                    <a:gd name="T74" fmla="*/ 0 w 1089"/>
                    <a:gd name="T75" fmla="*/ 0 h 496"/>
                    <a:gd name="T76" fmla="*/ 0 w 1089"/>
                    <a:gd name="T77" fmla="*/ 0 h 496"/>
                    <a:gd name="T78" fmla="*/ 0 w 1089"/>
                    <a:gd name="T79" fmla="*/ 0 h 496"/>
                    <a:gd name="T80" fmla="*/ 0 w 1089"/>
                    <a:gd name="T81" fmla="*/ 0 h 496"/>
                    <a:gd name="T82" fmla="*/ 0 w 1089"/>
                    <a:gd name="T83" fmla="*/ 0 h 496"/>
                    <a:gd name="T84" fmla="*/ 0 w 1089"/>
                    <a:gd name="T85" fmla="*/ 0 h 496"/>
                    <a:gd name="T86" fmla="*/ 0 w 1089"/>
                    <a:gd name="T87" fmla="*/ 0 h 496"/>
                    <a:gd name="T88" fmla="*/ 0 w 1089"/>
                    <a:gd name="T89" fmla="*/ 0 h 496"/>
                    <a:gd name="T90" fmla="*/ 0 w 1089"/>
                    <a:gd name="T91" fmla="*/ 0 h 496"/>
                    <a:gd name="T92" fmla="*/ 0 w 1089"/>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9" h="496">
                      <a:moveTo>
                        <a:pt x="909" y="397"/>
                      </a:moveTo>
                      <a:lnTo>
                        <a:pt x="880" y="372"/>
                      </a:lnTo>
                      <a:lnTo>
                        <a:pt x="853" y="349"/>
                      </a:lnTo>
                      <a:lnTo>
                        <a:pt x="827" y="329"/>
                      </a:lnTo>
                      <a:lnTo>
                        <a:pt x="804" y="309"/>
                      </a:lnTo>
                      <a:lnTo>
                        <a:pt x="780" y="292"/>
                      </a:lnTo>
                      <a:lnTo>
                        <a:pt x="758" y="278"/>
                      </a:lnTo>
                      <a:lnTo>
                        <a:pt x="737" y="265"/>
                      </a:lnTo>
                      <a:lnTo>
                        <a:pt x="717" y="253"/>
                      </a:lnTo>
                      <a:lnTo>
                        <a:pt x="697" y="244"/>
                      </a:lnTo>
                      <a:lnTo>
                        <a:pt x="678" y="236"/>
                      </a:lnTo>
                      <a:lnTo>
                        <a:pt x="659" y="229"/>
                      </a:lnTo>
                      <a:lnTo>
                        <a:pt x="640" y="224"/>
                      </a:lnTo>
                      <a:lnTo>
                        <a:pt x="621" y="220"/>
                      </a:lnTo>
                      <a:lnTo>
                        <a:pt x="602" y="218"/>
                      </a:lnTo>
                      <a:lnTo>
                        <a:pt x="582" y="216"/>
                      </a:lnTo>
                      <a:lnTo>
                        <a:pt x="562" y="216"/>
                      </a:lnTo>
                      <a:lnTo>
                        <a:pt x="539" y="217"/>
                      </a:lnTo>
                      <a:lnTo>
                        <a:pt x="516" y="220"/>
                      </a:lnTo>
                      <a:lnTo>
                        <a:pt x="491" y="226"/>
                      </a:lnTo>
                      <a:lnTo>
                        <a:pt x="467" y="234"/>
                      </a:lnTo>
                      <a:lnTo>
                        <a:pt x="443" y="244"/>
                      </a:lnTo>
                      <a:lnTo>
                        <a:pt x="418" y="255"/>
                      </a:lnTo>
                      <a:lnTo>
                        <a:pt x="393" y="269"/>
                      </a:lnTo>
                      <a:lnTo>
                        <a:pt x="368" y="283"/>
                      </a:lnTo>
                      <a:lnTo>
                        <a:pt x="343" y="300"/>
                      </a:lnTo>
                      <a:lnTo>
                        <a:pt x="320" y="317"/>
                      </a:lnTo>
                      <a:lnTo>
                        <a:pt x="297" y="336"/>
                      </a:lnTo>
                      <a:lnTo>
                        <a:pt x="275" y="357"/>
                      </a:lnTo>
                      <a:lnTo>
                        <a:pt x="253" y="378"/>
                      </a:lnTo>
                      <a:lnTo>
                        <a:pt x="234" y="400"/>
                      </a:lnTo>
                      <a:lnTo>
                        <a:pt x="215" y="424"/>
                      </a:lnTo>
                      <a:lnTo>
                        <a:pt x="199" y="448"/>
                      </a:lnTo>
                      <a:lnTo>
                        <a:pt x="191" y="457"/>
                      </a:lnTo>
                      <a:lnTo>
                        <a:pt x="184" y="464"/>
                      </a:lnTo>
                      <a:lnTo>
                        <a:pt x="176" y="471"/>
                      </a:lnTo>
                      <a:lnTo>
                        <a:pt x="168" y="478"/>
                      </a:lnTo>
                      <a:lnTo>
                        <a:pt x="158" y="484"/>
                      </a:lnTo>
                      <a:lnTo>
                        <a:pt x="149" y="488"/>
                      </a:lnTo>
                      <a:lnTo>
                        <a:pt x="140" y="491"/>
                      </a:lnTo>
                      <a:lnTo>
                        <a:pt x="129" y="494"/>
                      </a:lnTo>
                      <a:lnTo>
                        <a:pt x="119" y="495"/>
                      </a:lnTo>
                      <a:lnTo>
                        <a:pt x="109" y="496"/>
                      </a:lnTo>
                      <a:lnTo>
                        <a:pt x="98" y="495"/>
                      </a:lnTo>
                      <a:lnTo>
                        <a:pt x="88" y="494"/>
                      </a:lnTo>
                      <a:lnTo>
                        <a:pt x="78" y="492"/>
                      </a:lnTo>
                      <a:lnTo>
                        <a:pt x="67" y="488"/>
                      </a:lnTo>
                      <a:lnTo>
                        <a:pt x="58" y="484"/>
                      </a:lnTo>
                      <a:lnTo>
                        <a:pt x="49" y="478"/>
                      </a:lnTo>
                      <a:lnTo>
                        <a:pt x="39" y="471"/>
                      </a:lnTo>
                      <a:lnTo>
                        <a:pt x="31" y="464"/>
                      </a:lnTo>
                      <a:lnTo>
                        <a:pt x="24" y="456"/>
                      </a:lnTo>
                      <a:lnTo>
                        <a:pt x="18" y="448"/>
                      </a:lnTo>
                      <a:lnTo>
                        <a:pt x="13" y="438"/>
                      </a:lnTo>
                      <a:lnTo>
                        <a:pt x="8" y="429"/>
                      </a:lnTo>
                      <a:lnTo>
                        <a:pt x="4" y="419"/>
                      </a:lnTo>
                      <a:lnTo>
                        <a:pt x="2" y="409"/>
                      </a:lnTo>
                      <a:lnTo>
                        <a:pt x="0" y="399"/>
                      </a:lnTo>
                      <a:lnTo>
                        <a:pt x="0" y="389"/>
                      </a:lnTo>
                      <a:lnTo>
                        <a:pt x="0" y="378"/>
                      </a:lnTo>
                      <a:lnTo>
                        <a:pt x="2" y="368"/>
                      </a:lnTo>
                      <a:lnTo>
                        <a:pt x="4" y="358"/>
                      </a:lnTo>
                      <a:lnTo>
                        <a:pt x="7" y="347"/>
                      </a:lnTo>
                      <a:lnTo>
                        <a:pt x="13" y="337"/>
                      </a:lnTo>
                      <a:lnTo>
                        <a:pt x="18" y="328"/>
                      </a:lnTo>
                      <a:lnTo>
                        <a:pt x="30" y="310"/>
                      </a:lnTo>
                      <a:lnTo>
                        <a:pt x="44" y="292"/>
                      </a:lnTo>
                      <a:lnTo>
                        <a:pt x="56" y="275"/>
                      </a:lnTo>
                      <a:lnTo>
                        <a:pt x="70" y="258"/>
                      </a:lnTo>
                      <a:lnTo>
                        <a:pt x="85" y="242"/>
                      </a:lnTo>
                      <a:lnTo>
                        <a:pt x="99" y="226"/>
                      </a:lnTo>
                      <a:lnTo>
                        <a:pt x="115" y="210"/>
                      </a:lnTo>
                      <a:lnTo>
                        <a:pt x="130" y="195"/>
                      </a:lnTo>
                      <a:lnTo>
                        <a:pt x="146" y="181"/>
                      </a:lnTo>
                      <a:lnTo>
                        <a:pt x="162" y="166"/>
                      </a:lnTo>
                      <a:lnTo>
                        <a:pt x="179" y="153"/>
                      </a:lnTo>
                      <a:lnTo>
                        <a:pt x="196" y="139"/>
                      </a:lnTo>
                      <a:lnTo>
                        <a:pt x="231" y="115"/>
                      </a:lnTo>
                      <a:lnTo>
                        <a:pt x="266" y="91"/>
                      </a:lnTo>
                      <a:lnTo>
                        <a:pt x="283" y="81"/>
                      </a:lnTo>
                      <a:lnTo>
                        <a:pt x="302" y="71"/>
                      </a:lnTo>
                      <a:lnTo>
                        <a:pt x="321" y="62"/>
                      </a:lnTo>
                      <a:lnTo>
                        <a:pt x="339" y="53"/>
                      </a:lnTo>
                      <a:lnTo>
                        <a:pt x="358" y="44"/>
                      </a:lnTo>
                      <a:lnTo>
                        <a:pt x="376" y="37"/>
                      </a:lnTo>
                      <a:lnTo>
                        <a:pt x="395" y="30"/>
                      </a:lnTo>
                      <a:lnTo>
                        <a:pt x="414" y="24"/>
                      </a:lnTo>
                      <a:lnTo>
                        <a:pt x="432" y="18"/>
                      </a:lnTo>
                      <a:lnTo>
                        <a:pt x="451" y="13"/>
                      </a:lnTo>
                      <a:lnTo>
                        <a:pt x="470" y="9"/>
                      </a:lnTo>
                      <a:lnTo>
                        <a:pt x="488" y="6"/>
                      </a:lnTo>
                      <a:lnTo>
                        <a:pt x="507" y="3"/>
                      </a:lnTo>
                      <a:lnTo>
                        <a:pt x="525" y="1"/>
                      </a:lnTo>
                      <a:lnTo>
                        <a:pt x="543" y="0"/>
                      </a:lnTo>
                      <a:lnTo>
                        <a:pt x="562" y="0"/>
                      </a:lnTo>
                      <a:lnTo>
                        <a:pt x="596" y="0"/>
                      </a:lnTo>
                      <a:lnTo>
                        <a:pt x="630" y="3"/>
                      </a:lnTo>
                      <a:lnTo>
                        <a:pt x="662" y="8"/>
                      </a:lnTo>
                      <a:lnTo>
                        <a:pt x="693" y="14"/>
                      </a:lnTo>
                      <a:lnTo>
                        <a:pt x="724" y="23"/>
                      </a:lnTo>
                      <a:lnTo>
                        <a:pt x="753" y="33"/>
                      </a:lnTo>
                      <a:lnTo>
                        <a:pt x="783" y="44"/>
                      </a:lnTo>
                      <a:lnTo>
                        <a:pt x="812" y="59"/>
                      </a:lnTo>
                      <a:lnTo>
                        <a:pt x="841" y="74"/>
                      </a:lnTo>
                      <a:lnTo>
                        <a:pt x="870" y="92"/>
                      </a:lnTo>
                      <a:lnTo>
                        <a:pt x="899" y="112"/>
                      </a:lnTo>
                      <a:lnTo>
                        <a:pt x="928" y="132"/>
                      </a:lnTo>
                      <a:lnTo>
                        <a:pt x="958" y="155"/>
                      </a:lnTo>
                      <a:lnTo>
                        <a:pt x="989" y="180"/>
                      </a:lnTo>
                      <a:lnTo>
                        <a:pt x="1020" y="207"/>
                      </a:lnTo>
                      <a:lnTo>
                        <a:pt x="1053" y="236"/>
                      </a:lnTo>
                      <a:lnTo>
                        <a:pt x="1060" y="243"/>
                      </a:lnTo>
                      <a:lnTo>
                        <a:pt x="1067" y="251"/>
                      </a:lnTo>
                      <a:lnTo>
                        <a:pt x="1073" y="260"/>
                      </a:lnTo>
                      <a:lnTo>
                        <a:pt x="1079" y="270"/>
                      </a:lnTo>
                      <a:lnTo>
                        <a:pt x="1083" y="279"/>
                      </a:lnTo>
                      <a:lnTo>
                        <a:pt x="1086" y="289"/>
                      </a:lnTo>
                      <a:lnTo>
                        <a:pt x="1088" y="300"/>
                      </a:lnTo>
                      <a:lnTo>
                        <a:pt x="1089" y="310"/>
                      </a:lnTo>
                      <a:lnTo>
                        <a:pt x="1089" y="320"/>
                      </a:lnTo>
                      <a:lnTo>
                        <a:pt x="1088" y="331"/>
                      </a:lnTo>
                      <a:lnTo>
                        <a:pt x="1086" y="341"/>
                      </a:lnTo>
                      <a:lnTo>
                        <a:pt x="1084" y="351"/>
                      </a:lnTo>
                      <a:lnTo>
                        <a:pt x="1080" y="361"/>
                      </a:lnTo>
                      <a:lnTo>
                        <a:pt x="1074" y="370"/>
                      </a:lnTo>
                      <a:lnTo>
                        <a:pt x="1068" y="379"/>
                      </a:lnTo>
                      <a:lnTo>
                        <a:pt x="1062" y="389"/>
                      </a:lnTo>
                      <a:lnTo>
                        <a:pt x="1054" y="396"/>
                      </a:lnTo>
                      <a:lnTo>
                        <a:pt x="1046" y="403"/>
                      </a:lnTo>
                      <a:lnTo>
                        <a:pt x="1036" y="409"/>
                      </a:lnTo>
                      <a:lnTo>
                        <a:pt x="1028" y="414"/>
                      </a:lnTo>
                      <a:lnTo>
                        <a:pt x="1018" y="419"/>
                      </a:lnTo>
                      <a:lnTo>
                        <a:pt x="1008" y="421"/>
                      </a:lnTo>
                      <a:lnTo>
                        <a:pt x="998" y="424"/>
                      </a:lnTo>
                      <a:lnTo>
                        <a:pt x="988" y="425"/>
                      </a:lnTo>
                      <a:lnTo>
                        <a:pt x="977" y="425"/>
                      </a:lnTo>
                      <a:lnTo>
                        <a:pt x="967" y="424"/>
                      </a:lnTo>
                      <a:lnTo>
                        <a:pt x="957" y="422"/>
                      </a:lnTo>
                      <a:lnTo>
                        <a:pt x="946" y="419"/>
                      </a:lnTo>
                      <a:lnTo>
                        <a:pt x="936" y="415"/>
                      </a:lnTo>
                      <a:lnTo>
                        <a:pt x="927" y="410"/>
                      </a:lnTo>
                      <a:lnTo>
                        <a:pt x="917" y="404"/>
                      </a:lnTo>
                      <a:lnTo>
                        <a:pt x="909" y="39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8" name="Freeform 1138">
                  <a:extLst>
                    <a:ext uri="{FF2B5EF4-FFF2-40B4-BE49-F238E27FC236}">
                      <a16:creationId xmlns:a16="http://schemas.microsoft.com/office/drawing/2014/main" id="{DD40732A-B1F4-4469-ADEE-857659B92C9A}"/>
                    </a:ext>
                  </a:extLst>
                </p:cNvPr>
                <p:cNvSpPr>
                  <a:spLocks/>
                </p:cNvSpPr>
                <p:nvPr/>
              </p:nvSpPr>
              <p:spPr bwMode="auto">
                <a:xfrm>
                  <a:off x="2185" y="2586"/>
                  <a:ext cx="14" cy="45"/>
                </a:xfrm>
                <a:custGeom>
                  <a:avLst/>
                  <a:gdLst>
                    <a:gd name="T0" fmla="*/ 0 w 217"/>
                    <a:gd name="T1" fmla="*/ 0 h 688"/>
                    <a:gd name="T2" fmla="*/ 0 w 217"/>
                    <a:gd name="T3" fmla="*/ 0 h 688"/>
                    <a:gd name="T4" fmla="*/ 0 w 217"/>
                    <a:gd name="T5" fmla="*/ 0 h 688"/>
                    <a:gd name="T6" fmla="*/ 0 w 217"/>
                    <a:gd name="T7" fmla="*/ 0 h 688"/>
                    <a:gd name="T8" fmla="*/ 0 w 217"/>
                    <a:gd name="T9" fmla="*/ 0 h 688"/>
                    <a:gd name="T10" fmla="*/ 0 w 217"/>
                    <a:gd name="T11" fmla="*/ 0 h 688"/>
                    <a:gd name="T12" fmla="*/ 0 w 217"/>
                    <a:gd name="T13" fmla="*/ 0 h 688"/>
                    <a:gd name="T14" fmla="*/ 0 w 217"/>
                    <a:gd name="T15" fmla="*/ 0 h 688"/>
                    <a:gd name="T16" fmla="*/ 0 w 217"/>
                    <a:gd name="T17" fmla="*/ 0 h 688"/>
                    <a:gd name="T18" fmla="*/ 0 w 217"/>
                    <a:gd name="T19" fmla="*/ 0 h 688"/>
                    <a:gd name="T20" fmla="*/ 0 w 217"/>
                    <a:gd name="T21" fmla="*/ 0 h 688"/>
                    <a:gd name="T22" fmla="*/ 0 w 217"/>
                    <a:gd name="T23" fmla="*/ 0 h 688"/>
                    <a:gd name="T24" fmla="*/ 0 w 217"/>
                    <a:gd name="T25" fmla="*/ 0 h 688"/>
                    <a:gd name="T26" fmla="*/ 0 w 217"/>
                    <a:gd name="T27" fmla="*/ 0 h 688"/>
                    <a:gd name="T28" fmla="*/ 0 w 217"/>
                    <a:gd name="T29" fmla="*/ 0 h 688"/>
                    <a:gd name="T30" fmla="*/ 0 w 217"/>
                    <a:gd name="T31" fmla="*/ 0 h 688"/>
                    <a:gd name="T32" fmla="*/ 0 w 217"/>
                    <a:gd name="T33" fmla="*/ 0 h 688"/>
                    <a:gd name="T34" fmla="*/ 0 w 217"/>
                    <a:gd name="T35" fmla="*/ 0 h 688"/>
                    <a:gd name="T36" fmla="*/ 0 w 217"/>
                    <a:gd name="T37" fmla="*/ 0 h 688"/>
                    <a:gd name="T38" fmla="*/ 0 w 217"/>
                    <a:gd name="T39" fmla="*/ 0 h 688"/>
                    <a:gd name="T40" fmla="*/ 0 w 217"/>
                    <a:gd name="T41" fmla="*/ 0 h 688"/>
                    <a:gd name="T42" fmla="*/ 0 w 217"/>
                    <a:gd name="T43" fmla="*/ 0 h 688"/>
                    <a:gd name="T44" fmla="*/ 0 w 217"/>
                    <a:gd name="T45" fmla="*/ 0 h 688"/>
                    <a:gd name="T46" fmla="*/ 0 w 217"/>
                    <a:gd name="T47" fmla="*/ 0 h 688"/>
                    <a:gd name="T48" fmla="*/ 0 w 217"/>
                    <a:gd name="T49" fmla="*/ 0 h 688"/>
                    <a:gd name="T50" fmla="*/ 0 w 217"/>
                    <a:gd name="T51" fmla="*/ 0 h 688"/>
                    <a:gd name="T52" fmla="*/ 0 w 217"/>
                    <a:gd name="T53" fmla="*/ 0 h 688"/>
                    <a:gd name="T54" fmla="*/ 0 w 217"/>
                    <a:gd name="T55" fmla="*/ 0 h 688"/>
                    <a:gd name="T56" fmla="*/ 0 w 217"/>
                    <a:gd name="T57" fmla="*/ 0 h 688"/>
                    <a:gd name="T58" fmla="*/ 0 w 217"/>
                    <a:gd name="T59" fmla="*/ 0 h 688"/>
                    <a:gd name="T60" fmla="*/ 0 w 217"/>
                    <a:gd name="T61" fmla="*/ 0 h 688"/>
                    <a:gd name="T62" fmla="*/ 0 w 217"/>
                    <a:gd name="T63" fmla="*/ 0 h 688"/>
                    <a:gd name="T64" fmla="*/ 0 w 217"/>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7" h="688">
                      <a:moveTo>
                        <a:pt x="216" y="108"/>
                      </a:moveTo>
                      <a:lnTo>
                        <a:pt x="217" y="579"/>
                      </a:lnTo>
                      <a:lnTo>
                        <a:pt x="216" y="591"/>
                      </a:lnTo>
                      <a:lnTo>
                        <a:pt x="214" y="601"/>
                      </a:lnTo>
                      <a:lnTo>
                        <a:pt x="212" y="611"/>
                      </a:lnTo>
                      <a:lnTo>
                        <a:pt x="208" y="622"/>
                      </a:lnTo>
                      <a:lnTo>
                        <a:pt x="204" y="631"/>
                      </a:lnTo>
                      <a:lnTo>
                        <a:pt x="199" y="640"/>
                      </a:lnTo>
                      <a:lnTo>
                        <a:pt x="192" y="649"/>
                      </a:lnTo>
                      <a:lnTo>
                        <a:pt x="185" y="656"/>
                      </a:lnTo>
                      <a:lnTo>
                        <a:pt x="178" y="663"/>
                      </a:lnTo>
                      <a:lnTo>
                        <a:pt x="169" y="669"/>
                      </a:lnTo>
                      <a:lnTo>
                        <a:pt x="160" y="674"/>
                      </a:lnTo>
                      <a:lnTo>
                        <a:pt x="151" y="679"/>
                      </a:lnTo>
                      <a:lnTo>
                        <a:pt x="141" y="683"/>
                      </a:lnTo>
                      <a:lnTo>
                        <a:pt x="130" y="686"/>
                      </a:lnTo>
                      <a:lnTo>
                        <a:pt x="120" y="687"/>
                      </a:lnTo>
                      <a:lnTo>
                        <a:pt x="109" y="688"/>
                      </a:lnTo>
                      <a:lnTo>
                        <a:pt x="97" y="687"/>
                      </a:lnTo>
                      <a:lnTo>
                        <a:pt x="87" y="686"/>
                      </a:lnTo>
                      <a:lnTo>
                        <a:pt x="77" y="683"/>
                      </a:lnTo>
                      <a:lnTo>
                        <a:pt x="66" y="680"/>
                      </a:lnTo>
                      <a:lnTo>
                        <a:pt x="57" y="674"/>
                      </a:lnTo>
                      <a:lnTo>
                        <a:pt x="48" y="669"/>
                      </a:lnTo>
                      <a:lnTo>
                        <a:pt x="39" y="663"/>
                      </a:lnTo>
                      <a:lnTo>
                        <a:pt x="32" y="656"/>
                      </a:lnTo>
                      <a:lnTo>
                        <a:pt x="25" y="649"/>
                      </a:lnTo>
                      <a:lnTo>
                        <a:pt x="19" y="640"/>
                      </a:lnTo>
                      <a:lnTo>
                        <a:pt x="13" y="631"/>
                      </a:lnTo>
                      <a:lnTo>
                        <a:pt x="9" y="622"/>
                      </a:lnTo>
                      <a:lnTo>
                        <a:pt x="5" y="611"/>
                      </a:lnTo>
                      <a:lnTo>
                        <a:pt x="2" y="601"/>
                      </a:lnTo>
                      <a:lnTo>
                        <a:pt x="1" y="591"/>
                      </a:lnTo>
                      <a:lnTo>
                        <a:pt x="0" y="579"/>
                      </a:lnTo>
                      <a:lnTo>
                        <a:pt x="0" y="108"/>
                      </a:lnTo>
                      <a:lnTo>
                        <a:pt x="0" y="98"/>
                      </a:lnTo>
                      <a:lnTo>
                        <a:pt x="2" y="86"/>
                      </a:lnTo>
                      <a:lnTo>
                        <a:pt x="4" y="76"/>
                      </a:lnTo>
                      <a:lnTo>
                        <a:pt x="8" y="67"/>
                      </a:lnTo>
                      <a:lnTo>
                        <a:pt x="12" y="57"/>
                      </a:lnTo>
                      <a:lnTo>
                        <a:pt x="18" y="48"/>
                      </a:lnTo>
                      <a:lnTo>
                        <a:pt x="24" y="40"/>
                      </a:lnTo>
                      <a:lnTo>
                        <a:pt x="31" y="31"/>
                      </a:lnTo>
                      <a:lnTo>
                        <a:pt x="38" y="25"/>
                      </a:lnTo>
                      <a:lnTo>
                        <a:pt x="47" y="19"/>
                      </a:lnTo>
                      <a:lnTo>
                        <a:pt x="56" y="13"/>
                      </a:lnTo>
                      <a:lnTo>
                        <a:pt x="65" y="9"/>
                      </a:lnTo>
                      <a:lnTo>
                        <a:pt x="75" y="5"/>
                      </a:lnTo>
                      <a:lnTo>
                        <a:pt x="86" y="2"/>
                      </a:lnTo>
                      <a:lnTo>
                        <a:pt x="96" y="0"/>
                      </a:lnTo>
                      <a:lnTo>
                        <a:pt x="108" y="0"/>
                      </a:lnTo>
                      <a:lnTo>
                        <a:pt x="119" y="0"/>
                      </a:lnTo>
                      <a:lnTo>
                        <a:pt x="129" y="2"/>
                      </a:lnTo>
                      <a:lnTo>
                        <a:pt x="140" y="5"/>
                      </a:lnTo>
                      <a:lnTo>
                        <a:pt x="150" y="9"/>
                      </a:lnTo>
                      <a:lnTo>
                        <a:pt x="159" y="13"/>
                      </a:lnTo>
                      <a:lnTo>
                        <a:pt x="169" y="18"/>
                      </a:lnTo>
                      <a:lnTo>
                        <a:pt x="177" y="24"/>
                      </a:lnTo>
                      <a:lnTo>
                        <a:pt x="184" y="31"/>
                      </a:lnTo>
                      <a:lnTo>
                        <a:pt x="191" y="40"/>
                      </a:lnTo>
                      <a:lnTo>
                        <a:pt x="198" y="48"/>
                      </a:lnTo>
                      <a:lnTo>
                        <a:pt x="203" y="56"/>
                      </a:lnTo>
                      <a:lnTo>
                        <a:pt x="208" y="66"/>
                      </a:lnTo>
                      <a:lnTo>
                        <a:pt x="211" y="76"/>
                      </a:lnTo>
                      <a:lnTo>
                        <a:pt x="214" y="86"/>
                      </a:lnTo>
                      <a:lnTo>
                        <a:pt x="215" y="97"/>
                      </a:lnTo>
                      <a:lnTo>
                        <a:pt x="216" y="10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9" name="Freeform 1139">
                  <a:extLst>
                    <a:ext uri="{FF2B5EF4-FFF2-40B4-BE49-F238E27FC236}">
                      <a16:creationId xmlns:a16="http://schemas.microsoft.com/office/drawing/2014/main" id="{1325ED74-29BC-4D02-BC7D-177F8AFDEDE5}"/>
                    </a:ext>
                  </a:extLst>
                </p:cNvPr>
                <p:cNvSpPr>
                  <a:spLocks/>
                </p:cNvSpPr>
                <p:nvPr/>
              </p:nvSpPr>
              <p:spPr bwMode="auto">
                <a:xfrm>
                  <a:off x="2096" y="2476"/>
                  <a:ext cx="62" cy="53"/>
                </a:xfrm>
                <a:custGeom>
                  <a:avLst/>
                  <a:gdLst>
                    <a:gd name="T0" fmla="*/ 0 w 933"/>
                    <a:gd name="T1" fmla="*/ 0 h 800"/>
                    <a:gd name="T2" fmla="*/ 0 w 933"/>
                    <a:gd name="T3" fmla="*/ 0 h 800"/>
                    <a:gd name="T4" fmla="*/ 0 w 933"/>
                    <a:gd name="T5" fmla="*/ 0 h 800"/>
                    <a:gd name="T6" fmla="*/ 0 w 933"/>
                    <a:gd name="T7" fmla="*/ 0 h 800"/>
                    <a:gd name="T8" fmla="*/ 0 w 933"/>
                    <a:gd name="T9" fmla="*/ 0 h 800"/>
                    <a:gd name="T10" fmla="*/ 0 w 933"/>
                    <a:gd name="T11" fmla="*/ 0 h 800"/>
                    <a:gd name="T12" fmla="*/ 0 w 933"/>
                    <a:gd name="T13" fmla="*/ 0 h 800"/>
                    <a:gd name="T14" fmla="*/ 0 w 933"/>
                    <a:gd name="T15" fmla="*/ 0 h 800"/>
                    <a:gd name="T16" fmla="*/ 0 w 933"/>
                    <a:gd name="T17" fmla="*/ 0 h 800"/>
                    <a:gd name="T18" fmla="*/ 0 w 933"/>
                    <a:gd name="T19" fmla="*/ 0 h 800"/>
                    <a:gd name="T20" fmla="*/ 0 w 933"/>
                    <a:gd name="T21" fmla="*/ 0 h 800"/>
                    <a:gd name="T22" fmla="*/ 0 w 933"/>
                    <a:gd name="T23" fmla="*/ 0 h 800"/>
                    <a:gd name="T24" fmla="*/ 0 w 933"/>
                    <a:gd name="T25" fmla="*/ 0 h 800"/>
                    <a:gd name="T26" fmla="*/ 0 w 933"/>
                    <a:gd name="T27" fmla="*/ 0 h 800"/>
                    <a:gd name="T28" fmla="*/ 0 w 933"/>
                    <a:gd name="T29" fmla="*/ 0 h 800"/>
                    <a:gd name="T30" fmla="*/ 0 w 933"/>
                    <a:gd name="T31" fmla="*/ 0 h 800"/>
                    <a:gd name="T32" fmla="*/ 0 w 933"/>
                    <a:gd name="T33" fmla="*/ 0 h 800"/>
                    <a:gd name="T34" fmla="*/ 0 w 933"/>
                    <a:gd name="T35" fmla="*/ 0 h 800"/>
                    <a:gd name="T36" fmla="*/ 0 w 933"/>
                    <a:gd name="T37" fmla="*/ 0 h 800"/>
                    <a:gd name="T38" fmla="*/ 0 w 933"/>
                    <a:gd name="T39" fmla="*/ 0 h 800"/>
                    <a:gd name="T40" fmla="*/ 0 w 933"/>
                    <a:gd name="T41" fmla="*/ 0 h 800"/>
                    <a:gd name="T42" fmla="*/ 0 w 933"/>
                    <a:gd name="T43" fmla="*/ 0 h 800"/>
                    <a:gd name="T44" fmla="*/ 0 w 933"/>
                    <a:gd name="T45" fmla="*/ 0 h 800"/>
                    <a:gd name="T46" fmla="*/ 0 w 933"/>
                    <a:gd name="T47" fmla="*/ 0 h 800"/>
                    <a:gd name="T48" fmla="*/ 0 w 933"/>
                    <a:gd name="T49" fmla="*/ 0 h 800"/>
                    <a:gd name="T50" fmla="*/ 0 w 933"/>
                    <a:gd name="T51" fmla="*/ 0 h 800"/>
                    <a:gd name="T52" fmla="*/ 0 w 933"/>
                    <a:gd name="T53" fmla="*/ 0 h 800"/>
                    <a:gd name="T54" fmla="*/ 0 w 933"/>
                    <a:gd name="T55" fmla="*/ 0 h 800"/>
                    <a:gd name="T56" fmla="*/ 0 w 933"/>
                    <a:gd name="T57" fmla="*/ 0 h 800"/>
                    <a:gd name="T58" fmla="*/ 0 w 933"/>
                    <a:gd name="T59" fmla="*/ 0 h 800"/>
                    <a:gd name="T60" fmla="*/ 0 w 933"/>
                    <a:gd name="T61" fmla="*/ 0 h 800"/>
                    <a:gd name="T62" fmla="*/ 0 w 933"/>
                    <a:gd name="T63" fmla="*/ 0 h 800"/>
                    <a:gd name="T64" fmla="*/ 0 w 933"/>
                    <a:gd name="T65" fmla="*/ 0 h 800"/>
                    <a:gd name="T66" fmla="*/ 0 w 933"/>
                    <a:gd name="T67" fmla="*/ 0 h 800"/>
                    <a:gd name="T68" fmla="*/ 0 w 933"/>
                    <a:gd name="T69" fmla="*/ 0 h 800"/>
                    <a:gd name="T70" fmla="*/ 0 w 933"/>
                    <a:gd name="T71" fmla="*/ 0 h 800"/>
                    <a:gd name="T72" fmla="*/ 0 w 933"/>
                    <a:gd name="T73" fmla="*/ 0 h 800"/>
                    <a:gd name="T74" fmla="*/ 0 w 933"/>
                    <a:gd name="T75" fmla="*/ 0 h 800"/>
                    <a:gd name="T76" fmla="*/ 0 w 933"/>
                    <a:gd name="T77" fmla="*/ 0 h 800"/>
                    <a:gd name="T78" fmla="*/ 0 w 933"/>
                    <a:gd name="T79" fmla="*/ 0 h 800"/>
                    <a:gd name="T80" fmla="*/ 0 w 933"/>
                    <a:gd name="T81" fmla="*/ 0 h 800"/>
                    <a:gd name="T82" fmla="*/ 0 w 933"/>
                    <a:gd name="T83" fmla="*/ 0 h 800"/>
                    <a:gd name="T84" fmla="*/ 0 w 933"/>
                    <a:gd name="T85" fmla="*/ 0 h 800"/>
                    <a:gd name="T86" fmla="*/ 0 w 933"/>
                    <a:gd name="T87" fmla="*/ 0 h 800"/>
                    <a:gd name="T88" fmla="*/ 0 w 933"/>
                    <a:gd name="T89" fmla="*/ 0 h 800"/>
                    <a:gd name="T90" fmla="*/ 0 w 933"/>
                    <a:gd name="T91" fmla="*/ 0 h 800"/>
                    <a:gd name="T92" fmla="*/ 0 w 933"/>
                    <a:gd name="T93" fmla="*/ 0 h 800"/>
                    <a:gd name="T94" fmla="*/ 0 w 933"/>
                    <a:gd name="T95" fmla="*/ 0 h 800"/>
                    <a:gd name="T96" fmla="*/ 0 w 933"/>
                    <a:gd name="T97" fmla="*/ 0 h 800"/>
                    <a:gd name="T98" fmla="*/ 0 w 933"/>
                    <a:gd name="T99" fmla="*/ 0 h 800"/>
                    <a:gd name="T100" fmla="*/ 0 w 933"/>
                    <a:gd name="T101" fmla="*/ 0 h 800"/>
                    <a:gd name="T102" fmla="*/ 0 w 933"/>
                    <a:gd name="T103" fmla="*/ 0 h 800"/>
                    <a:gd name="T104" fmla="*/ 0 w 933"/>
                    <a:gd name="T105" fmla="*/ 0 h 800"/>
                    <a:gd name="T106" fmla="*/ 0 w 933"/>
                    <a:gd name="T107" fmla="*/ 0 h 800"/>
                    <a:gd name="T108" fmla="*/ 0 w 933"/>
                    <a:gd name="T109" fmla="*/ 0 h 800"/>
                    <a:gd name="T110" fmla="*/ 0 w 933"/>
                    <a:gd name="T111" fmla="*/ 0 h 800"/>
                    <a:gd name="T112" fmla="*/ 0 w 933"/>
                    <a:gd name="T113" fmla="*/ 0 h 800"/>
                    <a:gd name="T114" fmla="*/ 0 w 933"/>
                    <a:gd name="T115" fmla="*/ 0 h 800"/>
                    <a:gd name="T116" fmla="*/ 0 w 933"/>
                    <a:gd name="T117" fmla="*/ 0 h 800"/>
                    <a:gd name="T118" fmla="*/ 0 w 933"/>
                    <a:gd name="T119" fmla="*/ 0 h 800"/>
                    <a:gd name="T120" fmla="*/ 0 w 933"/>
                    <a:gd name="T121" fmla="*/ 0 h 8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0">
                      <a:moveTo>
                        <a:pt x="858" y="3"/>
                      </a:moveTo>
                      <a:lnTo>
                        <a:pt x="848" y="1"/>
                      </a:lnTo>
                      <a:lnTo>
                        <a:pt x="839" y="0"/>
                      </a:lnTo>
                      <a:lnTo>
                        <a:pt x="828" y="0"/>
                      </a:lnTo>
                      <a:lnTo>
                        <a:pt x="819" y="1"/>
                      </a:lnTo>
                      <a:lnTo>
                        <a:pt x="810" y="3"/>
                      </a:lnTo>
                      <a:lnTo>
                        <a:pt x="800" y="5"/>
                      </a:lnTo>
                      <a:lnTo>
                        <a:pt x="791" y="10"/>
                      </a:lnTo>
                      <a:lnTo>
                        <a:pt x="783" y="14"/>
                      </a:lnTo>
                      <a:lnTo>
                        <a:pt x="774" y="19"/>
                      </a:lnTo>
                      <a:lnTo>
                        <a:pt x="767" y="25"/>
                      </a:lnTo>
                      <a:lnTo>
                        <a:pt x="760" y="31"/>
                      </a:lnTo>
                      <a:lnTo>
                        <a:pt x="754" y="38"/>
                      </a:lnTo>
                      <a:lnTo>
                        <a:pt x="749" y="47"/>
                      </a:lnTo>
                      <a:lnTo>
                        <a:pt x="743" y="56"/>
                      </a:lnTo>
                      <a:lnTo>
                        <a:pt x="739" y="64"/>
                      </a:lnTo>
                      <a:lnTo>
                        <a:pt x="736" y="75"/>
                      </a:lnTo>
                      <a:lnTo>
                        <a:pt x="722" y="124"/>
                      </a:lnTo>
                      <a:lnTo>
                        <a:pt x="705" y="171"/>
                      </a:lnTo>
                      <a:lnTo>
                        <a:pt x="688" y="215"/>
                      </a:lnTo>
                      <a:lnTo>
                        <a:pt x="668" y="256"/>
                      </a:lnTo>
                      <a:lnTo>
                        <a:pt x="647" y="293"/>
                      </a:lnTo>
                      <a:lnTo>
                        <a:pt x="625" y="328"/>
                      </a:lnTo>
                      <a:lnTo>
                        <a:pt x="603" y="360"/>
                      </a:lnTo>
                      <a:lnTo>
                        <a:pt x="579" y="389"/>
                      </a:lnTo>
                      <a:lnTo>
                        <a:pt x="555" y="417"/>
                      </a:lnTo>
                      <a:lnTo>
                        <a:pt x="529" y="441"/>
                      </a:lnTo>
                      <a:lnTo>
                        <a:pt x="505" y="463"/>
                      </a:lnTo>
                      <a:lnTo>
                        <a:pt x="479" y="483"/>
                      </a:lnTo>
                      <a:lnTo>
                        <a:pt x="452" y="502"/>
                      </a:lnTo>
                      <a:lnTo>
                        <a:pt x="426" y="518"/>
                      </a:lnTo>
                      <a:lnTo>
                        <a:pt x="400" y="532"/>
                      </a:lnTo>
                      <a:lnTo>
                        <a:pt x="374" y="545"/>
                      </a:lnTo>
                      <a:lnTo>
                        <a:pt x="348" y="555"/>
                      </a:lnTo>
                      <a:lnTo>
                        <a:pt x="324" y="565"/>
                      </a:lnTo>
                      <a:lnTo>
                        <a:pt x="300" y="573"/>
                      </a:lnTo>
                      <a:lnTo>
                        <a:pt x="276" y="580"/>
                      </a:lnTo>
                      <a:lnTo>
                        <a:pt x="253" y="585"/>
                      </a:lnTo>
                      <a:lnTo>
                        <a:pt x="233" y="591"/>
                      </a:lnTo>
                      <a:lnTo>
                        <a:pt x="212" y="594"/>
                      </a:lnTo>
                      <a:lnTo>
                        <a:pt x="193" y="597"/>
                      </a:lnTo>
                      <a:lnTo>
                        <a:pt x="159" y="600"/>
                      </a:lnTo>
                      <a:lnTo>
                        <a:pt x="133" y="601"/>
                      </a:lnTo>
                      <a:lnTo>
                        <a:pt x="116" y="601"/>
                      </a:lnTo>
                      <a:lnTo>
                        <a:pt x="106" y="601"/>
                      </a:lnTo>
                      <a:lnTo>
                        <a:pt x="107" y="601"/>
                      </a:lnTo>
                      <a:lnTo>
                        <a:pt x="97" y="600"/>
                      </a:lnTo>
                      <a:lnTo>
                        <a:pt x="87" y="601"/>
                      </a:lnTo>
                      <a:lnTo>
                        <a:pt x="77" y="603"/>
                      </a:lnTo>
                      <a:lnTo>
                        <a:pt x="68" y="605"/>
                      </a:lnTo>
                      <a:lnTo>
                        <a:pt x="59" y="609"/>
                      </a:lnTo>
                      <a:lnTo>
                        <a:pt x="51" y="613"/>
                      </a:lnTo>
                      <a:lnTo>
                        <a:pt x="42" y="619"/>
                      </a:lnTo>
                      <a:lnTo>
                        <a:pt x="35" y="625"/>
                      </a:lnTo>
                      <a:lnTo>
                        <a:pt x="28" y="631"/>
                      </a:lnTo>
                      <a:lnTo>
                        <a:pt x="22" y="638"/>
                      </a:lnTo>
                      <a:lnTo>
                        <a:pt x="15" y="646"/>
                      </a:lnTo>
                      <a:lnTo>
                        <a:pt x="11" y="655"/>
                      </a:lnTo>
                      <a:lnTo>
                        <a:pt x="7" y="663"/>
                      </a:lnTo>
                      <a:lnTo>
                        <a:pt x="4" y="672"/>
                      </a:lnTo>
                      <a:lnTo>
                        <a:pt x="1" y="683"/>
                      </a:lnTo>
                      <a:lnTo>
                        <a:pt x="0" y="693"/>
                      </a:lnTo>
                      <a:lnTo>
                        <a:pt x="0" y="703"/>
                      </a:lnTo>
                      <a:lnTo>
                        <a:pt x="1" y="713"/>
                      </a:lnTo>
                      <a:lnTo>
                        <a:pt x="2" y="723"/>
                      </a:lnTo>
                      <a:lnTo>
                        <a:pt x="5" y="732"/>
                      </a:lnTo>
                      <a:lnTo>
                        <a:pt x="8" y="742"/>
                      </a:lnTo>
                      <a:lnTo>
                        <a:pt x="12" y="750"/>
                      </a:lnTo>
                      <a:lnTo>
                        <a:pt x="17" y="758"/>
                      </a:lnTo>
                      <a:lnTo>
                        <a:pt x="24" y="765"/>
                      </a:lnTo>
                      <a:lnTo>
                        <a:pt x="31" y="773"/>
                      </a:lnTo>
                      <a:lnTo>
                        <a:pt x="38" y="779"/>
                      </a:lnTo>
                      <a:lnTo>
                        <a:pt x="45" y="784"/>
                      </a:lnTo>
                      <a:lnTo>
                        <a:pt x="54" y="789"/>
                      </a:lnTo>
                      <a:lnTo>
                        <a:pt x="63" y="793"/>
                      </a:lnTo>
                      <a:lnTo>
                        <a:pt x="72" y="796"/>
                      </a:lnTo>
                      <a:lnTo>
                        <a:pt x="82" y="798"/>
                      </a:lnTo>
                      <a:lnTo>
                        <a:pt x="92" y="799"/>
                      </a:lnTo>
                      <a:lnTo>
                        <a:pt x="100" y="800"/>
                      </a:lnTo>
                      <a:lnTo>
                        <a:pt x="122" y="800"/>
                      </a:lnTo>
                      <a:lnTo>
                        <a:pt x="156" y="799"/>
                      </a:lnTo>
                      <a:lnTo>
                        <a:pt x="199" y="795"/>
                      </a:lnTo>
                      <a:lnTo>
                        <a:pt x="224" y="792"/>
                      </a:lnTo>
                      <a:lnTo>
                        <a:pt x="251" y="788"/>
                      </a:lnTo>
                      <a:lnTo>
                        <a:pt x="280" y="782"/>
                      </a:lnTo>
                      <a:lnTo>
                        <a:pt x="310" y="776"/>
                      </a:lnTo>
                      <a:lnTo>
                        <a:pt x="341" y="766"/>
                      </a:lnTo>
                      <a:lnTo>
                        <a:pt x="374" y="757"/>
                      </a:lnTo>
                      <a:lnTo>
                        <a:pt x="408" y="745"/>
                      </a:lnTo>
                      <a:lnTo>
                        <a:pt x="442" y="731"/>
                      </a:lnTo>
                      <a:lnTo>
                        <a:pt x="478" y="715"/>
                      </a:lnTo>
                      <a:lnTo>
                        <a:pt x="513" y="697"/>
                      </a:lnTo>
                      <a:lnTo>
                        <a:pt x="548" y="676"/>
                      </a:lnTo>
                      <a:lnTo>
                        <a:pt x="583" y="654"/>
                      </a:lnTo>
                      <a:lnTo>
                        <a:pt x="618" y="628"/>
                      </a:lnTo>
                      <a:lnTo>
                        <a:pt x="652" y="599"/>
                      </a:lnTo>
                      <a:lnTo>
                        <a:pt x="687" y="567"/>
                      </a:lnTo>
                      <a:lnTo>
                        <a:pt x="720" y="533"/>
                      </a:lnTo>
                      <a:lnTo>
                        <a:pt x="752" y="494"/>
                      </a:lnTo>
                      <a:lnTo>
                        <a:pt x="783" y="453"/>
                      </a:lnTo>
                      <a:lnTo>
                        <a:pt x="812" y="409"/>
                      </a:lnTo>
                      <a:lnTo>
                        <a:pt x="840" y="360"/>
                      </a:lnTo>
                      <a:lnTo>
                        <a:pt x="865" y="307"/>
                      </a:lnTo>
                      <a:lnTo>
                        <a:pt x="889" y="250"/>
                      </a:lnTo>
                      <a:lnTo>
                        <a:pt x="911" y="190"/>
                      </a:lnTo>
                      <a:lnTo>
                        <a:pt x="930" y="125"/>
                      </a:lnTo>
                      <a:lnTo>
                        <a:pt x="932" y="115"/>
                      </a:lnTo>
                      <a:lnTo>
                        <a:pt x="933" y="106"/>
                      </a:lnTo>
                      <a:lnTo>
                        <a:pt x="933" y="95"/>
                      </a:lnTo>
                      <a:lnTo>
                        <a:pt x="932" y="86"/>
                      </a:lnTo>
                      <a:lnTo>
                        <a:pt x="930" y="77"/>
                      </a:lnTo>
                      <a:lnTo>
                        <a:pt x="927" y="67"/>
                      </a:lnTo>
                      <a:lnTo>
                        <a:pt x="923" y="58"/>
                      </a:lnTo>
                      <a:lnTo>
                        <a:pt x="919" y="50"/>
                      </a:lnTo>
                      <a:lnTo>
                        <a:pt x="914" y="42"/>
                      </a:lnTo>
                      <a:lnTo>
                        <a:pt x="908" y="34"/>
                      </a:lnTo>
                      <a:lnTo>
                        <a:pt x="902" y="27"/>
                      </a:lnTo>
                      <a:lnTo>
                        <a:pt x="894" y="21"/>
                      </a:lnTo>
                      <a:lnTo>
                        <a:pt x="886" y="16"/>
                      </a:lnTo>
                      <a:lnTo>
                        <a:pt x="877" y="11"/>
                      </a:lnTo>
                      <a:lnTo>
                        <a:pt x="869" y="6"/>
                      </a:lnTo>
                      <a:lnTo>
                        <a:pt x="858"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0" name="Freeform 1140">
                  <a:extLst>
                    <a:ext uri="{FF2B5EF4-FFF2-40B4-BE49-F238E27FC236}">
                      <a16:creationId xmlns:a16="http://schemas.microsoft.com/office/drawing/2014/main" id="{CF9A9478-9EBF-4500-8155-7C72057BB990}"/>
                    </a:ext>
                  </a:extLst>
                </p:cNvPr>
                <p:cNvSpPr>
                  <a:spLocks/>
                </p:cNvSpPr>
                <p:nvPr/>
              </p:nvSpPr>
              <p:spPr bwMode="auto">
                <a:xfrm>
                  <a:off x="2210" y="2448"/>
                  <a:ext cx="34" cy="73"/>
                </a:xfrm>
                <a:custGeom>
                  <a:avLst/>
                  <a:gdLst>
                    <a:gd name="T0" fmla="*/ 0 w 517"/>
                    <a:gd name="T1" fmla="*/ 0 h 1083"/>
                    <a:gd name="T2" fmla="*/ 0 w 517"/>
                    <a:gd name="T3" fmla="*/ 0 h 1083"/>
                    <a:gd name="T4" fmla="*/ 0 w 517"/>
                    <a:gd name="T5" fmla="*/ 0 h 1083"/>
                    <a:gd name="T6" fmla="*/ 0 w 517"/>
                    <a:gd name="T7" fmla="*/ 0 h 1083"/>
                    <a:gd name="T8" fmla="*/ 0 w 517"/>
                    <a:gd name="T9" fmla="*/ 0 h 1083"/>
                    <a:gd name="T10" fmla="*/ 0 w 517"/>
                    <a:gd name="T11" fmla="*/ 0 h 1083"/>
                    <a:gd name="T12" fmla="*/ 0 w 517"/>
                    <a:gd name="T13" fmla="*/ 0 h 1083"/>
                    <a:gd name="T14" fmla="*/ 0 w 517"/>
                    <a:gd name="T15" fmla="*/ 0 h 1083"/>
                    <a:gd name="T16" fmla="*/ 0 w 517"/>
                    <a:gd name="T17" fmla="*/ 0 h 1083"/>
                    <a:gd name="T18" fmla="*/ 0 w 517"/>
                    <a:gd name="T19" fmla="*/ 0 h 1083"/>
                    <a:gd name="T20" fmla="*/ 0 w 517"/>
                    <a:gd name="T21" fmla="*/ 0 h 1083"/>
                    <a:gd name="T22" fmla="*/ 0 w 517"/>
                    <a:gd name="T23" fmla="*/ 0 h 1083"/>
                    <a:gd name="T24" fmla="*/ 0 w 517"/>
                    <a:gd name="T25" fmla="*/ 0 h 1083"/>
                    <a:gd name="T26" fmla="*/ 0 w 517"/>
                    <a:gd name="T27" fmla="*/ 0 h 1083"/>
                    <a:gd name="T28" fmla="*/ 0 w 517"/>
                    <a:gd name="T29" fmla="*/ 0 h 1083"/>
                    <a:gd name="T30" fmla="*/ 0 w 517"/>
                    <a:gd name="T31" fmla="*/ 0 h 1083"/>
                    <a:gd name="T32" fmla="*/ 0 w 517"/>
                    <a:gd name="T33" fmla="*/ 0 h 1083"/>
                    <a:gd name="T34" fmla="*/ 0 w 517"/>
                    <a:gd name="T35" fmla="*/ 0 h 1083"/>
                    <a:gd name="T36" fmla="*/ 0 w 517"/>
                    <a:gd name="T37" fmla="*/ 0 h 1083"/>
                    <a:gd name="T38" fmla="*/ 0 w 517"/>
                    <a:gd name="T39" fmla="*/ 0 h 1083"/>
                    <a:gd name="T40" fmla="*/ 0 w 517"/>
                    <a:gd name="T41" fmla="*/ 0 h 1083"/>
                    <a:gd name="T42" fmla="*/ 0 w 517"/>
                    <a:gd name="T43" fmla="*/ 0 h 1083"/>
                    <a:gd name="T44" fmla="*/ 0 w 517"/>
                    <a:gd name="T45" fmla="*/ 0 h 1083"/>
                    <a:gd name="T46" fmla="*/ 0 w 517"/>
                    <a:gd name="T47" fmla="*/ 0 h 1083"/>
                    <a:gd name="T48" fmla="*/ 0 w 517"/>
                    <a:gd name="T49" fmla="*/ 0 h 1083"/>
                    <a:gd name="T50" fmla="*/ 0 w 517"/>
                    <a:gd name="T51" fmla="*/ 0 h 1083"/>
                    <a:gd name="T52" fmla="*/ 0 w 517"/>
                    <a:gd name="T53" fmla="*/ 0 h 1083"/>
                    <a:gd name="T54" fmla="*/ 0 w 517"/>
                    <a:gd name="T55" fmla="*/ 0 h 1083"/>
                    <a:gd name="T56" fmla="*/ 0 w 517"/>
                    <a:gd name="T57" fmla="*/ 0 h 1083"/>
                    <a:gd name="T58" fmla="*/ 0 w 517"/>
                    <a:gd name="T59" fmla="*/ 0 h 1083"/>
                    <a:gd name="T60" fmla="*/ 0 w 517"/>
                    <a:gd name="T61" fmla="*/ 0 h 1083"/>
                    <a:gd name="T62" fmla="*/ 0 w 517"/>
                    <a:gd name="T63" fmla="*/ 0 h 1083"/>
                    <a:gd name="T64" fmla="*/ 0 w 517"/>
                    <a:gd name="T65" fmla="*/ 0 h 1083"/>
                    <a:gd name="T66" fmla="*/ 0 w 517"/>
                    <a:gd name="T67" fmla="*/ 0 h 1083"/>
                    <a:gd name="T68" fmla="*/ 0 w 517"/>
                    <a:gd name="T69" fmla="*/ 0 h 1083"/>
                    <a:gd name="T70" fmla="*/ 0 w 517"/>
                    <a:gd name="T71" fmla="*/ 0 h 1083"/>
                    <a:gd name="T72" fmla="*/ 0 w 517"/>
                    <a:gd name="T73" fmla="*/ 0 h 1083"/>
                    <a:gd name="T74" fmla="*/ 0 w 517"/>
                    <a:gd name="T75" fmla="*/ 0 h 1083"/>
                    <a:gd name="T76" fmla="*/ 0 w 517"/>
                    <a:gd name="T77" fmla="*/ 0 h 1083"/>
                    <a:gd name="T78" fmla="*/ 0 w 517"/>
                    <a:gd name="T79" fmla="*/ 0 h 1083"/>
                    <a:gd name="T80" fmla="*/ 0 w 517"/>
                    <a:gd name="T81" fmla="*/ 0 h 1083"/>
                    <a:gd name="T82" fmla="*/ 0 w 517"/>
                    <a:gd name="T83" fmla="*/ 0 h 1083"/>
                    <a:gd name="T84" fmla="*/ 0 w 517"/>
                    <a:gd name="T85" fmla="*/ 0 h 1083"/>
                    <a:gd name="T86" fmla="*/ 0 w 517"/>
                    <a:gd name="T87" fmla="*/ 0 h 1083"/>
                    <a:gd name="T88" fmla="*/ 0 w 517"/>
                    <a:gd name="T89" fmla="*/ 0 h 1083"/>
                    <a:gd name="T90" fmla="*/ 0 w 517"/>
                    <a:gd name="T91" fmla="*/ 0 h 1083"/>
                    <a:gd name="T92" fmla="*/ 0 w 517"/>
                    <a:gd name="T93" fmla="*/ 0 h 1083"/>
                    <a:gd name="T94" fmla="*/ 0 w 517"/>
                    <a:gd name="T95" fmla="*/ 0 h 1083"/>
                    <a:gd name="T96" fmla="*/ 0 w 517"/>
                    <a:gd name="T97" fmla="*/ 0 h 1083"/>
                    <a:gd name="T98" fmla="*/ 0 w 517"/>
                    <a:gd name="T99" fmla="*/ 0 h 1083"/>
                    <a:gd name="T100" fmla="*/ 0 w 517"/>
                    <a:gd name="T101" fmla="*/ 0 h 1083"/>
                    <a:gd name="T102" fmla="*/ 0 w 517"/>
                    <a:gd name="T103" fmla="*/ 0 h 1083"/>
                    <a:gd name="T104" fmla="*/ 0 w 517"/>
                    <a:gd name="T105" fmla="*/ 0 h 1083"/>
                    <a:gd name="T106" fmla="*/ 0 w 517"/>
                    <a:gd name="T107" fmla="*/ 0 h 1083"/>
                    <a:gd name="T108" fmla="*/ 0 w 517"/>
                    <a:gd name="T109" fmla="*/ 0 h 1083"/>
                    <a:gd name="T110" fmla="*/ 0 w 517"/>
                    <a:gd name="T111" fmla="*/ 0 h 1083"/>
                    <a:gd name="T112" fmla="*/ 0 w 517"/>
                    <a:gd name="T113" fmla="*/ 0 h 1083"/>
                    <a:gd name="T114" fmla="*/ 0 w 517"/>
                    <a:gd name="T115" fmla="*/ 0 h 1083"/>
                    <a:gd name="T116" fmla="*/ 0 w 517"/>
                    <a:gd name="T117" fmla="*/ 0 h 1083"/>
                    <a:gd name="T118" fmla="*/ 0 w 517"/>
                    <a:gd name="T119" fmla="*/ 0 h 1083"/>
                    <a:gd name="T120" fmla="*/ 0 w 517"/>
                    <a:gd name="T121" fmla="*/ 0 h 10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3">
                      <a:moveTo>
                        <a:pt x="459" y="68"/>
                      </a:moveTo>
                      <a:lnTo>
                        <a:pt x="455" y="59"/>
                      </a:lnTo>
                      <a:lnTo>
                        <a:pt x="451" y="50"/>
                      </a:lnTo>
                      <a:lnTo>
                        <a:pt x="446" y="41"/>
                      </a:lnTo>
                      <a:lnTo>
                        <a:pt x="440" y="34"/>
                      </a:lnTo>
                      <a:lnTo>
                        <a:pt x="433" y="27"/>
                      </a:lnTo>
                      <a:lnTo>
                        <a:pt x="425" y="21"/>
                      </a:lnTo>
                      <a:lnTo>
                        <a:pt x="418" y="15"/>
                      </a:lnTo>
                      <a:lnTo>
                        <a:pt x="410" y="10"/>
                      </a:lnTo>
                      <a:lnTo>
                        <a:pt x="401" y="6"/>
                      </a:lnTo>
                      <a:lnTo>
                        <a:pt x="391" y="3"/>
                      </a:lnTo>
                      <a:lnTo>
                        <a:pt x="382" y="1"/>
                      </a:lnTo>
                      <a:lnTo>
                        <a:pt x="373" y="0"/>
                      </a:lnTo>
                      <a:lnTo>
                        <a:pt x="363" y="0"/>
                      </a:lnTo>
                      <a:lnTo>
                        <a:pt x="353" y="0"/>
                      </a:lnTo>
                      <a:lnTo>
                        <a:pt x="344" y="2"/>
                      </a:lnTo>
                      <a:lnTo>
                        <a:pt x="333" y="5"/>
                      </a:lnTo>
                      <a:lnTo>
                        <a:pt x="324" y="8"/>
                      </a:lnTo>
                      <a:lnTo>
                        <a:pt x="315" y="13"/>
                      </a:lnTo>
                      <a:lnTo>
                        <a:pt x="306" y="18"/>
                      </a:lnTo>
                      <a:lnTo>
                        <a:pt x="299" y="25"/>
                      </a:lnTo>
                      <a:lnTo>
                        <a:pt x="292" y="31"/>
                      </a:lnTo>
                      <a:lnTo>
                        <a:pt x="286" y="38"/>
                      </a:lnTo>
                      <a:lnTo>
                        <a:pt x="280" y="46"/>
                      </a:lnTo>
                      <a:lnTo>
                        <a:pt x="275" y="55"/>
                      </a:lnTo>
                      <a:lnTo>
                        <a:pt x="271" y="63"/>
                      </a:lnTo>
                      <a:lnTo>
                        <a:pt x="268" y="72"/>
                      </a:lnTo>
                      <a:lnTo>
                        <a:pt x="266" y="82"/>
                      </a:lnTo>
                      <a:lnTo>
                        <a:pt x="265" y="92"/>
                      </a:lnTo>
                      <a:lnTo>
                        <a:pt x="265" y="101"/>
                      </a:lnTo>
                      <a:lnTo>
                        <a:pt x="265" y="112"/>
                      </a:lnTo>
                      <a:lnTo>
                        <a:pt x="267" y="121"/>
                      </a:lnTo>
                      <a:lnTo>
                        <a:pt x="269" y="131"/>
                      </a:lnTo>
                      <a:lnTo>
                        <a:pt x="285" y="181"/>
                      </a:lnTo>
                      <a:lnTo>
                        <a:pt x="297" y="228"/>
                      </a:lnTo>
                      <a:lnTo>
                        <a:pt x="305" y="275"/>
                      </a:lnTo>
                      <a:lnTo>
                        <a:pt x="313" y="319"/>
                      </a:lnTo>
                      <a:lnTo>
                        <a:pt x="316" y="362"/>
                      </a:lnTo>
                      <a:lnTo>
                        <a:pt x="318" y="402"/>
                      </a:lnTo>
                      <a:lnTo>
                        <a:pt x="317" y="440"/>
                      </a:lnTo>
                      <a:lnTo>
                        <a:pt x="314" y="478"/>
                      </a:lnTo>
                      <a:lnTo>
                        <a:pt x="309" y="513"/>
                      </a:lnTo>
                      <a:lnTo>
                        <a:pt x="301" y="547"/>
                      </a:lnTo>
                      <a:lnTo>
                        <a:pt x="293" y="579"/>
                      </a:lnTo>
                      <a:lnTo>
                        <a:pt x="284" y="609"/>
                      </a:lnTo>
                      <a:lnTo>
                        <a:pt x="273" y="638"/>
                      </a:lnTo>
                      <a:lnTo>
                        <a:pt x="261" y="665"/>
                      </a:lnTo>
                      <a:lnTo>
                        <a:pt x="248" y="690"/>
                      </a:lnTo>
                      <a:lnTo>
                        <a:pt x="234" y="713"/>
                      </a:lnTo>
                      <a:lnTo>
                        <a:pt x="221" y="735"/>
                      </a:lnTo>
                      <a:lnTo>
                        <a:pt x="205" y="756"/>
                      </a:lnTo>
                      <a:lnTo>
                        <a:pt x="191" y="775"/>
                      </a:lnTo>
                      <a:lnTo>
                        <a:pt x="176" y="793"/>
                      </a:lnTo>
                      <a:lnTo>
                        <a:pt x="161" y="808"/>
                      </a:lnTo>
                      <a:lnTo>
                        <a:pt x="146" y="824"/>
                      </a:lnTo>
                      <a:lnTo>
                        <a:pt x="133" y="837"/>
                      </a:lnTo>
                      <a:lnTo>
                        <a:pt x="119" y="849"/>
                      </a:lnTo>
                      <a:lnTo>
                        <a:pt x="94" y="868"/>
                      </a:lnTo>
                      <a:lnTo>
                        <a:pt x="74" y="883"/>
                      </a:lnTo>
                      <a:lnTo>
                        <a:pt x="60" y="891"/>
                      </a:lnTo>
                      <a:lnTo>
                        <a:pt x="53" y="895"/>
                      </a:lnTo>
                      <a:lnTo>
                        <a:pt x="45" y="900"/>
                      </a:lnTo>
                      <a:lnTo>
                        <a:pt x="37" y="907"/>
                      </a:lnTo>
                      <a:lnTo>
                        <a:pt x="29" y="913"/>
                      </a:lnTo>
                      <a:lnTo>
                        <a:pt x="23" y="920"/>
                      </a:lnTo>
                      <a:lnTo>
                        <a:pt x="17" y="928"/>
                      </a:lnTo>
                      <a:lnTo>
                        <a:pt x="12" y="937"/>
                      </a:lnTo>
                      <a:lnTo>
                        <a:pt x="8" y="945"/>
                      </a:lnTo>
                      <a:lnTo>
                        <a:pt x="5" y="954"/>
                      </a:lnTo>
                      <a:lnTo>
                        <a:pt x="2" y="963"/>
                      </a:lnTo>
                      <a:lnTo>
                        <a:pt x="1" y="973"/>
                      </a:lnTo>
                      <a:lnTo>
                        <a:pt x="0" y="983"/>
                      </a:lnTo>
                      <a:lnTo>
                        <a:pt x="0" y="992"/>
                      </a:lnTo>
                      <a:lnTo>
                        <a:pt x="2" y="1002"/>
                      </a:lnTo>
                      <a:lnTo>
                        <a:pt x="5" y="1012"/>
                      </a:lnTo>
                      <a:lnTo>
                        <a:pt x="8" y="1021"/>
                      </a:lnTo>
                      <a:lnTo>
                        <a:pt x="12" y="1031"/>
                      </a:lnTo>
                      <a:lnTo>
                        <a:pt x="17" y="1039"/>
                      </a:lnTo>
                      <a:lnTo>
                        <a:pt x="23" y="1047"/>
                      </a:lnTo>
                      <a:lnTo>
                        <a:pt x="29" y="1054"/>
                      </a:lnTo>
                      <a:lnTo>
                        <a:pt x="37" y="1061"/>
                      </a:lnTo>
                      <a:lnTo>
                        <a:pt x="45" y="1067"/>
                      </a:lnTo>
                      <a:lnTo>
                        <a:pt x="53" y="1072"/>
                      </a:lnTo>
                      <a:lnTo>
                        <a:pt x="61" y="1076"/>
                      </a:lnTo>
                      <a:lnTo>
                        <a:pt x="71" y="1079"/>
                      </a:lnTo>
                      <a:lnTo>
                        <a:pt x="80" y="1081"/>
                      </a:lnTo>
                      <a:lnTo>
                        <a:pt x="89" y="1083"/>
                      </a:lnTo>
                      <a:lnTo>
                        <a:pt x="100" y="1083"/>
                      </a:lnTo>
                      <a:lnTo>
                        <a:pt x="109" y="1083"/>
                      </a:lnTo>
                      <a:lnTo>
                        <a:pt x="118" y="1082"/>
                      </a:lnTo>
                      <a:lnTo>
                        <a:pt x="129" y="1079"/>
                      </a:lnTo>
                      <a:lnTo>
                        <a:pt x="138" y="1076"/>
                      </a:lnTo>
                      <a:lnTo>
                        <a:pt x="147" y="1072"/>
                      </a:lnTo>
                      <a:lnTo>
                        <a:pt x="153" y="1068"/>
                      </a:lnTo>
                      <a:lnTo>
                        <a:pt x="171" y="1057"/>
                      </a:lnTo>
                      <a:lnTo>
                        <a:pt x="198" y="1039"/>
                      </a:lnTo>
                      <a:lnTo>
                        <a:pt x="231" y="1013"/>
                      </a:lnTo>
                      <a:lnTo>
                        <a:pt x="250" y="998"/>
                      </a:lnTo>
                      <a:lnTo>
                        <a:pt x="268" y="980"/>
                      </a:lnTo>
                      <a:lnTo>
                        <a:pt x="289" y="960"/>
                      </a:lnTo>
                      <a:lnTo>
                        <a:pt x="310" y="940"/>
                      </a:lnTo>
                      <a:lnTo>
                        <a:pt x="330" y="916"/>
                      </a:lnTo>
                      <a:lnTo>
                        <a:pt x="351" y="891"/>
                      </a:lnTo>
                      <a:lnTo>
                        <a:pt x="372" y="863"/>
                      </a:lnTo>
                      <a:lnTo>
                        <a:pt x="392" y="834"/>
                      </a:lnTo>
                      <a:lnTo>
                        <a:pt x="412" y="802"/>
                      </a:lnTo>
                      <a:lnTo>
                        <a:pt x="431" y="769"/>
                      </a:lnTo>
                      <a:lnTo>
                        <a:pt x="448" y="733"/>
                      </a:lnTo>
                      <a:lnTo>
                        <a:pt x="464" y="696"/>
                      </a:lnTo>
                      <a:lnTo>
                        <a:pt x="478" y="655"/>
                      </a:lnTo>
                      <a:lnTo>
                        <a:pt x="491" y="613"/>
                      </a:lnTo>
                      <a:lnTo>
                        <a:pt x="502" y="570"/>
                      </a:lnTo>
                      <a:lnTo>
                        <a:pt x="509" y="523"/>
                      </a:lnTo>
                      <a:lnTo>
                        <a:pt x="514" y="473"/>
                      </a:lnTo>
                      <a:lnTo>
                        <a:pt x="517" y="423"/>
                      </a:lnTo>
                      <a:lnTo>
                        <a:pt x="516" y="370"/>
                      </a:lnTo>
                      <a:lnTo>
                        <a:pt x="513" y="314"/>
                      </a:lnTo>
                      <a:lnTo>
                        <a:pt x="506" y="256"/>
                      </a:lnTo>
                      <a:lnTo>
                        <a:pt x="495" y="196"/>
                      </a:lnTo>
                      <a:lnTo>
                        <a:pt x="479" y="133"/>
                      </a:lnTo>
                      <a:lnTo>
                        <a:pt x="459" y="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1" name="Freeform 1141">
                  <a:extLst>
                    <a:ext uri="{FF2B5EF4-FFF2-40B4-BE49-F238E27FC236}">
                      <a16:creationId xmlns:a16="http://schemas.microsoft.com/office/drawing/2014/main" id="{F6A0F205-BC71-497C-B868-F780AED38F8F}"/>
                    </a:ext>
                  </a:extLst>
                </p:cNvPr>
                <p:cNvSpPr>
                  <a:spLocks/>
                </p:cNvSpPr>
                <p:nvPr/>
              </p:nvSpPr>
              <p:spPr bwMode="auto">
                <a:xfrm>
                  <a:off x="2038" y="2546"/>
                  <a:ext cx="55" cy="23"/>
                </a:xfrm>
                <a:custGeom>
                  <a:avLst/>
                  <a:gdLst>
                    <a:gd name="T0" fmla="*/ 0 w 821"/>
                    <a:gd name="T1" fmla="*/ 0 h 347"/>
                    <a:gd name="T2" fmla="*/ 0 w 821"/>
                    <a:gd name="T3" fmla="*/ 0 h 347"/>
                    <a:gd name="T4" fmla="*/ 0 w 821"/>
                    <a:gd name="T5" fmla="*/ 0 h 347"/>
                    <a:gd name="T6" fmla="*/ 0 w 821"/>
                    <a:gd name="T7" fmla="*/ 0 h 347"/>
                    <a:gd name="T8" fmla="*/ 0 w 821"/>
                    <a:gd name="T9" fmla="*/ 0 h 347"/>
                    <a:gd name="T10" fmla="*/ 0 w 821"/>
                    <a:gd name="T11" fmla="*/ 0 h 347"/>
                    <a:gd name="T12" fmla="*/ 0 w 821"/>
                    <a:gd name="T13" fmla="*/ 0 h 347"/>
                    <a:gd name="T14" fmla="*/ 0 w 821"/>
                    <a:gd name="T15" fmla="*/ 0 h 347"/>
                    <a:gd name="T16" fmla="*/ 0 w 821"/>
                    <a:gd name="T17" fmla="*/ 0 h 347"/>
                    <a:gd name="T18" fmla="*/ 0 w 821"/>
                    <a:gd name="T19" fmla="*/ 0 h 347"/>
                    <a:gd name="T20" fmla="*/ 0 w 821"/>
                    <a:gd name="T21" fmla="*/ 0 h 347"/>
                    <a:gd name="T22" fmla="*/ 0 w 821"/>
                    <a:gd name="T23" fmla="*/ 0 h 347"/>
                    <a:gd name="T24" fmla="*/ 0 w 821"/>
                    <a:gd name="T25" fmla="*/ 0 h 347"/>
                    <a:gd name="T26" fmla="*/ 0 w 821"/>
                    <a:gd name="T27" fmla="*/ 0 h 347"/>
                    <a:gd name="T28" fmla="*/ 0 w 821"/>
                    <a:gd name="T29" fmla="*/ 0 h 347"/>
                    <a:gd name="T30" fmla="*/ 0 w 821"/>
                    <a:gd name="T31" fmla="*/ 0 h 347"/>
                    <a:gd name="T32" fmla="*/ 0 w 821"/>
                    <a:gd name="T33" fmla="*/ 0 h 347"/>
                    <a:gd name="T34" fmla="*/ 0 w 821"/>
                    <a:gd name="T35" fmla="*/ 0 h 347"/>
                    <a:gd name="T36" fmla="*/ 0 w 821"/>
                    <a:gd name="T37" fmla="*/ 0 h 347"/>
                    <a:gd name="T38" fmla="*/ 0 w 821"/>
                    <a:gd name="T39" fmla="*/ 0 h 347"/>
                    <a:gd name="T40" fmla="*/ 0 w 821"/>
                    <a:gd name="T41" fmla="*/ 0 h 347"/>
                    <a:gd name="T42" fmla="*/ 0 w 821"/>
                    <a:gd name="T43" fmla="*/ 0 h 347"/>
                    <a:gd name="T44" fmla="*/ 0 w 821"/>
                    <a:gd name="T45" fmla="*/ 0 h 347"/>
                    <a:gd name="T46" fmla="*/ 0 w 821"/>
                    <a:gd name="T47" fmla="*/ 0 h 347"/>
                    <a:gd name="T48" fmla="*/ 0 w 821"/>
                    <a:gd name="T49" fmla="*/ 0 h 347"/>
                    <a:gd name="T50" fmla="*/ 0 w 821"/>
                    <a:gd name="T51" fmla="*/ 0 h 347"/>
                    <a:gd name="T52" fmla="*/ 0 w 821"/>
                    <a:gd name="T53" fmla="*/ 0 h 347"/>
                    <a:gd name="T54" fmla="*/ 0 w 821"/>
                    <a:gd name="T55" fmla="*/ 0 h 347"/>
                    <a:gd name="T56" fmla="*/ 0 w 821"/>
                    <a:gd name="T57" fmla="*/ 0 h 347"/>
                    <a:gd name="T58" fmla="*/ 0 w 821"/>
                    <a:gd name="T59" fmla="*/ 0 h 347"/>
                    <a:gd name="T60" fmla="*/ 0 w 821"/>
                    <a:gd name="T61" fmla="*/ 0 h 347"/>
                    <a:gd name="T62" fmla="*/ 0 w 821"/>
                    <a:gd name="T63" fmla="*/ 0 h 347"/>
                    <a:gd name="T64" fmla="*/ 0 w 821"/>
                    <a:gd name="T65" fmla="*/ 0 h 347"/>
                    <a:gd name="T66" fmla="*/ 0 w 821"/>
                    <a:gd name="T67" fmla="*/ 0 h 347"/>
                    <a:gd name="T68" fmla="*/ 0 w 821"/>
                    <a:gd name="T69" fmla="*/ 0 h 347"/>
                    <a:gd name="T70" fmla="*/ 0 w 821"/>
                    <a:gd name="T71" fmla="*/ 0 h 347"/>
                    <a:gd name="T72" fmla="*/ 0 w 821"/>
                    <a:gd name="T73" fmla="*/ 0 h 347"/>
                    <a:gd name="T74" fmla="*/ 0 w 821"/>
                    <a:gd name="T75" fmla="*/ 0 h 347"/>
                    <a:gd name="T76" fmla="*/ 0 w 821"/>
                    <a:gd name="T77" fmla="*/ 0 h 347"/>
                    <a:gd name="T78" fmla="*/ 0 w 821"/>
                    <a:gd name="T79" fmla="*/ 0 h 347"/>
                    <a:gd name="T80" fmla="*/ 0 w 821"/>
                    <a:gd name="T81" fmla="*/ 0 h 347"/>
                    <a:gd name="T82" fmla="*/ 0 w 821"/>
                    <a:gd name="T83" fmla="*/ 0 h 347"/>
                    <a:gd name="T84" fmla="*/ 0 w 821"/>
                    <a:gd name="T85" fmla="*/ 0 h 347"/>
                    <a:gd name="T86" fmla="*/ 0 w 821"/>
                    <a:gd name="T87" fmla="*/ 0 h 347"/>
                    <a:gd name="T88" fmla="*/ 0 w 821"/>
                    <a:gd name="T89" fmla="*/ 0 h 347"/>
                    <a:gd name="T90" fmla="*/ 0 w 821"/>
                    <a:gd name="T91" fmla="*/ 0 h 347"/>
                    <a:gd name="T92" fmla="*/ 0 w 821"/>
                    <a:gd name="T93" fmla="*/ 0 h 347"/>
                    <a:gd name="T94" fmla="*/ 0 w 821"/>
                    <a:gd name="T95" fmla="*/ 0 h 347"/>
                    <a:gd name="T96" fmla="*/ 0 w 821"/>
                    <a:gd name="T97" fmla="*/ 0 h 347"/>
                    <a:gd name="T98" fmla="*/ 0 w 821"/>
                    <a:gd name="T99" fmla="*/ 0 h 347"/>
                    <a:gd name="T100" fmla="*/ 0 w 821"/>
                    <a:gd name="T101" fmla="*/ 0 h 347"/>
                    <a:gd name="T102" fmla="*/ 0 w 821"/>
                    <a:gd name="T103" fmla="*/ 0 h 347"/>
                    <a:gd name="T104" fmla="*/ 0 w 821"/>
                    <a:gd name="T105" fmla="*/ 0 h 347"/>
                    <a:gd name="T106" fmla="*/ 0 w 821"/>
                    <a:gd name="T107" fmla="*/ 0 h 347"/>
                    <a:gd name="T108" fmla="*/ 0 w 821"/>
                    <a:gd name="T109" fmla="*/ 0 h 347"/>
                    <a:gd name="T110" fmla="*/ 0 w 821"/>
                    <a:gd name="T111" fmla="*/ 0 h 347"/>
                    <a:gd name="T112" fmla="*/ 0 w 821"/>
                    <a:gd name="T113" fmla="*/ 0 h 347"/>
                    <a:gd name="T114" fmla="*/ 0 w 821"/>
                    <a:gd name="T115" fmla="*/ 0 h 347"/>
                    <a:gd name="T116" fmla="*/ 0 w 821"/>
                    <a:gd name="T117" fmla="*/ 0 h 347"/>
                    <a:gd name="T118" fmla="*/ 0 w 821"/>
                    <a:gd name="T119" fmla="*/ 0 h 347"/>
                    <a:gd name="T120" fmla="*/ 0 w 821"/>
                    <a:gd name="T121" fmla="*/ 0 h 347"/>
                    <a:gd name="T122" fmla="*/ 0 w 821"/>
                    <a:gd name="T123" fmla="*/ 0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7">
                      <a:moveTo>
                        <a:pt x="659" y="22"/>
                      </a:moveTo>
                      <a:lnTo>
                        <a:pt x="632" y="42"/>
                      </a:lnTo>
                      <a:lnTo>
                        <a:pt x="606" y="60"/>
                      </a:lnTo>
                      <a:lnTo>
                        <a:pt x="581" y="76"/>
                      </a:lnTo>
                      <a:lnTo>
                        <a:pt x="556" y="91"/>
                      </a:lnTo>
                      <a:lnTo>
                        <a:pt x="531" y="103"/>
                      </a:lnTo>
                      <a:lnTo>
                        <a:pt x="507" y="114"/>
                      </a:lnTo>
                      <a:lnTo>
                        <a:pt x="485" y="123"/>
                      </a:lnTo>
                      <a:lnTo>
                        <a:pt x="463" y="131"/>
                      </a:lnTo>
                      <a:lnTo>
                        <a:pt x="441" y="136"/>
                      </a:lnTo>
                      <a:lnTo>
                        <a:pt x="421" y="142"/>
                      </a:lnTo>
                      <a:lnTo>
                        <a:pt x="401" y="145"/>
                      </a:lnTo>
                      <a:lnTo>
                        <a:pt x="381" y="148"/>
                      </a:lnTo>
                      <a:lnTo>
                        <a:pt x="363" y="149"/>
                      </a:lnTo>
                      <a:lnTo>
                        <a:pt x="345" y="149"/>
                      </a:lnTo>
                      <a:lnTo>
                        <a:pt x="327" y="148"/>
                      </a:lnTo>
                      <a:lnTo>
                        <a:pt x="312" y="147"/>
                      </a:lnTo>
                      <a:lnTo>
                        <a:pt x="296" y="144"/>
                      </a:lnTo>
                      <a:lnTo>
                        <a:pt x="282" y="142"/>
                      </a:lnTo>
                      <a:lnTo>
                        <a:pt x="267" y="137"/>
                      </a:lnTo>
                      <a:lnTo>
                        <a:pt x="255" y="134"/>
                      </a:lnTo>
                      <a:lnTo>
                        <a:pt x="231" y="125"/>
                      </a:lnTo>
                      <a:lnTo>
                        <a:pt x="212" y="116"/>
                      </a:lnTo>
                      <a:lnTo>
                        <a:pt x="195" y="106"/>
                      </a:lnTo>
                      <a:lnTo>
                        <a:pt x="182" y="98"/>
                      </a:lnTo>
                      <a:lnTo>
                        <a:pt x="172" y="91"/>
                      </a:lnTo>
                      <a:lnTo>
                        <a:pt x="167" y="86"/>
                      </a:lnTo>
                      <a:lnTo>
                        <a:pt x="168" y="87"/>
                      </a:lnTo>
                      <a:lnTo>
                        <a:pt x="160" y="81"/>
                      </a:lnTo>
                      <a:lnTo>
                        <a:pt x="152" y="74"/>
                      </a:lnTo>
                      <a:lnTo>
                        <a:pt x="142" y="70"/>
                      </a:lnTo>
                      <a:lnTo>
                        <a:pt x="134" y="66"/>
                      </a:lnTo>
                      <a:lnTo>
                        <a:pt x="125" y="63"/>
                      </a:lnTo>
                      <a:lnTo>
                        <a:pt x="115" y="62"/>
                      </a:lnTo>
                      <a:lnTo>
                        <a:pt x="105" y="61"/>
                      </a:lnTo>
                      <a:lnTo>
                        <a:pt x="96" y="61"/>
                      </a:lnTo>
                      <a:lnTo>
                        <a:pt x="87" y="61"/>
                      </a:lnTo>
                      <a:lnTo>
                        <a:pt x="77" y="63"/>
                      </a:lnTo>
                      <a:lnTo>
                        <a:pt x="68" y="66"/>
                      </a:lnTo>
                      <a:lnTo>
                        <a:pt x="59" y="69"/>
                      </a:lnTo>
                      <a:lnTo>
                        <a:pt x="50" y="73"/>
                      </a:lnTo>
                      <a:lnTo>
                        <a:pt x="42" y="78"/>
                      </a:lnTo>
                      <a:lnTo>
                        <a:pt x="34" y="86"/>
                      </a:lnTo>
                      <a:lnTo>
                        <a:pt x="27" y="92"/>
                      </a:lnTo>
                      <a:lnTo>
                        <a:pt x="20" y="100"/>
                      </a:lnTo>
                      <a:lnTo>
                        <a:pt x="14" y="108"/>
                      </a:lnTo>
                      <a:lnTo>
                        <a:pt x="10" y="117"/>
                      </a:lnTo>
                      <a:lnTo>
                        <a:pt x="6" y="126"/>
                      </a:lnTo>
                      <a:lnTo>
                        <a:pt x="3" y="135"/>
                      </a:lnTo>
                      <a:lnTo>
                        <a:pt x="1" y="145"/>
                      </a:lnTo>
                      <a:lnTo>
                        <a:pt x="0" y="154"/>
                      </a:lnTo>
                      <a:lnTo>
                        <a:pt x="0" y="164"/>
                      </a:lnTo>
                      <a:lnTo>
                        <a:pt x="1" y="174"/>
                      </a:lnTo>
                      <a:lnTo>
                        <a:pt x="3" y="183"/>
                      </a:lnTo>
                      <a:lnTo>
                        <a:pt x="5" y="192"/>
                      </a:lnTo>
                      <a:lnTo>
                        <a:pt x="9" y="202"/>
                      </a:lnTo>
                      <a:lnTo>
                        <a:pt x="13" y="210"/>
                      </a:lnTo>
                      <a:lnTo>
                        <a:pt x="18" y="218"/>
                      </a:lnTo>
                      <a:lnTo>
                        <a:pt x="24" y="226"/>
                      </a:lnTo>
                      <a:lnTo>
                        <a:pt x="32" y="234"/>
                      </a:lnTo>
                      <a:lnTo>
                        <a:pt x="43" y="243"/>
                      </a:lnTo>
                      <a:lnTo>
                        <a:pt x="54" y="252"/>
                      </a:lnTo>
                      <a:lnTo>
                        <a:pt x="67" y="261"/>
                      </a:lnTo>
                      <a:lnTo>
                        <a:pt x="81" y="271"/>
                      </a:lnTo>
                      <a:lnTo>
                        <a:pt x="96" y="280"/>
                      </a:lnTo>
                      <a:lnTo>
                        <a:pt x="111" y="289"/>
                      </a:lnTo>
                      <a:lnTo>
                        <a:pt x="129" y="298"/>
                      </a:lnTo>
                      <a:lnTo>
                        <a:pt x="146" y="306"/>
                      </a:lnTo>
                      <a:lnTo>
                        <a:pt x="165" y="313"/>
                      </a:lnTo>
                      <a:lnTo>
                        <a:pt x="185" y="320"/>
                      </a:lnTo>
                      <a:lnTo>
                        <a:pt x="204" y="327"/>
                      </a:lnTo>
                      <a:lnTo>
                        <a:pt x="226" y="333"/>
                      </a:lnTo>
                      <a:lnTo>
                        <a:pt x="248" y="337"/>
                      </a:lnTo>
                      <a:lnTo>
                        <a:pt x="271" y="341"/>
                      </a:lnTo>
                      <a:lnTo>
                        <a:pt x="294" y="344"/>
                      </a:lnTo>
                      <a:lnTo>
                        <a:pt x="318" y="346"/>
                      </a:lnTo>
                      <a:lnTo>
                        <a:pt x="343" y="347"/>
                      </a:lnTo>
                      <a:lnTo>
                        <a:pt x="369" y="347"/>
                      </a:lnTo>
                      <a:lnTo>
                        <a:pt x="395" y="345"/>
                      </a:lnTo>
                      <a:lnTo>
                        <a:pt x="422" y="342"/>
                      </a:lnTo>
                      <a:lnTo>
                        <a:pt x="449" y="338"/>
                      </a:lnTo>
                      <a:lnTo>
                        <a:pt x="477" y="333"/>
                      </a:lnTo>
                      <a:lnTo>
                        <a:pt x="505" y="326"/>
                      </a:lnTo>
                      <a:lnTo>
                        <a:pt x="535" y="316"/>
                      </a:lnTo>
                      <a:lnTo>
                        <a:pt x="564" y="306"/>
                      </a:lnTo>
                      <a:lnTo>
                        <a:pt x="594" y="294"/>
                      </a:lnTo>
                      <a:lnTo>
                        <a:pt x="625" y="279"/>
                      </a:lnTo>
                      <a:lnTo>
                        <a:pt x="655" y="264"/>
                      </a:lnTo>
                      <a:lnTo>
                        <a:pt x="687" y="245"/>
                      </a:lnTo>
                      <a:lnTo>
                        <a:pt x="718" y="225"/>
                      </a:lnTo>
                      <a:lnTo>
                        <a:pt x="750" y="203"/>
                      </a:lnTo>
                      <a:lnTo>
                        <a:pt x="782" y="178"/>
                      </a:lnTo>
                      <a:lnTo>
                        <a:pt x="791" y="172"/>
                      </a:lnTo>
                      <a:lnTo>
                        <a:pt x="797" y="164"/>
                      </a:lnTo>
                      <a:lnTo>
                        <a:pt x="803" y="156"/>
                      </a:lnTo>
                      <a:lnTo>
                        <a:pt x="808" y="148"/>
                      </a:lnTo>
                      <a:lnTo>
                        <a:pt x="812" y="139"/>
                      </a:lnTo>
                      <a:lnTo>
                        <a:pt x="816" y="130"/>
                      </a:lnTo>
                      <a:lnTo>
                        <a:pt x="819" y="121"/>
                      </a:lnTo>
                      <a:lnTo>
                        <a:pt x="820" y="112"/>
                      </a:lnTo>
                      <a:lnTo>
                        <a:pt x="821" y="102"/>
                      </a:lnTo>
                      <a:lnTo>
                        <a:pt x="821" y="92"/>
                      </a:lnTo>
                      <a:lnTo>
                        <a:pt x="820" y="83"/>
                      </a:lnTo>
                      <a:lnTo>
                        <a:pt x="818" y="73"/>
                      </a:lnTo>
                      <a:lnTo>
                        <a:pt x="814" y="64"/>
                      </a:lnTo>
                      <a:lnTo>
                        <a:pt x="810" y="55"/>
                      </a:lnTo>
                      <a:lnTo>
                        <a:pt x="805" y="46"/>
                      </a:lnTo>
                      <a:lnTo>
                        <a:pt x="799" y="38"/>
                      </a:lnTo>
                      <a:lnTo>
                        <a:pt x="793" y="30"/>
                      </a:lnTo>
                      <a:lnTo>
                        <a:pt x="786" y="24"/>
                      </a:lnTo>
                      <a:lnTo>
                        <a:pt x="777" y="17"/>
                      </a:lnTo>
                      <a:lnTo>
                        <a:pt x="769" y="12"/>
                      </a:lnTo>
                      <a:lnTo>
                        <a:pt x="760" y="8"/>
                      </a:lnTo>
                      <a:lnTo>
                        <a:pt x="751" y="5"/>
                      </a:lnTo>
                      <a:lnTo>
                        <a:pt x="742" y="2"/>
                      </a:lnTo>
                      <a:lnTo>
                        <a:pt x="733" y="1"/>
                      </a:lnTo>
                      <a:lnTo>
                        <a:pt x="722" y="0"/>
                      </a:lnTo>
                      <a:lnTo>
                        <a:pt x="713" y="0"/>
                      </a:lnTo>
                      <a:lnTo>
                        <a:pt x="704" y="2"/>
                      </a:lnTo>
                      <a:lnTo>
                        <a:pt x="695" y="4"/>
                      </a:lnTo>
                      <a:lnTo>
                        <a:pt x="685" y="7"/>
                      </a:lnTo>
                      <a:lnTo>
                        <a:pt x="676" y="10"/>
                      </a:lnTo>
                      <a:lnTo>
                        <a:pt x="668" y="15"/>
                      </a:lnTo>
                      <a:lnTo>
                        <a:pt x="659" y="2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2" name="Freeform 1142">
                  <a:extLst>
                    <a:ext uri="{FF2B5EF4-FFF2-40B4-BE49-F238E27FC236}">
                      <a16:creationId xmlns:a16="http://schemas.microsoft.com/office/drawing/2014/main" id="{93D84592-EA9A-46F4-8CF6-4FAE90DA4FE7}"/>
                    </a:ext>
                  </a:extLst>
                </p:cNvPr>
                <p:cNvSpPr>
                  <a:spLocks/>
                </p:cNvSpPr>
                <p:nvPr/>
              </p:nvSpPr>
              <p:spPr bwMode="auto">
                <a:xfrm>
                  <a:off x="2042" y="2576"/>
                  <a:ext cx="46" cy="27"/>
                </a:xfrm>
                <a:custGeom>
                  <a:avLst/>
                  <a:gdLst>
                    <a:gd name="T0" fmla="*/ 0 w 695"/>
                    <a:gd name="T1" fmla="*/ 0 h 403"/>
                    <a:gd name="T2" fmla="*/ 0 w 695"/>
                    <a:gd name="T3" fmla="*/ 0 h 403"/>
                    <a:gd name="T4" fmla="*/ 0 w 695"/>
                    <a:gd name="T5" fmla="*/ 0 h 403"/>
                    <a:gd name="T6" fmla="*/ 0 w 695"/>
                    <a:gd name="T7" fmla="*/ 0 h 403"/>
                    <a:gd name="T8" fmla="*/ 0 w 695"/>
                    <a:gd name="T9" fmla="*/ 0 h 403"/>
                    <a:gd name="T10" fmla="*/ 0 w 695"/>
                    <a:gd name="T11" fmla="*/ 0 h 403"/>
                    <a:gd name="T12" fmla="*/ 0 w 695"/>
                    <a:gd name="T13" fmla="*/ 0 h 403"/>
                    <a:gd name="T14" fmla="*/ 0 w 695"/>
                    <a:gd name="T15" fmla="*/ 0 h 403"/>
                    <a:gd name="T16" fmla="*/ 0 w 695"/>
                    <a:gd name="T17" fmla="*/ 0 h 403"/>
                    <a:gd name="T18" fmla="*/ 0 w 695"/>
                    <a:gd name="T19" fmla="*/ 0 h 403"/>
                    <a:gd name="T20" fmla="*/ 0 w 695"/>
                    <a:gd name="T21" fmla="*/ 0 h 403"/>
                    <a:gd name="T22" fmla="*/ 0 w 695"/>
                    <a:gd name="T23" fmla="*/ 0 h 403"/>
                    <a:gd name="T24" fmla="*/ 0 w 695"/>
                    <a:gd name="T25" fmla="*/ 0 h 403"/>
                    <a:gd name="T26" fmla="*/ 0 w 695"/>
                    <a:gd name="T27" fmla="*/ 0 h 403"/>
                    <a:gd name="T28" fmla="*/ 0 w 695"/>
                    <a:gd name="T29" fmla="*/ 0 h 403"/>
                    <a:gd name="T30" fmla="*/ 0 w 695"/>
                    <a:gd name="T31" fmla="*/ 0 h 403"/>
                    <a:gd name="T32" fmla="*/ 0 w 695"/>
                    <a:gd name="T33" fmla="*/ 0 h 403"/>
                    <a:gd name="T34" fmla="*/ 0 w 695"/>
                    <a:gd name="T35" fmla="*/ 0 h 403"/>
                    <a:gd name="T36" fmla="*/ 0 w 695"/>
                    <a:gd name="T37" fmla="*/ 0 h 403"/>
                    <a:gd name="T38" fmla="*/ 0 w 695"/>
                    <a:gd name="T39" fmla="*/ 0 h 403"/>
                    <a:gd name="T40" fmla="*/ 0 w 695"/>
                    <a:gd name="T41" fmla="*/ 0 h 403"/>
                    <a:gd name="T42" fmla="*/ 0 w 695"/>
                    <a:gd name="T43" fmla="*/ 0 h 403"/>
                    <a:gd name="T44" fmla="*/ 0 w 695"/>
                    <a:gd name="T45" fmla="*/ 0 h 403"/>
                    <a:gd name="T46" fmla="*/ 0 w 695"/>
                    <a:gd name="T47" fmla="*/ 0 h 403"/>
                    <a:gd name="T48" fmla="*/ 0 w 695"/>
                    <a:gd name="T49" fmla="*/ 0 h 403"/>
                    <a:gd name="T50" fmla="*/ 0 w 695"/>
                    <a:gd name="T51" fmla="*/ 0 h 403"/>
                    <a:gd name="T52" fmla="*/ 0 w 695"/>
                    <a:gd name="T53" fmla="*/ 0 h 403"/>
                    <a:gd name="T54" fmla="*/ 0 w 695"/>
                    <a:gd name="T55" fmla="*/ 0 h 403"/>
                    <a:gd name="T56" fmla="*/ 0 w 695"/>
                    <a:gd name="T57" fmla="*/ 0 h 403"/>
                    <a:gd name="T58" fmla="*/ 0 w 695"/>
                    <a:gd name="T59" fmla="*/ 0 h 403"/>
                    <a:gd name="T60" fmla="*/ 0 w 695"/>
                    <a:gd name="T61" fmla="*/ 0 h 403"/>
                    <a:gd name="T62" fmla="*/ 0 w 695"/>
                    <a:gd name="T63" fmla="*/ 0 h 403"/>
                    <a:gd name="T64" fmla="*/ 0 w 695"/>
                    <a:gd name="T65" fmla="*/ 0 h 403"/>
                    <a:gd name="T66" fmla="*/ 0 w 695"/>
                    <a:gd name="T67" fmla="*/ 0 h 403"/>
                    <a:gd name="T68" fmla="*/ 0 w 695"/>
                    <a:gd name="T69" fmla="*/ 0 h 403"/>
                    <a:gd name="T70" fmla="*/ 0 w 695"/>
                    <a:gd name="T71" fmla="*/ 0 h 403"/>
                    <a:gd name="T72" fmla="*/ 0 w 695"/>
                    <a:gd name="T73" fmla="*/ 0 h 403"/>
                    <a:gd name="T74" fmla="*/ 0 w 695"/>
                    <a:gd name="T75" fmla="*/ 0 h 403"/>
                    <a:gd name="T76" fmla="*/ 0 w 695"/>
                    <a:gd name="T77" fmla="*/ 0 h 403"/>
                    <a:gd name="T78" fmla="*/ 0 w 695"/>
                    <a:gd name="T79" fmla="*/ 0 h 403"/>
                    <a:gd name="T80" fmla="*/ 0 w 695"/>
                    <a:gd name="T81" fmla="*/ 0 h 403"/>
                    <a:gd name="T82" fmla="*/ 0 w 695"/>
                    <a:gd name="T83" fmla="*/ 0 h 403"/>
                    <a:gd name="T84" fmla="*/ 0 w 695"/>
                    <a:gd name="T85" fmla="*/ 0 h 403"/>
                    <a:gd name="T86" fmla="*/ 0 w 695"/>
                    <a:gd name="T87" fmla="*/ 0 h 403"/>
                    <a:gd name="T88" fmla="*/ 0 w 695"/>
                    <a:gd name="T89" fmla="*/ 0 h 403"/>
                    <a:gd name="T90" fmla="*/ 0 w 695"/>
                    <a:gd name="T91" fmla="*/ 0 h 403"/>
                    <a:gd name="T92" fmla="*/ 0 w 695"/>
                    <a:gd name="T93" fmla="*/ 0 h 403"/>
                    <a:gd name="T94" fmla="*/ 0 w 695"/>
                    <a:gd name="T95" fmla="*/ 0 h 403"/>
                    <a:gd name="T96" fmla="*/ 0 w 695"/>
                    <a:gd name="T97" fmla="*/ 0 h 403"/>
                    <a:gd name="T98" fmla="*/ 0 w 695"/>
                    <a:gd name="T99" fmla="*/ 0 h 403"/>
                    <a:gd name="T100" fmla="*/ 0 w 695"/>
                    <a:gd name="T101" fmla="*/ 0 h 403"/>
                    <a:gd name="T102" fmla="*/ 0 w 695"/>
                    <a:gd name="T103" fmla="*/ 0 h 403"/>
                    <a:gd name="T104" fmla="*/ 0 w 695"/>
                    <a:gd name="T105" fmla="*/ 0 h 403"/>
                    <a:gd name="T106" fmla="*/ 0 w 695"/>
                    <a:gd name="T107" fmla="*/ 0 h 403"/>
                    <a:gd name="T108" fmla="*/ 0 w 695"/>
                    <a:gd name="T109" fmla="*/ 0 h 403"/>
                    <a:gd name="T110" fmla="*/ 0 w 695"/>
                    <a:gd name="T111" fmla="*/ 0 h 403"/>
                    <a:gd name="T112" fmla="*/ 0 w 695"/>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5" h="403">
                      <a:moveTo>
                        <a:pt x="522" y="32"/>
                      </a:moveTo>
                      <a:lnTo>
                        <a:pt x="503" y="52"/>
                      </a:lnTo>
                      <a:lnTo>
                        <a:pt x="484" y="70"/>
                      </a:lnTo>
                      <a:lnTo>
                        <a:pt x="466" y="87"/>
                      </a:lnTo>
                      <a:lnTo>
                        <a:pt x="448" y="102"/>
                      </a:lnTo>
                      <a:lnTo>
                        <a:pt x="429" y="117"/>
                      </a:lnTo>
                      <a:lnTo>
                        <a:pt x="412" y="129"/>
                      </a:lnTo>
                      <a:lnTo>
                        <a:pt x="394" y="140"/>
                      </a:lnTo>
                      <a:lnTo>
                        <a:pt x="377" y="151"/>
                      </a:lnTo>
                      <a:lnTo>
                        <a:pt x="360" y="160"/>
                      </a:lnTo>
                      <a:lnTo>
                        <a:pt x="344" y="168"/>
                      </a:lnTo>
                      <a:lnTo>
                        <a:pt x="327" y="176"/>
                      </a:lnTo>
                      <a:lnTo>
                        <a:pt x="312" y="182"/>
                      </a:lnTo>
                      <a:lnTo>
                        <a:pt x="296" y="187"/>
                      </a:lnTo>
                      <a:lnTo>
                        <a:pt x="282" y="191"/>
                      </a:lnTo>
                      <a:lnTo>
                        <a:pt x="267" y="195"/>
                      </a:lnTo>
                      <a:lnTo>
                        <a:pt x="254" y="197"/>
                      </a:lnTo>
                      <a:lnTo>
                        <a:pt x="228" y="201"/>
                      </a:lnTo>
                      <a:lnTo>
                        <a:pt x="204" y="203"/>
                      </a:lnTo>
                      <a:lnTo>
                        <a:pt x="183" y="204"/>
                      </a:lnTo>
                      <a:lnTo>
                        <a:pt x="166" y="203"/>
                      </a:lnTo>
                      <a:lnTo>
                        <a:pt x="141" y="200"/>
                      </a:lnTo>
                      <a:lnTo>
                        <a:pt x="130" y="197"/>
                      </a:lnTo>
                      <a:lnTo>
                        <a:pt x="131" y="198"/>
                      </a:lnTo>
                      <a:lnTo>
                        <a:pt x="121" y="195"/>
                      </a:lnTo>
                      <a:lnTo>
                        <a:pt x="111" y="193"/>
                      </a:lnTo>
                      <a:lnTo>
                        <a:pt x="102" y="193"/>
                      </a:lnTo>
                      <a:lnTo>
                        <a:pt x="91" y="193"/>
                      </a:lnTo>
                      <a:lnTo>
                        <a:pt x="82" y="194"/>
                      </a:lnTo>
                      <a:lnTo>
                        <a:pt x="73" y="196"/>
                      </a:lnTo>
                      <a:lnTo>
                        <a:pt x="63" y="199"/>
                      </a:lnTo>
                      <a:lnTo>
                        <a:pt x="55" y="203"/>
                      </a:lnTo>
                      <a:lnTo>
                        <a:pt x="47" y="209"/>
                      </a:lnTo>
                      <a:lnTo>
                        <a:pt x="39" y="214"/>
                      </a:lnTo>
                      <a:lnTo>
                        <a:pt x="31" y="220"/>
                      </a:lnTo>
                      <a:lnTo>
                        <a:pt x="24" y="227"/>
                      </a:lnTo>
                      <a:lnTo>
                        <a:pt x="18" y="234"/>
                      </a:lnTo>
                      <a:lnTo>
                        <a:pt x="13" y="243"/>
                      </a:lnTo>
                      <a:lnTo>
                        <a:pt x="9" y="252"/>
                      </a:lnTo>
                      <a:lnTo>
                        <a:pt x="4" y="261"/>
                      </a:lnTo>
                      <a:lnTo>
                        <a:pt x="2" y="272"/>
                      </a:lnTo>
                      <a:lnTo>
                        <a:pt x="0" y="281"/>
                      </a:lnTo>
                      <a:lnTo>
                        <a:pt x="0" y="291"/>
                      </a:lnTo>
                      <a:lnTo>
                        <a:pt x="0" y="301"/>
                      </a:lnTo>
                      <a:lnTo>
                        <a:pt x="1" y="310"/>
                      </a:lnTo>
                      <a:lnTo>
                        <a:pt x="3" y="320"/>
                      </a:lnTo>
                      <a:lnTo>
                        <a:pt x="7" y="329"/>
                      </a:lnTo>
                      <a:lnTo>
                        <a:pt x="11" y="338"/>
                      </a:lnTo>
                      <a:lnTo>
                        <a:pt x="15" y="346"/>
                      </a:lnTo>
                      <a:lnTo>
                        <a:pt x="21" y="353"/>
                      </a:lnTo>
                      <a:lnTo>
                        <a:pt x="27" y="362"/>
                      </a:lnTo>
                      <a:lnTo>
                        <a:pt x="34" y="368"/>
                      </a:lnTo>
                      <a:lnTo>
                        <a:pt x="42" y="374"/>
                      </a:lnTo>
                      <a:lnTo>
                        <a:pt x="50" y="379"/>
                      </a:lnTo>
                      <a:lnTo>
                        <a:pt x="59" y="383"/>
                      </a:lnTo>
                      <a:lnTo>
                        <a:pt x="69" y="387"/>
                      </a:lnTo>
                      <a:lnTo>
                        <a:pt x="74" y="390"/>
                      </a:lnTo>
                      <a:lnTo>
                        <a:pt x="86" y="393"/>
                      </a:lnTo>
                      <a:lnTo>
                        <a:pt x="104" y="396"/>
                      </a:lnTo>
                      <a:lnTo>
                        <a:pt x="127" y="400"/>
                      </a:lnTo>
                      <a:lnTo>
                        <a:pt x="154" y="402"/>
                      </a:lnTo>
                      <a:lnTo>
                        <a:pt x="188" y="403"/>
                      </a:lnTo>
                      <a:lnTo>
                        <a:pt x="205" y="403"/>
                      </a:lnTo>
                      <a:lnTo>
                        <a:pt x="224" y="402"/>
                      </a:lnTo>
                      <a:lnTo>
                        <a:pt x="244" y="401"/>
                      </a:lnTo>
                      <a:lnTo>
                        <a:pt x="265" y="398"/>
                      </a:lnTo>
                      <a:lnTo>
                        <a:pt x="286" y="395"/>
                      </a:lnTo>
                      <a:lnTo>
                        <a:pt x="309" y="391"/>
                      </a:lnTo>
                      <a:lnTo>
                        <a:pt x="331" y="384"/>
                      </a:lnTo>
                      <a:lnTo>
                        <a:pt x="355" y="377"/>
                      </a:lnTo>
                      <a:lnTo>
                        <a:pt x="379" y="370"/>
                      </a:lnTo>
                      <a:lnTo>
                        <a:pt x="404" y="360"/>
                      </a:lnTo>
                      <a:lnTo>
                        <a:pt x="428" y="349"/>
                      </a:lnTo>
                      <a:lnTo>
                        <a:pt x="454" y="336"/>
                      </a:lnTo>
                      <a:lnTo>
                        <a:pt x="480" y="322"/>
                      </a:lnTo>
                      <a:lnTo>
                        <a:pt x="507" y="306"/>
                      </a:lnTo>
                      <a:lnTo>
                        <a:pt x="534" y="288"/>
                      </a:lnTo>
                      <a:lnTo>
                        <a:pt x="561" y="268"/>
                      </a:lnTo>
                      <a:lnTo>
                        <a:pt x="588" y="246"/>
                      </a:lnTo>
                      <a:lnTo>
                        <a:pt x="615" y="222"/>
                      </a:lnTo>
                      <a:lnTo>
                        <a:pt x="641" y="195"/>
                      </a:lnTo>
                      <a:lnTo>
                        <a:pt x="669" y="167"/>
                      </a:lnTo>
                      <a:lnTo>
                        <a:pt x="676" y="159"/>
                      </a:lnTo>
                      <a:lnTo>
                        <a:pt x="681" y="151"/>
                      </a:lnTo>
                      <a:lnTo>
                        <a:pt x="686" y="142"/>
                      </a:lnTo>
                      <a:lnTo>
                        <a:pt x="689" y="133"/>
                      </a:lnTo>
                      <a:lnTo>
                        <a:pt x="692" y="124"/>
                      </a:lnTo>
                      <a:lnTo>
                        <a:pt x="694" y="115"/>
                      </a:lnTo>
                      <a:lnTo>
                        <a:pt x="695" y="104"/>
                      </a:lnTo>
                      <a:lnTo>
                        <a:pt x="695" y="95"/>
                      </a:lnTo>
                      <a:lnTo>
                        <a:pt x="694" y="86"/>
                      </a:lnTo>
                      <a:lnTo>
                        <a:pt x="692" y="76"/>
                      </a:lnTo>
                      <a:lnTo>
                        <a:pt x="690" y="67"/>
                      </a:lnTo>
                      <a:lnTo>
                        <a:pt x="686" y="58"/>
                      </a:lnTo>
                      <a:lnTo>
                        <a:pt x="682" y="49"/>
                      </a:lnTo>
                      <a:lnTo>
                        <a:pt x="677" y="41"/>
                      </a:lnTo>
                      <a:lnTo>
                        <a:pt x="669" y="33"/>
                      </a:lnTo>
                      <a:lnTo>
                        <a:pt x="663" y="26"/>
                      </a:lnTo>
                      <a:lnTo>
                        <a:pt x="655" y="19"/>
                      </a:lnTo>
                      <a:lnTo>
                        <a:pt x="647" y="14"/>
                      </a:lnTo>
                      <a:lnTo>
                        <a:pt x="637" y="9"/>
                      </a:lnTo>
                      <a:lnTo>
                        <a:pt x="629" y="6"/>
                      </a:lnTo>
                      <a:lnTo>
                        <a:pt x="620" y="3"/>
                      </a:lnTo>
                      <a:lnTo>
                        <a:pt x="609" y="1"/>
                      </a:lnTo>
                      <a:lnTo>
                        <a:pt x="600" y="0"/>
                      </a:lnTo>
                      <a:lnTo>
                        <a:pt x="591" y="0"/>
                      </a:lnTo>
                      <a:lnTo>
                        <a:pt x="581" y="1"/>
                      </a:lnTo>
                      <a:lnTo>
                        <a:pt x="572" y="3"/>
                      </a:lnTo>
                      <a:lnTo>
                        <a:pt x="563" y="5"/>
                      </a:lnTo>
                      <a:lnTo>
                        <a:pt x="554" y="9"/>
                      </a:lnTo>
                      <a:lnTo>
                        <a:pt x="545" y="13"/>
                      </a:lnTo>
                      <a:lnTo>
                        <a:pt x="537" y="18"/>
                      </a:lnTo>
                      <a:lnTo>
                        <a:pt x="529" y="26"/>
                      </a:lnTo>
                      <a:lnTo>
                        <a:pt x="522" y="3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3" name="Freeform 1143">
                  <a:extLst>
                    <a:ext uri="{FF2B5EF4-FFF2-40B4-BE49-F238E27FC236}">
                      <a16:creationId xmlns:a16="http://schemas.microsoft.com/office/drawing/2014/main" id="{93D5FFA3-B107-4768-9FD6-B741DA5AB5C3}"/>
                    </a:ext>
                  </a:extLst>
                </p:cNvPr>
                <p:cNvSpPr>
                  <a:spLocks/>
                </p:cNvSpPr>
                <p:nvPr/>
              </p:nvSpPr>
              <p:spPr bwMode="auto">
                <a:xfrm>
                  <a:off x="2013" y="2696"/>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4" name="Freeform 1144">
                  <a:extLst>
                    <a:ext uri="{FF2B5EF4-FFF2-40B4-BE49-F238E27FC236}">
                      <a16:creationId xmlns:a16="http://schemas.microsoft.com/office/drawing/2014/main" id="{DDE4F15B-538B-4F02-9112-D34CDFDEB52A}"/>
                    </a:ext>
                  </a:extLst>
                </p:cNvPr>
                <p:cNvSpPr>
                  <a:spLocks/>
                </p:cNvSpPr>
                <p:nvPr/>
              </p:nvSpPr>
              <p:spPr bwMode="auto">
                <a:xfrm>
                  <a:off x="1954" y="2436"/>
                  <a:ext cx="181" cy="271"/>
                </a:xfrm>
                <a:custGeom>
                  <a:avLst/>
                  <a:gdLst>
                    <a:gd name="T0" fmla="*/ 0 w 2713"/>
                    <a:gd name="T1" fmla="*/ 0 h 4061"/>
                    <a:gd name="T2" fmla="*/ 0 w 2713"/>
                    <a:gd name="T3" fmla="*/ 0 h 4061"/>
                    <a:gd name="T4" fmla="*/ 0 w 2713"/>
                    <a:gd name="T5" fmla="*/ 0 h 4061"/>
                    <a:gd name="T6" fmla="*/ 0 w 2713"/>
                    <a:gd name="T7" fmla="*/ 0 h 4061"/>
                    <a:gd name="T8" fmla="*/ 0 w 2713"/>
                    <a:gd name="T9" fmla="*/ 0 h 4061"/>
                    <a:gd name="T10" fmla="*/ 0 w 2713"/>
                    <a:gd name="T11" fmla="*/ 0 h 4061"/>
                    <a:gd name="T12" fmla="*/ 0 w 2713"/>
                    <a:gd name="T13" fmla="*/ 0 h 4061"/>
                    <a:gd name="T14" fmla="*/ 0 w 2713"/>
                    <a:gd name="T15" fmla="*/ 0 h 4061"/>
                    <a:gd name="T16" fmla="*/ 0 w 2713"/>
                    <a:gd name="T17" fmla="*/ 0 h 4061"/>
                    <a:gd name="T18" fmla="*/ 0 w 2713"/>
                    <a:gd name="T19" fmla="*/ 0 h 4061"/>
                    <a:gd name="T20" fmla="*/ 0 w 2713"/>
                    <a:gd name="T21" fmla="*/ 0 h 4061"/>
                    <a:gd name="T22" fmla="*/ 0 w 2713"/>
                    <a:gd name="T23" fmla="*/ 0 h 4061"/>
                    <a:gd name="T24" fmla="*/ 0 w 2713"/>
                    <a:gd name="T25" fmla="*/ 0 h 4061"/>
                    <a:gd name="T26" fmla="*/ 0 w 2713"/>
                    <a:gd name="T27" fmla="*/ 0 h 4061"/>
                    <a:gd name="T28" fmla="*/ 0 w 2713"/>
                    <a:gd name="T29" fmla="*/ 0 h 4061"/>
                    <a:gd name="T30" fmla="*/ 0 w 2713"/>
                    <a:gd name="T31" fmla="*/ 0 h 4061"/>
                    <a:gd name="T32" fmla="*/ 0 w 2713"/>
                    <a:gd name="T33" fmla="*/ 0 h 4061"/>
                    <a:gd name="T34" fmla="*/ 0 w 2713"/>
                    <a:gd name="T35" fmla="*/ 0 h 4061"/>
                    <a:gd name="T36" fmla="*/ 0 w 2713"/>
                    <a:gd name="T37" fmla="*/ 0 h 4061"/>
                    <a:gd name="T38" fmla="*/ 0 w 2713"/>
                    <a:gd name="T39" fmla="*/ 0 h 4061"/>
                    <a:gd name="T40" fmla="*/ 0 w 2713"/>
                    <a:gd name="T41" fmla="*/ 0 h 4061"/>
                    <a:gd name="T42" fmla="*/ 0 w 2713"/>
                    <a:gd name="T43" fmla="*/ 0 h 4061"/>
                    <a:gd name="T44" fmla="*/ 0 w 2713"/>
                    <a:gd name="T45" fmla="*/ 0 h 4061"/>
                    <a:gd name="T46" fmla="*/ 0 w 2713"/>
                    <a:gd name="T47" fmla="*/ 0 h 4061"/>
                    <a:gd name="T48" fmla="*/ 0 w 2713"/>
                    <a:gd name="T49" fmla="*/ 0 h 4061"/>
                    <a:gd name="T50" fmla="*/ 0 w 2713"/>
                    <a:gd name="T51" fmla="*/ 0 h 4061"/>
                    <a:gd name="T52" fmla="*/ 0 w 2713"/>
                    <a:gd name="T53" fmla="*/ 0 h 4061"/>
                    <a:gd name="T54" fmla="*/ 0 w 2713"/>
                    <a:gd name="T55" fmla="*/ 0 h 4061"/>
                    <a:gd name="T56" fmla="*/ 0 w 2713"/>
                    <a:gd name="T57" fmla="*/ 0 h 4061"/>
                    <a:gd name="T58" fmla="*/ 0 w 2713"/>
                    <a:gd name="T59" fmla="*/ 0 h 4061"/>
                    <a:gd name="T60" fmla="*/ 0 w 2713"/>
                    <a:gd name="T61" fmla="*/ 0 h 4061"/>
                    <a:gd name="T62" fmla="*/ 0 w 2713"/>
                    <a:gd name="T63" fmla="*/ 0 h 4061"/>
                    <a:gd name="T64" fmla="*/ 0 w 2713"/>
                    <a:gd name="T65" fmla="*/ 0 h 4061"/>
                    <a:gd name="T66" fmla="*/ 0 w 2713"/>
                    <a:gd name="T67" fmla="*/ 0 h 4061"/>
                    <a:gd name="T68" fmla="*/ 0 w 2713"/>
                    <a:gd name="T69" fmla="*/ 0 h 4061"/>
                    <a:gd name="T70" fmla="*/ 0 w 2713"/>
                    <a:gd name="T71" fmla="*/ 0 h 4061"/>
                    <a:gd name="T72" fmla="*/ 0 w 2713"/>
                    <a:gd name="T73" fmla="*/ 0 h 4061"/>
                    <a:gd name="T74" fmla="*/ 0 w 2713"/>
                    <a:gd name="T75" fmla="*/ 0 h 4061"/>
                    <a:gd name="T76" fmla="*/ 0 w 2713"/>
                    <a:gd name="T77" fmla="*/ 0 h 4061"/>
                    <a:gd name="T78" fmla="*/ 0 w 2713"/>
                    <a:gd name="T79" fmla="*/ 0 h 4061"/>
                    <a:gd name="T80" fmla="*/ 0 w 2713"/>
                    <a:gd name="T81" fmla="*/ 0 h 4061"/>
                    <a:gd name="T82" fmla="*/ 0 w 2713"/>
                    <a:gd name="T83" fmla="*/ 0 h 4061"/>
                    <a:gd name="T84" fmla="*/ 0 w 2713"/>
                    <a:gd name="T85" fmla="*/ 0 h 4061"/>
                    <a:gd name="T86" fmla="*/ 0 w 2713"/>
                    <a:gd name="T87" fmla="*/ 0 h 4061"/>
                    <a:gd name="T88" fmla="*/ 0 w 2713"/>
                    <a:gd name="T89" fmla="*/ 0 h 4061"/>
                    <a:gd name="T90" fmla="*/ 0 w 2713"/>
                    <a:gd name="T91" fmla="*/ 0 h 4061"/>
                    <a:gd name="T92" fmla="*/ 0 w 2713"/>
                    <a:gd name="T93" fmla="*/ 0 h 4061"/>
                    <a:gd name="T94" fmla="*/ 0 w 2713"/>
                    <a:gd name="T95" fmla="*/ 0 h 4061"/>
                    <a:gd name="T96" fmla="*/ 0 w 2713"/>
                    <a:gd name="T97" fmla="*/ 0 h 4061"/>
                    <a:gd name="T98" fmla="*/ 0 w 2713"/>
                    <a:gd name="T99" fmla="*/ 0 h 4061"/>
                    <a:gd name="T100" fmla="*/ 0 w 2713"/>
                    <a:gd name="T101" fmla="*/ 0 h 4061"/>
                    <a:gd name="T102" fmla="*/ 0 w 2713"/>
                    <a:gd name="T103" fmla="*/ 0 h 4061"/>
                    <a:gd name="T104" fmla="*/ 0 w 2713"/>
                    <a:gd name="T105" fmla="*/ 0 h 4061"/>
                    <a:gd name="T106" fmla="*/ 0 w 2713"/>
                    <a:gd name="T107" fmla="*/ 0 h 4061"/>
                    <a:gd name="T108" fmla="*/ 0 w 2713"/>
                    <a:gd name="T109" fmla="*/ 0 h 4061"/>
                    <a:gd name="T110" fmla="*/ 0 w 2713"/>
                    <a:gd name="T111" fmla="*/ 0 h 4061"/>
                    <a:gd name="T112" fmla="*/ 0 w 2713"/>
                    <a:gd name="T113" fmla="*/ 0 h 4061"/>
                    <a:gd name="T114" fmla="*/ 0 w 2713"/>
                    <a:gd name="T115" fmla="*/ 0 h 4061"/>
                    <a:gd name="T116" fmla="*/ 0 w 2713"/>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3" h="4061">
                      <a:moveTo>
                        <a:pt x="2603" y="211"/>
                      </a:moveTo>
                      <a:lnTo>
                        <a:pt x="2603" y="211"/>
                      </a:lnTo>
                      <a:lnTo>
                        <a:pt x="2613" y="212"/>
                      </a:lnTo>
                      <a:lnTo>
                        <a:pt x="2623" y="211"/>
                      </a:lnTo>
                      <a:lnTo>
                        <a:pt x="2633" y="210"/>
                      </a:lnTo>
                      <a:lnTo>
                        <a:pt x="2642" y="206"/>
                      </a:lnTo>
                      <a:lnTo>
                        <a:pt x="2651" y="203"/>
                      </a:lnTo>
                      <a:lnTo>
                        <a:pt x="2659" y="199"/>
                      </a:lnTo>
                      <a:lnTo>
                        <a:pt x="2668" y="195"/>
                      </a:lnTo>
                      <a:lnTo>
                        <a:pt x="2676" y="189"/>
                      </a:lnTo>
                      <a:lnTo>
                        <a:pt x="2683" y="183"/>
                      </a:lnTo>
                      <a:lnTo>
                        <a:pt x="2689" y="175"/>
                      </a:lnTo>
                      <a:lnTo>
                        <a:pt x="2696" y="168"/>
                      </a:lnTo>
                      <a:lnTo>
                        <a:pt x="2701" y="160"/>
                      </a:lnTo>
                      <a:lnTo>
                        <a:pt x="2705" y="151"/>
                      </a:lnTo>
                      <a:lnTo>
                        <a:pt x="2708" y="141"/>
                      </a:lnTo>
                      <a:lnTo>
                        <a:pt x="2711" y="132"/>
                      </a:lnTo>
                      <a:lnTo>
                        <a:pt x="2712" y="122"/>
                      </a:lnTo>
                      <a:lnTo>
                        <a:pt x="2713" y="111"/>
                      </a:lnTo>
                      <a:lnTo>
                        <a:pt x="2712" y="101"/>
                      </a:lnTo>
                      <a:lnTo>
                        <a:pt x="2711" y="92"/>
                      </a:lnTo>
                      <a:lnTo>
                        <a:pt x="2708" y="82"/>
                      </a:lnTo>
                      <a:lnTo>
                        <a:pt x="2705" y="73"/>
                      </a:lnTo>
                      <a:lnTo>
                        <a:pt x="2701" y="65"/>
                      </a:lnTo>
                      <a:lnTo>
                        <a:pt x="2696" y="57"/>
                      </a:lnTo>
                      <a:lnTo>
                        <a:pt x="2690" y="48"/>
                      </a:lnTo>
                      <a:lnTo>
                        <a:pt x="2684" y="41"/>
                      </a:lnTo>
                      <a:lnTo>
                        <a:pt x="2677" y="35"/>
                      </a:lnTo>
                      <a:lnTo>
                        <a:pt x="2669" y="29"/>
                      </a:lnTo>
                      <a:lnTo>
                        <a:pt x="2661" y="23"/>
                      </a:lnTo>
                      <a:lnTo>
                        <a:pt x="2652" y="19"/>
                      </a:lnTo>
                      <a:lnTo>
                        <a:pt x="2643" y="16"/>
                      </a:lnTo>
                      <a:lnTo>
                        <a:pt x="2634" y="13"/>
                      </a:lnTo>
                      <a:lnTo>
                        <a:pt x="2623" y="12"/>
                      </a:lnTo>
                      <a:lnTo>
                        <a:pt x="2597" y="10"/>
                      </a:lnTo>
                      <a:lnTo>
                        <a:pt x="2545" y="6"/>
                      </a:lnTo>
                      <a:lnTo>
                        <a:pt x="2468" y="2"/>
                      </a:lnTo>
                      <a:lnTo>
                        <a:pt x="2369" y="0"/>
                      </a:lnTo>
                      <a:lnTo>
                        <a:pt x="2312" y="0"/>
                      </a:lnTo>
                      <a:lnTo>
                        <a:pt x="2251" y="1"/>
                      </a:lnTo>
                      <a:lnTo>
                        <a:pt x="2186" y="2"/>
                      </a:lnTo>
                      <a:lnTo>
                        <a:pt x="2118" y="5"/>
                      </a:lnTo>
                      <a:lnTo>
                        <a:pt x="2045" y="10"/>
                      </a:lnTo>
                      <a:lnTo>
                        <a:pt x="1971" y="15"/>
                      </a:lnTo>
                      <a:lnTo>
                        <a:pt x="1893" y="23"/>
                      </a:lnTo>
                      <a:lnTo>
                        <a:pt x="1814" y="34"/>
                      </a:lnTo>
                      <a:lnTo>
                        <a:pt x="1732" y="45"/>
                      </a:lnTo>
                      <a:lnTo>
                        <a:pt x="1649" y="60"/>
                      </a:lnTo>
                      <a:lnTo>
                        <a:pt x="1565" y="76"/>
                      </a:lnTo>
                      <a:lnTo>
                        <a:pt x="1481" y="96"/>
                      </a:lnTo>
                      <a:lnTo>
                        <a:pt x="1395" y="119"/>
                      </a:lnTo>
                      <a:lnTo>
                        <a:pt x="1310" y="144"/>
                      </a:lnTo>
                      <a:lnTo>
                        <a:pt x="1224" y="173"/>
                      </a:lnTo>
                      <a:lnTo>
                        <a:pt x="1140" y="205"/>
                      </a:lnTo>
                      <a:lnTo>
                        <a:pt x="1057" y="241"/>
                      </a:lnTo>
                      <a:lnTo>
                        <a:pt x="975" y="280"/>
                      </a:lnTo>
                      <a:lnTo>
                        <a:pt x="894" y="324"/>
                      </a:lnTo>
                      <a:lnTo>
                        <a:pt x="817" y="372"/>
                      </a:lnTo>
                      <a:lnTo>
                        <a:pt x="741" y="424"/>
                      </a:lnTo>
                      <a:lnTo>
                        <a:pt x="668" y="480"/>
                      </a:lnTo>
                      <a:lnTo>
                        <a:pt x="599" y="541"/>
                      </a:lnTo>
                      <a:lnTo>
                        <a:pt x="532" y="608"/>
                      </a:lnTo>
                      <a:lnTo>
                        <a:pt x="481" y="663"/>
                      </a:lnTo>
                      <a:lnTo>
                        <a:pt x="432" y="720"/>
                      </a:lnTo>
                      <a:lnTo>
                        <a:pt x="387" y="776"/>
                      </a:lnTo>
                      <a:lnTo>
                        <a:pt x="345" y="831"/>
                      </a:lnTo>
                      <a:lnTo>
                        <a:pt x="306" y="886"/>
                      </a:lnTo>
                      <a:lnTo>
                        <a:pt x="270" y="940"/>
                      </a:lnTo>
                      <a:lnTo>
                        <a:pt x="238" y="992"/>
                      </a:lnTo>
                      <a:lnTo>
                        <a:pt x="207" y="1045"/>
                      </a:lnTo>
                      <a:lnTo>
                        <a:pt x="179" y="1096"/>
                      </a:lnTo>
                      <a:lnTo>
                        <a:pt x="154" y="1146"/>
                      </a:lnTo>
                      <a:lnTo>
                        <a:pt x="131" y="1197"/>
                      </a:lnTo>
                      <a:lnTo>
                        <a:pt x="110" y="1246"/>
                      </a:lnTo>
                      <a:lnTo>
                        <a:pt x="93" y="1293"/>
                      </a:lnTo>
                      <a:lnTo>
                        <a:pt x="76" y="1341"/>
                      </a:lnTo>
                      <a:lnTo>
                        <a:pt x="62" y="1386"/>
                      </a:lnTo>
                      <a:lnTo>
                        <a:pt x="49" y="1431"/>
                      </a:lnTo>
                      <a:lnTo>
                        <a:pt x="38" y="1475"/>
                      </a:lnTo>
                      <a:lnTo>
                        <a:pt x="29" y="1517"/>
                      </a:lnTo>
                      <a:lnTo>
                        <a:pt x="22" y="1559"/>
                      </a:lnTo>
                      <a:lnTo>
                        <a:pt x="15" y="1599"/>
                      </a:lnTo>
                      <a:lnTo>
                        <a:pt x="10" y="1637"/>
                      </a:lnTo>
                      <a:lnTo>
                        <a:pt x="6" y="1675"/>
                      </a:lnTo>
                      <a:lnTo>
                        <a:pt x="3" y="1711"/>
                      </a:lnTo>
                      <a:lnTo>
                        <a:pt x="1" y="1746"/>
                      </a:lnTo>
                      <a:lnTo>
                        <a:pt x="0" y="1779"/>
                      </a:lnTo>
                      <a:lnTo>
                        <a:pt x="0" y="1811"/>
                      </a:lnTo>
                      <a:lnTo>
                        <a:pt x="0" y="1841"/>
                      </a:lnTo>
                      <a:lnTo>
                        <a:pt x="0" y="1870"/>
                      </a:lnTo>
                      <a:lnTo>
                        <a:pt x="2" y="1923"/>
                      </a:lnTo>
                      <a:lnTo>
                        <a:pt x="4" y="1968"/>
                      </a:lnTo>
                      <a:lnTo>
                        <a:pt x="6" y="2004"/>
                      </a:lnTo>
                      <a:lnTo>
                        <a:pt x="12" y="2097"/>
                      </a:lnTo>
                      <a:lnTo>
                        <a:pt x="22" y="2192"/>
                      </a:lnTo>
                      <a:lnTo>
                        <a:pt x="34" y="2284"/>
                      </a:lnTo>
                      <a:lnTo>
                        <a:pt x="48" y="2377"/>
                      </a:lnTo>
                      <a:lnTo>
                        <a:pt x="66" y="2468"/>
                      </a:lnTo>
                      <a:lnTo>
                        <a:pt x="87" y="2558"/>
                      </a:lnTo>
                      <a:lnTo>
                        <a:pt x="108" y="2648"/>
                      </a:lnTo>
                      <a:lnTo>
                        <a:pt x="133" y="2735"/>
                      </a:lnTo>
                      <a:lnTo>
                        <a:pt x="159" y="2821"/>
                      </a:lnTo>
                      <a:lnTo>
                        <a:pt x="186" y="2906"/>
                      </a:lnTo>
                      <a:lnTo>
                        <a:pt x="215" y="2989"/>
                      </a:lnTo>
                      <a:lnTo>
                        <a:pt x="245" y="3069"/>
                      </a:lnTo>
                      <a:lnTo>
                        <a:pt x="275" y="3149"/>
                      </a:lnTo>
                      <a:lnTo>
                        <a:pt x="306" y="3224"/>
                      </a:lnTo>
                      <a:lnTo>
                        <a:pt x="338" y="3299"/>
                      </a:lnTo>
                      <a:lnTo>
                        <a:pt x="370" y="3370"/>
                      </a:lnTo>
                      <a:lnTo>
                        <a:pt x="401" y="3438"/>
                      </a:lnTo>
                      <a:lnTo>
                        <a:pt x="433" y="3504"/>
                      </a:lnTo>
                      <a:lnTo>
                        <a:pt x="464" y="3567"/>
                      </a:lnTo>
                      <a:lnTo>
                        <a:pt x="494" y="3626"/>
                      </a:lnTo>
                      <a:lnTo>
                        <a:pt x="523" y="3681"/>
                      </a:lnTo>
                      <a:lnTo>
                        <a:pt x="551" y="3733"/>
                      </a:lnTo>
                      <a:lnTo>
                        <a:pt x="578" y="3781"/>
                      </a:lnTo>
                      <a:lnTo>
                        <a:pt x="603" y="3825"/>
                      </a:lnTo>
                      <a:lnTo>
                        <a:pt x="647" y="3901"/>
                      </a:lnTo>
                      <a:lnTo>
                        <a:pt x="683" y="3959"/>
                      </a:lnTo>
                      <a:lnTo>
                        <a:pt x="707" y="3998"/>
                      </a:lnTo>
                      <a:lnTo>
                        <a:pt x="719" y="4016"/>
                      </a:lnTo>
                      <a:lnTo>
                        <a:pt x="726" y="4025"/>
                      </a:lnTo>
                      <a:lnTo>
                        <a:pt x="733" y="4032"/>
                      </a:lnTo>
                      <a:lnTo>
                        <a:pt x="740" y="4038"/>
                      </a:lnTo>
                      <a:lnTo>
                        <a:pt x="747" y="4044"/>
                      </a:lnTo>
                      <a:lnTo>
                        <a:pt x="756" y="4050"/>
                      </a:lnTo>
                      <a:lnTo>
                        <a:pt x="765" y="4053"/>
                      </a:lnTo>
                      <a:lnTo>
                        <a:pt x="774" y="4057"/>
                      </a:lnTo>
                      <a:lnTo>
                        <a:pt x="784" y="4059"/>
                      </a:lnTo>
                      <a:lnTo>
                        <a:pt x="793" y="4060"/>
                      </a:lnTo>
                      <a:lnTo>
                        <a:pt x="802" y="4061"/>
                      </a:lnTo>
                      <a:lnTo>
                        <a:pt x="812" y="4060"/>
                      </a:lnTo>
                      <a:lnTo>
                        <a:pt x="822" y="4059"/>
                      </a:lnTo>
                      <a:lnTo>
                        <a:pt x="831" y="4057"/>
                      </a:lnTo>
                      <a:lnTo>
                        <a:pt x="840" y="4054"/>
                      </a:lnTo>
                      <a:lnTo>
                        <a:pt x="850" y="4049"/>
                      </a:lnTo>
                      <a:lnTo>
                        <a:pt x="858" y="4043"/>
                      </a:lnTo>
                      <a:lnTo>
                        <a:pt x="866" y="4038"/>
                      </a:lnTo>
                      <a:lnTo>
                        <a:pt x="874" y="4031"/>
                      </a:lnTo>
                      <a:lnTo>
                        <a:pt x="880" y="4024"/>
                      </a:lnTo>
                      <a:lnTo>
                        <a:pt x="886" y="4015"/>
                      </a:lnTo>
                      <a:lnTo>
                        <a:pt x="891" y="4007"/>
                      </a:lnTo>
                      <a:lnTo>
                        <a:pt x="895" y="3999"/>
                      </a:lnTo>
                      <a:lnTo>
                        <a:pt x="898" y="3990"/>
                      </a:lnTo>
                      <a:lnTo>
                        <a:pt x="900" y="3980"/>
                      </a:lnTo>
                      <a:lnTo>
                        <a:pt x="901" y="3971"/>
                      </a:lnTo>
                      <a:lnTo>
                        <a:pt x="903" y="3962"/>
                      </a:lnTo>
                      <a:lnTo>
                        <a:pt x="903" y="3951"/>
                      </a:lnTo>
                      <a:lnTo>
                        <a:pt x="900" y="3942"/>
                      </a:lnTo>
                      <a:lnTo>
                        <a:pt x="898" y="3933"/>
                      </a:lnTo>
                      <a:lnTo>
                        <a:pt x="895" y="3923"/>
                      </a:lnTo>
                      <a:lnTo>
                        <a:pt x="891" y="3914"/>
                      </a:lnTo>
                      <a:lnTo>
                        <a:pt x="886" y="3905"/>
                      </a:lnTo>
                      <a:lnTo>
                        <a:pt x="878" y="3892"/>
                      </a:lnTo>
                      <a:lnTo>
                        <a:pt x="856" y="3859"/>
                      </a:lnTo>
                      <a:lnTo>
                        <a:pt x="824" y="3807"/>
                      </a:lnTo>
                      <a:lnTo>
                        <a:pt x="783" y="3735"/>
                      </a:lnTo>
                      <a:lnTo>
                        <a:pt x="734" y="3648"/>
                      </a:lnTo>
                      <a:lnTo>
                        <a:pt x="679" y="3546"/>
                      </a:lnTo>
                      <a:lnTo>
                        <a:pt x="650" y="3489"/>
                      </a:lnTo>
                      <a:lnTo>
                        <a:pt x="620" y="3429"/>
                      </a:lnTo>
                      <a:lnTo>
                        <a:pt x="590" y="3366"/>
                      </a:lnTo>
                      <a:lnTo>
                        <a:pt x="559" y="3301"/>
                      </a:lnTo>
                      <a:lnTo>
                        <a:pt x="528" y="3232"/>
                      </a:lnTo>
                      <a:lnTo>
                        <a:pt x="498" y="3161"/>
                      </a:lnTo>
                      <a:lnTo>
                        <a:pt x="467" y="3088"/>
                      </a:lnTo>
                      <a:lnTo>
                        <a:pt x="438" y="3011"/>
                      </a:lnTo>
                      <a:lnTo>
                        <a:pt x="409" y="2934"/>
                      </a:lnTo>
                      <a:lnTo>
                        <a:pt x="381" y="2854"/>
                      </a:lnTo>
                      <a:lnTo>
                        <a:pt x="354" y="2774"/>
                      </a:lnTo>
                      <a:lnTo>
                        <a:pt x="330" y="2691"/>
                      </a:lnTo>
                      <a:lnTo>
                        <a:pt x="306" y="2606"/>
                      </a:lnTo>
                      <a:lnTo>
                        <a:pt x="284" y="2521"/>
                      </a:lnTo>
                      <a:lnTo>
                        <a:pt x="265" y="2435"/>
                      </a:lnTo>
                      <a:lnTo>
                        <a:pt x="247" y="2348"/>
                      </a:lnTo>
                      <a:lnTo>
                        <a:pt x="232" y="2260"/>
                      </a:lnTo>
                      <a:lnTo>
                        <a:pt x="220" y="2172"/>
                      </a:lnTo>
                      <a:lnTo>
                        <a:pt x="212" y="2084"/>
                      </a:lnTo>
                      <a:lnTo>
                        <a:pt x="206" y="1995"/>
                      </a:lnTo>
                      <a:lnTo>
                        <a:pt x="203" y="1957"/>
                      </a:lnTo>
                      <a:lnTo>
                        <a:pt x="201" y="1913"/>
                      </a:lnTo>
                      <a:lnTo>
                        <a:pt x="199" y="1865"/>
                      </a:lnTo>
                      <a:lnTo>
                        <a:pt x="199" y="1811"/>
                      </a:lnTo>
                      <a:lnTo>
                        <a:pt x="200" y="1752"/>
                      </a:lnTo>
                      <a:lnTo>
                        <a:pt x="202" y="1721"/>
                      </a:lnTo>
                      <a:lnTo>
                        <a:pt x="205" y="1689"/>
                      </a:lnTo>
                      <a:lnTo>
                        <a:pt x="209" y="1656"/>
                      </a:lnTo>
                      <a:lnTo>
                        <a:pt x="213" y="1622"/>
                      </a:lnTo>
                      <a:lnTo>
                        <a:pt x="219" y="1586"/>
                      </a:lnTo>
                      <a:lnTo>
                        <a:pt x="226" y="1550"/>
                      </a:lnTo>
                      <a:lnTo>
                        <a:pt x="235" y="1512"/>
                      </a:lnTo>
                      <a:lnTo>
                        <a:pt x="244" y="1473"/>
                      </a:lnTo>
                      <a:lnTo>
                        <a:pt x="255" y="1434"/>
                      </a:lnTo>
                      <a:lnTo>
                        <a:pt x="269" y="1393"/>
                      </a:lnTo>
                      <a:lnTo>
                        <a:pt x="283" y="1352"/>
                      </a:lnTo>
                      <a:lnTo>
                        <a:pt x="300" y="1310"/>
                      </a:lnTo>
                      <a:lnTo>
                        <a:pt x="317" y="1267"/>
                      </a:lnTo>
                      <a:lnTo>
                        <a:pt x="338" y="1223"/>
                      </a:lnTo>
                      <a:lnTo>
                        <a:pt x="361" y="1178"/>
                      </a:lnTo>
                      <a:lnTo>
                        <a:pt x="385" y="1133"/>
                      </a:lnTo>
                      <a:lnTo>
                        <a:pt x="413" y="1086"/>
                      </a:lnTo>
                      <a:lnTo>
                        <a:pt x="442" y="1040"/>
                      </a:lnTo>
                      <a:lnTo>
                        <a:pt x="474" y="992"/>
                      </a:lnTo>
                      <a:lnTo>
                        <a:pt x="510" y="944"/>
                      </a:lnTo>
                      <a:lnTo>
                        <a:pt x="547" y="895"/>
                      </a:lnTo>
                      <a:lnTo>
                        <a:pt x="588" y="845"/>
                      </a:lnTo>
                      <a:lnTo>
                        <a:pt x="631" y="795"/>
                      </a:lnTo>
                      <a:lnTo>
                        <a:pt x="677" y="744"/>
                      </a:lnTo>
                      <a:lnTo>
                        <a:pt x="737" y="684"/>
                      </a:lnTo>
                      <a:lnTo>
                        <a:pt x="801" y="629"/>
                      </a:lnTo>
                      <a:lnTo>
                        <a:pt x="867" y="579"/>
                      </a:lnTo>
                      <a:lnTo>
                        <a:pt x="938" y="532"/>
                      </a:lnTo>
                      <a:lnTo>
                        <a:pt x="1009" y="489"/>
                      </a:lnTo>
                      <a:lnTo>
                        <a:pt x="1083" y="450"/>
                      </a:lnTo>
                      <a:lnTo>
                        <a:pt x="1160" y="414"/>
                      </a:lnTo>
                      <a:lnTo>
                        <a:pt x="1238" y="382"/>
                      </a:lnTo>
                      <a:lnTo>
                        <a:pt x="1316" y="354"/>
                      </a:lnTo>
                      <a:lnTo>
                        <a:pt x="1396" y="328"/>
                      </a:lnTo>
                      <a:lnTo>
                        <a:pt x="1475" y="306"/>
                      </a:lnTo>
                      <a:lnTo>
                        <a:pt x="1555" y="285"/>
                      </a:lnTo>
                      <a:lnTo>
                        <a:pt x="1635" y="268"/>
                      </a:lnTo>
                      <a:lnTo>
                        <a:pt x="1713" y="253"/>
                      </a:lnTo>
                      <a:lnTo>
                        <a:pt x="1791" y="241"/>
                      </a:lnTo>
                      <a:lnTo>
                        <a:pt x="1867" y="230"/>
                      </a:lnTo>
                      <a:lnTo>
                        <a:pt x="1942" y="221"/>
                      </a:lnTo>
                      <a:lnTo>
                        <a:pt x="2014" y="215"/>
                      </a:lnTo>
                      <a:lnTo>
                        <a:pt x="2083" y="210"/>
                      </a:lnTo>
                      <a:lnTo>
                        <a:pt x="2151" y="205"/>
                      </a:lnTo>
                      <a:lnTo>
                        <a:pt x="2215" y="202"/>
                      </a:lnTo>
                      <a:lnTo>
                        <a:pt x="2275" y="201"/>
                      </a:lnTo>
                      <a:lnTo>
                        <a:pt x="2332" y="200"/>
                      </a:lnTo>
                      <a:lnTo>
                        <a:pt x="2383" y="201"/>
                      </a:lnTo>
                      <a:lnTo>
                        <a:pt x="2473" y="203"/>
                      </a:lnTo>
                      <a:lnTo>
                        <a:pt x="2542" y="206"/>
                      </a:lnTo>
                      <a:lnTo>
                        <a:pt x="2586" y="210"/>
                      </a:lnTo>
                      <a:lnTo>
                        <a:pt x="2603" y="21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5" name="Freeform 1145">
                  <a:extLst>
                    <a:ext uri="{FF2B5EF4-FFF2-40B4-BE49-F238E27FC236}">
                      <a16:creationId xmlns:a16="http://schemas.microsoft.com/office/drawing/2014/main" id="{6134A516-0580-46FC-8FA5-57C545F4CEC5}"/>
                    </a:ext>
                  </a:extLst>
                </p:cNvPr>
                <p:cNvSpPr>
                  <a:spLocks/>
                </p:cNvSpPr>
                <p:nvPr/>
              </p:nvSpPr>
              <p:spPr bwMode="auto">
                <a:xfrm>
                  <a:off x="2137" y="2419"/>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4" y="81"/>
                      </a:lnTo>
                      <a:lnTo>
                        <a:pt x="833" y="70"/>
                      </a:lnTo>
                      <a:lnTo>
                        <a:pt x="811" y="59"/>
                      </a:lnTo>
                      <a:lnTo>
                        <a:pt x="789" y="49"/>
                      </a:lnTo>
                      <a:lnTo>
                        <a:pt x="766" y="41"/>
                      </a:lnTo>
                      <a:lnTo>
                        <a:pt x="744" y="32"/>
                      </a:lnTo>
                      <a:lnTo>
                        <a:pt x="721" y="25"/>
                      </a:lnTo>
                      <a:lnTo>
                        <a:pt x="697" y="19"/>
                      </a:lnTo>
                      <a:lnTo>
                        <a:pt x="673" y="14"/>
                      </a:lnTo>
                      <a:lnTo>
                        <a:pt x="650" y="10"/>
                      </a:lnTo>
                      <a:lnTo>
                        <a:pt x="625" y="6"/>
                      </a:lnTo>
                      <a:lnTo>
                        <a:pt x="600" y="3"/>
                      </a:lnTo>
                      <a:lnTo>
                        <a:pt x="575" y="1"/>
                      </a:lnTo>
                      <a:lnTo>
                        <a:pt x="549" y="0"/>
                      </a:lnTo>
                      <a:lnTo>
                        <a:pt x="523" y="0"/>
                      </a:lnTo>
                      <a:lnTo>
                        <a:pt x="498" y="0"/>
                      </a:lnTo>
                      <a:lnTo>
                        <a:pt x="472" y="2"/>
                      </a:lnTo>
                      <a:lnTo>
                        <a:pt x="445" y="4"/>
                      </a:lnTo>
                      <a:lnTo>
                        <a:pt x="419" y="8"/>
                      </a:lnTo>
                      <a:lnTo>
                        <a:pt x="392" y="12"/>
                      </a:lnTo>
                      <a:lnTo>
                        <a:pt x="364" y="17"/>
                      </a:lnTo>
                      <a:lnTo>
                        <a:pt x="337" y="23"/>
                      </a:lnTo>
                      <a:lnTo>
                        <a:pt x="309" y="29"/>
                      </a:lnTo>
                      <a:lnTo>
                        <a:pt x="283" y="38"/>
                      </a:lnTo>
                      <a:lnTo>
                        <a:pt x="255" y="46"/>
                      </a:lnTo>
                      <a:lnTo>
                        <a:pt x="226" y="55"/>
                      </a:lnTo>
                      <a:lnTo>
                        <a:pt x="198" y="65"/>
                      </a:lnTo>
                      <a:lnTo>
                        <a:pt x="170" y="76"/>
                      </a:lnTo>
                      <a:lnTo>
                        <a:pt x="141" y="88"/>
                      </a:lnTo>
                      <a:lnTo>
                        <a:pt x="112" y="101"/>
                      </a:lnTo>
                      <a:lnTo>
                        <a:pt x="84" y="114"/>
                      </a:lnTo>
                      <a:lnTo>
                        <a:pt x="55" y="129"/>
                      </a:lnTo>
                      <a:lnTo>
                        <a:pt x="46" y="134"/>
                      </a:lnTo>
                      <a:lnTo>
                        <a:pt x="37" y="140"/>
                      </a:lnTo>
                      <a:lnTo>
                        <a:pt x="30" y="146"/>
                      </a:lnTo>
                      <a:lnTo>
                        <a:pt x="24" y="153"/>
                      </a:lnTo>
                      <a:lnTo>
                        <a:pt x="18" y="162"/>
                      </a:lnTo>
                      <a:lnTo>
                        <a:pt x="13" y="170"/>
                      </a:lnTo>
                      <a:lnTo>
                        <a:pt x="8" y="178"/>
                      </a:lnTo>
                      <a:lnTo>
                        <a:pt x="5" y="188"/>
                      </a:lnTo>
                      <a:lnTo>
                        <a:pt x="2" y="196"/>
                      </a:lnTo>
                      <a:lnTo>
                        <a:pt x="1" y="206"/>
                      </a:lnTo>
                      <a:lnTo>
                        <a:pt x="0" y="215"/>
                      </a:lnTo>
                      <a:lnTo>
                        <a:pt x="0" y="225"/>
                      </a:lnTo>
                      <a:lnTo>
                        <a:pt x="2" y="235"/>
                      </a:lnTo>
                      <a:lnTo>
                        <a:pt x="4" y="244"/>
                      </a:lnTo>
                      <a:lnTo>
                        <a:pt x="7" y="254"/>
                      </a:lnTo>
                      <a:lnTo>
                        <a:pt x="12" y="263"/>
                      </a:lnTo>
                      <a:lnTo>
                        <a:pt x="17" y="272"/>
                      </a:lnTo>
                      <a:lnTo>
                        <a:pt x="23" y="281"/>
                      </a:lnTo>
                      <a:lnTo>
                        <a:pt x="29" y="288"/>
                      </a:lnTo>
                      <a:lnTo>
                        <a:pt x="36" y="294"/>
                      </a:lnTo>
                      <a:lnTo>
                        <a:pt x="44" y="300"/>
                      </a:lnTo>
                      <a:lnTo>
                        <a:pt x="52" y="305"/>
                      </a:lnTo>
                      <a:lnTo>
                        <a:pt x="61" y="310"/>
                      </a:lnTo>
                      <a:lnTo>
                        <a:pt x="70" y="313"/>
                      </a:lnTo>
                      <a:lnTo>
                        <a:pt x="79" y="315"/>
                      </a:lnTo>
                      <a:lnTo>
                        <a:pt x="88" y="317"/>
                      </a:lnTo>
                      <a:lnTo>
                        <a:pt x="98" y="318"/>
                      </a:lnTo>
                      <a:lnTo>
                        <a:pt x="108" y="317"/>
                      </a:lnTo>
                      <a:lnTo>
                        <a:pt x="117" y="316"/>
                      </a:lnTo>
                      <a:lnTo>
                        <a:pt x="127" y="314"/>
                      </a:lnTo>
                      <a:lnTo>
                        <a:pt x="137" y="311"/>
                      </a:lnTo>
                      <a:lnTo>
                        <a:pt x="146" y="306"/>
                      </a:lnTo>
                      <a:lnTo>
                        <a:pt x="192" y="285"/>
                      </a:lnTo>
                      <a:lnTo>
                        <a:pt x="236" y="265"/>
                      </a:lnTo>
                      <a:lnTo>
                        <a:pt x="280" y="247"/>
                      </a:lnTo>
                      <a:lnTo>
                        <a:pt x="324" y="233"/>
                      </a:lnTo>
                      <a:lnTo>
                        <a:pt x="367" y="222"/>
                      </a:lnTo>
                      <a:lnTo>
                        <a:pt x="409" y="212"/>
                      </a:lnTo>
                      <a:lnTo>
                        <a:pt x="429" y="208"/>
                      </a:lnTo>
                      <a:lnTo>
                        <a:pt x="450" y="205"/>
                      </a:lnTo>
                      <a:lnTo>
                        <a:pt x="470" y="203"/>
                      </a:lnTo>
                      <a:lnTo>
                        <a:pt x="490" y="201"/>
                      </a:lnTo>
                      <a:lnTo>
                        <a:pt x="510" y="200"/>
                      </a:lnTo>
                      <a:lnTo>
                        <a:pt x="530" y="200"/>
                      </a:lnTo>
                      <a:lnTo>
                        <a:pt x="548" y="200"/>
                      </a:lnTo>
                      <a:lnTo>
                        <a:pt x="567" y="201"/>
                      </a:lnTo>
                      <a:lnTo>
                        <a:pt x="586" y="203"/>
                      </a:lnTo>
                      <a:lnTo>
                        <a:pt x="604" y="205"/>
                      </a:lnTo>
                      <a:lnTo>
                        <a:pt x="623" y="208"/>
                      </a:lnTo>
                      <a:lnTo>
                        <a:pt x="640" y="211"/>
                      </a:lnTo>
                      <a:lnTo>
                        <a:pt x="658" y="215"/>
                      </a:lnTo>
                      <a:lnTo>
                        <a:pt x="674" y="221"/>
                      </a:lnTo>
                      <a:lnTo>
                        <a:pt x="691" y="226"/>
                      </a:lnTo>
                      <a:lnTo>
                        <a:pt x="708" y="232"/>
                      </a:lnTo>
                      <a:lnTo>
                        <a:pt x="724" y="239"/>
                      </a:lnTo>
                      <a:lnTo>
                        <a:pt x="740" y="246"/>
                      </a:lnTo>
                      <a:lnTo>
                        <a:pt x="755" y="255"/>
                      </a:lnTo>
                      <a:lnTo>
                        <a:pt x="771" y="263"/>
                      </a:lnTo>
                      <a:lnTo>
                        <a:pt x="795" y="280"/>
                      </a:lnTo>
                      <a:lnTo>
                        <a:pt x="818" y="298"/>
                      </a:lnTo>
                      <a:lnTo>
                        <a:pt x="841" y="318"/>
                      </a:lnTo>
                      <a:lnTo>
                        <a:pt x="862" y="339"/>
                      </a:lnTo>
                      <a:lnTo>
                        <a:pt x="881" y="363"/>
                      </a:lnTo>
                      <a:lnTo>
                        <a:pt x="899" y="387"/>
                      </a:lnTo>
                      <a:lnTo>
                        <a:pt x="915" y="413"/>
                      </a:lnTo>
                      <a:lnTo>
                        <a:pt x="930" y="440"/>
                      </a:lnTo>
                      <a:lnTo>
                        <a:pt x="942" y="469"/>
                      </a:lnTo>
                      <a:lnTo>
                        <a:pt x="955" y="498"/>
                      </a:lnTo>
                      <a:lnTo>
                        <a:pt x="964" y="528"/>
                      </a:lnTo>
                      <a:lnTo>
                        <a:pt x="972" y="560"/>
                      </a:lnTo>
                      <a:lnTo>
                        <a:pt x="978" y="592"/>
                      </a:lnTo>
                      <a:lnTo>
                        <a:pt x="983" y="625"/>
                      </a:lnTo>
                      <a:lnTo>
                        <a:pt x="985" y="658"/>
                      </a:lnTo>
                      <a:lnTo>
                        <a:pt x="986" y="692"/>
                      </a:lnTo>
                      <a:lnTo>
                        <a:pt x="985" y="729"/>
                      </a:lnTo>
                      <a:lnTo>
                        <a:pt x="981" y="764"/>
                      </a:lnTo>
                      <a:lnTo>
                        <a:pt x="974" y="799"/>
                      </a:lnTo>
                      <a:lnTo>
                        <a:pt x="966" y="831"/>
                      </a:lnTo>
                      <a:lnTo>
                        <a:pt x="957" y="862"/>
                      </a:lnTo>
                      <a:lnTo>
                        <a:pt x="945" y="891"/>
                      </a:lnTo>
                      <a:lnTo>
                        <a:pt x="932" y="918"/>
                      </a:lnTo>
                      <a:lnTo>
                        <a:pt x="917" y="944"/>
                      </a:lnTo>
                      <a:lnTo>
                        <a:pt x="901" y="969"/>
                      </a:lnTo>
                      <a:lnTo>
                        <a:pt x="884" y="992"/>
                      </a:lnTo>
                      <a:lnTo>
                        <a:pt x="866" y="1015"/>
                      </a:lnTo>
                      <a:lnTo>
                        <a:pt x="847" y="1035"/>
                      </a:lnTo>
                      <a:lnTo>
                        <a:pt x="827" y="1054"/>
                      </a:lnTo>
                      <a:lnTo>
                        <a:pt x="808" y="1073"/>
                      </a:lnTo>
                      <a:lnTo>
                        <a:pt x="788" y="1089"/>
                      </a:lnTo>
                      <a:lnTo>
                        <a:pt x="767" y="1105"/>
                      </a:lnTo>
                      <a:lnTo>
                        <a:pt x="747" y="1119"/>
                      </a:lnTo>
                      <a:lnTo>
                        <a:pt x="726" y="1133"/>
                      </a:lnTo>
                      <a:lnTo>
                        <a:pt x="706" y="1145"/>
                      </a:lnTo>
                      <a:lnTo>
                        <a:pt x="686" y="1156"/>
                      </a:lnTo>
                      <a:lnTo>
                        <a:pt x="649" y="1176"/>
                      </a:lnTo>
                      <a:lnTo>
                        <a:pt x="614" y="1191"/>
                      </a:lnTo>
                      <a:lnTo>
                        <a:pt x="586" y="1203"/>
                      </a:lnTo>
                      <a:lnTo>
                        <a:pt x="562" y="1211"/>
                      </a:lnTo>
                      <a:lnTo>
                        <a:pt x="545" y="1216"/>
                      </a:lnTo>
                      <a:lnTo>
                        <a:pt x="537" y="1219"/>
                      </a:lnTo>
                      <a:lnTo>
                        <a:pt x="538" y="1218"/>
                      </a:lnTo>
                      <a:lnTo>
                        <a:pt x="528" y="1221"/>
                      </a:lnTo>
                      <a:lnTo>
                        <a:pt x="518" y="1226"/>
                      </a:lnTo>
                      <a:lnTo>
                        <a:pt x="510" y="1231"/>
                      </a:lnTo>
                      <a:lnTo>
                        <a:pt x="502" y="1236"/>
                      </a:lnTo>
                      <a:lnTo>
                        <a:pt x="495" y="1242"/>
                      </a:lnTo>
                      <a:lnTo>
                        <a:pt x="487" y="1249"/>
                      </a:lnTo>
                      <a:lnTo>
                        <a:pt x="482" y="1257"/>
                      </a:lnTo>
                      <a:lnTo>
                        <a:pt x="477" y="1265"/>
                      </a:lnTo>
                      <a:lnTo>
                        <a:pt x="472" y="1273"/>
                      </a:lnTo>
                      <a:lnTo>
                        <a:pt x="469" y="1282"/>
                      </a:lnTo>
                      <a:lnTo>
                        <a:pt x="466" y="1292"/>
                      </a:lnTo>
                      <a:lnTo>
                        <a:pt x="463" y="1301"/>
                      </a:lnTo>
                      <a:lnTo>
                        <a:pt x="462" y="1310"/>
                      </a:lnTo>
                      <a:lnTo>
                        <a:pt x="462" y="1321"/>
                      </a:lnTo>
                      <a:lnTo>
                        <a:pt x="463" y="1331"/>
                      </a:lnTo>
                      <a:lnTo>
                        <a:pt x="466" y="1340"/>
                      </a:lnTo>
                      <a:lnTo>
                        <a:pt x="469" y="1351"/>
                      </a:lnTo>
                      <a:lnTo>
                        <a:pt x="473" y="1360"/>
                      </a:lnTo>
                      <a:lnTo>
                        <a:pt x="478" y="1368"/>
                      </a:lnTo>
                      <a:lnTo>
                        <a:pt x="483" y="1377"/>
                      </a:lnTo>
                      <a:lnTo>
                        <a:pt x="489" y="1384"/>
                      </a:lnTo>
                      <a:lnTo>
                        <a:pt x="497" y="1390"/>
                      </a:lnTo>
                      <a:lnTo>
                        <a:pt x="504" y="1396"/>
                      </a:lnTo>
                      <a:lnTo>
                        <a:pt x="512" y="1401"/>
                      </a:lnTo>
                      <a:lnTo>
                        <a:pt x="520" y="1406"/>
                      </a:lnTo>
                      <a:lnTo>
                        <a:pt x="530" y="1410"/>
                      </a:lnTo>
                      <a:lnTo>
                        <a:pt x="539" y="1413"/>
                      </a:lnTo>
                      <a:lnTo>
                        <a:pt x="548" y="1415"/>
                      </a:lnTo>
                      <a:lnTo>
                        <a:pt x="558" y="1416"/>
                      </a:lnTo>
                      <a:lnTo>
                        <a:pt x="568" y="1415"/>
                      </a:lnTo>
                      <a:lnTo>
                        <a:pt x="577" y="1414"/>
                      </a:lnTo>
                      <a:lnTo>
                        <a:pt x="588" y="1412"/>
                      </a:lnTo>
                      <a:lnTo>
                        <a:pt x="607" y="1406"/>
                      </a:lnTo>
                      <a:lnTo>
                        <a:pt x="628" y="1400"/>
                      </a:lnTo>
                      <a:lnTo>
                        <a:pt x="650" y="1393"/>
                      </a:lnTo>
                      <a:lnTo>
                        <a:pt x="672" y="1384"/>
                      </a:lnTo>
                      <a:lnTo>
                        <a:pt x="695" y="1374"/>
                      </a:lnTo>
                      <a:lnTo>
                        <a:pt x="719" y="1364"/>
                      </a:lnTo>
                      <a:lnTo>
                        <a:pt x="743" y="1353"/>
                      </a:lnTo>
                      <a:lnTo>
                        <a:pt x="767" y="1340"/>
                      </a:lnTo>
                      <a:lnTo>
                        <a:pt x="792" y="1327"/>
                      </a:lnTo>
                      <a:lnTo>
                        <a:pt x="817" y="1311"/>
                      </a:lnTo>
                      <a:lnTo>
                        <a:pt x="842" y="1296"/>
                      </a:lnTo>
                      <a:lnTo>
                        <a:pt x="866" y="1279"/>
                      </a:lnTo>
                      <a:lnTo>
                        <a:pt x="891" y="1261"/>
                      </a:lnTo>
                      <a:lnTo>
                        <a:pt x="915" y="1242"/>
                      </a:lnTo>
                      <a:lnTo>
                        <a:pt x="939" y="1221"/>
                      </a:lnTo>
                      <a:lnTo>
                        <a:pt x="963" y="1201"/>
                      </a:lnTo>
                      <a:lnTo>
                        <a:pt x="986" y="1178"/>
                      </a:lnTo>
                      <a:lnTo>
                        <a:pt x="1007" y="1154"/>
                      </a:lnTo>
                      <a:lnTo>
                        <a:pt x="1029" y="1129"/>
                      </a:lnTo>
                      <a:lnTo>
                        <a:pt x="1049" y="1104"/>
                      </a:lnTo>
                      <a:lnTo>
                        <a:pt x="1068" y="1076"/>
                      </a:lnTo>
                      <a:lnTo>
                        <a:pt x="1087" y="1048"/>
                      </a:lnTo>
                      <a:lnTo>
                        <a:pt x="1104" y="1018"/>
                      </a:lnTo>
                      <a:lnTo>
                        <a:pt x="1120" y="987"/>
                      </a:lnTo>
                      <a:lnTo>
                        <a:pt x="1134" y="955"/>
                      </a:lnTo>
                      <a:lnTo>
                        <a:pt x="1147" y="922"/>
                      </a:lnTo>
                      <a:lnTo>
                        <a:pt x="1158" y="886"/>
                      </a:lnTo>
                      <a:lnTo>
                        <a:pt x="1168" y="851"/>
                      </a:lnTo>
                      <a:lnTo>
                        <a:pt x="1175" y="814"/>
                      </a:lnTo>
                      <a:lnTo>
                        <a:pt x="1180" y="775"/>
                      </a:lnTo>
                      <a:lnTo>
                        <a:pt x="1184" y="735"/>
                      </a:lnTo>
                      <a:lnTo>
                        <a:pt x="1185" y="694"/>
                      </a:lnTo>
                      <a:lnTo>
                        <a:pt x="1185" y="670"/>
                      </a:lnTo>
                      <a:lnTo>
                        <a:pt x="1184" y="647"/>
                      </a:lnTo>
                      <a:lnTo>
                        <a:pt x="1183" y="623"/>
                      </a:lnTo>
                      <a:lnTo>
                        <a:pt x="1181" y="600"/>
                      </a:lnTo>
                      <a:lnTo>
                        <a:pt x="1178" y="577"/>
                      </a:lnTo>
                      <a:lnTo>
                        <a:pt x="1175" y="555"/>
                      </a:lnTo>
                      <a:lnTo>
                        <a:pt x="1170" y="532"/>
                      </a:lnTo>
                      <a:lnTo>
                        <a:pt x="1166" y="509"/>
                      </a:lnTo>
                      <a:lnTo>
                        <a:pt x="1160" y="487"/>
                      </a:lnTo>
                      <a:lnTo>
                        <a:pt x="1154" y="466"/>
                      </a:lnTo>
                      <a:lnTo>
                        <a:pt x="1147" y="445"/>
                      </a:lnTo>
                      <a:lnTo>
                        <a:pt x="1140" y="423"/>
                      </a:lnTo>
                      <a:lnTo>
                        <a:pt x="1131" y="403"/>
                      </a:lnTo>
                      <a:lnTo>
                        <a:pt x="1123" y="383"/>
                      </a:lnTo>
                      <a:lnTo>
                        <a:pt x="1114" y="362"/>
                      </a:lnTo>
                      <a:lnTo>
                        <a:pt x="1105" y="344"/>
                      </a:lnTo>
                      <a:lnTo>
                        <a:pt x="1094" y="324"/>
                      </a:lnTo>
                      <a:lnTo>
                        <a:pt x="1084" y="305"/>
                      </a:lnTo>
                      <a:lnTo>
                        <a:pt x="1072" y="287"/>
                      </a:lnTo>
                      <a:lnTo>
                        <a:pt x="1060" y="269"/>
                      </a:lnTo>
                      <a:lnTo>
                        <a:pt x="1048" y="252"/>
                      </a:lnTo>
                      <a:lnTo>
                        <a:pt x="1034" y="235"/>
                      </a:lnTo>
                      <a:lnTo>
                        <a:pt x="1021" y="219"/>
                      </a:lnTo>
                      <a:lnTo>
                        <a:pt x="1006" y="202"/>
                      </a:lnTo>
                      <a:lnTo>
                        <a:pt x="992" y="186"/>
                      </a:lnTo>
                      <a:lnTo>
                        <a:pt x="976" y="172"/>
                      </a:lnTo>
                      <a:lnTo>
                        <a:pt x="961" y="158"/>
                      </a:lnTo>
                      <a:lnTo>
                        <a:pt x="944" y="143"/>
                      </a:lnTo>
                      <a:lnTo>
                        <a:pt x="928" y="130"/>
                      </a:lnTo>
                      <a:lnTo>
                        <a:pt x="911" y="117"/>
                      </a:lnTo>
                      <a:lnTo>
                        <a:pt x="893" y="105"/>
                      </a:lnTo>
                      <a:lnTo>
                        <a:pt x="875" y="9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6" name="Freeform 1146">
                  <a:extLst>
                    <a:ext uri="{FF2B5EF4-FFF2-40B4-BE49-F238E27FC236}">
                      <a16:creationId xmlns:a16="http://schemas.microsoft.com/office/drawing/2014/main" id="{225976F6-98EF-4FE6-920B-CE20975869E4}"/>
                    </a:ext>
                  </a:extLst>
                </p:cNvPr>
                <p:cNvSpPr>
                  <a:spLocks/>
                </p:cNvSpPr>
                <p:nvPr/>
              </p:nvSpPr>
              <p:spPr bwMode="auto">
                <a:xfrm>
                  <a:off x="1830" y="3157"/>
                  <a:ext cx="138" cy="181"/>
                </a:xfrm>
                <a:custGeom>
                  <a:avLst/>
                  <a:gdLst>
                    <a:gd name="T0" fmla="*/ 0 w 2078"/>
                    <a:gd name="T1" fmla="*/ 0 h 2720"/>
                    <a:gd name="T2" fmla="*/ 0 w 2078"/>
                    <a:gd name="T3" fmla="*/ 0 h 2720"/>
                    <a:gd name="T4" fmla="*/ 0 w 2078"/>
                    <a:gd name="T5" fmla="*/ 0 h 2720"/>
                    <a:gd name="T6" fmla="*/ 0 w 2078"/>
                    <a:gd name="T7" fmla="*/ 0 h 2720"/>
                    <a:gd name="T8" fmla="*/ 0 w 2078"/>
                    <a:gd name="T9" fmla="*/ 0 h 2720"/>
                    <a:gd name="T10" fmla="*/ 0 w 2078"/>
                    <a:gd name="T11" fmla="*/ 0 h 2720"/>
                    <a:gd name="T12" fmla="*/ 0 w 2078"/>
                    <a:gd name="T13" fmla="*/ 0 h 2720"/>
                    <a:gd name="T14" fmla="*/ 0 w 2078"/>
                    <a:gd name="T15" fmla="*/ 0 h 2720"/>
                    <a:gd name="T16" fmla="*/ 0 w 2078"/>
                    <a:gd name="T17" fmla="*/ 0 h 2720"/>
                    <a:gd name="T18" fmla="*/ 0 w 2078"/>
                    <a:gd name="T19" fmla="*/ 0 h 2720"/>
                    <a:gd name="T20" fmla="*/ 0 w 2078"/>
                    <a:gd name="T21" fmla="*/ 0 h 2720"/>
                    <a:gd name="T22" fmla="*/ 0 w 2078"/>
                    <a:gd name="T23" fmla="*/ 0 h 2720"/>
                    <a:gd name="T24" fmla="*/ 0 w 2078"/>
                    <a:gd name="T25" fmla="*/ 0 h 2720"/>
                    <a:gd name="T26" fmla="*/ 0 w 2078"/>
                    <a:gd name="T27" fmla="*/ 0 h 2720"/>
                    <a:gd name="T28" fmla="*/ 0 w 2078"/>
                    <a:gd name="T29" fmla="*/ 0 h 2720"/>
                    <a:gd name="T30" fmla="*/ 0 w 2078"/>
                    <a:gd name="T31" fmla="*/ 0 h 2720"/>
                    <a:gd name="T32" fmla="*/ 0 w 2078"/>
                    <a:gd name="T33" fmla="*/ 0 h 2720"/>
                    <a:gd name="T34" fmla="*/ 0 w 2078"/>
                    <a:gd name="T35" fmla="*/ 0 h 2720"/>
                    <a:gd name="T36" fmla="*/ 0 w 2078"/>
                    <a:gd name="T37" fmla="*/ 0 h 2720"/>
                    <a:gd name="T38" fmla="*/ 0 w 2078"/>
                    <a:gd name="T39" fmla="*/ 0 h 2720"/>
                    <a:gd name="T40" fmla="*/ 0 w 2078"/>
                    <a:gd name="T41" fmla="*/ 0 h 2720"/>
                    <a:gd name="T42" fmla="*/ 0 w 2078"/>
                    <a:gd name="T43" fmla="*/ 0 h 2720"/>
                    <a:gd name="T44" fmla="*/ 0 w 2078"/>
                    <a:gd name="T45" fmla="*/ 0 h 2720"/>
                    <a:gd name="T46" fmla="*/ 0 w 2078"/>
                    <a:gd name="T47" fmla="*/ 0 h 2720"/>
                    <a:gd name="T48" fmla="*/ 0 w 2078"/>
                    <a:gd name="T49" fmla="*/ 0 h 2720"/>
                    <a:gd name="T50" fmla="*/ 0 w 2078"/>
                    <a:gd name="T51" fmla="*/ 0 h 2720"/>
                    <a:gd name="T52" fmla="*/ 0 w 2078"/>
                    <a:gd name="T53" fmla="*/ 0 h 2720"/>
                    <a:gd name="T54" fmla="*/ 0 w 2078"/>
                    <a:gd name="T55" fmla="*/ 0 h 2720"/>
                    <a:gd name="T56" fmla="*/ 0 w 2078"/>
                    <a:gd name="T57" fmla="*/ 0 h 2720"/>
                    <a:gd name="T58" fmla="*/ 0 w 2078"/>
                    <a:gd name="T59" fmla="*/ 0 h 2720"/>
                    <a:gd name="T60" fmla="*/ 0 w 2078"/>
                    <a:gd name="T61" fmla="*/ 0 h 2720"/>
                    <a:gd name="T62" fmla="*/ 0 w 2078"/>
                    <a:gd name="T63" fmla="*/ 0 h 2720"/>
                    <a:gd name="T64" fmla="*/ 0 w 2078"/>
                    <a:gd name="T65" fmla="*/ 0 h 2720"/>
                    <a:gd name="T66" fmla="*/ 0 w 2078"/>
                    <a:gd name="T67" fmla="*/ 0 h 2720"/>
                    <a:gd name="T68" fmla="*/ 0 w 2078"/>
                    <a:gd name="T69" fmla="*/ 0 h 2720"/>
                    <a:gd name="T70" fmla="*/ 0 w 2078"/>
                    <a:gd name="T71" fmla="*/ 0 h 2720"/>
                    <a:gd name="T72" fmla="*/ 0 w 2078"/>
                    <a:gd name="T73" fmla="*/ 0 h 2720"/>
                    <a:gd name="T74" fmla="*/ 0 w 2078"/>
                    <a:gd name="T75" fmla="*/ 0 h 2720"/>
                    <a:gd name="T76" fmla="*/ 0 w 2078"/>
                    <a:gd name="T77" fmla="*/ 0 h 2720"/>
                    <a:gd name="T78" fmla="*/ 0 w 2078"/>
                    <a:gd name="T79" fmla="*/ 0 h 2720"/>
                    <a:gd name="T80" fmla="*/ 0 w 2078"/>
                    <a:gd name="T81" fmla="*/ 0 h 2720"/>
                    <a:gd name="T82" fmla="*/ 0 w 2078"/>
                    <a:gd name="T83" fmla="*/ 0 h 2720"/>
                    <a:gd name="T84" fmla="*/ 0 w 2078"/>
                    <a:gd name="T85" fmla="*/ 0 h 2720"/>
                    <a:gd name="T86" fmla="*/ 0 w 2078"/>
                    <a:gd name="T87" fmla="*/ 0 h 2720"/>
                    <a:gd name="T88" fmla="*/ 0 w 2078"/>
                    <a:gd name="T89" fmla="*/ 0 h 2720"/>
                    <a:gd name="T90" fmla="*/ 0 w 2078"/>
                    <a:gd name="T91" fmla="*/ 0 h 2720"/>
                    <a:gd name="T92" fmla="*/ 0 w 2078"/>
                    <a:gd name="T93" fmla="*/ 0 h 2720"/>
                    <a:gd name="T94" fmla="*/ 0 w 2078"/>
                    <a:gd name="T95" fmla="*/ 0 h 2720"/>
                    <a:gd name="T96" fmla="*/ 0 w 2078"/>
                    <a:gd name="T97" fmla="*/ 0 h 2720"/>
                    <a:gd name="T98" fmla="*/ 0 w 2078"/>
                    <a:gd name="T99" fmla="*/ 0 h 2720"/>
                    <a:gd name="T100" fmla="*/ 0 w 2078"/>
                    <a:gd name="T101" fmla="*/ 0 h 2720"/>
                    <a:gd name="T102" fmla="*/ 0 w 2078"/>
                    <a:gd name="T103" fmla="*/ 0 h 2720"/>
                    <a:gd name="T104" fmla="*/ 0 w 2078"/>
                    <a:gd name="T105" fmla="*/ 0 h 2720"/>
                    <a:gd name="T106" fmla="*/ 0 w 2078"/>
                    <a:gd name="T107" fmla="*/ 0 h 2720"/>
                    <a:gd name="T108" fmla="*/ 0 w 2078"/>
                    <a:gd name="T109" fmla="*/ 0 h 2720"/>
                    <a:gd name="T110" fmla="*/ 0 w 2078"/>
                    <a:gd name="T111" fmla="*/ 0 h 2720"/>
                    <a:gd name="T112" fmla="*/ 0 w 2078"/>
                    <a:gd name="T113" fmla="*/ 0 h 27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8" h="2720">
                      <a:moveTo>
                        <a:pt x="1" y="2504"/>
                      </a:moveTo>
                      <a:lnTo>
                        <a:pt x="3" y="2492"/>
                      </a:lnTo>
                      <a:lnTo>
                        <a:pt x="6" y="2482"/>
                      </a:lnTo>
                      <a:lnTo>
                        <a:pt x="9" y="2473"/>
                      </a:lnTo>
                      <a:lnTo>
                        <a:pt x="14" y="2463"/>
                      </a:lnTo>
                      <a:lnTo>
                        <a:pt x="19" y="2454"/>
                      </a:lnTo>
                      <a:lnTo>
                        <a:pt x="26" y="2446"/>
                      </a:lnTo>
                      <a:lnTo>
                        <a:pt x="33" y="2439"/>
                      </a:lnTo>
                      <a:lnTo>
                        <a:pt x="41" y="2431"/>
                      </a:lnTo>
                      <a:lnTo>
                        <a:pt x="49" y="2425"/>
                      </a:lnTo>
                      <a:lnTo>
                        <a:pt x="59" y="2420"/>
                      </a:lnTo>
                      <a:lnTo>
                        <a:pt x="68" y="2416"/>
                      </a:lnTo>
                      <a:lnTo>
                        <a:pt x="78" y="2413"/>
                      </a:lnTo>
                      <a:lnTo>
                        <a:pt x="89" y="2410"/>
                      </a:lnTo>
                      <a:lnTo>
                        <a:pt x="99" y="2409"/>
                      </a:lnTo>
                      <a:lnTo>
                        <a:pt x="109" y="2408"/>
                      </a:lnTo>
                      <a:lnTo>
                        <a:pt x="121" y="2409"/>
                      </a:lnTo>
                      <a:lnTo>
                        <a:pt x="227" y="2421"/>
                      </a:lnTo>
                      <a:lnTo>
                        <a:pt x="361" y="2436"/>
                      </a:lnTo>
                      <a:lnTo>
                        <a:pt x="510" y="2452"/>
                      </a:lnTo>
                      <a:lnTo>
                        <a:pt x="667" y="2468"/>
                      </a:lnTo>
                      <a:lnTo>
                        <a:pt x="819" y="2482"/>
                      </a:lnTo>
                      <a:lnTo>
                        <a:pt x="955" y="2493"/>
                      </a:lnTo>
                      <a:lnTo>
                        <a:pt x="1014" y="2499"/>
                      </a:lnTo>
                      <a:lnTo>
                        <a:pt x="1065" y="2502"/>
                      </a:lnTo>
                      <a:lnTo>
                        <a:pt x="1107" y="2503"/>
                      </a:lnTo>
                      <a:lnTo>
                        <a:pt x="1138" y="2503"/>
                      </a:lnTo>
                      <a:lnTo>
                        <a:pt x="1148" y="2503"/>
                      </a:lnTo>
                      <a:lnTo>
                        <a:pt x="1157" y="2501"/>
                      </a:lnTo>
                      <a:lnTo>
                        <a:pt x="1165" y="2499"/>
                      </a:lnTo>
                      <a:lnTo>
                        <a:pt x="1171" y="2497"/>
                      </a:lnTo>
                      <a:lnTo>
                        <a:pt x="1176" y="2493"/>
                      </a:lnTo>
                      <a:lnTo>
                        <a:pt x="1182" y="2490"/>
                      </a:lnTo>
                      <a:lnTo>
                        <a:pt x="1186" y="2487"/>
                      </a:lnTo>
                      <a:lnTo>
                        <a:pt x="1189" y="2483"/>
                      </a:lnTo>
                      <a:lnTo>
                        <a:pt x="1195" y="2477"/>
                      </a:lnTo>
                      <a:lnTo>
                        <a:pt x="1200" y="2470"/>
                      </a:lnTo>
                      <a:lnTo>
                        <a:pt x="1204" y="2461"/>
                      </a:lnTo>
                      <a:lnTo>
                        <a:pt x="1209" y="2452"/>
                      </a:lnTo>
                      <a:lnTo>
                        <a:pt x="1217" y="2432"/>
                      </a:lnTo>
                      <a:lnTo>
                        <a:pt x="1224" y="2409"/>
                      </a:lnTo>
                      <a:lnTo>
                        <a:pt x="1229" y="2383"/>
                      </a:lnTo>
                      <a:lnTo>
                        <a:pt x="1232" y="2356"/>
                      </a:lnTo>
                      <a:lnTo>
                        <a:pt x="1234" y="2326"/>
                      </a:lnTo>
                      <a:lnTo>
                        <a:pt x="1234" y="2295"/>
                      </a:lnTo>
                      <a:lnTo>
                        <a:pt x="1233" y="2222"/>
                      </a:lnTo>
                      <a:lnTo>
                        <a:pt x="1234" y="2105"/>
                      </a:lnTo>
                      <a:lnTo>
                        <a:pt x="1236" y="1960"/>
                      </a:lnTo>
                      <a:lnTo>
                        <a:pt x="1238" y="1804"/>
                      </a:lnTo>
                      <a:lnTo>
                        <a:pt x="1240" y="1652"/>
                      </a:lnTo>
                      <a:lnTo>
                        <a:pt x="1243" y="1521"/>
                      </a:lnTo>
                      <a:lnTo>
                        <a:pt x="1245" y="1425"/>
                      </a:lnTo>
                      <a:lnTo>
                        <a:pt x="1245" y="1382"/>
                      </a:lnTo>
                      <a:lnTo>
                        <a:pt x="1246" y="1371"/>
                      </a:lnTo>
                      <a:lnTo>
                        <a:pt x="1248" y="1360"/>
                      </a:lnTo>
                      <a:lnTo>
                        <a:pt x="1250" y="1350"/>
                      </a:lnTo>
                      <a:lnTo>
                        <a:pt x="1254" y="1341"/>
                      </a:lnTo>
                      <a:lnTo>
                        <a:pt x="1258" y="1331"/>
                      </a:lnTo>
                      <a:lnTo>
                        <a:pt x="1263" y="1323"/>
                      </a:lnTo>
                      <a:lnTo>
                        <a:pt x="1269" y="1315"/>
                      </a:lnTo>
                      <a:lnTo>
                        <a:pt x="1277" y="1308"/>
                      </a:lnTo>
                      <a:lnTo>
                        <a:pt x="1284" y="1300"/>
                      </a:lnTo>
                      <a:lnTo>
                        <a:pt x="1292" y="1294"/>
                      </a:lnTo>
                      <a:lnTo>
                        <a:pt x="1300" y="1289"/>
                      </a:lnTo>
                      <a:lnTo>
                        <a:pt x="1310" y="1285"/>
                      </a:lnTo>
                      <a:lnTo>
                        <a:pt x="1319" y="1281"/>
                      </a:lnTo>
                      <a:lnTo>
                        <a:pt x="1329" y="1278"/>
                      </a:lnTo>
                      <a:lnTo>
                        <a:pt x="1340" y="1277"/>
                      </a:lnTo>
                      <a:lnTo>
                        <a:pt x="1350" y="1275"/>
                      </a:lnTo>
                      <a:lnTo>
                        <a:pt x="1398" y="1274"/>
                      </a:lnTo>
                      <a:lnTo>
                        <a:pt x="1458" y="1271"/>
                      </a:lnTo>
                      <a:lnTo>
                        <a:pt x="1527" y="1269"/>
                      </a:lnTo>
                      <a:lnTo>
                        <a:pt x="1599" y="1265"/>
                      </a:lnTo>
                      <a:lnTo>
                        <a:pt x="1672" y="1262"/>
                      </a:lnTo>
                      <a:lnTo>
                        <a:pt x="1739" y="1257"/>
                      </a:lnTo>
                      <a:lnTo>
                        <a:pt x="1797" y="1252"/>
                      </a:lnTo>
                      <a:lnTo>
                        <a:pt x="1840" y="1247"/>
                      </a:lnTo>
                      <a:lnTo>
                        <a:pt x="1843" y="1245"/>
                      </a:lnTo>
                      <a:lnTo>
                        <a:pt x="1846" y="1244"/>
                      </a:lnTo>
                      <a:lnTo>
                        <a:pt x="1849" y="1244"/>
                      </a:lnTo>
                      <a:lnTo>
                        <a:pt x="1852" y="1243"/>
                      </a:lnTo>
                      <a:lnTo>
                        <a:pt x="1854" y="1242"/>
                      </a:lnTo>
                      <a:lnTo>
                        <a:pt x="1857" y="1241"/>
                      </a:lnTo>
                      <a:lnTo>
                        <a:pt x="1858" y="1239"/>
                      </a:lnTo>
                      <a:lnTo>
                        <a:pt x="1859" y="1238"/>
                      </a:lnTo>
                      <a:lnTo>
                        <a:pt x="1861" y="1233"/>
                      </a:lnTo>
                      <a:lnTo>
                        <a:pt x="1862" y="1226"/>
                      </a:lnTo>
                      <a:lnTo>
                        <a:pt x="1862" y="1218"/>
                      </a:lnTo>
                      <a:lnTo>
                        <a:pt x="1861" y="1208"/>
                      </a:lnTo>
                      <a:lnTo>
                        <a:pt x="1859" y="1197"/>
                      </a:lnTo>
                      <a:lnTo>
                        <a:pt x="1856" y="1184"/>
                      </a:lnTo>
                      <a:lnTo>
                        <a:pt x="1851" y="1171"/>
                      </a:lnTo>
                      <a:lnTo>
                        <a:pt x="1844" y="1157"/>
                      </a:lnTo>
                      <a:lnTo>
                        <a:pt x="1294" y="160"/>
                      </a:lnTo>
                      <a:lnTo>
                        <a:pt x="1290" y="151"/>
                      </a:lnTo>
                      <a:lnTo>
                        <a:pt x="1286" y="140"/>
                      </a:lnTo>
                      <a:lnTo>
                        <a:pt x="1283" y="130"/>
                      </a:lnTo>
                      <a:lnTo>
                        <a:pt x="1282" y="120"/>
                      </a:lnTo>
                      <a:lnTo>
                        <a:pt x="1281" y="109"/>
                      </a:lnTo>
                      <a:lnTo>
                        <a:pt x="1282" y="99"/>
                      </a:lnTo>
                      <a:lnTo>
                        <a:pt x="1283" y="89"/>
                      </a:lnTo>
                      <a:lnTo>
                        <a:pt x="1285" y="78"/>
                      </a:lnTo>
                      <a:lnTo>
                        <a:pt x="1289" y="68"/>
                      </a:lnTo>
                      <a:lnTo>
                        <a:pt x="1293" y="59"/>
                      </a:lnTo>
                      <a:lnTo>
                        <a:pt x="1298" y="49"/>
                      </a:lnTo>
                      <a:lnTo>
                        <a:pt x="1305" y="41"/>
                      </a:lnTo>
                      <a:lnTo>
                        <a:pt x="1311" y="33"/>
                      </a:lnTo>
                      <a:lnTo>
                        <a:pt x="1319" y="25"/>
                      </a:lnTo>
                      <a:lnTo>
                        <a:pt x="1327" y="19"/>
                      </a:lnTo>
                      <a:lnTo>
                        <a:pt x="1337" y="13"/>
                      </a:lnTo>
                      <a:lnTo>
                        <a:pt x="1347" y="8"/>
                      </a:lnTo>
                      <a:lnTo>
                        <a:pt x="1357" y="5"/>
                      </a:lnTo>
                      <a:lnTo>
                        <a:pt x="1368" y="2"/>
                      </a:lnTo>
                      <a:lnTo>
                        <a:pt x="1378" y="1"/>
                      </a:lnTo>
                      <a:lnTo>
                        <a:pt x="1388" y="0"/>
                      </a:lnTo>
                      <a:lnTo>
                        <a:pt x="1399" y="1"/>
                      </a:lnTo>
                      <a:lnTo>
                        <a:pt x="1409" y="2"/>
                      </a:lnTo>
                      <a:lnTo>
                        <a:pt x="1419" y="4"/>
                      </a:lnTo>
                      <a:lnTo>
                        <a:pt x="1429" y="7"/>
                      </a:lnTo>
                      <a:lnTo>
                        <a:pt x="1439" y="12"/>
                      </a:lnTo>
                      <a:lnTo>
                        <a:pt x="1447" y="17"/>
                      </a:lnTo>
                      <a:lnTo>
                        <a:pt x="1457" y="22"/>
                      </a:lnTo>
                      <a:lnTo>
                        <a:pt x="1464" y="30"/>
                      </a:lnTo>
                      <a:lnTo>
                        <a:pt x="1471" y="38"/>
                      </a:lnTo>
                      <a:lnTo>
                        <a:pt x="1478" y="46"/>
                      </a:lnTo>
                      <a:lnTo>
                        <a:pt x="1485" y="55"/>
                      </a:lnTo>
                      <a:lnTo>
                        <a:pt x="2035" y="1055"/>
                      </a:lnTo>
                      <a:lnTo>
                        <a:pt x="2044" y="1073"/>
                      </a:lnTo>
                      <a:lnTo>
                        <a:pt x="2052" y="1091"/>
                      </a:lnTo>
                      <a:lnTo>
                        <a:pt x="2058" y="1109"/>
                      </a:lnTo>
                      <a:lnTo>
                        <a:pt x="2065" y="1128"/>
                      </a:lnTo>
                      <a:lnTo>
                        <a:pt x="2070" y="1145"/>
                      </a:lnTo>
                      <a:lnTo>
                        <a:pt x="2073" y="1164"/>
                      </a:lnTo>
                      <a:lnTo>
                        <a:pt x="2076" y="1182"/>
                      </a:lnTo>
                      <a:lnTo>
                        <a:pt x="2078" y="1200"/>
                      </a:lnTo>
                      <a:lnTo>
                        <a:pt x="2078" y="1218"/>
                      </a:lnTo>
                      <a:lnTo>
                        <a:pt x="2078" y="1235"/>
                      </a:lnTo>
                      <a:lnTo>
                        <a:pt x="2076" y="1253"/>
                      </a:lnTo>
                      <a:lnTo>
                        <a:pt x="2074" y="1269"/>
                      </a:lnTo>
                      <a:lnTo>
                        <a:pt x="2071" y="1286"/>
                      </a:lnTo>
                      <a:lnTo>
                        <a:pt x="2066" y="1302"/>
                      </a:lnTo>
                      <a:lnTo>
                        <a:pt x="2060" y="1318"/>
                      </a:lnTo>
                      <a:lnTo>
                        <a:pt x="2053" y="1333"/>
                      </a:lnTo>
                      <a:lnTo>
                        <a:pt x="2047" y="1346"/>
                      </a:lnTo>
                      <a:lnTo>
                        <a:pt x="2040" y="1357"/>
                      </a:lnTo>
                      <a:lnTo>
                        <a:pt x="2032" y="1369"/>
                      </a:lnTo>
                      <a:lnTo>
                        <a:pt x="2023" y="1380"/>
                      </a:lnTo>
                      <a:lnTo>
                        <a:pt x="2014" y="1389"/>
                      </a:lnTo>
                      <a:lnTo>
                        <a:pt x="2005" y="1400"/>
                      </a:lnTo>
                      <a:lnTo>
                        <a:pt x="1994" y="1408"/>
                      </a:lnTo>
                      <a:lnTo>
                        <a:pt x="1983" y="1416"/>
                      </a:lnTo>
                      <a:lnTo>
                        <a:pt x="1972" y="1424"/>
                      </a:lnTo>
                      <a:lnTo>
                        <a:pt x="1959" y="1432"/>
                      </a:lnTo>
                      <a:lnTo>
                        <a:pt x="1947" y="1438"/>
                      </a:lnTo>
                      <a:lnTo>
                        <a:pt x="1933" y="1443"/>
                      </a:lnTo>
                      <a:lnTo>
                        <a:pt x="1920" y="1448"/>
                      </a:lnTo>
                      <a:lnTo>
                        <a:pt x="1906" y="1453"/>
                      </a:lnTo>
                      <a:lnTo>
                        <a:pt x="1892" y="1456"/>
                      </a:lnTo>
                      <a:lnTo>
                        <a:pt x="1876" y="1460"/>
                      </a:lnTo>
                      <a:lnTo>
                        <a:pt x="1838" y="1465"/>
                      </a:lnTo>
                      <a:lnTo>
                        <a:pt x="1792" y="1470"/>
                      </a:lnTo>
                      <a:lnTo>
                        <a:pt x="1739" y="1474"/>
                      </a:lnTo>
                      <a:lnTo>
                        <a:pt x="1682" y="1478"/>
                      </a:lnTo>
                      <a:lnTo>
                        <a:pt x="1623" y="1481"/>
                      </a:lnTo>
                      <a:lnTo>
                        <a:pt x="1565" y="1484"/>
                      </a:lnTo>
                      <a:lnTo>
                        <a:pt x="1510" y="1486"/>
                      </a:lnTo>
                      <a:lnTo>
                        <a:pt x="1460" y="1488"/>
                      </a:lnTo>
                      <a:lnTo>
                        <a:pt x="1458" y="1582"/>
                      </a:lnTo>
                      <a:lnTo>
                        <a:pt x="1457" y="1692"/>
                      </a:lnTo>
                      <a:lnTo>
                        <a:pt x="1455" y="1813"/>
                      </a:lnTo>
                      <a:lnTo>
                        <a:pt x="1452" y="1935"/>
                      </a:lnTo>
                      <a:lnTo>
                        <a:pt x="1451" y="2052"/>
                      </a:lnTo>
                      <a:lnTo>
                        <a:pt x="1450" y="2155"/>
                      </a:lnTo>
                      <a:lnTo>
                        <a:pt x="1449" y="2237"/>
                      </a:lnTo>
                      <a:lnTo>
                        <a:pt x="1450" y="2289"/>
                      </a:lnTo>
                      <a:lnTo>
                        <a:pt x="1450" y="2324"/>
                      </a:lnTo>
                      <a:lnTo>
                        <a:pt x="1448" y="2364"/>
                      </a:lnTo>
                      <a:lnTo>
                        <a:pt x="1446" y="2386"/>
                      </a:lnTo>
                      <a:lnTo>
                        <a:pt x="1443" y="2408"/>
                      </a:lnTo>
                      <a:lnTo>
                        <a:pt x="1440" y="2431"/>
                      </a:lnTo>
                      <a:lnTo>
                        <a:pt x="1435" y="2454"/>
                      </a:lnTo>
                      <a:lnTo>
                        <a:pt x="1429" y="2478"/>
                      </a:lnTo>
                      <a:lnTo>
                        <a:pt x="1421" y="2502"/>
                      </a:lnTo>
                      <a:lnTo>
                        <a:pt x="1413" y="2524"/>
                      </a:lnTo>
                      <a:lnTo>
                        <a:pt x="1403" y="2548"/>
                      </a:lnTo>
                      <a:lnTo>
                        <a:pt x="1391" y="2570"/>
                      </a:lnTo>
                      <a:lnTo>
                        <a:pt x="1378" y="2592"/>
                      </a:lnTo>
                      <a:lnTo>
                        <a:pt x="1364" y="2612"/>
                      </a:lnTo>
                      <a:lnTo>
                        <a:pt x="1346" y="2632"/>
                      </a:lnTo>
                      <a:lnTo>
                        <a:pt x="1336" y="2642"/>
                      </a:lnTo>
                      <a:lnTo>
                        <a:pt x="1325" y="2652"/>
                      </a:lnTo>
                      <a:lnTo>
                        <a:pt x="1315" y="2661"/>
                      </a:lnTo>
                      <a:lnTo>
                        <a:pt x="1304" y="2669"/>
                      </a:lnTo>
                      <a:lnTo>
                        <a:pt x="1292" y="2676"/>
                      </a:lnTo>
                      <a:lnTo>
                        <a:pt x="1281" y="2684"/>
                      </a:lnTo>
                      <a:lnTo>
                        <a:pt x="1268" y="2690"/>
                      </a:lnTo>
                      <a:lnTo>
                        <a:pt x="1256" y="2696"/>
                      </a:lnTo>
                      <a:lnTo>
                        <a:pt x="1243" y="2701"/>
                      </a:lnTo>
                      <a:lnTo>
                        <a:pt x="1229" y="2705"/>
                      </a:lnTo>
                      <a:lnTo>
                        <a:pt x="1216" y="2710"/>
                      </a:lnTo>
                      <a:lnTo>
                        <a:pt x="1202" y="2713"/>
                      </a:lnTo>
                      <a:lnTo>
                        <a:pt x="1188" y="2716"/>
                      </a:lnTo>
                      <a:lnTo>
                        <a:pt x="1173" y="2718"/>
                      </a:lnTo>
                      <a:lnTo>
                        <a:pt x="1159" y="2719"/>
                      </a:lnTo>
                      <a:lnTo>
                        <a:pt x="1144" y="2720"/>
                      </a:lnTo>
                      <a:lnTo>
                        <a:pt x="1103" y="2719"/>
                      </a:lnTo>
                      <a:lnTo>
                        <a:pt x="1048" y="2717"/>
                      </a:lnTo>
                      <a:lnTo>
                        <a:pt x="983" y="2713"/>
                      </a:lnTo>
                      <a:lnTo>
                        <a:pt x="910" y="2707"/>
                      </a:lnTo>
                      <a:lnTo>
                        <a:pt x="742" y="2692"/>
                      </a:lnTo>
                      <a:lnTo>
                        <a:pt x="565" y="2675"/>
                      </a:lnTo>
                      <a:lnTo>
                        <a:pt x="396" y="2657"/>
                      </a:lnTo>
                      <a:lnTo>
                        <a:pt x="249" y="2641"/>
                      </a:lnTo>
                      <a:lnTo>
                        <a:pt x="143" y="2629"/>
                      </a:lnTo>
                      <a:lnTo>
                        <a:pt x="96" y="2624"/>
                      </a:lnTo>
                      <a:lnTo>
                        <a:pt x="84" y="2622"/>
                      </a:lnTo>
                      <a:lnTo>
                        <a:pt x="74" y="2620"/>
                      </a:lnTo>
                      <a:lnTo>
                        <a:pt x="65" y="2615"/>
                      </a:lnTo>
                      <a:lnTo>
                        <a:pt x="54" y="2610"/>
                      </a:lnTo>
                      <a:lnTo>
                        <a:pt x="46" y="2605"/>
                      </a:lnTo>
                      <a:lnTo>
                        <a:pt x="38" y="2599"/>
                      </a:lnTo>
                      <a:lnTo>
                        <a:pt x="31" y="2592"/>
                      </a:lnTo>
                      <a:lnTo>
                        <a:pt x="23" y="2583"/>
                      </a:lnTo>
                      <a:lnTo>
                        <a:pt x="17" y="2575"/>
                      </a:lnTo>
                      <a:lnTo>
                        <a:pt x="12" y="2566"/>
                      </a:lnTo>
                      <a:lnTo>
                        <a:pt x="8" y="2556"/>
                      </a:lnTo>
                      <a:lnTo>
                        <a:pt x="5" y="2546"/>
                      </a:lnTo>
                      <a:lnTo>
                        <a:pt x="2" y="2537"/>
                      </a:lnTo>
                      <a:lnTo>
                        <a:pt x="1" y="2525"/>
                      </a:lnTo>
                      <a:lnTo>
                        <a:pt x="0" y="2515"/>
                      </a:lnTo>
                      <a:lnTo>
                        <a:pt x="1" y="2504"/>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7" name="Freeform 1147">
                  <a:extLst>
                    <a:ext uri="{FF2B5EF4-FFF2-40B4-BE49-F238E27FC236}">
                      <a16:creationId xmlns:a16="http://schemas.microsoft.com/office/drawing/2014/main" id="{2477C17C-5CF6-4398-BB90-D3AEFD361527}"/>
                    </a:ext>
                  </a:extLst>
                </p:cNvPr>
                <p:cNvSpPr>
                  <a:spLocks/>
                </p:cNvSpPr>
                <p:nvPr/>
              </p:nvSpPr>
              <p:spPr bwMode="auto">
                <a:xfrm>
                  <a:off x="1830" y="3114"/>
                  <a:ext cx="72" cy="34"/>
                </a:xfrm>
                <a:custGeom>
                  <a:avLst/>
                  <a:gdLst>
                    <a:gd name="T0" fmla="*/ 0 w 1086"/>
                    <a:gd name="T1" fmla="*/ 0 h 507"/>
                    <a:gd name="T2" fmla="*/ 0 w 1086"/>
                    <a:gd name="T3" fmla="*/ 0 h 507"/>
                    <a:gd name="T4" fmla="*/ 0 w 1086"/>
                    <a:gd name="T5" fmla="*/ 0 h 507"/>
                    <a:gd name="T6" fmla="*/ 0 w 1086"/>
                    <a:gd name="T7" fmla="*/ 0 h 507"/>
                    <a:gd name="T8" fmla="*/ 0 w 1086"/>
                    <a:gd name="T9" fmla="*/ 0 h 507"/>
                    <a:gd name="T10" fmla="*/ 0 w 1086"/>
                    <a:gd name="T11" fmla="*/ 0 h 507"/>
                    <a:gd name="T12" fmla="*/ 0 w 1086"/>
                    <a:gd name="T13" fmla="*/ 0 h 507"/>
                    <a:gd name="T14" fmla="*/ 0 w 1086"/>
                    <a:gd name="T15" fmla="*/ 0 h 507"/>
                    <a:gd name="T16" fmla="*/ 0 w 1086"/>
                    <a:gd name="T17" fmla="*/ 0 h 507"/>
                    <a:gd name="T18" fmla="*/ 0 w 1086"/>
                    <a:gd name="T19" fmla="*/ 0 h 507"/>
                    <a:gd name="T20" fmla="*/ 0 w 1086"/>
                    <a:gd name="T21" fmla="*/ 0 h 507"/>
                    <a:gd name="T22" fmla="*/ 0 w 1086"/>
                    <a:gd name="T23" fmla="*/ 0 h 507"/>
                    <a:gd name="T24" fmla="*/ 0 w 1086"/>
                    <a:gd name="T25" fmla="*/ 0 h 507"/>
                    <a:gd name="T26" fmla="*/ 0 w 1086"/>
                    <a:gd name="T27" fmla="*/ 0 h 507"/>
                    <a:gd name="T28" fmla="*/ 0 w 1086"/>
                    <a:gd name="T29" fmla="*/ 0 h 507"/>
                    <a:gd name="T30" fmla="*/ 0 w 1086"/>
                    <a:gd name="T31" fmla="*/ 0 h 507"/>
                    <a:gd name="T32" fmla="*/ 0 w 1086"/>
                    <a:gd name="T33" fmla="*/ 0 h 507"/>
                    <a:gd name="T34" fmla="*/ 0 w 1086"/>
                    <a:gd name="T35" fmla="*/ 0 h 507"/>
                    <a:gd name="T36" fmla="*/ 0 w 1086"/>
                    <a:gd name="T37" fmla="*/ 0 h 507"/>
                    <a:gd name="T38" fmla="*/ 0 w 1086"/>
                    <a:gd name="T39" fmla="*/ 0 h 507"/>
                    <a:gd name="T40" fmla="*/ 0 w 1086"/>
                    <a:gd name="T41" fmla="*/ 0 h 507"/>
                    <a:gd name="T42" fmla="*/ 0 w 1086"/>
                    <a:gd name="T43" fmla="*/ 0 h 507"/>
                    <a:gd name="T44" fmla="*/ 0 w 1086"/>
                    <a:gd name="T45" fmla="*/ 0 h 507"/>
                    <a:gd name="T46" fmla="*/ 0 w 1086"/>
                    <a:gd name="T47" fmla="*/ 0 h 507"/>
                    <a:gd name="T48" fmla="*/ 0 w 1086"/>
                    <a:gd name="T49" fmla="*/ 0 h 507"/>
                    <a:gd name="T50" fmla="*/ 0 w 1086"/>
                    <a:gd name="T51" fmla="*/ 0 h 507"/>
                    <a:gd name="T52" fmla="*/ 0 w 1086"/>
                    <a:gd name="T53" fmla="*/ 0 h 507"/>
                    <a:gd name="T54" fmla="*/ 0 w 1086"/>
                    <a:gd name="T55" fmla="*/ 0 h 507"/>
                    <a:gd name="T56" fmla="*/ 0 w 1086"/>
                    <a:gd name="T57" fmla="*/ 0 h 507"/>
                    <a:gd name="T58" fmla="*/ 0 w 1086"/>
                    <a:gd name="T59" fmla="*/ 0 h 507"/>
                    <a:gd name="T60" fmla="*/ 0 w 1086"/>
                    <a:gd name="T61" fmla="*/ 0 h 507"/>
                    <a:gd name="T62" fmla="*/ 0 w 1086"/>
                    <a:gd name="T63" fmla="*/ 0 h 507"/>
                    <a:gd name="T64" fmla="*/ 0 w 1086"/>
                    <a:gd name="T65" fmla="*/ 0 h 507"/>
                    <a:gd name="T66" fmla="*/ 0 w 1086"/>
                    <a:gd name="T67" fmla="*/ 0 h 507"/>
                    <a:gd name="T68" fmla="*/ 0 w 1086"/>
                    <a:gd name="T69" fmla="*/ 0 h 507"/>
                    <a:gd name="T70" fmla="*/ 0 w 1086"/>
                    <a:gd name="T71" fmla="*/ 0 h 507"/>
                    <a:gd name="T72" fmla="*/ 0 w 1086"/>
                    <a:gd name="T73" fmla="*/ 0 h 507"/>
                    <a:gd name="T74" fmla="*/ 0 w 1086"/>
                    <a:gd name="T75" fmla="*/ 0 h 507"/>
                    <a:gd name="T76" fmla="*/ 0 w 1086"/>
                    <a:gd name="T77" fmla="*/ 0 h 507"/>
                    <a:gd name="T78" fmla="*/ 0 w 1086"/>
                    <a:gd name="T79" fmla="*/ 0 h 507"/>
                    <a:gd name="T80" fmla="*/ 0 w 1086"/>
                    <a:gd name="T81" fmla="*/ 0 h 507"/>
                    <a:gd name="T82" fmla="*/ 0 w 1086"/>
                    <a:gd name="T83" fmla="*/ 0 h 507"/>
                    <a:gd name="T84" fmla="*/ 0 w 1086"/>
                    <a:gd name="T85" fmla="*/ 0 h 507"/>
                    <a:gd name="T86" fmla="*/ 0 w 1086"/>
                    <a:gd name="T87" fmla="*/ 0 h 507"/>
                    <a:gd name="T88" fmla="*/ 0 w 1086"/>
                    <a:gd name="T89" fmla="*/ 0 h 507"/>
                    <a:gd name="T90" fmla="*/ 0 w 1086"/>
                    <a:gd name="T91" fmla="*/ 0 h 507"/>
                    <a:gd name="T92" fmla="*/ 0 w 1086"/>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6" h="507">
                      <a:moveTo>
                        <a:pt x="908" y="388"/>
                      </a:moveTo>
                      <a:lnTo>
                        <a:pt x="878" y="364"/>
                      </a:lnTo>
                      <a:lnTo>
                        <a:pt x="851" y="342"/>
                      </a:lnTo>
                      <a:lnTo>
                        <a:pt x="825" y="321"/>
                      </a:lnTo>
                      <a:lnTo>
                        <a:pt x="800" y="304"/>
                      </a:lnTo>
                      <a:lnTo>
                        <a:pt x="777" y="287"/>
                      </a:lnTo>
                      <a:lnTo>
                        <a:pt x="754" y="273"/>
                      </a:lnTo>
                      <a:lnTo>
                        <a:pt x="734" y="260"/>
                      </a:lnTo>
                      <a:lnTo>
                        <a:pt x="713" y="250"/>
                      </a:lnTo>
                      <a:lnTo>
                        <a:pt x="692" y="240"/>
                      </a:lnTo>
                      <a:lnTo>
                        <a:pt x="674" y="233"/>
                      </a:lnTo>
                      <a:lnTo>
                        <a:pt x="654" y="227"/>
                      </a:lnTo>
                      <a:lnTo>
                        <a:pt x="635" y="222"/>
                      </a:lnTo>
                      <a:lnTo>
                        <a:pt x="616" y="219"/>
                      </a:lnTo>
                      <a:lnTo>
                        <a:pt x="596" y="217"/>
                      </a:lnTo>
                      <a:lnTo>
                        <a:pt x="577" y="216"/>
                      </a:lnTo>
                      <a:lnTo>
                        <a:pt x="557" y="216"/>
                      </a:lnTo>
                      <a:lnTo>
                        <a:pt x="534" y="218"/>
                      </a:lnTo>
                      <a:lnTo>
                        <a:pt x="510" y="222"/>
                      </a:lnTo>
                      <a:lnTo>
                        <a:pt x="487" y="228"/>
                      </a:lnTo>
                      <a:lnTo>
                        <a:pt x="463" y="236"/>
                      </a:lnTo>
                      <a:lnTo>
                        <a:pt x="438" y="247"/>
                      </a:lnTo>
                      <a:lnTo>
                        <a:pt x="413" y="258"/>
                      </a:lnTo>
                      <a:lnTo>
                        <a:pt x="389" y="273"/>
                      </a:lnTo>
                      <a:lnTo>
                        <a:pt x="365" y="288"/>
                      </a:lnTo>
                      <a:lnTo>
                        <a:pt x="341" y="305"/>
                      </a:lnTo>
                      <a:lnTo>
                        <a:pt x="317" y="323"/>
                      </a:lnTo>
                      <a:lnTo>
                        <a:pt x="295" y="343"/>
                      </a:lnTo>
                      <a:lnTo>
                        <a:pt x="274" y="364"/>
                      </a:lnTo>
                      <a:lnTo>
                        <a:pt x="253" y="385"/>
                      </a:lnTo>
                      <a:lnTo>
                        <a:pt x="233" y="408"/>
                      </a:lnTo>
                      <a:lnTo>
                        <a:pt x="216" y="432"/>
                      </a:lnTo>
                      <a:lnTo>
                        <a:pt x="199" y="457"/>
                      </a:lnTo>
                      <a:lnTo>
                        <a:pt x="193" y="465"/>
                      </a:lnTo>
                      <a:lnTo>
                        <a:pt x="186" y="473"/>
                      </a:lnTo>
                      <a:lnTo>
                        <a:pt x="177" y="481"/>
                      </a:lnTo>
                      <a:lnTo>
                        <a:pt x="169" y="488"/>
                      </a:lnTo>
                      <a:lnTo>
                        <a:pt x="160" y="493"/>
                      </a:lnTo>
                      <a:lnTo>
                        <a:pt x="151" y="498"/>
                      </a:lnTo>
                      <a:lnTo>
                        <a:pt x="141" y="501"/>
                      </a:lnTo>
                      <a:lnTo>
                        <a:pt x="131" y="504"/>
                      </a:lnTo>
                      <a:lnTo>
                        <a:pt x="121" y="506"/>
                      </a:lnTo>
                      <a:lnTo>
                        <a:pt x="110" y="507"/>
                      </a:lnTo>
                      <a:lnTo>
                        <a:pt x="100" y="506"/>
                      </a:lnTo>
                      <a:lnTo>
                        <a:pt x="90" y="505"/>
                      </a:lnTo>
                      <a:lnTo>
                        <a:pt x="79" y="503"/>
                      </a:lnTo>
                      <a:lnTo>
                        <a:pt x="69" y="500"/>
                      </a:lnTo>
                      <a:lnTo>
                        <a:pt x="60" y="496"/>
                      </a:lnTo>
                      <a:lnTo>
                        <a:pt x="50" y="490"/>
                      </a:lnTo>
                      <a:lnTo>
                        <a:pt x="41" y="483"/>
                      </a:lnTo>
                      <a:lnTo>
                        <a:pt x="33" y="476"/>
                      </a:lnTo>
                      <a:lnTo>
                        <a:pt x="25" y="469"/>
                      </a:lnTo>
                      <a:lnTo>
                        <a:pt x="18" y="461"/>
                      </a:lnTo>
                      <a:lnTo>
                        <a:pt x="13" y="451"/>
                      </a:lnTo>
                      <a:lnTo>
                        <a:pt x="8" y="442"/>
                      </a:lnTo>
                      <a:lnTo>
                        <a:pt x="5" y="433"/>
                      </a:lnTo>
                      <a:lnTo>
                        <a:pt x="2" y="422"/>
                      </a:lnTo>
                      <a:lnTo>
                        <a:pt x="0" y="412"/>
                      </a:lnTo>
                      <a:lnTo>
                        <a:pt x="0" y="402"/>
                      </a:lnTo>
                      <a:lnTo>
                        <a:pt x="0" y="391"/>
                      </a:lnTo>
                      <a:lnTo>
                        <a:pt x="1" y="381"/>
                      </a:lnTo>
                      <a:lnTo>
                        <a:pt x="3" y="371"/>
                      </a:lnTo>
                      <a:lnTo>
                        <a:pt x="6" y="360"/>
                      </a:lnTo>
                      <a:lnTo>
                        <a:pt x="10" y="351"/>
                      </a:lnTo>
                      <a:lnTo>
                        <a:pt x="16" y="341"/>
                      </a:lnTo>
                      <a:lnTo>
                        <a:pt x="27" y="323"/>
                      </a:lnTo>
                      <a:lnTo>
                        <a:pt x="40" y="305"/>
                      </a:lnTo>
                      <a:lnTo>
                        <a:pt x="53" y="287"/>
                      </a:lnTo>
                      <a:lnTo>
                        <a:pt x="67" y="270"/>
                      </a:lnTo>
                      <a:lnTo>
                        <a:pt x="80" y="254"/>
                      </a:lnTo>
                      <a:lnTo>
                        <a:pt x="95" y="237"/>
                      </a:lnTo>
                      <a:lnTo>
                        <a:pt x="109" y="221"/>
                      </a:lnTo>
                      <a:lnTo>
                        <a:pt x="125" y="205"/>
                      </a:lnTo>
                      <a:lnTo>
                        <a:pt x="140" y="191"/>
                      </a:lnTo>
                      <a:lnTo>
                        <a:pt x="156" y="176"/>
                      </a:lnTo>
                      <a:lnTo>
                        <a:pt x="172" y="162"/>
                      </a:lnTo>
                      <a:lnTo>
                        <a:pt x="189" y="148"/>
                      </a:lnTo>
                      <a:lnTo>
                        <a:pt x="223" y="123"/>
                      </a:lnTo>
                      <a:lnTo>
                        <a:pt x="258" y="99"/>
                      </a:lnTo>
                      <a:lnTo>
                        <a:pt x="293" y="77"/>
                      </a:lnTo>
                      <a:lnTo>
                        <a:pt x="329" y="57"/>
                      </a:lnTo>
                      <a:lnTo>
                        <a:pt x="348" y="49"/>
                      </a:lnTo>
                      <a:lnTo>
                        <a:pt x="367" y="41"/>
                      </a:lnTo>
                      <a:lnTo>
                        <a:pt x="385" y="34"/>
                      </a:lnTo>
                      <a:lnTo>
                        <a:pt x="404" y="27"/>
                      </a:lnTo>
                      <a:lnTo>
                        <a:pt x="422" y="21"/>
                      </a:lnTo>
                      <a:lnTo>
                        <a:pt x="441" y="16"/>
                      </a:lnTo>
                      <a:lnTo>
                        <a:pt x="460" y="11"/>
                      </a:lnTo>
                      <a:lnTo>
                        <a:pt x="478" y="8"/>
                      </a:lnTo>
                      <a:lnTo>
                        <a:pt x="496" y="5"/>
                      </a:lnTo>
                      <a:lnTo>
                        <a:pt x="515" y="2"/>
                      </a:lnTo>
                      <a:lnTo>
                        <a:pt x="533" y="1"/>
                      </a:lnTo>
                      <a:lnTo>
                        <a:pt x="551" y="0"/>
                      </a:lnTo>
                      <a:lnTo>
                        <a:pt x="586" y="0"/>
                      </a:lnTo>
                      <a:lnTo>
                        <a:pt x="619" y="2"/>
                      </a:lnTo>
                      <a:lnTo>
                        <a:pt x="652" y="5"/>
                      </a:lnTo>
                      <a:lnTo>
                        <a:pt x="683" y="11"/>
                      </a:lnTo>
                      <a:lnTo>
                        <a:pt x="714" y="18"/>
                      </a:lnTo>
                      <a:lnTo>
                        <a:pt x="744" y="27"/>
                      </a:lnTo>
                      <a:lnTo>
                        <a:pt x="773" y="39"/>
                      </a:lnTo>
                      <a:lnTo>
                        <a:pt x="803" y="52"/>
                      </a:lnTo>
                      <a:lnTo>
                        <a:pt x="832" y="67"/>
                      </a:lnTo>
                      <a:lnTo>
                        <a:pt x="861" y="84"/>
                      </a:lnTo>
                      <a:lnTo>
                        <a:pt x="891" y="103"/>
                      </a:lnTo>
                      <a:lnTo>
                        <a:pt x="921" y="124"/>
                      </a:lnTo>
                      <a:lnTo>
                        <a:pt x="951" y="145"/>
                      </a:lnTo>
                      <a:lnTo>
                        <a:pt x="982" y="169"/>
                      </a:lnTo>
                      <a:lnTo>
                        <a:pt x="1014" y="195"/>
                      </a:lnTo>
                      <a:lnTo>
                        <a:pt x="1048" y="223"/>
                      </a:lnTo>
                      <a:lnTo>
                        <a:pt x="1055" y="231"/>
                      </a:lnTo>
                      <a:lnTo>
                        <a:pt x="1063" y="238"/>
                      </a:lnTo>
                      <a:lnTo>
                        <a:pt x="1069" y="248"/>
                      </a:lnTo>
                      <a:lnTo>
                        <a:pt x="1074" y="257"/>
                      </a:lnTo>
                      <a:lnTo>
                        <a:pt x="1079" y="266"/>
                      </a:lnTo>
                      <a:lnTo>
                        <a:pt x="1082" y="277"/>
                      </a:lnTo>
                      <a:lnTo>
                        <a:pt x="1084" y="286"/>
                      </a:lnTo>
                      <a:lnTo>
                        <a:pt x="1085" y="296"/>
                      </a:lnTo>
                      <a:lnTo>
                        <a:pt x="1086" y="307"/>
                      </a:lnTo>
                      <a:lnTo>
                        <a:pt x="1085" y="317"/>
                      </a:lnTo>
                      <a:lnTo>
                        <a:pt x="1084" y="327"/>
                      </a:lnTo>
                      <a:lnTo>
                        <a:pt x="1081" y="338"/>
                      </a:lnTo>
                      <a:lnTo>
                        <a:pt x="1078" y="348"/>
                      </a:lnTo>
                      <a:lnTo>
                        <a:pt x="1073" y="357"/>
                      </a:lnTo>
                      <a:lnTo>
                        <a:pt x="1068" y="367"/>
                      </a:lnTo>
                      <a:lnTo>
                        <a:pt x="1060" y="376"/>
                      </a:lnTo>
                      <a:lnTo>
                        <a:pt x="1053" y="384"/>
                      </a:lnTo>
                      <a:lnTo>
                        <a:pt x="1045" y="390"/>
                      </a:lnTo>
                      <a:lnTo>
                        <a:pt x="1037" y="397"/>
                      </a:lnTo>
                      <a:lnTo>
                        <a:pt x="1027" y="403"/>
                      </a:lnTo>
                      <a:lnTo>
                        <a:pt x="1017" y="407"/>
                      </a:lnTo>
                      <a:lnTo>
                        <a:pt x="1008" y="410"/>
                      </a:lnTo>
                      <a:lnTo>
                        <a:pt x="997" y="412"/>
                      </a:lnTo>
                      <a:lnTo>
                        <a:pt x="987" y="413"/>
                      </a:lnTo>
                      <a:lnTo>
                        <a:pt x="977" y="414"/>
                      </a:lnTo>
                      <a:lnTo>
                        <a:pt x="966" y="413"/>
                      </a:lnTo>
                      <a:lnTo>
                        <a:pt x="956" y="412"/>
                      </a:lnTo>
                      <a:lnTo>
                        <a:pt x="946" y="409"/>
                      </a:lnTo>
                      <a:lnTo>
                        <a:pt x="936" y="406"/>
                      </a:lnTo>
                      <a:lnTo>
                        <a:pt x="926" y="401"/>
                      </a:lnTo>
                      <a:lnTo>
                        <a:pt x="917" y="396"/>
                      </a:lnTo>
                      <a:lnTo>
                        <a:pt x="908" y="388"/>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8" name="Freeform 1148">
                  <a:extLst>
                    <a:ext uri="{FF2B5EF4-FFF2-40B4-BE49-F238E27FC236}">
                      <a16:creationId xmlns:a16="http://schemas.microsoft.com/office/drawing/2014/main" id="{25B40F40-4C65-426D-B114-6DCD0BC7510E}"/>
                    </a:ext>
                  </a:extLst>
                </p:cNvPr>
                <p:cNvSpPr>
                  <a:spLocks/>
                </p:cNvSpPr>
                <p:nvPr/>
              </p:nvSpPr>
              <p:spPr bwMode="auto">
                <a:xfrm>
                  <a:off x="1866" y="3149"/>
                  <a:ext cx="15" cy="46"/>
                </a:xfrm>
                <a:custGeom>
                  <a:avLst/>
                  <a:gdLst>
                    <a:gd name="T0" fmla="*/ 0 w 228"/>
                    <a:gd name="T1" fmla="*/ 0 h 687"/>
                    <a:gd name="T2" fmla="*/ 0 w 228"/>
                    <a:gd name="T3" fmla="*/ 0 h 687"/>
                    <a:gd name="T4" fmla="*/ 0 w 228"/>
                    <a:gd name="T5" fmla="*/ 0 h 687"/>
                    <a:gd name="T6" fmla="*/ 0 w 228"/>
                    <a:gd name="T7" fmla="*/ 0 h 687"/>
                    <a:gd name="T8" fmla="*/ 0 w 228"/>
                    <a:gd name="T9" fmla="*/ 0 h 687"/>
                    <a:gd name="T10" fmla="*/ 0 w 228"/>
                    <a:gd name="T11" fmla="*/ 0 h 687"/>
                    <a:gd name="T12" fmla="*/ 0 w 228"/>
                    <a:gd name="T13" fmla="*/ 0 h 687"/>
                    <a:gd name="T14" fmla="*/ 0 w 228"/>
                    <a:gd name="T15" fmla="*/ 0 h 687"/>
                    <a:gd name="T16" fmla="*/ 0 w 228"/>
                    <a:gd name="T17" fmla="*/ 0 h 687"/>
                    <a:gd name="T18" fmla="*/ 0 w 228"/>
                    <a:gd name="T19" fmla="*/ 0 h 687"/>
                    <a:gd name="T20" fmla="*/ 0 w 228"/>
                    <a:gd name="T21" fmla="*/ 0 h 687"/>
                    <a:gd name="T22" fmla="*/ 0 w 228"/>
                    <a:gd name="T23" fmla="*/ 0 h 687"/>
                    <a:gd name="T24" fmla="*/ 0 w 228"/>
                    <a:gd name="T25" fmla="*/ 0 h 687"/>
                    <a:gd name="T26" fmla="*/ 0 w 228"/>
                    <a:gd name="T27" fmla="*/ 0 h 687"/>
                    <a:gd name="T28" fmla="*/ 0 w 228"/>
                    <a:gd name="T29" fmla="*/ 0 h 687"/>
                    <a:gd name="T30" fmla="*/ 0 w 228"/>
                    <a:gd name="T31" fmla="*/ 0 h 687"/>
                    <a:gd name="T32" fmla="*/ 0 w 228"/>
                    <a:gd name="T33" fmla="*/ 0 h 687"/>
                    <a:gd name="T34" fmla="*/ 0 w 228"/>
                    <a:gd name="T35" fmla="*/ 0 h 687"/>
                    <a:gd name="T36" fmla="*/ 0 w 228"/>
                    <a:gd name="T37" fmla="*/ 0 h 687"/>
                    <a:gd name="T38" fmla="*/ 0 w 228"/>
                    <a:gd name="T39" fmla="*/ 0 h 687"/>
                    <a:gd name="T40" fmla="*/ 0 w 228"/>
                    <a:gd name="T41" fmla="*/ 0 h 687"/>
                    <a:gd name="T42" fmla="*/ 0 w 228"/>
                    <a:gd name="T43" fmla="*/ 0 h 687"/>
                    <a:gd name="T44" fmla="*/ 0 w 228"/>
                    <a:gd name="T45" fmla="*/ 0 h 687"/>
                    <a:gd name="T46" fmla="*/ 0 w 228"/>
                    <a:gd name="T47" fmla="*/ 0 h 687"/>
                    <a:gd name="T48" fmla="*/ 0 w 228"/>
                    <a:gd name="T49" fmla="*/ 0 h 687"/>
                    <a:gd name="T50" fmla="*/ 0 w 228"/>
                    <a:gd name="T51" fmla="*/ 0 h 687"/>
                    <a:gd name="T52" fmla="*/ 0 w 228"/>
                    <a:gd name="T53" fmla="*/ 0 h 687"/>
                    <a:gd name="T54" fmla="*/ 0 w 228"/>
                    <a:gd name="T55" fmla="*/ 0 h 687"/>
                    <a:gd name="T56" fmla="*/ 0 w 228"/>
                    <a:gd name="T57" fmla="*/ 0 h 687"/>
                    <a:gd name="T58" fmla="*/ 0 w 228"/>
                    <a:gd name="T59" fmla="*/ 0 h 687"/>
                    <a:gd name="T60" fmla="*/ 0 w 228"/>
                    <a:gd name="T61" fmla="*/ 0 h 687"/>
                    <a:gd name="T62" fmla="*/ 0 w 228"/>
                    <a:gd name="T63" fmla="*/ 0 h 687"/>
                    <a:gd name="T64" fmla="*/ 0 w 228"/>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687">
                      <a:moveTo>
                        <a:pt x="216" y="105"/>
                      </a:moveTo>
                      <a:lnTo>
                        <a:pt x="228" y="576"/>
                      </a:lnTo>
                      <a:lnTo>
                        <a:pt x="228" y="587"/>
                      </a:lnTo>
                      <a:lnTo>
                        <a:pt x="227" y="597"/>
                      </a:lnTo>
                      <a:lnTo>
                        <a:pt x="224" y="609"/>
                      </a:lnTo>
                      <a:lnTo>
                        <a:pt x="221" y="618"/>
                      </a:lnTo>
                      <a:lnTo>
                        <a:pt x="217" y="628"/>
                      </a:lnTo>
                      <a:lnTo>
                        <a:pt x="212" y="637"/>
                      </a:lnTo>
                      <a:lnTo>
                        <a:pt x="205" y="646"/>
                      </a:lnTo>
                      <a:lnTo>
                        <a:pt x="199" y="653"/>
                      </a:lnTo>
                      <a:lnTo>
                        <a:pt x="191" y="660"/>
                      </a:lnTo>
                      <a:lnTo>
                        <a:pt x="183" y="667"/>
                      </a:lnTo>
                      <a:lnTo>
                        <a:pt x="174" y="673"/>
                      </a:lnTo>
                      <a:lnTo>
                        <a:pt x="165" y="677"/>
                      </a:lnTo>
                      <a:lnTo>
                        <a:pt x="155" y="681"/>
                      </a:lnTo>
                      <a:lnTo>
                        <a:pt x="144" y="684"/>
                      </a:lnTo>
                      <a:lnTo>
                        <a:pt x="134" y="686"/>
                      </a:lnTo>
                      <a:lnTo>
                        <a:pt x="123" y="687"/>
                      </a:lnTo>
                      <a:lnTo>
                        <a:pt x="112" y="686"/>
                      </a:lnTo>
                      <a:lnTo>
                        <a:pt x="101" y="685"/>
                      </a:lnTo>
                      <a:lnTo>
                        <a:pt x="91" y="683"/>
                      </a:lnTo>
                      <a:lnTo>
                        <a:pt x="80" y="680"/>
                      </a:lnTo>
                      <a:lnTo>
                        <a:pt x="71" y="675"/>
                      </a:lnTo>
                      <a:lnTo>
                        <a:pt x="62" y="670"/>
                      </a:lnTo>
                      <a:lnTo>
                        <a:pt x="53" y="664"/>
                      </a:lnTo>
                      <a:lnTo>
                        <a:pt x="46" y="657"/>
                      </a:lnTo>
                      <a:lnTo>
                        <a:pt x="39" y="650"/>
                      </a:lnTo>
                      <a:lnTo>
                        <a:pt x="32" y="642"/>
                      </a:lnTo>
                      <a:lnTo>
                        <a:pt x="26" y="632"/>
                      </a:lnTo>
                      <a:lnTo>
                        <a:pt x="21" y="623"/>
                      </a:lnTo>
                      <a:lnTo>
                        <a:pt x="17" y="614"/>
                      </a:lnTo>
                      <a:lnTo>
                        <a:pt x="15" y="603"/>
                      </a:lnTo>
                      <a:lnTo>
                        <a:pt x="13" y="593"/>
                      </a:lnTo>
                      <a:lnTo>
                        <a:pt x="12" y="582"/>
                      </a:lnTo>
                      <a:lnTo>
                        <a:pt x="0" y="110"/>
                      </a:lnTo>
                      <a:lnTo>
                        <a:pt x="0" y="100"/>
                      </a:lnTo>
                      <a:lnTo>
                        <a:pt x="2" y="89"/>
                      </a:lnTo>
                      <a:lnTo>
                        <a:pt x="4" y="78"/>
                      </a:lnTo>
                      <a:lnTo>
                        <a:pt x="7" y="68"/>
                      </a:lnTo>
                      <a:lnTo>
                        <a:pt x="11" y="59"/>
                      </a:lnTo>
                      <a:lnTo>
                        <a:pt x="16" y="49"/>
                      </a:lnTo>
                      <a:lnTo>
                        <a:pt x="22" y="41"/>
                      </a:lnTo>
                      <a:lnTo>
                        <a:pt x="30" y="33"/>
                      </a:lnTo>
                      <a:lnTo>
                        <a:pt x="37" y="26"/>
                      </a:lnTo>
                      <a:lnTo>
                        <a:pt x="45" y="19"/>
                      </a:lnTo>
                      <a:lnTo>
                        <a:pt x="53" y="14"/>
                      </a:lnTo>
                      <a:lnTo>
                        <a:pt x="63" y="9"/>
                      </a:lnTo>
                      <a:lnTo>
                        <a:pt x="73" y="5"/>
                      </a:lnTo>
                      <a:lnTo>
                        <a:pt x="83" y="3"/>
                      </a:lnTo>
                      <a:lnTo>
                        <a:pt x="94" y="1"/>
                      </a:lnTo>
                      <a:lnTo>
                        <a:pt x="105" y="0"/>
                      </a:lnTo>
                      <a:lnTo>
                        <a:pt x="116" y="0"/>
                      </a:lnTo>
                      <a:lnTo>
                        <a:pt x="127" y="1"/>
                      </a:lnTo>
                      <a:lnTo>
                        <a:pt x="137" y="4"/>
                      </a:lnTo>
                      <a:lnTo>
                        <a:pt x="147" y="7"/>
                      </a:lnTo>
                      <a:lnTo>
                        <a:pt x="157" y="11"/>
                      </a:lnTo>
                      <a:lnTo>
                        <a:pt x="166" y="16"/>
                      </a:lnTo>
                      <a:lnTo>
                        <a:pt x="174" y="22"/>
                      </a:lnTo>
                      <a:lnTo>
                        <a:pt x="183" y="29"/>
                      </a:lnTo>
                      <a:lnTo>
                        <a:pt x="190" y="37"/>
                      </a:lnTo>
                      <a:lnTo>
                        <a:pt x="196" y="45"/>
                      </a:lnTo>
                      <a:lnTo>
                        <a:pt x="201" y="53"/>
                      </a:lnTo>
                      <a:lnTo>
                        <a:pt x="206" y="63"/>
                      </a:lnTo>
                      <a:lnTo>
                        <a:pt x="211" y="73"/>
                      </a:lnTo>
                      <a:lnTo>
                        <a:pt x="214" y="83"/>
                      </a:lnTo>
                      <a:lnTo>
                        <a:pt x="215" y="94"/>
                      </a:lnTo>
                      <a:lnTo>
                        <a:pt x="216" y="10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9" name="Freeform 1149">
                  <a:extLst>
                    <a:ext uri="{FF2B5EF4-FFF2-40B4-BE49-F238E27FC236}">
                      <a16:creationId xmlns:a16="http://schemas.microsoft.com/office/drawing/2014/main" id="{7D6CA070-E904-4B0C-B7B3-DC5B3496163C}"/>
                    </a:ext>
                  </a:extLst>
                </p:cNvPr>
                <p:cNvSpPr>
                  <a:spLocks/>
                </p:cNvSpPr>
                <p:nvPr/>
              </p:nvSpPr>
              <p:spPr bwMode="auto">
                <a:xfrm>
                  <a:off x="1609" y="3002"/>
                  <a:ext cx="346" cy="340"/>
                </a:xfrm>
                <a:custGeom>
                  <a:avLst/>
                  <a:gdLst>
                    <a:gd name="T0" fmla="*/ 0 w 5185"/>
                    <a:gd name="T1" fmla="*/ 0 h 5102"/>
                    <a:gd name="T2" fmla="*/ 0 w 5185"/>
                    <a:gd name="T3" fmla="*/ 0 h 5102"/>
                    <a:gd name="T4" fmla="*/ 0 w 5185"/>
                    <a:gd name="T5" fmla="*/ 0 h 5102"/>
                    <a:gd name="T6" fmla="*/ 0 w 5185"/>
                    <a:gd name="T7" fmla="*/ 0 h 5102"/>
                    <a:gd name="T8" fmla="*/ 0 w 5185"/>
                    <a:gd name="T9" fmla="*/ 0 h 5102"/>
                    <a:gd name="T10" fmla="*/ 0 w 5185"/>
                    <a:gd name="T11" fmla="*/ 0 h 5102"/>
                    <a:gd name="T12" fmla="*/ 0 w 5185"/>
                    <a:gd name="T13" fmla="*/ 0 h 5102"/>
                    <a:gd name="T14" fmla="*/ 0 w 5185"/>
                    <a:gd name="T15" fmla="*/ 0 h 5102"/>
                    <a:gd name="T16" fmla="*/ 0 w 5185"/>
                    <a:gd name="T17" fmla="*/ 0 h 5102"/>
                    <a:gd name="T18" fmla="*/ 0 w 5185"/>
                    <a:gd name="T19" fmla="*/ 0 h 5102"/>
                    <a:gd name="T20" fmla="*/ 0 w 5185"/>
                    <a:gd name="T21" fmla="*/ 0 h 5102"/>
                    <a:gd name="T22" fmla="*/ 0 w 5185"/>
                    <a:gd name="T23" fmla="*/ 0 h 5102"/>
                    <a:gd name="T24" fmla="*/ 0 w 5185"/>
                    <a:gd name="T25" fmla="*/ 0 h 5102"/>
                    <a:gd name="T26" fmla="*/ 0 w 5185"/>
                    <a:gd name="T27" fmla="*/ 0 h 5102"/>
                    <a:gd name="T28" fmla="*/ 0 w 5185"/>
                    <a:gd name="T29" fmla="*/ 0 h 5102"/>
                    <a:gd name="T30" fmla="*/ 0 w 5185"/>
                    <a:gd name="T31" fmla="*/ 0 h 5102"/>
                    <a:gd name="T32" fmla="*/ 0 w 5185"/>
                    <a:gd name="T33" fmla="*/ 0 h 5102"/>
                    <a:gd name="T34" fmla="*/ 0 w 5185"/>
                    <a:gd name="T35" fmla="*/ 0 h 5102"/>
                    <a:gd name="T36" fmla="*/ 0 w 5185"/>
                    <a:gd name="T37" fmla="*/ 0 h 5102"/>
                    <a:gd name="T38" fmla="*/ 0 w 5185"/>
                    <a:gd name="T39" fmla="*/ 0 h 5102"/>
                    <a:gd name="T40" fmla="*/ 0 w 5185"/>
                    <a:gd name="T41" fmla="*/ 0 h 5102"/>
                    <a:gd name="T42" fmla="*/ 0 w 5185"/>
                    <a:gd name="T43" fmla="*/ 0 h 5102"/>
                    <a:gd name="T44" fmla="*/ 0 w 5185"/>
                    <a:gd name="T45" fmla="*/ 0 h 5102"/>
                    <a:gd name="T46" fmla="*/ 0 w 5185"/>
                    <a:gd name="T47" fmla="*/ 0 h 5102"/>
                    <a:gd name="T48" fmla="*/ 0 w 5185"/>
                    <a:gd name="T49" fmla="*/ 0 h 5102"/>
                    <a:gd name="T50" fmla="*/ 0 w 5185"/>
                    <a:gd name="T51" fmla="*/ 0 h 5102"/>
                    <a:gd name="T52" fmla="*/ 0 w 5185"/>
                    <a:gd name="T53" fmla="*/ 0 h 5102"/>
                    <a:gd name="T54" fmla="*/ 0 w 5185"/>
                    <a:gd name="T55" fmla="*/ 0 h 5102"/>
                    <a:gd name="T56" fmla="*/ 0 w 5185"/>
                    <a:gd name="T57" fmla="*/ 0 h 5102"/>
                    <a:gd name="T58" fmla="*/ 0 w 5185"/>
                    <a:gd name="T59" fmla="*/ 0 h 5102"/>
                    <a:gd name="T60" fmla="*/ 0 w 5185"/>
                    <a:gd name="T61" fmla="*/ 0 h 5102"/>
                    <a:gd name="T62" fmla="*/ 0 w 5185"/>
                    <a:gd name="T63" fmla="*/ 0 h 5102"/>
                    <a:gd name="T64" fmla="*/ 0 w 5185"/>
                    <a:gd name="T65" fmla="*/ 0 h 5102"/>
                    <a:gd name="T66" fmla="*/ 0 w 5185"/>
                    <a:gd name="T67" fmla="*/ 0 h 5102"/>
                    <a:gd name="T68" fmla="*/ 0 w 5185"/>
                    <a:gd name="T69" fmla="*/ 0 h 5102"/>
                    <a:gd name="T70" fmla="*/ 0 w 5185"/>
                    <a:gd name="T71" fmla="*/ 0 h 5102"/>
                    <a:gd name="T72" fmla="*/ 0 w 5185"/>
                    <a:gd name="T73" fmla="*/ 0 h 5102"/>
                    <a:gd name="T74" fmla="*/ 0 w 5185"/>
                    <a:gd name="T75" fmla="*/ 0 h 5102"/>
                    <a:gd name="T76" fmla="*/ 0 w 5185"/>
                    <a:gd name="T77" fmla="*/ 0 h 5102"/>
                    <a:gd name="T78" fmla="*/ 0 w 5185"/>
                    <a:gd name="T79" fmla="*/ 0 h 5102"/>
                    <a:gd name="T80" fmla="*/ 0 w 5185"/>
                    <a:gd name="T81" fmla="*/ 0 h 5102"/>
                    <a:gd name="T82" fmla="*/ 0 w 5185"/>
                    <a:gd name="T83" fmla="*/ 0 h 5102"/>
                    <a:gd name="T84" fmla="*/ 0 w 5185"/>
                    <a:gd name="T85" fmla="*/ 0 h 5102"/>
                    <a:gd name="T86" fmla="*/ 0 w 5185"/>
                    <a:gd name="T87" fmla="*/ 0 h 5102"/>
                    <a:gd name="T88" fmla="*/ 0 w 5185"/>
                    <a:gd name="T89" fmla="*/ 0 h 5102"/>
                    <a:gd name="T90" fmla="*/ 0 w 5185"/>
                    <a:gd name="T91" fmla="*/ 0 h 5102"/>
                    <a:gd name="T92" fmla="*/ 0 w 5185"/>
                    <a:gd name="T93" fmla="*/ 0 h 5102"/>
                    <a:gd name="T94" fmla="*/ 0 w 5185"/>
                    <a:gd name="T95" fmla="*/ 0 h 5102"/>
                    <a:gd name="T96" fmla="*/ 0 w 5185"/>
                    <a:gd name="T97" fmla="*/ 0 h 5102"/>
                    <a:gd name="T98" fmla="*/ 0 w 5185"/>
                    <a:gd name="T99" fmla="*/ 0 h 5102"/>
                    <a:gd name="T100" fmla="*/ 0 w 5185"/>
                    <a:gd name="T101" fmla="*/ 0 h 5102"/>
                    <a:gd name="T102" fmla="*/ 0 w 5185"/>
                    <a:gd name="T103" fmla="*/ 0 h 5102"/>
                    <a:gd name="T104" fmla="*/ 0 w 5185"/>
                    <a:gd name="T105" fmla="*/ 0 h 5102"/>
                    <a:gd name="T106" fmla="*/ 0 w 5185"/>
                    <a:gd name="T107" fmla="*/ 0 h 5102"/>
                    <a:gd name="T108" fmla="*/ 0 w 5185"/>
                    <a:gd name="T109" fmla="*/ 0 h 5102"/>
                    <a:gd name="T110" fmla="*/ 0 w 5185"/>
                    <a:gd name="T111" fmla="*/ 0 h 5102"/>
                    <a:gd name="T112" fmla="*/ 0 w 5185"/>
                    <a:gd name="T113" fmla="*/ 0 h 5102"/>
                    <a:gd name="T114" fmla="*/ 0 w 5185"/>
                    <a:gd name="T115" fmla="*/ 0 h 5102"/>
                    <a:gd name="T116" fmla="*/ 0 w 5185"/>
                    <a:gd name="T117" fmla="*/ 0 h 5102"/>
                    <a:gd name="T118" fmla="*/ 0 w 5185"/>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5" h="5102">
                      <a:moveTo>
                        <a:pt x="4820" y="955"/>
                      </a:moveTo>
                      <a:lnTo>
                        <a:pt x="4835" y="945"/>
                      </a:lnTo>
                      <a:lnTo>
                        <a:pt x="4848" y="934"/>
                      </a:lnTo>
                      <a:lnTo>
                        <a:pt x="4862" y="920"/>
                      </a:lnTo>
                      <a:lnTo>
                        <a:pt x="4875" y="904"/>
                      </a:lnTo>
                      <a:lnTo>
                        <a:pt x="4887" y="886"/>
                      </a:lnTo>
                      <a:lnTo>
                        <a:pt x="4900" y="867"/>
                      </a:lnTo>
                      <a:lnTo>
                        <a:pt x="4910" y="845"/>
                      </a:lnTo>
                      <a:lnTo>
                        <a:pt x="4921" y="822"/>
                      </a:lnTo>
                      <a:lnTo>
                        <a:pt x="4931" y="799"/>
                      </a:lnTo>
                      <a:lnTo>
                        <a:pt x="4939" y="773"/>
                      </a:lnTo>
                      <a:lnTo>
                        <a:pt x="4946" y="747"/>
                      </a:lnTo>
                      <a:lnTo>
                        <a:pt x="4954" y="720"/>
                      </a:lnTo>
                      <a:lnTo>
                        <a:pt x="4959" y="692"/>
                      </a:lnTo>
                      <a:lnTo>
                        <a:pt x="4964" y="663"/>
                      </a:lnTo>
                      <a:lnTo>
                        <a:pt x="4967" y="634"/>
                      </a:lnTo>
                      <a:lnTo>
                        <a:pt x="4969" y="605"/>
                      </a:lnTo>
                      <a:lnTo>
                        <a:pt x="4969" y="578"/>
                      </a:lnTo>
                      <a:lnTo>
                        <a:pt x="4969" y="551"/>
                      </a:lnTo>
                      <a:lnTo>
                        <a:pt x="4967" y="526"/>
                      </a:lnTo>
                      <a:lnTo>
                        <a:pt x="4965" y="501"/>
                      </a:lnTo>
                      <a:lnTo>
                        <a:pt x="4961" y="477"/>
                      </a:lnTo>
                      <a:lnTo>
                        <a:pt x="4956" y="453"/>
                      </a:lnTo>
                      <a:lnTo>
                        <a:pt x="4950" y="432"/>
                      </a:lnTo>
                      <a:lnTo>
                        <a:pt x="4943" y="410"/>
                      </a:lnTo>
                      <a:lnTo>
                        <a:pt x="4935" y="390"/>
                      </a:lnTo>
                      <a:lnTo>
                        <a:pt x="4927" y="372"/>
                      </a:lnTo>
                      <a:lnTo>
                        <a:pt x="4916" y="354"/>
                      </a:lnTo>
                      <a:lnTo>
                        <a:pt x="4906" y="337"/>
                      </a:lnTo>
                      <a:lnTo>
                        <a:pt x="4894" y="322"/>
                      </a:lnTo>
                      <a:lnTo>
                        <a:pt x="4881" y="308"/>
                      </a:lnTo>
                      <a:lnTo>
                        <a:pt x="4868" y="296"/>
                      </a:lnTo>
                      <a:lnTo>
                        <a:pt x="4853" y="286"/>
                      </a:lnTo>
                      <a:lnTo>
                        <a:pt x="4834" y="273"/>
                      </a:lnTo>
                      <a:lnTo>
                        <a:pt x="4814" y="262"/>
                      </a:lnTo>
                      <a:lnTo>
                        <a:pt x="4794" y="253"/>
                      </a:lnTo>
                      <a:lnTo>
                        <a:pt x="4774" y="244"/>
                      </a:lnTo>
                      <a:lnTo>
                        <a:pt x="4753" y="237"/>
                      </a:lnTo>
                      <a:lnTo>
                        <a:pt x="4732" y="231"/>
                      </a:lnTo>
                      <a:lnTo>
                        <a:pt x="4712" y="226"/>
                      </a:lnTo>
                      <a:lnTo>
                        <a:pt x="4690" y="223"/>
                      </a:lnTo>
                      <a:lnTo>
                        <a:pt x="4669" y="220"/>
                      </a:lnTo>
                      <a:lnTo>
                        <a:pt x="4649" y="217"/>
                      </a:lnTo>
                      <a:lnTo>
                        <a:pt x="4627" y="217"/>
                      </a:lnTo>
                      <a:lnTo>
                        <a:pt x="4606" y="217"/>
                      </a:lnTo>
                      <a:lnTo>
                        <a:pt x="4586" y="219"/>
                      </a:lnTo>
                      <a:lnTo>
                        <a:pt x="4566" y="221"/>
                      </a:lnTo>
                      <a:lnTo>
                        <a:pt x="4545" y="223"/>
                      </a:lnTo>
                      <a:lnTo>
                        <a:pt x="4526" y="227"/>
                      </a:lnTo>
                      <a:lnTo>
                        <a:pt x="4507" y="231"/>
                      </a:lnTo>
                      <a:lnTo>
                        <a:pt x="4487" y="235"/>
                      </a:lnTo>
                      <a:lnTo>
                        <a:pt x="4470" y="241"/>
                      </a:lnTo>
                      <a:lnTo>
                        <a:pt x="4451" y="246"/>
                      </a:lnTo>
                      <a:lnTo>
                        <a:pt x="4435" y="254"/>
                      </a:lnTo>
                      <a:lnTo>
                        <a:pt x="4418" y="260"/>
                      </a:lnTo>
                      <a:lnTo>
                        <a:pt x="4401" y="268"/>
                      </a:lnTo>
                      <a:lnTo>
                        <a:pt x="4386" y="275"/>
                      </a:lnTo>
                      <a:lnTo>
                        <a:pt x="4371" y="284"/>
                      </a:lnTo>
                      <a:lnTo>
                        <a:pt x="4358" y="292"/>
                      </a:lnTo>
                      <a:lnTo>
                        <a:pt x="4346" y="301"/>
                      </a:lnTo>
                      <a:lnTo>
                        <a:pt x="4333" y="310"/>
                      </a:lnTo>
                      <a:lnTo>
                        <a:pt x="4323" y="319"/>
                      </a:lnTo>
                      <a:lnTo>
                        <a:pt x="4313" y="328"/>
                      </a:lnTo>
                      <a:lnTo>
                        <a:pt x="4304" y="337"/>
                      </a:lnTo>
                      <a:lnTo>
                        <a:pt x="4296" y="347"/>
                      </a:lnTo>
                      <a:lnTo>
                        <a:pt x="4277" y="371"/>
                      </a:lnTo>
                      <a:lnTo>
                        <a:pt x="4257" y="392"/>
                      </a:lnTo>
                      <a:lnTo>
                        <a:pt x="4236" y="413"/>
                      </a:lnTo>
                      <a:lnTo>
                        <a:pt x="4213" y="432"/>
                      </a:lnTo>
                      <a:lnTo>
                        <a:pt x="4190" y="449"/>
                      </a:lnTo>
                      <a:lnTo>
                        <a:pt x="4167" y="466"/>
                      </a:lnTo>
                      <a:lnTo>
                        <a:pt x="4142" y="480"/>
                      </a:lnTo>
                      <a:lnTo>
                        <a:pt x="4116" y="494"/>
                      </a:lnTo>
                      <a:lnTo>
                        <a:pt x="4090" y="505"/>
                      </a:lnTo>
                      <a:lnTo>
                        <a:pt x="4063" y="516"/>
                      </a:lnTo>
                      <a:lnTo>
                        <a:pt x="4036" y="525"/>
                      </a:lnTo>
                      <a:lnTo>
                        <a:pt x="4010" y="533"/>
                      </a:lnTo>
                      <a:lnTo>
                        <a:pt x="3982" y="540"/>
                      </a:lnTo>
                      <a:lnTo>
                        <a:pt x="3954" y="545"/>
                      </a:lnTo>
                      <a:lnTo>
                        <a:pt x="3926" y="549"/>
                      </a:lnTo>
                      <a:lnTo>
                        <a:pt x="3897" y="552"/>
                      </a:lnTo>
                      <a:lnTo>
                        <a:pt x="3869" y="555"/>
                      </a:lnTo>
                      <a:lnTo>
                        <a:pt x="3840" y="556"/>
                      </a:lnTo>
                      <a:lnTo>
                        <a:pt x="3812" y="556"/>
                      </a:lnTo>
                      <a:lnTo>
                        <a:pt x="3784" y="555"/>
                      </a:lnTo>
                      <a:lnTo>
                        <a:pt x="3756" y="554"/>
                      </a:lnTo>
                      <a:lnTo>
                        <a:pt x="3729" y="550"/>
                      </a:lnTo>
                      <a:lnTo>
                        <a:pt x="3702" y="546"/>
                      </a:lnTo>
                      <a:lnTo>
                        <a:pt x="3676" y="542"/>
                      </a:lnTo>
                      <a:lnTo>
                        <a:pt x="3650" y="537"/>
                      </a:lnTo>
                      <a:lnTo>
                        <a:pt x="3624" y="531"/>
                      </a:lnTo>
                      <a:lnTo>
                        <a:pt x="3599" y="524"/>
                      </a:lnTo>
                      <a:lnTo>
                        <a:pt x="3575" y="515"/>
                      </a:lnTo>
                      <a:lnTo>
                        <a:pt x="3551" y="507"/>
                      </a:lnTo>
                      <a:lnTo>
                        <a:pt x="3530" y="498"/>
                      </a:lnTo>
                      <a:lnTo>
                        <a:pt x="3508" y="488"/>
                      </a:lnTo>
                      <a:lnTo>
                        <a:pt x="3487" y="478"/>
                      </a:lnTo>
                      <a:lnTo>
                        <a:pt x="3459" y="464"/>
                      </a:lnTo>
                      <a:lnTo>
                        <a:pt x="3424" y="446"/>
                      </a:lnTo>
                      <a:lnTo>
                        <a:pt x="3382" y="426"/>
                      </a:lnTo>
                      <a:lnTo>
                        <a:pt x="3333" y="406"/>
                      </a:lnTo>
                      <a:lnTo>
                        <a:pt x="3277" y="384"/>
                      </a:lnTo>
                      <a:lnTo>
                        <a:pt x="3217" y="362"/>
                      </a:lnTo>
                      <a:lnTo>
                        <a:pt x="3185" y="351"/>
                      </a:lnTo>
                      <a:lnTo>
                        <a:pt x="3151" y="341"/>
                      </a:lnTo>
                      <a:lnTo>
                        <a:pt x="3117" y="330"/>
                      </a:lnTo>
                      <a:lnTo>
                        <a:pt x="3081" y="320"/>
                      </a:lnTo>
                      <a:lnTo>
                        <a:pt x="3044" y="311"/>
                      </a:lnTo>
                      <a:lnTo>
                        <a:pt x="3006" y="302"/>
                      </a:lnTo>
                      <a:lnTo>
                        <a:pt x="2967" y="294"/>
                      </a:lnTo>
                      <a:lnTo>
                        <a:pt x="2928" y="287"/>
                      </a:lnTo>
                      <a:lnTo>
                        <a:pt x="2887" y="280"/>
                      </a:lnTo>
                      <a:lnTo>
                        <a:pt x="2845" y="274"/>
                      </a:lnTo>
                      <a:lnTo>
                        <a:pt x="2803" y="269"/>
                      </a:lnTo>
                      <a:lnTo>
                        <a:pt x="2760" y="266"/>
                      </a:lnTo>
                      <a:lnTo>
                        <a:pt x="2716" y="263"/>
                      </a:lnTo>
                      <a:lnTo>
                        <a:pt x="2672" y="262"/>
                      </a:lnTo>
                      <a:lnTo>
                        <a:pt x="2627" y="262"/>
                      </a:lnTo>
                      <a:lnTo>
                        <a:pt x="2583" y="264"/>
                      </a:lnTo>
                      <a:lnTo>
                        <a:pt x="2536" y="267"/>
                      </a:lnTo>
                      <a:lnTo>
                        <a:pt x="2490" y="271"/>
                      </a:lnTo>
                      <a:lnTo>
                        <a:pt x="2444" y="277"/>
                      </a:lnTo>
                      <a:lnTo>
                        <a:pt x="2397" y="286"/>
                      </a:lnTo>
                      <a:lnTo>
                        <a:pt x="2314" y="302"/>
                      </a:lnTo>
                      <a:lnTo>
                        <a:pt x="2233" y="321"/>
                      </a:lnTo>
                      <a:lnTo>
                        <a:pt x="2195" y="331"/>
                      </a:lnTo>
                      <a:lnTo>
                        <a:pt x="2156" y="342"/>
                      </a:lnTo>
                      <a:lnTo>
                        <a:pt x="2119" y="352"/>
                      </a:lnTo>
                      <a:lnTo>
                        <a:pt x="2084" y="363"/>
                      </a:lnTo>
                      <a:lnTo>
                        <a:pt x="2049" y="375"/>
                      </a:lnTo>
                      <a:lnTo>
                        <a:pt x="2014" y="387"/>
                      </a:lnTo>
                      <a:lnTo>
                        <a:pt x="1981" y="399"/>
                      </a:lnTo>
                      <a:lnTo>
                        <a:pt x="1948" y="412"/>
                      </a:lnTo>
                      <a:lnTo>
                        <a:pt x="1917" y="425"/>
                      </a:lnTo>
                      <a:lnTo>
                        <a:pt x="1886" y="440"/>
                      </a:lnTo>
                      <a:lnTo>
                        <a:pt x="1855" y="453"/>
                      </a:lnTo>
                      <a:lnTo>
                        <a:pt x="1826" y="469"/>
                      </a:lnTo>
                      <a:lnTo>
                        <a:pt x="1797" y="483"/>
                      </a:lnTo>
                      <a:lnTo>
                        <a:pt x="1769" y="500"/>
                      </a:lnTo>
                      <a:lnTo>
                        <a:pt x="1742" y="515"/>
                      </a:lnTo>
                      <a:lnTo>
                        <a:pt x="1715" y="532"/>
                      </a:lnTo>
                      <a:lnTo>
                        <a:pt x="1689" y="549"/>
                      </a:lnTo>
                      <a:lnTo>
                        <a:pt x="1664" y="567"/>
                      </a:lnTo>
                      <a:lnTo>
                        <a:pt x="1639" y="586"/>
                      </a:lnTo>
                      <a:lnTo>
                        <a:pt x="1616" y="604"/>
                      </a:lnTo>
                      <a:lnTo>
                        <a:pt x="1593" y="624"/>
                      </a:lnTo>
                      <a:lnTo>
                        <a:pt x="1570" y="643"/>
                      </a:lnTo>
                      <a:lnTo>
                        <a:pt x="1548" y="664"/>
                      </a:lnTo>
                      <a:lnTo>
                        <a:pt x="1528" y="685"/>
                      </a:lnTo>
                      <a:lnTo>
                        <a:pt x="1507" y="707"/>
                      </a:lnTo>
                      <a:lnTo>
                        <a:pt x="1486" y="728"/>
                      </a:lnTo>
                      <a:lnTo>
                        <a:pt x="1468" y="751"/>
                      </a:lnTo>
                      <a:lnTo>
                        <a:pt x="1448" y="775"/>
                      </a:lnTo>
                      <a:lnTo>
                        <a:pt x="1432" y="796"/>
                      </a:lnTo>
                      <a:lnTo>
                        <a:pt x="1415" y="819"/>
                      </a:lnTo>
                      <a:lnTo>
                        <a:pt x="1399" y="842"/>
                      </a:lnTo>
                      <a:lnTo>
                        <a:pt x="1382" y="867"/>
                      </a:lnTo>
                      <a:lnTo>
                        <a:pt x="1350" y="917"/>
                      </a:lnTo>
                      <a:lnTo>
                        <a:pt x="1320" y="970"/>
                      </a:lnTo>
                      <a:lnTo>
                        <a:pt x="1290" y="1026"/>
                      </a:lnTo>
                      <a:lnTo>
                        <a:pt x="1261" y="1084"/>
                      </a:lnTo>
                      <a:lnTo>
                        <a:pt x="1233" y="1145"/>
                      </a:lnTo>
                      <a:lnTo>
                        <a:pt x="1206" y="1207"/>
                      </a:lnTo>
                      <a:lnTo>
                        <a:pt x="1181" y="1271"/>
                      </a:lnTo>
                      <a:lnTo>
                        <a:pt x="1158" y="1337"/>
                      </a:lnTo>
                      <a:lnTo>
                        <a:pt x="1135" y="1404"/>
                      </a:lnTo>
                      <a:lnTo>
                        <a:pt x="1114" y="1473"/>
                      </a:lnTo>
                      <a:lnTo>
                        <a:pt x="1096" y="1543"/>
                      </a:lnTo>
                      <a:lnTo>
                        <a:pt x="1078" y="1613"/>
                      </a:lnTo>
                      <a:lnTo>
                        <a:pt x="1061" y="1686"/>
                      </a:lnTo>
                      <a:lnTo>
                        <a:pt x="1048" y="1757"/>
                      </a:lnTo>
                      <a:lnTo>
                        <a:pt x="1043" y="1794"/>
                      </a:lnTo>
                      <a:lnTo>
                        <a:pt x="1039" y="1837"/>
                      </a:lnTo>
                      <a:lnTo>
                        <a:pt x="1037" y="1884"/>
                      </a:lnTo>
                      <a:lnTo>
                        <a:pt x="1036" y="1936"/>
                      </a:lnTo>
                      <a:lnTo>
                        <a:pt x="1037" y="1992"/>
                      </a:lnTo>
                      <a:lnTo>
                        <a:pt x="1039" y="2053"/>
                      </a:lnTo>
                      <a:lnTo>
                        <a:pt x="1042" y="2116"/>
                      </a:lnTo>
                      <a:lnTo>
                        <a:pt x="1046" y="2183"/>
                      </a:lnTo>
                      <a:lnTo>
                        <a:pt x="1051" y="2252"/>
                      </a:lnTo>
                      <a:lnTo>
                        <a:pt x="1057" y="2325"/>
                      </a:lnTo>
                      <a:lnTo>
                        <a:pt x="1065" y="2399"/>
                      </a:lnTo>
                      <a:lnTo>
                        <a:pt x="1073" y="2476"/>
                      </a:lnTo>
                      <a:lnTo>
                        <a:pt x="1090" y="2631"/>
                      </a:lnTo>
                      <a:lnTo>
                        <a:pt x="1111" y="2789"/>
                      </a:lnTo>
                      <a:lnTo>
                        <a:pt x="1133" y="2946"/>
                      </a:lnTo>
                      <a:lnTo>
                        <a:pt x="1157" y="3099"/>
                      </a:lnTo>
                      <a:lnTo>
                        <a:pt x="1179" y="3247"/>
                      </a:lnTo>
                      <a:lnTo>
                        <a:pt x="1202" y="3384"/>
                      </a:lnTo>
                      <a:lnTo>
                        <a:pt x="1225" y="3509"/>
                      </a:lnTo>
                      <a:lnTo>
                        <a:pt x="1244" y="3619"/>
                      </a:lnTo>
                      <a:lnTo>
                        <a:pt x="1263" y="3710"/>
                      </a:lnTo>
                      <a:lnTo>
                        <a:pt x="1278" y="3780"/>
                      </a:lnTo>
                      <a:lnTo>
                        <a:pt x="1285" y="3812"/>
                      </a:lnTo>
                      <a:lnTo>
                        <a:pt x="1291" y="3844"/>
                      </a:lnTo>
                      <a:lnTo>
                        <a:pt x="1296" y="3878"/>
                      </a:lnTo>
                      <a:lnTo>
                        <a:pt x="1301" y="3912"/>
                      </a:lnTo>
                      <a:lnTo>
                        <a:pt x="1304" y="3947"/>
                      </a:lnTo>
                      <a:lnTo>
                        <a:pt x="1308" y="3981"/>
                      </a:lnTo>
                      <a:lnTo>
                        <a:pt x="1311" y="4017"/>
                      </a:lnTo>
                      <a:lnTo>
                        <a:pt x="1312" y="4053"/>
                      </a:lnTo>
                      <a:lnTo>
                        <a:pt x="1313" y="4090"/>
                      </a:lnTo>
                      <a:lnTo>
                        <a:pt x="1313" y="4126"/>
                      </a:lnTo>
                      <a:lnTo>
                        <a:pt x="1312" y="4163"/>
                      </a:lnTo>
                      <a:lnTo>
                        <a:pt x="1311" y="4200"/>
                      </a:lnTo>
                      <a:lnTo>
                        <a:pt x="1308" y="4236"/>
                      </a:lnTo>
                      <a:lnTo>
                        <a:pt x="1304" y="4274"/>
                      </a:lnTo>
                      <a:lnTo>
                        <a:pt x="1300" y="4311"/>
                      </a:lnTo>
                      <a:lnTo>
                        <a:pt x="1295" y="4347"/>
                      </a:lnTo>
                      <a:lnTo>
                        <a:pt x="1290" y="4383"/>
                      </a:lnTo>
                      <a:lnTo>
                        <a:pt x="1283" y="4419"/>
                      </a:lnTo>
                      <a:lnTo>
                        <a:pt x="1275" y="4456"/>
                      </a:lnTo>
                      <a:lnTo>
                        <a:pt x="1266" y="4491"/>
                      </a:lnTo>
                      <a:lnTo>
                        <a:pt x="1257" y="4525"/>
                      </a:lnTo>
                      <a:lnTo>
                        <a:pt x="1247" y="4559"/>
                      </a:lnTo>
                      <a:lnTo>
                        <a:pt x="1235" y="4593"/>
                      </a:lnTo>
                      <a:lnTo>
                        <a:pt x="1222" y="4625"/>
                      </a:lnTo>
                      <a:lnTo>
                        <a:pt x="1208" y="4657"/>
                      </a:lnTo>
                      <a:lnTo>
                        <a:pt x="1194" y="4688"/>
                      </a:lnTo>
                      <a:lnTo>
                        <a:pt x="1178" y="4718"/>
                      </a:lnTo>
                      <a:lnTo>
                        <a:pt x="1162" y="4747"/>
                      </a:lnTo>
                      <a:lnTo>
                        <a:pt x="1144" y="4775"/>
                      </a:lnTo>
                      <a:lnTo>
                        <a:pt x="1126" y="4802"/>
                      </a:lnTo>
                      <a:lnTo>
                        <a:pt x="1106" y="4828"/>
                      </a:lnTo>
                      <a:lnTo>
                        <a:pt x="1085" y="4852"/>
                      </a:lnTo>
                      <a:lnTo>
                        <a:pt x="1071" y="4866"/>
                      </a:lnTo>
                      <a:lnTo>
                        <a:pt x="1056" y="4880"/>
                      </a:lnTo>
                      <a:lnTo>
                        <a:pt x="1041" y="4895"/>
                      </a:lnTo>
                      <a:lnTo>
                        <a:pt x="1025" y="4909"/>
                      </a:lnTo>
                      <a:lnTo>
                        <a:pt x="1009" y="4923"/>
                      </a:lnTo>
                      <a:lnTo>
                        <a:pt x="991" y="4935"/>
                      </a:lnTo>
                      <a:lnTo>
                        <a:pt x="975" y="4948"/>
                      </a:lnTo>
                      <a:lnTo>
                        <a:pt x="956" y="4960"/>
                      </a:lnTo>
                      <a:lnTo>
                        <a:pt x="937" y="4972"/>
                      </a:lnTo>
                      <a:lnTo>
                        <a:pt x="919" y="4983"/>
                      </a:lnTo>
                      <a:lnTo>
                        <a:pt x="899" y="4994"/>
                      </a:lnTo>
                      <a:lnTo>
                        <a:pt x="879" y="5005"/>
                      </a:lnTo>
                      <a:lnTo>
                        <a:pt x="860" y="5014"/>
                      </a:lnTo>
                      <a:lnTo>
                        <a:pt x="839" y="5024"/>
                      </a:lnTo>
                      <a:lnTo>
                        <a:pt x="818" y="5032"/>
                      </a:lnTo>
                      <a:lnTo>
                        <a:pt x="798" y="5041"/>
                      </a:lnTo>
                      <a:lnTo>
                        <a:pt x="776" y="5049"/>
                      </a:lnTo>
                      <a:lnTo>
                        <a:pt x="754" y="5056"/>
                      </a:lnTo>
                      <a:lnTo>
                        <a:pt x="733" y="5063"/>
                      </a:lnTo>
                      <a:lnTo>
                        <a:pt x="711" y="5070"/>
                      </a:lnTo>
                      <a:lnTo>
                        <a:pt x="688" y="5075"/>
                      </a:lnTo>
                      <a:lnTo>
                        <a:pt x="665" y="5080"/>
                      </a:lnTo>
                      <a:lnTo>
                        <a:pt x="643" y="5085"/>
                      </a:lnTo>
                      <a:lnTo>
                        <a:pt x="620" y="5089"/>
                      </a:lnTo>
                      <a:lnTo>
                        <a:pt x="597" y="5092"/>
                      </a:lnTo>
                      <a:lnTo>
                        <a:pt x="574" y="5096"/>
                      </a:lnTo>
                      <a:lnTo>
                        <a:pt x="552" y="5098"/>
                      </a:lnTo>
                      <a:lnTo>
                        <a:pt x="528" y="5100"/>
                      </a:lnTo>
                      <a:lnTo>
                        <a:pt x="505" y="5101"/>
                      </a:lnTo>
                      <a:lnTo>
                        <a:pt x="481" y="5102"/>
                      </a:lnTo>
                      <a:lnTo>
                        <a:pt x="459" y="5102"/>
                      </a:lnTo>
                      <a:lnTo>
                        <a:pt x="436" y="5101"/>
                      </a:lnTo>
                      <a:lnTo>
                        <a:pt x="402" y="5099"/>
                      </a:lnTo>
                      <a:lnTo>
                        <a:pt x="369" y="5094"/>
                      </a:lnTo>
                      <a:lnTo>
                        <a:pt x="337" y="5090"/>
                      </a:lnTo>
                      <a:lnTo>
                        <a:pt x="306" y="5084"/>
                      </a:lnTo>
                      <a:lnTo>
                        <a:pt x="276" y="5077"/>
                      </a:lnTo>
                      <a:lnTo>
                        <a:pt x="247" y="5069"/>
                      </a:lnTo>
                      <a:lnTo>
                        <a:pt x="219" y="5058"/>
                      </a:lnTo>
                      <a:lnTo>
                        <a:pt x="192" y="5047"/>
                      </a:lnTo>
                      <a:lnTo>
                        <a:pt x="166" y="5036"/>
                      </a:lnTo>
                      <a:lnTo>
                        <a:pt x="141" y="5022"/>
                      </a:lnTo>
                      <a:lnTo>
                        <a:pt x="118" y="5008"/>
                      </a:lnTo>
                      <a:lnTo>
                        <a:pt x="97" y="4991"/>
                      </a:lnTo>
                      <a:lnTo>
                        <a:pt x="76" y="4975"/>
                      </a:lnTo>
                      <a:lnTo>
                        <a:pt x="56" y="4957"/>
                      </a:lnTo>
                      <a:lnTo>
                        <a:pt x="39" y="4937"/>
                      </a:lnTo>
                      <a:lnTo>
                        <a:pt x="22" y="4918"/>
                      </a:lnTo>
                      <a:lnTo>
                        <a:pt x="16" y="4908"/>
                      </a:lnTo>
                      <a:lnTo>
                        <a:pt x="11" y="4899"/>
                      </a:lnTo>
                      <a:lnTo>
                        <a:pt x="7" y="4889"/>
                      </a:lnTo>
                      <a:lnTo>
                        <a:pt x="4" y="4879"/>
                      </a:lnTo>
                      <a:lnTo>
                        <a:pt x="2" y="4869"/>
                      </a:lnTo>
                      <a:lnTo>
                        <a:pt x="0" y="4859"/>
                      </a:lnTo>
                      <a:lnTo>
                        <a:pt x="0" y="4848"/>
                      </a:lnTo>
                      <a:lnTo>
                        <a:pt x="2" y="4838"/>
                      </a:lnTo>
                      <a:lnTo>
                        <a:pt x="3" y="4828"/>
                      </a:lnTo>
                      <a:lnTo>
                        <a:pt x="6" y="4817"/>
                      </a:lnTo>
                      <a:lnTo>
                        <a:pt x="10" y="4808"/>
                      </a:lnTo>
                      <a:lnTo>
                        <a:pt x="14" y="4799"/>
                      </a:lnTo>
                      <a:lnTo>
                        <a:pt x="20" y="4789"/>
                      </a:lnTo>
                      <a:lnTo>
                        <a:pt x="26" y="4781"/>
                      </a:lnTo>
                      <a:lnTo>
                        <a:pt x="35" y="4773"/>
                      </a:lnTo>
                      <a:lnTo>
                        <a:pt x="43" y="4766"/>
                      </a:lnTo>
                      <a:lnTo>
                        <a:pt x="52" y="4759"/>
                      </a:lnTo>
                      <a:lnTo>
                        <a:pt x="61" y="4754"/>
                      </a:lnTo>
                      <a:lnTo>
                        <a:pt x="71" y="4750"/>
                      </a:lnTo>
                      <a:lnTo>
                        <a:pt x="81" y="4747"/>
                      </a:lnTo>
                      <a:lnTo>
                        <a:pt x="91" y="4745"/>
                      </a:lnTo>
                      <a:lnTo>
                        <a:pt x="102" y="4744"/>
                      </a:lnTo>
                      <a:lnTo>
                        <a:pt x="112" y="4744"/>
                      </a:lnTo>
                      <a:lnTo>
                        <a:pt x="122" y="4745"/>
                      </a:lnTo>
                      <a:lnTo>
                        <a:pt x="133" y="4747"/>
                      </a:lnTo>
                      <a:lnTo>
                        <a:pt x="143" y="4750"/>
                      </a:lnTo>
                      <a:lnTo>
                        <a:pt x="152" y="4753"/>
                      </a:lnTo>
                      <a:lnTo>
                        <a:pt x="162" y="4758"/>
                      </a:lnTo>
                      <a:lnTo>
                        <a:pt x="171" y="4764"/>
                      </a:lnTo>
                      <a:lnTo>
                        <a:pt x="179" y="4771"/>
                      </a:lnTo>
                      <a:lnTo>
                        <a:pt x="188" y="4778"/>
                      </a:lnTo>
                      <a:lnTo>
                        <a:pt x="195" y="4786"/>
                      </a:lnTo>
                      <a:lnTo>
                        <a:pt x="203" y="4797"/>
                      </a:lnTo>
                      <a:lnTo>
                        <a:pt x="212" y="4807"/>
                      </a:lnTo>
                      <a:lnTo>
                        <a:pt x="224" y="4816"/>
                      </a:lnTo>
                      <a:lnTo>
                        <a:pt x="235" y="4825"/>
                      </a:lnTo>
                      <a:lnTo>
                        <a:pt x="249" y="4833"/>
                      </a:lnTo>
                      <a:lnTo>
                        <a:pt x="262" y="4841"/>
                      </a:lnTo>
                      <a:lnTo>
                        <a:pt x="278" y="4848"/>
                      </a:lnTo>
                      <a:lnTo>
                        <a:pt x="293" y="4855"/>
                      </a:lnTo>
                      <a:lnTo>
                        <a:pt x="310" y="4861"/>
                      </a:lnTo>
                      <a:lnTo>
                        <a:pt x="326" y="4866"/>
                      </a:lnTo>
                      <a:lnTo>
                        <a:pt x="345" y="4871"/>
                      </a:lnTo>
                      <a:lnTo>
                        <a:pt x="363" y="4875"/>
                      </a:lnTo>
                      <a:lnTo>
                        <a:pt x="383" y="4878"/>
                      </a:lnTo>
                      <a:lnTo>
                        <a:pt x="403" y="4881"/>
                      </a:lnTo>
                      <a:lnTo>
                        <a:pt x="423" y="4884"/>
                      </a:lnTo>
                      <a:lnTo>
                        <a:pt x="445" y="4885"/>
                      </a:lnTo>
                      <a:lnTo>
                        <a:pt x="479" y="4885"/>
                      </a:lnTo>
                      <a:lnTo>
                        <a:pt x="513" y="4884"/>
                      </a:lnTo>
                      <a:lnTo>
                        <a:pt x="549" y="4880"/>
                      </a:lnTo>
                      <a:lnTo>
                        <a:pt x="583" y="4876"/>
                      </a:lnTo>
                      <a:lnTo>
                        <a:pt x="616" y="4870"/>
                      </a:lnTo>
                      <a:lnTo>
                        <a:pt x="650" y="4862"/>
                      </a:lnTo>
                      <a:lnTo>
                        <a:pt x="682" y="4853"/>
                      </a:lnTo>
                      <a:lnTo>
                        <a:pt x="714" y="4841"/>
                      </a:lnTo>
                      <a:lnTo>
                        <a:pt x="745" y="4829"/>
                      </a:lnTo>
                      <a:lnTo>
                        <a:pt x="775" y="4815"/>
                      </a:lnTo>
                      <a:lnTo>
                        <a:pt x="804" y="4800"/>
                      </a:lnTo>
                      <a:lnTo>
                        <a:pt x="832" y="4783"/>
                      </a:lnTo>
                      <a:lnTo>
                        <a:pt x="858" y="4766"/>
                      </a:lnTo>
                      <a:lnTo>
                        <a:pt x="883" y="4747"/>
                      </a:lnTo>
                      <a:lnTo>
                        <a:pt x="904" y="4726"/>
                      </a:lnTo>
                      <a:lnTo>
                        <a:pt x="925" y="4706"/>
                      </a:lnTo>
                      <a:lnTo>
                        <a:pt x="941" y="4687"/>
                      </a:lnTo>
                      <a:lnTo>
                        <a:pt x="956" y="4667"/>
                      </a:lnTo>
                      <a:lnTo>
                        <a:pt x="970" y="4647"/>
                      </a:lnTo>
                      <a:lnTo>
                        <a:pt x="984" y="4625"/>
                      </a:lnTo>
                      <a:lnTo>
                        <a:pt x="996" y="4602"/>
                      </a:lnTo>
                      <a:lnTo>
                        <a:pt x="1008" y="4580"/>
                      </a:lnTo>
                      <a:lnTo>
                        <a:pt x="1019" y="4555"/>
                      </a:lnTo>
                      <a:lnTo>
                        <a:pt x="1029" y="4529"/>
                      </a:lnTo>
                      <a:lnTo>
                        <a:pt x="1039" y="4503"/>
                      </a:lnTo>
                      <a:lnTo>
                        <a:pt x="1047" y="4476"/>
                      </a:lnTo>
                      <a:lnTo>
                        <a:pt x="1055" y="4448"/>
                      </a:lnTo>
                      <a:lnTo>
                        <a:pt x="1062" y="4420"/>
                      </a:lnTo>
                      <a:lnTo>
                        <a:pt x="1070" y="4391"/>
                      </a:lnTo>
                      <a:lnTo>
                        <a:pt x="1075" y="4362"/>
                      </a:lnTo>
                      <a:lnTo>
                        <a:pt x="1080" y="4332"/>
                      </a:lnTo>
                      <a:lnTo>
                        <a:pt x="1085" y="4303"/>
                      </a:lnTo>
                      <a:lnTo>
                        <a:pt x="1088" y="4273"/>
                      </a:lnTo>
                      <a:lnTo>
                        <a:pt x="1091" y="4243"/>
                      </a:lnTo>
                      <a:lnTo>
                        <a:pt x="1095" y="4212"/>
                      </a:lnTo>
                      <a:lnTo>
                        <a:pt x="1096" y="4182"/>
                      </a:lnTo>
                      <a:lnTo>
                        <a:pt x="1097" y="4151"/>
                      </a:lnTo>
                      <a:lnTo>
                        <a:pt x="1098" y="4120"/>
                      </a:lnTo>
                      <a:lnTo>
                        <a:pt x="1098" y="4090"/>
                      </a:lnTo>
                      <a:lnTo>
                        <a:pt x="1097" y="4058"/>
                      </a:lnTo>
                      <a:lnTo>
                        <a:pt x="1095" y="4029"/>
                      </a:lnTo>
                      <a:lnTo>
                        <a:pt x="1092" y="3999"/>
                      </a:lnTo>
                      <a:lnTo>
                        <a:pt x="1090" y="3970"/>
                      </a:lnTo>
                      <a:lnTo>
                        <a:pt x="1086" y="3941"/>
                      </a:lnTo>
                      <a:lnTo>
                        <a:pt x="1082" y="3912"/>
                      </a:lnTo>
                      <a:lnTo>
                        <a:pt x="1078" y="3884"/>
                      </a:lnTo>
                      <a:lnTo>
                        <a:pt x="1073" y="3856"/>
                      </a:lnTo>
                      <a:lnTo>
                        <a:pt x="1067" y="3829"/>
                      </a:lnTo>
                      <a:lnTo>
                        <a:pt x="1052" y="3761"/>
                      </a:lnTo>
                      <a:lnTo>
                        <a:pt x="1035" y="3671"/>
                      </a:lnTo>
                      <a:lnTo>
                        <a:pt x="1014" y="3560"/>
                      </a:lnTo>
                      <a:lnTo>
                        <a:pt x="991" y="3433"/>
                      </a:lnTo>
                      <a:lnTo>
                        <a:pt x="967" y="3292"/>
                      </a:lnTo>
                      <a:lnTo>
                        <a:pt x="944" y="3141"/>
                      </a:lnTo>
                      <a:lnTo>
                        <a:pt x="920" y="2982"/>
                      </a:lnTo>
                      <a:lnTo>
                        <a:pt x="897" y="2819"/>
                      </a:lnTo>
                      <a:lnTo>
                        <a:pt x="876" y="2654"/>
                      </a:lnTo>
                      <a:lnTo>
                        <a:pt x="857" y="2492"/>
                      </a:lnTo>
                      <a:lnTo>
                        <a:pt x="848" y="2411"/>
                      </a:lnTo>
                      <a:lnTo>
                        <a:pt x="841" y="2333"/>
                      </a:lnTo>
                      <a:lnTo>
                        <a:pt x="835" y="2257"/>
                      </a:lnTo>
                      <a:lnTo>
                        <a:pt x="830" y="2183"/>
                      </a:lnTo>
                      <a:lnTo>
                        <a:pt x="826" y="2112"/>
                      </a:lnTo>
                      <a:lnTo>
                        <a:pt x="823" y="2043"/>
                      </a:lnTo>
                      <a:lnTo>
                        <a:pt x="820" y="1978"/>
                      </a:lnTo>
                      <a:lnTo>
                        <a:pt x="820" y="1917"/>
                      </a:lnTo>
                      <a:lnTo>
                        <a:pt x="822" y="1860"/>
                      </a:lnTo>
                      <a:lnTo>
                        <a:pt x="825" y="1808"/>
                      </a:lnTo>
                      <a:lnTo>
                        <a:pt x="829" y="1761"/>
                      </a:lnTo>
                      <a:lnTo>
                        <a:pt x="835" y="1719"/>
                      </a:lnTo>
                      <a:lnTo>
                        <a:pt x="850" y="1639"/>
                      </a:lnTo>
                      <a:lnTo>
                        <a:pt x="868" y="1561"/>
                      </a:lnTo>
                      <a:lnTo>
                        <a:pt x="887" y="1483"/>
                      </a:lnTo>
                      <a:lnTo>
                        <a:pt x="908" y="1408"/>
                      </a:lnTo>
                      <a:lnTo>
                        <a:pt x="931" y="1332"/>
                      </a:lnTo>
                      <a:lnTo>
                        <a:pt x="955" y="1259"/>
                      </a:lnTo>
                      <a:lnTo>
                        <a:pt x="981" y="1187"/>
                      </a:lnTo>
                      <a:lnTo>
                        <a:pt x="1009" y="1117"/>
                      </a:lnTo>
                      <a:lnTo>
                        <a:pt x="1038" y="1050"/>
                      </a:lnTo>
                      <a:lnTo>
                        <a:pt x="1069" y="984"/>
                      </a:lnTo>
                      <a:lnTo>
                        <a:pt x="1101" y="920"/>
                      </a:lnTo>
                      <a:lnTo>
                        <a:pt x="1134" y="859"/>
                      </a:lnTo>
                      <a:lnTo>
                        <a:pt x="1150" y="829"/>
                      </a:lnTo>
                      <a:lnTo>
                        <a:pt x="1168" y="800"/>
                      </a:lnTo>
                      <a:lnTo>
                        <a:pt x="1186" y="772"/>
                      </a:lnTo>
                      <a:lnTo>
                        <a:pt x="1204" y="744"/>
                      </a:lnTo>
                      <a:lnTo>
                        <a:pt x="1222" y="717"/>
                      </a:lnTo>
                      <a:lnTo>
                        <a:pt x="1240" y="691"/>
                      </a:lnTo>
                      <a:lnTo>
                        <a:pt x="1260" y="665"/>
                      </a:lnTo>
                      <a:lnTo>
                        <a:pt x="1279" y="640"/>
                      </a:lnTo>
                      <a:lnTo>
                        <a:pt x="1300" y="613"/>
                      </a:lnTo>
                      <a:lnTo>
                        <a:pt x="1323" y="587"/>
                      </a:lnTo>
                      <a:lnTo>
                        <a:pt x="1347" y="561"/>
                      </a:lnTo>
                      <a:lnTo>
                        <a:pt x="1371" y="535"/>
                      </a:lnTo>
                      <a:lnTo>
                        <a:pt x="1395" y="511"/>
                      </a:lnTo>
                      <a:lnTo>
                        <a:pt x="1420" y="486"/>
                      </a:lnTo>
                      <a:lnTo>
                        <a:pt x="1446" y="464"/>
                      </a:lnTo>
                      <a:lnTo>
                        <a:pt x="1473" y="441"/>
                      </a:lnTo>
                      <a:lnTo>
                        <a:pt x="1501" y="419"/>
                      </a:lnTo>
                      <a:lnTo>
                        <a:pt x="1529" y="397"/>
                      </a:lnTo>
                      <a:lnTo>
                        <a:pt x="1558" y="377"/>
                      </a:lnTo>
                      <a:lnTo>
                        <a:pt x="1587" y="357"/>
                      </a:lnTo>
                      <a:lnTo>
                        <a:pt x="1617" y="337"/>
                      </a:lnTo>
                      <a:lnTo>
                        <a:pt x="1648" y="319"/>
                      </a:lnTo>
                      <a:lnTo>
                        <a:pt x="1680" y="300"/>
                      </a:lnTo>
                      <a:lnTo>
                        <a:pt x="1713" y="283"/>
                      </a:lnTo>
                      <a:lnTo>
                        <a:pt x="1746" y="265"/>
                      </a:lnTo>
                      <a:lnTo>
                        <a:pt x="1780" y="249"/>
                      </a:lnTo>
                      <a:lnTo>
                        <a:pt x="1815" y="233"/>
                      </a:lnTo>
                      <a:lnTo>
                        <a:pt x="1851" y="217"/>
                      </a:lnTo>
                      <a:lnTo>
                        <a:pt x="1889" y="203"/>
                      </a:lnTo>
                      <a:lnTo>
                        <a:pt x="1926" y="189"/>
                      </a:lnTo>
                      <a:lnTo>
                        <a:pt x="1965" y="174"/>
                      </a:lnTo>
                      <a:lnTo>
                        <a:pt x="2004" y="162"/>
                      </a:lnTo>
                      <a:lnTo>
                        <a:pt x="2045" y="148"/>
                      </a:lnTo>
                      <a:lnTo>
                        <a:pt x="2087" y="136"/>
                      </a:lnTo>
                      <a:lnTo>
                        <a:pt x="2130" y="124"/>
                      </a:lnTo>
                      <a:lnTo>
                        <a:pt x="2173" y="113"/>
                      </a:lnTo>
                      <a:lnTo>
                        <a:pt x="2218" y="103"/>
                      </a:lnTo>
                      <a:lnTo>
                        <a:pt x="2263" y="92"/>
                      </a:lnTo>
                      <a:lnTo>
                        <a:pt x="2310" y="82"/>
                      </a:lnTo>
                      <a:lnTo>
                        <a:pt x="2357" y="73"/>
                      </a:lnTo>
                      <a:lnTo>
                        <a:pt x="2410" y="63"/>
                      </a:lnTo>
                      <a:lnTo>
                        <a:pt x="2463" y="56"/>
                      </a:lnTo>
                      <a:lnTo>
                        <a:pt x="2515" y="51"/>
                      </a:lnTo>
                      <a:lnTo>
                        <a:pt x="2567" y="48"/>
                      </a:lnTo>
                      <a:lnTo>
                        <a:pt x="2619" y="46"/>
                      </a:lnTo>
                      <a:lnTo>
                        <a:pt x="2669" y="46"/>
                      </a:lnTo>
                      <a:lnTo>
                        <a:pt x="2719" y="47"/>
                      </a:lnTo>
                      <a:lnTo>
                        <a:pt x="2769" y="50"/>
                      </a:lnTo>
                      <a:lnTo>
                        <a:pt x="2817" y="54"/>
                      </a:lnTo>
                      <a:lnTo>
                        <a:pt x="2866" y="59"/>
                      </a:lnTo>
                      <a:lnTo>
                        <a:pt x="2912" y="65"/>
                      </a:lnTo>
                      <a:lnTo>
                        <a:pt x="2959" y="73"/>
                      </a:lnTo>
                      <a:lnTo>
                        <a:pt x="3003" y="81"/>
                      </a:lnTo>
                      <a:lnTo>
                        <a:pt x="3048" y="90"/>
                      </a:lnTo>
                      <a:lnTo>
                        <a:pt x="3090" y="100"/>
                      </a:lnTo>
                      <a:lnTo>
                        <a:pt x="3132" y="110"/>
                      </a:lnTo>
                      <a:lnTo>
                        <a:pt x="3172" y="121"/>
                      </a:lnTo>
                      <a:lnTo>
                        <a:pt x="3211" y="133"/>
                      </a:lnTo>
                      <a:lnTo>
                        <a:pt x="3250" y="145"/>
                      </a:lnTo>
                      <a:lnTo>
                        <a:pt x="3286" y="156"/>
                      </a:lnTo>
                      <a:lnTo>
                        <a:pt x="3354" y="181"/>
                      </a:lnTo>
                      <a:lnTo>
                        <a:pt x="3416" y="206"/>
                      </a:lnTo>
                      <a:lnTo>
                        <a:pt x="3471" y="229"/>
                      </a:lnTo>
                      <a:lnTo>
                        <a:pt x="3518" y="252"/>
                      </a:lnTo>
                      <a:lnTo>
                        <a:pt x="3558" y="271"/>
                      </a:lnTo>
                      <a:lnTo>
                        <a:pt x="3590" y="287"/>
                      </a:lnTo>
                      <a:lnTo>
                        <a:pt x="3603" y="294"/>
                      </a:lnTo>
                      <a:lnTo>
                        <a:pt x="3618" y="300"/>
                      </a:lnTo>
                      <a:lnTo>
                        <a:pt x="3632" y="306"/>
                      </a:lnTo>
                      <a:lnTo>
                        <a:pt x="3648" y="312"/>
                      </a:lnTo>
                      <a:lnTo>
                        <a:pt x="3664" y="317"/>
                      </a:lnTo>
                      <a:lnTo>
                        <a:pt x="3681" y="322"/>
                      </a:lnTo>
                      <a:lnTo>
                        <a:pt x="3697" y="326"/>
                      </a:lnTo>
                      <a:lnTo>
                        <a:pt x="3715" y="329"/>
                      </a:lnTo>
                      <a:lnTo>
                        <a:pt x="3733" y="332"/>
                      </a:lnTo>
                      <a:lnTo>
                        <a:pt x="3752" y="335"/>
                      </a:lnTo>
                      <a:lnTo>
                        <a:pt x="3770" y="336"/>
                      </a:lnTo>
                      <a:lnTo>
                        <a:pt x="3789" y="338"/>
                      </a:lnTo>
                      <a:lnTo>
                        <a:pt x="3808" y="339"/>
                      </a:lnTo>
                      <a:lnTo>
                        <a:pt x="3827" y="339"/>
                      </a:lnTo>
                      <a:lnTo>
                        <a:pt x="3846" y="338"/>
                      </a:lnTo>
                      <a:lnTo>
                        <a:pt x="3865" y="337"/>
                      </a:lnTo>
                      <a:lnTo>
                        <a:pt x="3884" y="335"/>
                      </a:lnTo>
                      <a:lnTo>
                        <a:pt x="3903" y="333"/>
                      </a:lnTo>
                      <a:lnTo>
                        <a:pt x="3922" y="330"/>
                      </a:lnTo>
                      <a:lnTo>
                        <a:pt x="3940" y="326"/>
                      </a:lnTo>
                      <a:lnTo>
                        <a:pt x="3958" y="322"/>
                      </a:lnTo>
                      <a:lnTo>
                        <a:pt x="3976" y="316"/>
                      </a:lnTo>
                      <a:lnTo>
                        <a:pt x="3993" y="310"/>
                      </a:lnTo>
                      <a:lnTo>
                        <a:pt x="4011" y="303"/>
                      </a:lnTo>
                      <a:lnTo>
                        <a:pt x="4027" y="295"/>
                      </a:lnTo>
                      <a:lnTo>
                        <a:pt x="4043" y="287"/>
                      </a:lnTo>
                      <a:lnTo>
                        <a:pt x="4058" y="277"/>
                      </a:lnTo>
                      <a:lnTo>
                        <a:pt x="4073" y="266"/>
                      </a:lnTo>
                      <a:lnTo>
                        <a:pt x="4087" y="256"/>
                      </a:lnTo>
                      <a:lnTo>
                        <a:pt x="4101" y="243"/>
                      </a:lnTo>
                      <a:lnTo>
                        <a:pt x="4112" y="230"/>
                      </a:lnTo>
                      <a:lnTo>
                        <a:pt x="4124" y="215"/>
                      </a:lnTo>
                      <a:lnTo>
                        <a:pt x="4138" y="199"/>
                      </a:lnTo>
                      <a:lnTo>
                        <a:pt x="4153" y="182"/>
                      </a:lnTo>
                      <a:lnTo>
                        <a:pt x="4170" y="166"/>
                      </a:lnTo>
                      <a:lnTo>
                        <a:pt x="4188" y="149"/>
                      </a:lnTo>
                      <a:lnTo>
                        <a:pt x="4207" y="134"/>
                      </a:lnTo>
                      <a:lnTo>
                        <a:pt x="4228" y="119"/>
                      </a:lnTo>
                      <a:lnTo>
                        <a:pt x="4249" y="105"/>
                      </a:lnTo>
                      <a:lnTo>
                        <a:pt x="4272" y="91"/>
                      </a:lnTo>
                      <a:lnTo>
                        <a:pt x="4296" y="79"/>
                      </a:lnTo>
                      <a:lnTo>
                        <a:pt x="4321" y="67"/>
                      </a:lnTo>
                      <a:lnTo>
                        <a:pt x="4347" y="55"/>
                      </a:lnTo>
                      <a:lnTo>
                        <a:pt x="4374" y="45"/>
                      </a:lnTo>
                      <a:lnTo>
                        <a:pt x="4400" y="36"/>
                      </a:lnTo>
                      <a:lnTo>
                        <a:pt x="4428" y="27"/>
                      </a:lnTo>
                      <a:lnTo>
                        <a:pt x="4456" y="20"/>
                      </a:lnTo>
                      <a:lnTo>
                        <a:pt x="4486" y="13"/>
                      </a:lnTo>
                      <a:lnTo>
                        <a:pt x="4515" y="8"/>
                      </a:lnTo>
                      <a:lnTo>
                        <a:pt x="4545" y="4"/>
                      </a:lnTo>
                      <a:lnTo>
                        <a:pt x="4575" y="1"/>
                      </a:lnTo>
                      <a:lnTo>
                        <a:pt x="4606" y="0"/>
                      </a:lnTo>
                      <a:lnTo>
                        <a:pt x="4637" y="0"/>
                      </a:lnTo>
                      <a:lnTo>
                        <a:pt x="4668" y="1"/>
                      </a:lnTo>
                      <a:lnTo>
                        <a:pt x="4699" y="4"/>
                      </a:lnTo>
                      <a:lnTo>
                        <a:pt x="4731" y="9"/>
                      </a:lnTo>
                      <a:lnTo>
                        <a:pt x="4762" y="15"/>
                      </a:lnTo>
                      <a:lnTo>
                        <a:pt x="4793" y="23"/>
                      </a:lnTo>
                      <a:lnTo>
                        <a:pt x="4824" y="32"/>
                      </a:lnTo>
                      <a:lnTo>
                        <a:pt x="4855" y="43"/>
                      </a:lnTo>
                      <a:lnTo>
                        <a:pt x="4885" y="56"/>
                      </a:lnTo>
                      <a:lnTo>
                        <a:pt x="4915" y="71"/>
                      </a:lnTo>
                      <a:lnTo>
                        <a:pt x="4945" y="87"/>
                      </a:lnTo>
                      <a:lnTo>
                        <a:pt x="4975" y="106"/>
                      </a:lnTo>
                      <a:lnTo>
                        <a:pt x="4988" y="115"/>
                      </a:lnTo>
                      <a:lnTo>
                        <a:pt x="5001" y="125"/>
                      </a:lnTo>
                      <a:lnTo>
                        <a:pt x="5014" y="136"/>
                      </a:lnTo>
                      <a:lnTo>
                        <a:pt x="5026" y="147"/>
                      </a:lnTo>
                      <a:lnTo>
                        <a:pt x="5037" y="159"/>
                      </a:lnTo>
                      <a:lnTo>
                        <a:pt x="5049" y="170"/>
                      </a:lnTo>
                      <a:lnTo>
                        <a:pt x="5059" y="182"/>
                      </a:lnTo>
                      <a:lnTo>
                        <a:pt x="5069" y="195"/>
                      </a:lnTo>
                      <a:lnTo>
                        <a:pt x="5089" y="222"/>
                      </a:lnTo>
                      <a:lnTo>
                        <a:pt x="5107" y="251"/>
                      </a:lnTo>
                      <a:lnTo>
                        <a:pt x="5123" y="281"/>
                      </a:lnTo>
                      <a:lnTo>
                        <a:pt x="5138" y="313"/>
                      </a:lnTo>
                      <a:lnTo>
                        <a:pt x="5150" y="346"/>
                      </a:lnTo>
                      <a:lnTo>
                        <a:pt x="5160" y="380"/>
                      </a:lnTo>
                      <a:lnTo>
                        <a:pt x="5170" y="416"/>
                      </a:lnTo>
                      <a:lnTo>
                        <a:pt x="5176" y="453"/>
                      </a:lnTo>
                      <a:lnTo>
                        <a:pt x="5181" y="493"/>
                      </a:lnTo>
                      <a:lnTo>
                        <a:pt x="5184" y="532"/>
                      </a:lnTo>
                      <a:lnTo>
                        <a:pt x="5185" y="573"/>
                      </a:lnTo>
                      <a:lnTo>
                        <a:pt x="5185" y="615"/>
                      </a:lnTo>
                      <a:lnTo>
                        <a:pt x="5182" y="652"/>
                      </a:lnTo>
                      <a:lnTo>
                        <a:pt x="5178" y="690"/>
                      </a:lnTo>
                      <a:lnTo>
                        <a:pt x="5172" y="728"/>
                      </a:lnTo>
                      <a:lnTo>
                        <a:pt x="5165" y="768"/>
                      </a:lnTo>
                      <a:lnTo>
                        <a:pt x="5154" y="806"/>
                      </a:lnTo>
                      <a:lnTo>
                        <a:pt x="5143" y="844"/>
                      </a:lnTo>
                      <a:lnTo>
                        <a:pt x="5129" y="882"/>
                      </a:lnTo>
                      <a:lnTo>
                        <a:pt x="5115" y="918"/>
                      </a:lnTo>
                      <a:lnTo>
                        <a:pt x="5097" y="954"/>
                      </a:lnTo>
                      <a:lnTo>
                        <a:pt x="5079" y="988"/>
                      </a:lnTo>
                      <a:lnTo>
                        <a:pt x="5068" y="1004"/>
                      </a:lnTo>
                      <a:lnTo>
                        <a:pt x="5058" y="1020"/>
                      </a:lnTo>
                      <a:lnTo>
                        <a:pt x="5047" y="1035"/>
                      </a:lnTo>
                      <a:lnTo>
                        <a:pt x="5035" y="1050"/>
                      </a:lnTo>
                      <a:lnTo>
                        <a:pt x="5023" y="1064"/>
                      </a:lnTo>
                      <a:lnTo>
                        <a:pt x="5011" y="1078"/>
                      </a:lnTo>
                      <a:lnTo>
                        <a:pt x="4997" y="1090"/>
                      </a:lnTo>
                      <a:lnTo>
                        <a:pt x="4984" y="1103"/>
                      </a:lnTo>
                      <a:lnTo>
                        <a:pt x="4970" y="1114"/>
                      </a:lnTo>
                      <a:lnTo>
                        <a:pt x="4956" y="1125"/>
                      </a:lnTo>
                      <a:lnTo>
                        <a:pt x="4940" y="1135"/>
                      </a:lnTo>
                      <a:lnTo>
                        <a:pt x="4925" y="1144"/>
                      </a:lnTo>
                      <a:lnTo>
                        <a:pt x="4915" y="1149"/>
                      </a:lnTo>
                      <a:lnTo>
                        <a:pt x="4905" y="1153"/>
                      </a:lnTo>
                      <a:lnTo>
                        <a:pt x="4895" y="1155"/>
                      </a:lnTo>
                      <a:lnTo>
                        <a:pt x="4884" y="1157"/>
                      </a:lnTo>
                      <a:lnTo>
                        <a:pt x="4874" y="1157"/>
                      </a:lnTo>
                      <a:lnTo>
                        <a:pt x="4863" y="1157"/>
                      </a:lnTo>
                      <a:lnTo>
                        <a:pt x="4853" y="1156"/>
                      </a:lnTo>
                      <a:lnTo>
                        <a:pt x="4843" y="1153"/>
                      </a:lnTo>
                      <a:lnTo>
                        <a:pt x="4833" y="1150"/>
                      </a:lnTo>
                      <a:lnTo>
                        <a:pt x="4823" y="1146"/>
                      </a:lnTo>
                      <a:lnTo>
                        <a:pt x="4814" y="1141"/>
                      </a:lnTo>
                      <a:lnTo>
                        <a:pt x="4806" y="1135"/>
                      </a:lnTo>
                      <a:lnTo>
                        <a:pt x="4797" y="1127"/>
                      </a:lnTo>
                      <a:lnTo>
                        <a:pt x="4790" y="1120"/>
                      </a:lnTo>
                      <a:lnTo>
                        <a:pt x="4784" y="1112"/>
                      </a:lnTo>
                      <a:lnTo>
                        <a:pt x="4778" y="1101"/>
                      </a:lnTo>
                      <a:lnTo>
                        <a:pt x="4773" y="1092"/>
                      </a:lnTo>
                      <a:lnTo>
                        <a:pt x="4770" y="1082"/>
                      </a:lnTo>
                      <a:lnTo>
                        <a:pt x="4766" y="1072"/>
                      </a:lnTo>
                      <a:lnTo>
                        <a:pt x="4765" y="1061"/>
                      </a:lnTo>
                      <a:lnTo>
                        <a:pt x="4764" y="1051"/>
                      </a:lnTo>
                      <a:lnTo>
                        <a:pt x="4764" y="1040"/>
                      </a:lnTo>
                      <a:lnTo>
                        <a:pt x="4766" y="1030"/>
                      </a:lnTo>
                      <a:lnTo>
                        <a:pt x="4769" y="1020"/>
                      </a:lnTo>
                      <a:lnTo>
                        <a:pt x="4772" y="1009"/>
                      </a:lnTo>
                      <a:lnTo>
                        <a:pt x="4776" y="1000"/>
                      </a:lnTo>
                      <a:lnTo>
                        <a:pt x="4781" y="991"/>
                      </a:lnTo>
                      <a:lnTo>
                        <a:pt x="4787" y="983"/>
                      </a:lnTo>
                      <a:lnTo>
                        <a:pt x="4794" y="974"/>
                      </a:lnTo>
                      <a:lnTo>
                        <a:pt x="4802" y="967"/>
                      </a:lnTo>
                      <a:lnTo>
                        <a:pt x="4811" y="961"/>
                      </a:lnTo>
                      <a:lnTo>
                        <a:pt x="4820" y="95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0" name="Freeform 1150">
                  <a:extLst>
                    <a:ext uri="{FF2B5EF4-FFF2-40B4-BE49-F238E27FC236}">
                      <a16:creationId xmlns:a16="http://schemas.microsoft.com/office/drawing/2014/main" id="{8107DE0A-546C-4954-90C7-ABC04DA62E0C}"/>
                    </a:ext>
                  </a:extLst>
                </p:cNvPr>
                <p:cNvSpPr>
                  <a:spLocks/>
                </p:cNvSpPr>
                <p:nvPr/>
              </p:nvSpPr>
              <p:spPr bwMode="auto">
                <a:xfrm>
                  <a:off x="1967" y="2871"/>
                  <a:ext cx="143"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0" y="2473"/>
                      </a:moveTo>
                      <a:lnTo>
                        <a:pt x="1139" y="2490"/>
                      </a:lnTo>
                      <a:lnTo>
                        <a:pt x="1149" y="2490"/>
                      </a:lnTo>
                      <a:lnTo>
                        <a:pt x="1159" y="2489"/>
                      </a:lnTo>
                      <a:lnTo>
                        <a:pt x="1166" y="2486"/>
                      </a:lnTo>
                      <a:lnTo>
                        <a:pt x="1173" y="2484"/>
                      </a:lnTo>
                      <a:lnTo>
                        <a:pt x="1178" y="2482"/>
                      </a:lnTo>
                      <a:lnTo>
                        <a:pt x="1184" y="2479"/>
                      </a:lnTo>
                      <a:lnTo>
                        <a:pt x="1188" y="2475"/>
                      </a:lnTo>
                      <a:lnTo>
                        <a:pt x="1191" y="2472"/>
                      </a:lnTo>
                      <a:lnTo>
                        <a:pt x="1197" y="2466"/>
                      </a:lnTo>
                      <a:lnTo>
                        <a:pt x="1202" y="2459"/>
                      </a:lnTo>
                      <a:lnTo>
                        <a:pt x="1207" y="2451"/>
                      </a:lnTo>
                      <a:lnTo>
                        <a:pt x="1213" y="2442"/>
                      </a:lnTo>
                      <a:lnTo>
                        <a:pt x="1222" y="2422"/>
                      </a:lnTo>
                      <a:lnTo>
                        <a:pt x="1229" y="2400"/>
                      </a:lnTo>
                      <a:lnTo>
                        <a:pt x="1235" y="2374"/>
                      </a:lnTo>
                      <a:lnTo>
                        <a:pt x="1239" y="2347"/>
                      </a:lnTo>
                      <a:lnTo>
                        <a:pt x="1243" y="2317"/>
                      </a:lnTo>
                      <a:lnTo>
                        <a:pt x="1245" y="2286"/>
                      </a:lnTo>
                      <a:lnTo>
                        <a:pt x="1247" y="2212"/>
                      </a:lnTo>
                      <a:lnTo>
                        <a:pt x="1253" y="2096"/>
                      </a:lnTo>
                      <a:lnTo>
                        <a:pt x="1260" y="1952"/>
                      </a:lnTo>
                      <a:lnTo>
                        <a:pt x="1269" y="1796"/>
                      </a:lnTo>
                      <a:lnTo>
                        <a:pt x="1278" y="1644"/>
                      </a:lnTo>
                      <a:lnTo>
                        <a:pt x="1286" y="1513"/>
                      </a:lnTo>
                      <a:lnTo>
                        <a:pt x="1291" y="1417"/>
                      </a:lnTo>
                      <a:lnTo>
                        <a:pt x="1294" y="1374"/>
                      </a:lnTo>
                      <a:lnTo>
                        <a:pt x="1295" y="1364"/>
                      </a:lnTo>
                      <a:lnTo>
                        <a:pt x="1297" y="1353"/>
                      </a:lnTo>
                      <a:lnTo>
                        <a:pt x="1300" y="1343"/>
                      </a:lnTo>
                      <a:lnTo>
                        <a:pt x="1305" y="1334"/>
                      </a:lnTo>
                      <a:lnTo>
                        <a:pt x="1310" y="1324"/>
                      </a:lnTo>
                      <a:lnTo>
                        <a:pt x="1315" y="1316"/>
                      </a:lnTo>
                      <a:lnTo>
                        <a:pt x="1322" y="1309"/>
                      </a:lnTo>
                      <a:lnTo>
                        <a:pt x="1328" y="1302"/>
                      </a:lnTo>
                      <a:lnTo>
                        <a:pt x="1337" y="1294"/>
                      </a:lnTo>
                      <a:lnTo>
                        <a:pt x="1345" y="1289"/>
                      </a:lnTo>
                      <a:lnTo>
                        <a:pt x="1353" y="1284"/>
                      </a:lnTo>
                      <a:lnTo>
                        <a:pt x="1362" y="1280"/>
                      </a:lnTo>
                      <a:lnTo>
                        <a:pt x="1373" y="1277"/>
                      </a:lnTo>
                      <a:lnTo>
                        <a:pt x="1383" y="1274"/>
                      </a:lnTo>
                      <a:lnTo>
                        <a:pt x="1394" y="1273"/>
                      </a:lnTo>
                      <a:lnTo>
                        <a:pt x="1404" y="1273"/>
                      </a:lnTo>
                      <a:lnTo>
                        <a:pt x="1451" y="1273"/>
                      </a:lnTo>
                      <a:lnTo>
                        <a:pt x="1511" y="1274"/>
                      </a:lnTo>
                      <a:lnTo>
                        <a:pt x="1581" y="1274"/>
                      </a:lnTo>
                      <a:lnTo>
                        <a:pt x="1654" y="1274"/>
                      </a:lnTo>
                      <a:lnTo>
                        <a:pt x="1726" y="1273"/>
                      </a:lnTo>
                      <a:lnTo>
                        <a:pt x="1794" y="1271"/>
                      </a:lnTo>
                      <a:lnTo>
                        <a:pt x="1852" y="1267"/>
                      </a:lnTo>
                      <a:lnTo>
                        <a:pt x="1895" y="1264"/>
                      </a:lnTo>
                      <a:lnTo>
                        <a:pt x="1898" y="1263"/>
                      </a:lnTo>
                      <a:lnTo>
                        <a:pt x="1901" y="1263"/>
                      </a:lnTo>
                      <a:lnTo>
                        <a:pt x="1903" y="1262"/>
                      </a:lnTo>
                      <a:lnTo>
                        <a:pt x="1906" y="1261"/>
                      </a:lnTo>
                      <a:lnTo>
                        <a:pt x="1908" y="1261"/>
                      </a:lnTo>
                      <a:lnTo>
                        <a:pt x="1912" y="1259"/>
                      </a:lnTo>
                      <a:lnTo>
                        <a:pt x="1913" y="1258"/>
                      </a:lnTo>
                      <a:lnTo>
                        <a:pt x="1914" y="1257"/>
                      </a:lnTo>
                      <a:lnTo>
                        <a:pt x="1916" y="1252"/>
                      </a:lnTo>
                      <a:lnTo>
                        <a:pt x="1918" y="1245"/>
                      </a:lnTo>
                      <a:lnTo>
                        <a:pt x="1918" y="1236"/>
                      </a:lnTo>
                      <a:lnTo>
                        <a:pt x="1918" y="1227"/>
                      </a:lnTo>
                      <a:lnTo>
                        <a:pt x="1916" y="1216"/>
                      </a:lnTo>
                      <a:lnTo>
                        <a:pt x="1913" y="1203"/>
                      </a:lnTo>
                      <a:lnTo>
                        <a:pt x="1908" y="1190"/>
                      </a:lnTo>
                      <a:lnTo>
                        <a:pt x="1902" y="1175"/>
                      </a:lnTo>
                      <a:lnTo>
                        <a:pt x="1397" y="156"/>
                      </a:lnTo>
                      <a:lnTo>
                        <a:pt x="1391" y="146"/>
                      </a:lnTo>
                      <a:lnTo>
                        <a:pt x="1388" y="135"/>
                      </a:lnTo>
                      <a:lnTo>
                        <a:pt x="1386" y="125"/>
                      </a:lnTo>
                      <a:lnTo>
                        <a:pt x="1385" y="115"/>
                      </a:lnTo>
                      <a:lnTo>
                        <a:pt x="1385" y="104"/>
                      </a:lnTo>
                      <a:lnTo>
                        <a:pt x="1386" y="94"/>
                      </a:lnTo>
                      <a:lnTo>
                        <a:pt x="1387" y="84"/>
                      </a:lnTo>
                      <a:lnTo>
                        <a:pt x="1390" y="73"/>
                      </a:lnTo>
                      <a:lnTo>
                        <a:pt x="1395" y="64"/>
                      </a:lnTo>
                      <a:lnTo>
                        <a:pt x="1399" y="55"/>
                      </a:lnTo>
                      <a:lnTo>
                        <a:pt x="1405" y="45"/>
                      </a:lnTo>
                      <a:lnTo>
                        <a:pt x="1411" y="37"/>
                      </a:lnTo>
                      <a:lnTo>
                        <a:pt x="1418" y="30"/>
                      </a:lnTo>
                      <a:lnTo>
                        <a:pt x="1427" y="23"/>
                      </a:lnTo>
                      <a:lnTo>
                        <a:pt x="1435" y="16"/>
                      </a:lnTo>
                      <a:lnTo>
                        <a:pt x="1445" y="11"/>
                      </a:lnTo>
                      <a:lnTo>
                        <a:pt x="1455" y="6"/>
                      </a:lnTo>
                      <a:lnTo>
                        <a:pt x="1465" y="3"/>
                      </a:lnTo>
                      <a:lnTo>
                        <a:pt x="1476" y="1"/>
                      </a:lnTo>
                      <a:lnTo>
                        <a:pt x="1487" y="0"/>
                      </a:lnTo>
                      <a:lnTo>
                        <a:pt x="1497" y="0"/>
                      </a:lnTo>
                      <a:lnTo>
                        <a:pt x="1507" y="1"/>
                      </a:lnTo>
                      <a:lnTo>
                        <a:pt x="1518" y="2"/>
                      </a:lnTo>
                      <a:lnTo>
                        <a:pt x="1528" y="5"/>
                      </a:lnTo>
                      <a:lnTo>
                        <a:pt x="1537" y="9"/>
                      </a:lnTo>
                      <a:lnTo>
                        <a:pt x="1547" y="13"/>
                      </a:lnTo>
                      <a:lnTo>
                        <a:pt x="1555" y="20"/>
                      </a:lnTo>
                      <a:lnTo>
                        <a:pt x="1563" y="26"/>
                      </a:lnTo>
                      <a:lnTo>
                        <a:pt x="1571" y="33"/>
                      </a:lnTo>
                      <a:lnTo>
                        <a:pt x="1579" y="41"/>
                      </a:lnTo>
                      <a:lnTo>
                        <a:pt x="1585" y="50"/>
                      </a:lnTo>
                      <a:lnTo>
                        <a:pt x="1590" y="60"/>
                      </a:lnTo>
                      <a:lnTo>
                        <a:pt x="2098" y="1081"/>
                      </a:lnTo>
                      <a:lnTo>
                        <a:pt x="2106" y="1100"/>
                      </a:lnTo>
                      <a:lnTo>
                        <a:pt x="2113" y="1119"/>
                      </a:lnTo>
                      <a:lnTo>
                        <a:pt x="2119" y="1137"/>
                      </a:lnTo>
                      <a:lnTo>
                        <a:pt x="2125" y="1155"/>
                      </a:lnTo>
                      <a:lnTo>
                        <a:pt x="2128" y="1173"/>
                      </a:lnTo>
                      <a:lnTo>
                        <a:pt x="2131" y="1192"/>
                      </a:lnTo>
                      <a:lnTo>
                        <a:pt x="2133" y="1211"/>
                      </a:lnTo>
                      <a:lnTo>
                        <a:pt x="2134" y="1228"/>
                      </a:lnTo>
                      <a:lnTo>
                        <a:pt x="2134" y="1246"/>
                      </a:lnTo>
                      <a:lnTo>
                        <a:pt x="2133" y="1263"/>
                      </a:lnTo>
                      <a:lnTo>
                        <a:pt x="2131" y="1281"/>
                      </a:lnTo>
                      <a:lnTo>
                        <a:pt x="2128" y="1297"/>
                      </a:lnTo>
                      <a:lnTo>
                        <a:pt x="2124" y="1314"/>
                      </a:lnTo>
                      <a:lnTo>
                        <a:pt x="2117" y="1330"/>
                      </a:lnTo>
                      <a:lnTo>
                        <a:pt x="2111" y="1345"/>
                      </a:lnTo>
                      <a:lnTo>
                        <a:pt x="2104" y="1361"/>
                      </a:lnTo>
                      <a:lnTo>
                        <a:pt x="2097" y="1372"/>
                      </a:lnTo>
                      <a:lnTo>
                        <a:pt x="2089" y="1384"/>
                      </a:lnTo>
                      <a:lnTo>
                        <a:pt x="2081" y="1395"/>
                      </a:lnTo>
                      <a:lnTo>
                        <a:pt x="2072" y="1405"/>
                      </a:lnTo>
                      <a:lnTo>
                        <a:pt x="2063" y="1415"/>
                      </a:lnTo>
                      <a:lnTo>
                        <a:pt x="2052" y="1425"/>
                      </a:lnTo>
                      <a:lnTo>
                        <a:pt x="2041" y="1433"/>
                      </a:lnTo>
                      <a:lnTo>
                        <a:pt x="2031" y="1440"/>
                      </a:lnTo>
                      <a:lnTo>
                        <a:pt x="2018" y="1447"/>
                      </a:lnTo>
                      <a:lnTo>
                        <a:pt x="2006" y="1455"/>
                      </a:lnTo>
                      <a:lnTo>
                        <a:pt x="1993" y="1460"/>
                      </a:lnTo>
                      <a:lnTo>
                        <a:pt x="1980" y="1465"/>
                      </a:lnTo>
                      <a:lnTo>
                        <a:pt x="1966" y="1470"/>
                      </a:lnTo>
                      <a:lnTo>
                        <a:pt x="1952" y="1473"/>
                      </a:lnTo>
                      <a:lnTo>
                        <a:pt x="1937" y="1476"/>
                      </a:lnTo>
                      <a:lnTo>
                        <a:pt x="1922" y="1478"/>
                      </a:lnTo>
                      <a:lnTo>
                        <a:pt x="1884" y="1483"/>
                      </a:lnTo>
                      <a:lnTo>
                        <a:pt x="1837" y="1486"/>
                      </a:lnTo>
                      <a:lnTo>
                        <a:pt x="1784" y="1488"/>
                      </a:lnTo>
                      <a:lnTo>
                        <a:pt x="1726" y="1489"/>
                      </a:lnTo>
                      <a:lnTo>
                        <a:pt x="1669" y="1490"/>
                      </a:lnTo>
                      <a:lnTo>
                        <a:pt x="1610" y="1490"/>
                      </a:lnTo>
                      <a:lnTo>
                        <a:pt x="1555" y="1490"/>
                      </a:lnTo>
                      <a:lnTo>
                        <a:pt x="1504" y="1490"/>
                      </a:lnTo>
                      <a:lnTo>
                        <a:pt x="1499" y="1583"/>
                      </a:lnTo>
                      <a:lnTo>
                        <a:pt x="1492" y="1693"/>
                      </a:lnTo>
                      <a:lnTo>
                        <a:pt x="1485" y="1813"/>
                      </a:lnTo>
                      <a:lnTo>
                        <a:pt x="1478" y="1936"/>
                      </a:lnTo>
                      <a:lnTo>
                        <a:pt x="1471" y="2053"/>
                      </a:lnTo>
                      <a:lnTo>
                        <a:pt x="1466" y="2156"/>
                      </a:lnTo>
                      <a:lnTo>
                        <a:pt x="1463" y="2237"/>
                      </a:lnTo>
                      <a:lnTo>
                        <a:pt x="1461" y="2289"/>
                      </a:lnTo>
                      <a:lnTo>
                        <a:pt x="1459" y="2324"/>
                      </a:lnTo>
                      <a:lnTo>
                        <a:pt x="1456" y="2364"/>
                      </a:lnTo>
                      <a:lnTo>
                        <a:pt x="1452" y="2386"/>
                      </a:lnTo>
                      <a:lnTo>
                        <a:pt x="1448" y="2408"/>
                      </a:lnTo>
                      <a:lnTo>
                        <a:pt x="1444" y="2431"/>
                      </a:lnTo>
                      <a:lnTo>
                        <a:pt x="1438" y="2454"/>
                      </a:lnTo>
                      <a:lnTo>
                        <a:pt x="1431" y="2477"/>
                      </a:lnTo>
                      <a:lnTo>
                        <a:pt x="1422" y="2501"/>
                      </a:lnTo>
                      <a:lnTo>
                        <a:pt x="1413" y="2524"/>
                      </a:lnTo>
                      <a:lnTo>
                        <a:pt x="1403" y="2546"/>
                      </a:lnTo>
                      <a:lnTo>
                        <a:pt x="1389" y="2568"/>
                      </a:lnTo>
                      <a:lnTo>
                        <a:pt x="1376" y="2589"/>
                      </a:lnTo>
                      <a:lnTo>
                        <a:pt x="1359" y="2608"/>
                      </a:lnTo>
                      <a:lnTo>
                        <a:pt x="1342" y="2628"/>
                      </a:lnTo>
                      <a:lnTo>
                        <a:pt x="1331" y="2637"/>
                      </a:lnTo>
                      <a:lnTo>
                        <a:pt x="1320" y="2647"/>
                      </a:lnTo>
                      <a:lnTo>
                        <a:pt x="1310" y="2655"/>
                      </a:lnTo>
                      <a:lnTo>
                        <a:pt x="1298" y="2662"/>
                      </a:lnTo>
                      <a:lnTo>
                        <a:pt x="1286" y="2669"/>
                      </a:lnTo>
                      <a:lnTo>
                        <a:pt x="1274" y="2676"/>
                      </a:lnTo>
                      <a:lnTo>
                        <a:pt x="1261" y="2682"/>
                      </a:lnTo>
                      <a:lnTo>
                        <a:pt x="1249" y="2687"/>
                      </a:lnTo>
                      <a:lnTo>
                        <a:pt x="1235" y="2692"/>
                      </a:lnTo>
                      <a:lnTo>
                        <a:pt x="1222" y="2696"/>
                      </a:lnTo>
                      <a:lnTo>
                        <a:pt x="1208" y="2699"/>
                      </a:lnTo>
                      <a:lnTo>
                        <a:pt x="1194" y="2702"/>
                      </a:lnTo>
                      <a:lnTo>
                        <a:pt x="1179" y="2704"/>
                      </a:lnTo>
                      <a:lnTo>
                        <a:pt x="1166" y="2706"/>
                      </a:lnTo>
                      <a:lnTo>
                        <a:pt x="1151" y="2707"/>
                      </a:lnTo>
                      <a:lnTo>
                        <a:pt x="1136" y="2707"/>
                      </a:lnTo>
                      <a:lnTo>
                        <a:pt x="106" y="2689"/>
                      </a:lnTo>
                      <a:lnTo>
                        <a:pt x="95" y="2688"/>
                      </a:lnTo>
                      <a:lnTo>
                        <a:pt x="84" y="2687"/>
                      </a:lnTo>
                      <a:lnTo>
                        <a:pt x="74" y="2684"/>
                      </a:lnTo>
                      <a:lnTo>
                        <a:pt x="64" y="2680"/>
                      </a:lnTo>
                      <a:lnTo>
                        <a:pt x="54" y="2676"/>
                      </a:lnTo>
                      <a:lnTo>
                        <a:pt x="46" y="2669"/>
                      </a:lnTo>
                      <a:lnTo>
                        <a:pt x="38" y="2663"/>
                      </a:lnTo>
                      <a:lnTo>
                        <a:pt x="31" y="2656"/>
                      </a:lnTo>
                      <a:lnTo>
                        <a:pt x="23" y="2649"/>
                      </a:lnTo>
                      <a:lnTo>
                        <a:pt x="17" y="2641"/>
                      </a:lnTo>
                      <a:lnTo>
                        <a:pt x="12" y="2631"/>
                      </a:lnTo>
                      <a:lnTo>
                        <a:pt x="8" y="2622"/>
                      </a:lnTo>
                      <a:lnTo>
                        <a:pt x="4" y="2612"/>
                      </a:lnTo>
                      <a:lnTo>
                        <a:pt x="2" y="2601"/>
                      </a:lnTo>
                      <a:lnTo>
                        <a:pt x="0" y="2591"/>
                      </a:lnTo>
                      <a:lnTo>
                        <a:pt x="0" y="2580"/>
                      </a:lnTo>
                      <a:lnTo>
                        <a:pt x="1" y="2568"/>
                      </a:lnTo>
                      <a:lnTo>
                        <a:pt x="3" y="2558"/>
                      </a:lnTo>
                      <a:lnTo>
                        <a:pt x="5" y="2547"/>
                      </a:lnTo>
                      <a:lnTo>
                        <a:pt x="9" y="2537"/>
                      </a:lnTo>
                      <a:lnTo>
                        <a:pt x="14" y="2528"/>
                      </a:lnTo>
                      <a:lnTo>
                        <a:pt x="19" y="2520"/>
                      </a:lnTo>
                      <a:lnTo>
                        <a:pt x="25" y="2511"/>
                      </a:lnTo>
                      <a:lnTo>
                        <a:pt x="33" y="2503"/>
                      </a:lnTo>
                      <a:lnTo>
                        <a:pt x="41" y="2497"/>
                      </a:lnTo>
                      <a:lnTo>
                        <a:pt x="49" y="2491"/>
                      </a:lnTo>
                      <a:lnTo>
                        <a:pt x="58" y="2485"/>
                      </a:lnTo>
                      <a:lnTo>
                        <a:pt x="68" y="2480"/>
                      </a:lnTo>
                      <a:lnTo>
                        <a:pt x="77" y="2477"/>
                      </a:lnTo>
                      <a:lnTo>
                        <a:pt x="87" y="2475"/>
                      </a:lnTo>
                      <a:lnTo>
                        <a:pt x="99" y="2473"/>
                      </a:lnTo>
                      <a:lnTo>
                        <a:pt x="110" y="2473"/>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1" name="Freeform 1151">
                  <a:extLst>
                    <a:ext uri="{FF2B5EF4-FFF2-40B4-BE49-F238E27FC236}">
                      <a16:creationId xmlns:a16="http://schemas.microsoft.com/office/drawing/2014/main" id="{CF956444-C4B7-4E38-BC8B-681B47B51722}"/>
                    </a:ext>
                  </a:extLst>
                </p:cNvPr>
                <p:cNvSpPr>
                  <a:spLocks/>
                </p:cNvSpPr>
                <p:nvPr/>
              </p:nvSpPr>
              <p:spPr bwMode="auto">
                <a:xfrm>
                  <a:off x="1809" y="2703"/>
                  <a:ext cx="286" cy="280"/>
                </a:xfrm>
                <a:custGeom>
                  <a:avLst/>
                  <a:gdLst>
                    <a:gd name="T0" fmla="*/ 0 w 4301"/>
                    <a:gd name="T1" fmla="*/ 0 h 4192"/>
                    <a:gd name="T2" fmla="*/ 0 w 4301"/>
                    <a:gd name="T3" fmla="*/ 0 h 4192"/>
                    <a:gd name="T4" fmla="*/ 0 w 4301"/>
                    <a:gd name="T5" fmla="*/ 0 h 4192"/>
                    <a:gd name="T6" fmla="*/ 0 w 4301"/>
                    <a:gd name="T7" fmla="*/ 0 h 4192"/>
                    <a:gd name="T8" fmla="*/ 0 w 4301"/>
                    <a:gd name="T9" fmla="*/ 0 h 4192"/>
                    <a:gd name="T10" fmla="*/ 0 w 4301"/>
                    <a:gd name="T11" fmla="*/ 0 h 4192"/>
                    <a:gd name="T12" fmla="*/ 0 w 4301"/>
                    <a:gd name="T13" fmla="*/ 0 h 4192"/>
                    <a:gd name="T14" fmla="*/ 0 w 4301"/>
                    <a:gd name="T15" fmla="*/ 0 h 4192"/>
                    <a:gd name="T16" fmla="*/ 0 w 4301"/>
                    <a:gd name="T17" fmla="*/ 0 h 4192"/>
                    <a:gd name="T18" fmla="*/ 0 w 4301"/>
                    <a:gd name="T19" fmla="*/ 0 h 4192"/>
                    <a:gd name="T20" fmla="*/ 0 w 4301"/>
                    <a:gd name="T21" fmla="*/ 0 h 4192"/>
                    <a:gd name="T22" fmla="*/ 0 w 4301"/>
                    <a:gd name="T23" fmla="*/ 0 h 4192"/>
                    <a:gd name="T24" fmla="*/ 0 w 4301"/>
                    <a:gd name="T25" fmla="*/ 0 h 4192"/>
                    <a:gd name="T26" fmla="*/ 0 w 4301"/>
                    <a:gd name="T27" fmla="*/ 0 h 4192"/>
                    <a:gd name="T28" fmla="*/ 0 w 4301"/>
                    <a:gd name="T29" fmla="*/ 0 h 4192"/>
                    <a:gd name="T30" fmla="*/ 0 w 4301"/>
                    <a:gd name="T31" fmla="*/ 0 h 4192"/>
                    <a:gd name="T32" fmla="*/ 0 w 4301"/>
                    <a:gd name="T33" fmla="*/ 0 h 4192"/>
                    <a:gd name="T34" fmla="*/ 0 w 4301"/>
                    <a:gd name="T35" fmla="*/ 0 h 4192"/>
                    <a:gd name="T36" fmla="*/ 0 w 4301"/>
                    <a:gd name="T37" fmla="*/ 0 h 4192"/>
                    <a:gd name="T38" fmla="*/ 0 w 4301"/>
                    <a:gd name="T39" fmla="*/ 0 h 4192"/>
                    <a:gd name="T40" fmla="*/ 0 w 4301"/>
                    <a:gd name="T41" fmla="*/ 0 h 4192"/>
                    <a:gd name="T42" fmla="*/ 0 w 4301"/>
                    <a:gd name="T43" fmla="*/ 0 h 4192"/>
                    <a:gd name="T44" fmla="*/ 0 w 4301"/>
                    <a:gd name="T45" fmla="*/ 0 h 4192"/>
                    <a:gd name="T46" fmla="*/ 0 w 4301"/>
                    <a:gd name="T47" fmla="*/ 0 h 4192"/>
                    <a:gd name="T48" fmla="*/ 0 w 4301"/>
                    <a:gd name="T49" fmla="*/ 0 h 4192"/>
                    <a:gd name="T50" fmla="*/ 0 w 4301"/>
                    <a:gd name="T51" fmla="*/ 0 h 4192"/>
                    <a:gd name="T52" fmla="*/ 0 w 4301"/>
                    <a:gd name="T53" fmla="*/ 0 h 4192"/>
                    <a:gd name="T54" fmla="*/ 0 w 4301"/>
                    <a:gd name="T55" fmla="*/ 0 h 4192"/>
                    <a:gd name="T56" fmla="*/ 0 w 4301"/>
                    <a:gd name="T57" fmla="*/ 0 h 4192"/>
                    <a:gd name="T58" fmla="*/ 0 w 4301"/>
                    <a:gd name="T59" fmla="*/ 0 h 4192"/>
                    <a:gd name="T60" fmla="*/ 0 w 4301"/>
                    <a:gd name="T61" fmla="*/ 0 h 4192"/>
                    <a:gd name="T62" fmla="*/ 0 w 4301"/>
                    <a:gd name="T63" fmla="*/ 0 h 4192"/>
                    <a:gd name="T64" fmla="*/ 0 w 4301"/>
                    <a:gd name="T65" fmla="*/ 0 h 4192"/>
                    <a:gd name="T66" fmla="*/ 0 w 4301"/>
                    <a:gd name="T67" fmla="*/ 0 h 4192"/>
                    <a:gd name="T68" fmla="*/ 0 w 4301"/>
                    <a:gd name="T69" fmla="*/ 0 h 4192"/>
                    <a:gd name="T70" fmla="*/ 0 w 4301"/>
                    <a:gd name="T71" fmla="*/ 0 h 4192"/>
                    <a:gd name="T72" fmla="*/ 0 w 4301"/>
                    <a:gd name="T73" fmla="*/ 0 h 4192"/>
                    <a:gd name="T74" fmla="*/ 0 w 4301"/>
                    <a:gd name="T75" fmla="*/ 0 h 4192"/>
                    <a:gd name="T76" fmla="*/ 0 w 4301"/>
                    <a:gd name="T77" fmla="*/ 0 h 4192"/>
                    <a:gd name="T78" fmla="*/ 0 w 4301"/>
                    <a:gd name="T79" fmla="*/ 0 h 4192"/>
                    <a:gd name="T80" fmla="*/ 0 w 4301"/>
                    <a:gd name="T81" fmla="*/ 0 h 4192"/>
                    <a:gd name="T82" fmla="*/ 0 w 4301"/>
                    <a:gd name="T83" fmla="*/ 0 h 4192"/>
                    <a:gd name="T84" fmla="*/ 0 w 4301"/>
                    <a:gd name="T85" fmla="*/ 0 h 4192"/>
                    <a:gd name="T86" fmla="*/ 0 w 4301"/>
                    <a:gd name="T87" fmla="*/ 0 h 4192"/>
                    <a:gd name="T88" fmla="*/ 0 w 4301"/>
                    <a:gd name="T89" fmla="*/ 0 h 4192"/>
                    <a:gd name="T90" fmla="*/ 0 w 4301"/>
                    <a:gd name="T91" fmla="*/ 0 h 4192"/>
                    <a:gd name="T92" fmla="*/ 0 w 4301"/>
                    <a:gd name="T93" fmla="*/ 0 h 4192"/>
                    <a:gd name="T94" fmla="*/ 0 w 4301"/>
                    <a:gd name="T95" fmla="*/ 0 h 4192"/>
                    <a:gd name="T96" fmla="*/ 0 w 4301"/>
                    <a:gd name="T97" fmla="*/ 0 h 4192"/>
                    <a:gd name="T98" fmla="*/ 0 w 4301"/>
                    <a:gd name="T99" fmla="*/ 0 h 4192"/>
                    <a:gd name="T100" fmla="*/ 0 w 4301"/>
                    <a:gd name="T101" fmla="*/ 0 h 4192"/>
                    <a:gd name="T102" fmla="*/ 0 w 4301"/>
                    <a:gd name="T103" fmla="*/ 0 h 4192"/>
                    <a:gd name="T104" fmla="*/ 0 w 4301"/>
                    <a:gd name="T105" fmla="*/ 0 h 4192"/>
                    <a:gd name="T106" fmla="*/ 0 w 4301"/>
                    <a:gd name="T107" fmla="*/ 0 h 4192"/>
                    <a:gd name="T108" fmla="*/ 0 w 4301"/>
                    <a:gd name="T109" fmla="*/ 0 h 4192"/>
                    <a:gd name="T110" fmla="*/ 0 w 4301"/>
                    <a:gd name="T111" fmla="*/ 0 h 4192"/>
                    <a:gd name="T112" fmla="*/ 0 w 4301"/>
                    <a:gd name="T113" fmla="*/ 0 h 4192"/>
                    <a:gd name="T114" fmla="*/ 0 w 4301"/>
                    <a:gd name="T115" fmla="*/ 0 h 4192"/>
                    <a:gd name="T116" fmla="*/ 0 w 4301"/>
                    <a:gd name="T117" fmla="*/ 0 h 4192"/>
                    <a:gd name="T118" fmla="*/ 0 w 4301"/>
                    <a:gd name="T119" fmla="*/ 0 h 4192"/>
                    <a:gd name="T120" fmla="*/ 0 w 4301"/>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1" h="4192">
                      <a:moveTo>
                        <a:pt x="307" y="568"/>
                      </a:moveTo>
                      <a:lnTo>
                        <a:pt x="326" y="551"/>
                      </a:lnTo>
                      <a:lnTo>
                        <a:pt x="344" y="536"/>
                      </a:lnTo>
                      <a:lnTo>
                        <a:pt x="365" y="521"/>
                      </a:lnTo>
                      <a:lnTo>
                        <a:pt x="386" y="509"/>
                      </a:lnTo>
                      <a:lnTo>
                        <a:pt x="408" y="498"/>
                      </a:lnTo>
                      <a:lnTo>
                        <a:pt x="430" y="487"/>
                      </a:lnTo>
                      <a:lnTo>
                        <a:pt x="453" y="478"/>
                      </a:lnTo>
                      <a:lnTo>
                        <a:pt x="476" y="471"/>
                      </a:lnTo>
                      <a:lnTo>
                        <a:pt x="501" y="464"/>
                      </a:lnTo>
                      <a:lnTo>
                        <a:pt x="524" y="457"/>
                      </a:lnTo>
                      <a:lnTo>
                        <a:pt x="549" y="453"/>
                      </a:lnTo>
                      <a:lnTo>
                        <a:pt x="574" y="449"/>
                      </a:lnTo>
                      <a:lnTo>
                        <a:pt x="600" y="446"/>
                      </a:lnTo>
                      <a:lnTo>
                        <a:pt x="626" y="444"/>
                      </a:lnTo>
                      <a:lnTo>
                        <a:pt x="652" y="443"/>
                      </a:lnTo>
                      <a:lnTo>
                        <a:pt x="678" y="442"/>
                      </a:lnTo>
                      <a:lnTo>
                        <a:pt x="704" y="442"/>
                      </a:lnTo>
                      <a:lnTo>
                        <a:pt x="731" y="443"/>
                      </a:lnTo>
                      <a:lnTo>
                        <a:pt x="757" y="444"/>
                      </a:lnTo>
                      <a:lnTo>
                        <a:pt x="784" y="446"/>
                      </a:lnTo>
                      <a:lnTo>
                        <a:pt x="838" y="451"/>
                      </a:lnTo>
                      <a:lnTo>
                        <a:pt x="890" y="458"/>
                      </a:lnTo>
                      <a:lnTo>
                        <a:pt x="942" y="467"/>
                      </a:lnTo>
                      <a:lnTo>
                        <a:pt x="993" y="475"/>
                      </a:lnTo>
                      <a:lnTo>
                        <a:pt x="1042" y="484"/>
                      </a:lnTo>
                      <a:lnTo>
                        <a:pt x="1090" y="492"/>
                      </a:lnTo>
                      <a:lnTo>
                        <a:pt x="1111" y="497"/>
                      </a:lnTo>
                      <a:lnTo>
                        <a:pt x="1131" y="501"/>
                      </a:lnTo>
                      <a:lnTo>
                        <a:pt x="1150" y="505"/>
                      </a:lnTo>
                      <a:lnTo>
                        <a:pt x="1169" y="508"/>
                      </a:lnTo>
                      <a:lnTo>
                        <a:pt x="1186" y="511"/>
                      </a:lnTo>
                      <a:lnTo>
                        <a:pt x="1203" y="513"/>
                      </a:lnTo>
                      <a:lnTo>
                        <a:pt x="1218" y="515"/>
                      </a:lnTo>
                      <a:lnTo>
                        <a:pt x="1232" y="517"/>
                      </a:lnTo>
                      <a:lnTo>
                        <a:pt x="1265" y="520"/>
                      </a:lnTo>
                      <a:lnTo>
                        <a:pt x="1296" y="521"/>
                      </a:lnTo>
                      <a:lnTo>
                        <a:pt x="1324" y="522"/>
                      </a:lnTo>
                      <a:lnTo>
                        <a:pt x="1351" y="521"/>
                      </a:lnTo>
                      <a:lnTo>
                        <a:pt x="1374" y="519"/>
                      </a:lnTo>
                      <a:lnTo>
                        <a:pt x="1396" y="516"/>
                      </a:lnTo>
                      <a:lnTo>
                        <a:pt x="1416" y="512"/>
                      </a:lnTo>
                      <a:lnTo>
                        <a:pt x="1434" y="506"/>
                      </a:lnTo>
                      <a:lnTo>
                        <a:pt x="1451" y="500"/>
                      </a:lnTo>
                      <a:lnTo>
                        <a:pt x="1466" y="491"/>
                      </a:lnTo>
                      <a:lnTo>
                        <a:pt x="1481" y="483"/>
                      </a:lnTo>
                      <a:lnTo>
                        <a:pt x="1493" y="474"/>
                      </a:lnTo>
                      <a:lnTo>
                        <a:pt x="1506" y="464"/>
                      </a:lnTo>
                      <a:lnTo>
                        <a:pt x="1517" y="452"/>
                      </a:lnTo>
                      <a:lnTo>
                        <a:pt x="1527" y="440"/>
                      </a:lnTo>
                      <a:lnTo>
                        <a:pt x="1538" y="427"/>
                      </a:lnTo>
                      <a:lnTo>
                        <a:pt x="1569" y="384"/>
                      </a:lnTo>
                      <a:lnTo>
                        <a:pt x="1605" y="333"/>
                      </a:lnTo>
                      <a:lnTo>
                        <a:pt x="1646" y="278"/>
                      </a:lnTo>
                      <a:lnTo>
                        <a:pt x="1669" y="252"/>
                      </a:lnTo>
                      <a:lnTo>
                        <a:pt x="1694" y="223"/>
                      </a:lnTo>
                      <a:lnTo>
                        <a:pt x="1719" y="196"/>
                      </a:lnTo>
                      <a:lnTo>
                        <a:pt x="1747" y="169"/>
                      </a:lnTo>
                      <a:lnTo>
                        <a:pt x="1775" y="142"/>
                      </a:lnTo>
                      <a:lnTo>
                        <a:pt x="1806" y="117"/>
                      </a:lnTo>
                      <a:lnTo>
                        <a:pt x="1821" y="106"/>
                      </a:lnTo>
                      <a:lnTo>
                        <a:pt x="1838" y="93"/>
                      </a:lnTo>
                      <a:lnTo>
                        <a:pt x="1854" y="83"/>
                      </a:lnTo>
                      <a:lnTo>
                        <a:pt x="1871" y="72"/>
                      </a:lnTo>
                      <a:lnTo>
                        <a:pt x="1888" y="62"/>
                      </a:lnTo>
                      <a:lnTo>
                        <a:pt x="1907" y="52"/>
                      </a:lnTo>
                      <a:lnTo>
                        <a:pt x="1926" y="44"/>
                      </a:lnTo>
                      <a:lnTo>
                        <a:pt x="1944" y="36"/>
                      </a:lnTo>
                      <a:lnTo>
                        <a:pt x="1964" y="28"/>
                      </a:lnTo>
                      <a:lnTo>
                        <a:pt x="1983" y="21"/>
                      </a:lnTo>
                      <a:lnTo>
                        <a:pt x="2004" y="15"/>
                      </a:lnTo>
                      <a:lnTo>
                        <a:pt x="2025" y="10"/>
                      </a:lnTo>
                      <a:lnTo>
                        <a:pt x="2045" y="6"/>
                      </a:lnTo>
                      <a:lnTo>
                        <a:pt x="2067" y="2"/>
                      </a:lnTo>
                      <a:lnTo>
                        <a:pt x="2088" y="0"/>
                      </a:lnTo>
                      <a:lnTo>
                        <a:pt x="2110" y="0"/>
                      </a:lnTo>
                      <a:lnTo>
                        <a:pt x="2130" y="1"/>
                      </a:lnTo>
                      <a:lnTo>
                        <a:pt x="2152" y="2"/>
                      </a:lnTo>
                      <a:lnTo>
                        <a:pt x="2173" y="6"/>
                      </a:lnTo>
                      <a:lnTo>
                        <a:pt x="2194" y="10"/>
                      </a:lnTo>
                      <a:lnTo>
                        <a:pt x="2215" y="15"/>
                      </a:lnTo>
                      <a:lnTo>
                        <a:pt x="2237" y="20"/>
                      </a:lnTo>
                      <a:lnTo>
                        <a:pt x="2257" y="27"/>
                      </a:lnTo>
                      <a:lnTo>
                        <a:pt x="2279" y="34"/>
                      </a:lnTo>
                      <a:lnTo>
                        <a:pt x="2300" y="43"/>
                      </a:lnTo>
                      <a:lnTo>
                        <a:pt x="2322" y="51"/>
                      </a:lnTo>
                      <a:lnTo>
                        <a:pt x="2342" y="60"/>
                      </a:lnTo>
                      <a:lnTo>
                        <a:pt x="2363" y="71"/>
                      </a:lnTo>
                      <a:lnTo>
                        <a:pt x="2403" y="92"/>
                      </a:lnTo>
                      <a:lnTo>
                        <a:pt x="2444" y="116"/>
                      </a:lnTo>
                      <a:lnTo>
                        <a:pt x="2484" y="141"/>
                      </a:lnTo>
                      <a:lnTo>
                        <a:pt x="2522" y="166"/>
                      </a:lnTo>
                      <a:lnTo>
                        <a:pt x="2597" y="219"/>
                      </a:lnTo>
                      <a:lnTo>
                        <a:pt x="2665" y="269"/>
                      </a:lnTo>
                      <a:lnTo>
                        <a:pt x="2677" y="278"/>
                      </a:lnTo>
                      <a:lnTo>
                        <a:pt x="2689" y="287"/>
                      </a:lnTo>
                      <a:lnTo>
                        <a:pt x="2700" y="296"/>
                      </a:lnTo>
                      <a:lnTo>
                        <a:pt x="2711" y="303"/>
                      </a:lnTo>
                      <a:lnTo>
                        <a:pt x="2722" y="312"/>
                      </a:lnTo>
                      <a:lnTo>
                        <a:pt x="2732" y="319"/>
                      </a:lnTo>
                      <a:lnTo>
                        <a:pt x="2742" y="326"/>
                      </a:lnTo>
                      <a:lnTo>
                        <a:pt x="2752" y="333"/>
                      </a:lnTo>
                      <a:lnTo>
                        <a:pt x="2763" y="341"/>
                      </a:lnTo>
                      <a:lnTo>
                        <a:pt x="2775" y="347"/>
                      </a:lnTo>
                      <a:lnTo>
                        <a:pt x="2786" y="352"/>
                      </a:lnTo>
                      <a:lnTo>
                        <a:pt x="2799" y="357"/>
                      </a:lnTo>
                      <a:lnTo>
                        <a:pt x="2812" y="362"/>
                      </a:lnTo>
                      <a:lnTo>
                        <a:pt x="2826" y="366"/>
                      </a:lnTo>
                      <a:lnTo>
                        <a:pt x="2840" y="369"/>
                      </a:lnTo>
                      <a:lnTo>
                        <a:pt x="2854" y="373"/>
                      </a:lnTo>
                      <a:lnTo>
                        <a:pt x="2870" y="375"/>
                      </a:lnTo>
                      <a:lnTo>
                        <a:pt x="2884" y="377"/>
                      </a:lnTo>
                      <a:lnTo>
                        <a:pt x="2900" y="378"/>
                      </a:lnTo>
                      <a:lnTo>
                        <a:pt x="2915" y="379"/>
                      </a:lnTo>
                      <a:lnTo>
                        <a:pt x="2947" y="379"/>
                      </a:lnTo>
                      <a:lnTo>
                        <a:pt x="2978" y="377"/>
                      </a:lnTo>
                      <a:lnTo>
                        <a:pt x="3009" y="373"/>
                      </a:lnTo>
                      <a:lnTo>
                        <a:pt x="3040" y="366"/>
                      </a:lnTo>
                      <a:lnTo>
                        <a:pt x="3070" y="358"/>
                      </a:lnTo>
                      <a:lnTo>
                        <a:pt x="3098" y="348"/>
                      </a:lnTo>
                      <a:lnTo>
                        <a:pt x="3112" y="343"/>
                      </a:lnTo>
                      <a:lnTo>
                        <a:pt x="3124" y="336"/>
                      </a:lnTo>
                      <a:lnTo>
                        <a:pt x="3136" y="329"/>
                      </a:lnTo>
                      <a:lnTo>
                        <a:pt x="3148" y="322"/>
                      </a:lnTo>
                      <a:lnTo>
                        <a:pt x="3159" y="315"/>
                      </a:lnTo>
                      <a:lnTo>
                        <a:pt x="3170" y="306"/>
                      </a:lnTo>
                      <a:lnTo>
                        <a:pt x="3179" y="298"/>
                      </a:lnTo>
                      <a:lnTo>
                        <a:pt x="3187" y="289"/>
                      </a:lnTo>
                      <a:lnTo>
                        <a:pt x="3204" y="272"/>
                      </a:lnTo>
                      <a:lnTo>
                        <a:pt x="3222" y="255"/>
                      </a:lnTo>
                      <a:lnTo>
                        <a:pt x="3242" y="238"/>
                      </a:lnTo>
                      <a:lnTo>
                        <a:pt x="3264" y="221"/>
                      </a:lnTo>
                      <a:lnTo>
                        <a:pt x="3286" y="204"/>
                      </a:lnTo>
                      <a:lnTo>
                        <a:pt x="3311" y="187"/>
                      </a:lnTo>
                      <a:lnTo>
                        <a:pt x="3337" y="171"/>
                      </a:lnTo>
                      <a:lnTo>
                        <a:pt x="3364" y="155"/>
                      </a:lnTo>
                      <a:lnTo>
                        <a:pt x="3392" y="141"/>
                      </a:lnTo>
                      <a:lnTo>
                        <a:pt x="3421" y="126"/>
                      </a:lnTo>
                      <a:lnTo>
                        <a:pt x="3452" y="113"/>
                      </a:lnTo>
                      <a:lnTo>
                        <a:pt x="3483" y="101"/>
                      </a:lnTo>
                      <a:lnTo>
                        <a:pt x="3514" y="88"/>
                      </a:lnTo>
                      <a:lnTo>
                        <a:pt x="3547" y="78"/>
                      </a:lnTo>
                      <a:lnTo>
                        <a:pt x="3580" y="69"/>
                      </a:lnTo>
                      <a:lnTo>
                        <a:pt x="3614" y="60"/>
                      </a:lnTo>
                      <a:lnTo>
                        <a:pt x="3648" y="53"/>
                      </a:lnTo>
                      <a:lnTo>
                        <a:pt x="3682" y="48"/>
                      </a:lnTo>
                      <a:lnTo>
                        <a:pt x="3717" y="44"/>
                      </a:lnTo>
                      <a:lnTo>
                        <a:pt x="3752" y="42"/>
                      </a:lnTo>
                      <a:lnTo>
                        <a:pt x="3786" y="41"/>
                      </a:lnTo>
                      <a:lnTo>
                        <a:pt x="3821" y="42"/>
                      </a:lnTo>
                      <a:lnTo>
                        <a:pt x="3855" y="45"/>
                      </a:lnTo>
                      <a:lnTo>
                        <a:pt x="3890" y="50"/>
                      </a:lnTo>
                      <a:lnTo>
                        <a:pt x="3923" y="57"/>
                      </a:lnTo>
                      <a:lnTo>
                        <a:pt x="3957" y="67"/>
                      </a:lnTo>
                      <a:lnTo>
                        <a:pt x="3991" y="78"/>
                      </a:lnTo>
                      <a:lnTo>
                        <a:pt x="4023" y="91"/>
                      </a:lnTo>
                      <a:lnTo>
                        <a:pt x="4055" y="108"/>
                      </a:lnTo>
                      <a:lnTo>
                        <a:pt x="4086" y="126"/>
                      </a:lnTo>
                      <a:lnTo>
                        <a:pt x="4116" y="148"/>
                      </a:lnTo>
                      <a:lnTo>
                        <a:pt x="4145" y="172"/>
                      </a:lnTo>
                      <a:lnTo>
                        <a:pt x="4164" y="191"/>
                      </a:lnTo>
                      <a:lnTo>
                        <a:pt x="4182" y="210"/>
                      </a:lnTo>
                      <a:lnTo>
                        <a:pt x="4199" y="230"/>
                      </a:lnTo>
                      <a:lnTo>
                        <a:pt x="4215" y="252"/>
                      </a:lnTo>
                      <a:lnTo>
                        <a:pt x="4229" y="273"/>
                      </a:lnTo>
                      <a:lnTo>
                        <a:pt x="4243" y="295"/>
                      </a:lnTo>
                      <a:lnTo>
                        <a:pt x="4254" y="319"/>
                      </a:lnTo>
                      <a:lnTo>
                        <a:pt x="4265" y="343"/>
                      </a:lnTo>
                      <a:lnTo>
                        <a:pt x="4274" y="367"/>
                      </a:lnTo>
                      <a:lnTo>
                        <a:pt x="4282" y="392"/>
                      </a:lnTo>
                      <a:lnTo>
                        <a:pt x="4288" y="418"/>
                      </a:lnTo>
                      <a:lnTo>
                        <a:pt x="4294" y="445"/>
                      </a:lnTo>
                      <a:lnTo>
                        <a:pt x="4298" y="472"/>
                      </a:lnTo>
                      <a:lnTo>
                        <a:pt x="4300" y="500"/>
                      </a:lnTo>
                      <a:lnTo>
                        <a:pt x="4301" y="528"/>
                      </a:lnTo>
                      <a:lnTo>
                        <a:pt x="4301" y="557"/>
                      </a:lnTo>
                      <a:lnTo>
                        <a:pt x="4299" y="579"/>
                      </a:lnTo>
                      <a:lnTo>
                        <a:pt x="4297" y="601"/>
                      </a:lnTo>
                      <a:lnTo>
                        <a:pt x="4295" y="624"/>
                      </a:lnTo>
                      <a:lnTo>
                        <a:pt x="4290" y="647"/>
                      </a:lnTo>
                      <a:lnTo>
                        <a:pt x="4286" y="669"/>
                      </a:lnTo>
                      <a:lnTo>
                        <a:pt x="4281" y="692"/>
                      </a:lnTo>
                      <a:lnTo>
                        <a:pt x="4275" y="715"/>
                      </a:lnTo>
                      <a:lnTo>
                        <a:pt x="4269" y="738"/>
                      </a:lnTo>
                      <a:lnTo>
                        <a:pt x="4261" y="760"/>
                      </a:lnTo>
                      <a:lnTo>
                        <a:pt x="4253" y="783"/>
                      </a:lnTo>
                      <a:lnTo>
                        <a:pt x="4245" y="806"/>
                      </a:lnTo>
                      <a:lnTo>
                        <a:pt x="4236" y="829"/>
                      </a:lnTo>
                      <a:lnTo>
                        <a:pt x="4225" y="851"/>
                      </a:lnTo>
                      <a:lnTo>
                        <a:pt x="4215" y="874"/>
                      </a:lnTo>
                      <a:lnTo>
                        <a:pt x="4204" y="896"/>
                      </a:lnTo>
                      <a:lnTo>
                        <a:pt x="4192" y="918"/>
                      </a:lnTo>
                      <a:lnTo>
                        <a:pt x="4180" y="940"/>
                      </a:lnTo>
                      <a:lnTo>
                        <a:pt x="4167" y="962"/>
                      </a:lnTo>
                      <a:lnTo>
                        <a:pt x="4153" y="983"/>
                      </a:lnTo>
                      <a:lnTo>
                        <a:pt x="4139" y="1004"/>
                      </a:lnTo>
                      <a:lnTo>
                        <a:pt x="4125" y="1025"/>
                      </a:lnTo>
                      <a:lnTo>
                        <a:pt x="4109" y="1046"/>
                      </a:lnTo>
                      <a:lnTo>
                        <a:pt x="4094" y="1065"/>
                      </a:lnTo>
                      <a:lnTo>
                        <a:pt x="4077" y="1085"/>
                      </a:lnTo>
                      <a:lnTo>
                        <a:pt x="4061" y="1105"/>
                      </a:lnTo>
                      <a:lnTo>
                        <a:pt x="4043" y="1123"/>
                      </a:lnTo>
                      <a:lnTo>
                        <a:pt x="4026" y="1142"/>
                      </a:lnTo>
                      <a:lnTo>
                        <a:pt x="4008" y="1159"/>
                      </a:lnTo>
                      <a:lnTo>
                        <a:pt x="3990" y="1177"/>
                      </a:lnTo>
                      <a:lnTo>
                        <a:pt x="3971" y="1193"/>
                      </a:lnTo>
                      <a:lnTo>
                        <a:pt x="3951" y="1210"/>
                      </a:lnTo>
                      <a:lnTo>
                        <a:pt x="3932" y="1226"/>
                      </a:lnTo>
                      <a:lnTo>
                        <a:pt x="3922" y="1232"/>
                      </a:lnTo>
                      <a:lnTo>
                        <a:pt x="3913" y="1237"/>
                      </a:lnTo>
                      <a:lnTo>
                        <a:pt x="3904" y="1241"/>
                      </a:lnTo>
                      <a:lnTo>
                        <a:pt x="3893" y="1244"/>
                      </a:lnTo>
                      <a:lnTo>
                        <a:pt x="3883" y="1246"/>
                      </a:lnTo>
                      <a:lnTo>
                        <a:pt x="3873" y="1248"/>
                      </a:lnTo>
                      <a:lnTo>
                        <a:pt x="3862" y="1248"/>
                      </a:lnTo>
                      <a:lnTo>
                        <a:pt x="3852" y="1247"/>
                      </a:lnTo>
                      <a:lnTo>
                        <a:pt x="3842" y="1245"/>
                      </a:lnTo>
                      <a:lnTo>
                        <a:pt x="3831" y="1242"/>
                      </a:lnTo>
                      <a:lnTo>
                        <a:pt x="3822" y="1239"/>
                      </a:lnTo>
                      <a:lnTo>
                        <a:pt x="3813" y="1234"/>
                      </a:lnTo>
                      <a:lnTo>
                        <a:pt x="3803" y="1229"/>
                      </a:lnTo>
                      <a:lnTo>
                        <a:pt x="3795" y="1221"/>
                      </a:lnTo>
                      <a:lnTo>
                        <a:pt x="3787" y="1214"/>
                      </a:lnTo>
                      <a:lnTo>
                        <a:pt x="3781" y="1206"/>
                      </a:lnTo>
                      <a:lnTo>
                        <a:pt x="3773" y="1197"/>
                      </a:lnTo>
                      <a:lnTo>
                        <a:pt x="3768" y="1187"/>
                      </a:lnTo>
                      <a:lnTo>
                        <a:pt x="3764" y="1178"/>
                      </a:lnTo>
                      <a:lnTo>
                        <a:pt x="3761" y="1168"/>
                      </a:lnTo>
                      <a:lnTo>
                        <a:pt x="3759" y="1157"/>
                      </a:lnTo>
                      <a:lnTo>
                        <a:pt x="3758" y="1147"/>
                      </a:lnTo>
                      <a:lnTo>
                        <a:pt x="3758" y="1137"/>
                      </a:lnTo>
                      <a:lnTo>
                        <a:pt x="3758" y="1126"/>
                      </a:lnTo>
                      <a:lnTo>
                        <a:pt x="3760" y="1116"/>
                      </a:lnTo>
                      <a:lnTo>
                        <a:pt x="3763" y="1106"/>
                      </a:lnTo>
                      <a:lnTo>
                        <a:pt x="3766" y="1096"/>
                      </a:lnTo>
                      <a:lnTo>
                        <a:pt x="3771" y="1087"/>
                      </a:lnTo>
                      <a:lnTo>
                        <a:pt x="3778" y="1078"/>
                      </a:lnTo>
                      <a:lnTo>
                        <a:pt x="3784" y="1069"/>
                      </a:lnTo>
                      <a:lnTo>
                        <a:pt x="3791" y="1061"/>
                      </a:lnTo>
                      <a:lnTo>
                        <a:pt x="3799" y="1054"/>
                      </a:lnTo>
                      <a:lnTo>
                        <a:pt x="3829" y="1030"/>
                      </a:lnTo>
                      <a:lnTo>
                        <a:pt x="3857" y="1004"/>
                      </a:lnTo>
                      <a:lnTo>
                        <a:pt x="3884" y="976"/>
                      </a:lnTo>
                      <a:lnTo>
                        <a:pt x="3910" y="947"/>
                      </a:lnTo>
                      <a:lnTo>
                        <a:pt x="3935" y="917"/>
                      </a:lnTo>
                      <a:lnTo>
                        <a:pt x="3957" y="885"/>
                      </a:lnTo>
                      <a:lnTo>
                        <a:pt x="3979" y="852"/>
                      </a:lnTo>
                      <a:lnTo>
                        <a:pt x="3999" y="819"/>
                      </a:lnTo>
                      <a:lnTo>
                        <a:pt x="4017" y="785"/>
                      </a:lnTo>
                      <a:lnTo>
                        <a:pt x="4033" y="751"/>
                      </a:lnTo>
                      <a:lnTo>
                        <a:pt x="4047" y="717"/>
                      </a:lnTo>
                      <a:lnTo>
                        <a:pt x="4059" y="683"/>
                      </a:lnTo>
                      <a:lnTo>
                        <a:pt x="4069" y="649"/>
                      </a:lnTo>
                      <a:lnTo>
                        <a:pt x="4076" y="614"/>
                      </a:lnTo>
                      <a:lnTo>
                        <a:pt x="4079" y="598"/>
                      </a:lnTo>
                      <a:lnTo>
                        <a:pt x="4082" y="581"/>
                      </a:lnTo>
                      <a:lnTo>
                        <a:pt x="4083" y="565"/>
                      </a:lnTo>
                      <a:lnTo>
                        <a:pt x="4084" y="548"/>
                      </a:lnTo>
                      <a:lnTo>
                        <a:pt x="4085" y="532"/>
                      </a:lnTo>
                      <a:lnTo>
                        <a:pt x="4084" y="516"/>
                      </a:lnTo>
                      <a:lnTo>
                        <a:pt x="4083" y="500"/>
                      </a:lnTo>
                      <a:lnTo>
                        <a:pt x="4081" y="484"/>
                      </a:lnTo>
                      <a:lnTo>
                        <a:pt x="4077" y="470"/>
                      </a:lnTo>
                      <a:lnTo>
                        <a:pt x="4074" y="455"/>
                      </a:lnTo>
                      <a:lnTo>
                        <a:pt x="4070" y="441"/>
                      </a:lnTo>
                      <a:lnTo>
                        <a:pt x="4065" y="427"/>
                      </a:lnTo>
                      <a:lnTo>
                        <a:pt x="4060" y="414"/>
                      </a:lnTo>
                      <a:lnTo>
                        <a:pt x="4054" y="402"/>
                      </a:lnTo>
                      <a:lnTo>
                        <a:pt x="4046" y="389"/>
                      </a:lnTo>
                      <a:lnTo>
                        <a:pt x="4038" y="377"/>
                      </a:lnTo>
                      <a:lnTo>
                        <a:pt x="4030" y="365"/>
                      </a:lnTo>
                      <a:lnTo>
                        <a:pt x="4021" y="354"/>
                      </a:lnTo>
                      <a:lnTo>
                        <a:pt x="4011" y="344"/>
                      </a:lnTo>
                      <a:lnTo>
                        <a:pt x="4000" y="333"/>
                      </a:lnTo>
                      <a:lnTo>
                        <a:pt x="3980" y="318"/>
                      </a:lnTo>
                      <a:lnTo>
                        <a:pt x="3961" y="303"/>
                      </a:lnTo>
                      <a:lnTo>
                        <a:pt x="3939" y="292"/>
                      </a:lnTo>
                      <a:lnTo>
                        <a:pt x="3917" y="282"/>
                      </a:lnTo>
                      <a:lnTo>
                        <a:pt x="3894" y="273"/>
                      </a:lnTo>
                      <a:lnTo>
                        <a:pt x="3872" y="267"/>
                      </a:lnTo>
                      <a:lnTo>
                        <a:pt x="3849" y="262"/>
                      </a:lnTo>
                      <a:lnTo>
                        <a:pt x="3825" y="259"/>
                      </a:lnTo>
                      <a:lnTo>
                        <a:pt x="3800" y="257"/>
                      </a:lnTo>
                      <a:lnTo>
                        <a:pt x="3777" y="257"/>
                      </a:lnTo>
                      <a:lnTo>
                        <a:pt x="3752" y="258"/>
                      </a:lnTo>
                      <a:lnTo>
                        <a:pt x="3728" y="260"/>
                      </a:lnTo>
                      <a:lnTo>
                        <a:pt x="3703" y="263"/>
                      </a:lnTo>
                      <a:lnTo>
                        <a:pt x="3678" y="267"/>
                      </a:lnTo>
                      <a:lnTo>
                        <a:pt x="3654" y="273"/>
                      </a:lnTo>
                      <a:lnTo>
                        <a:pt x="3631" y="280"/>
                      </a:lnTo>
                      <a:lnTo>
                        <a:pt x="3607" y="287"/>
                      </a:lnTo>
                      <a:lnTo>
                        <a:pt x="3584" y="294"/>
                      </a:lnTo>
                      <a:lnTo>
                        <a:pt x="3561" y="302"/>
                      </a:lnTo>
                      <a:lnTo>
                        <a:pt x="3540" y="312"/>
                      </a:lnTo>
                      <a:lnTo>
                        <a:pt x="3518" y="321"/>
                      </a:lnTo>
                      <a:lnTo>
                        <a:pt x="3497" y="331"/>
                      </a:lnTo>
                      <a:lnTo>
                        <a:pt x="3478" y="342"/>
                      </a:lnTo>
                      <a:lnTo>
                        <a:pt x="3458" y="352"/>
                      </a:lnTo>
                      <a:lnTo>
                        <a:pt x="3440" y="362"/>
                      </a:lnTo>
                      <a:lnTo>
                        <a:pt x="3423" y="374"/>
                      </a:lnTo>
                      <a:lnTo>
                        <a:pt x="3407" y="384"/>
                      </a:lnTo>
                      <a:lnTo>
                        <a:pt x="3393" y="394"/>
                      </a:lnTo>
                      <a:lnTo>
                        <a:pt x="3379" y="406"/>
                      </a:lnTo>
                      <a:lnTo>
                        <a:pt x="3367" y="415"/>
                      </a:lnTo>
                      <a:lnTo>
                        <a:pt x="3357" y="425"/>
                      </a:lnTo>
                      <a:lnTo>
                        <a:pt x="3347" y="435"/>
                      </a:lnTo>
                      <a:lnTo>
                        <a:pt x="3332" y="451"/>
                      </a:lnTo>
                      <a:lnTo>
                        <a:pt x="3315" y="467"/>
                      </a:lnTo>
                      <a:lnTo>
                        <a:pt x="3298" y="481"/>
                      </a:lnTo>
                      <a:lnTo>
                        <a:pt x="3279" y="495"/>
                      </a:lnTo>
                      <a:lnTo>
                        <a:pt x="3259" y="508"/>
                      </a:lnTo>
                      <a:lnTo>
                        <a:pt x="3239" y="519"/>
                      </a:lnTo>
                      <a:lnTo>
                        <a:pt x="3218" y="531"/>
                      </a:lnTo>
                      <a:lnTo>
                        <a:pt x="3195" y="541"/>
                      </a:lnTo>
                      <a:lnTo>
                        <a:pt x="3174" y="550"/>
                      </a:lnTo>
                      <a:lnTo>
                        <a:pt x="3150" y="560"/>
                      </a:lnTo>
                      <a:lnTo>
                        <a:pt x="3126" y="567"/>
                      </a:lnTo>
                      <a:lnTo>
                        <a:pt x="3102" y="574"/>
                      </a:lnTo>
                      <a:lnTo>
                        <a:pt x="3079" y="579"/>
                      </a:lnTo>
                      <a:lnTo>
                        <a:pt x="3054" y="585"/>
                      </a:lnTo>
                      <a:lnTo>
                        <a:pt x="3029" y="589"/>
                      </a:lnTo>
                      <a:lnTo>
                        <a:pt x="3004" y="592"/>
                      </a:lnTo>
                      <a:lnTo>
                        <a:pt x="2978" y="594"/>
                      </a:lnTo>
                      <a:lnTo>
                        <a:pt x="2953" y="595"/>
                      </a:lnTo>
                      <a:lnTo>
                        <a:pt x="2928" y="596"/>
                      </a:lnTo>
                      <a:lnTo>
                        <a:pt x="2903" y="595"/>
                      </a:lnTo>
                      <a:lnTo>
                        <a:pt x="2877" y="594"/>
                      </a:lnTo>
                      <a:lnTo>
                        <a:pt x="2852" y="591"/>
                      </a:lnTo>
                      <a:lnTo>
                        <a:pt x="2828" y="588"/>
                      </a:lnTo>
                      <a:lnTo>
                        <a:pt x="2803" y="582"/>
                      </a:lnTo>
                      <a:lnTo>
                        <a:pt x="2780" y="577"/>
                      </a:lnTo>
                      <a:lnTo>
                        <a:pt x="2756" y="571"/>
                      </a:lnTo>
                      <a:lnTo>
                        <a:pt x="2733" y="564"/>
                      </a:lnTo>
                      <a:lnTo>
                        <a:pt x="2711" y="556"/>
                      </a:lnTo>
                      <a:lnTo>
                        <a:pt x="2690" y="545"/>
                      </a:lnTo>
                      <a:lnTo>
                        <a:pt x="2668" y="535"/>
                      </a:lnTo>
                      <a:lnTo>
                        <a:pt x="2648" y="524"/>
                      </a:lnTo>
                      <a:lnTo>
                        <a:pt x="2629" y="511"/>
                      </a:lnTo>
                      <a:lnTo>
                        <a:pt x="2618" y="504"/>
                      </a:lnTo>
                      <a:lnTo>
                        <a:pt x="2607" y="496"/>
                      </a:lnTo>
                      <a:lnTo>
                        <a:pt x="2596" y="487"/>
                      </a:lnTo>
                      <a:lnTo>
                        <a:pt x="2584" y="479"/>
                      </a:lnTo>
                      <a:lnTo>
                        <a:pt x="2572" y="471"/>
                      </a:lnTo>
                      <a:lnTo>
                        <a:pt x="2560" y="461"/>
                      </a:lnTo>
                      <a:lnTo>
                        <a:pt x="2548" y="452"/>
                      </a:lnTo>
                      <a:lnTo>
                        <a:pt x="2536" y="443"/>
                      </a:lnTo>
                      <a:lnTo>
                        <a:pt x="2482" y="404"/>
                      </a:lnTo>
                      <a:lnTo>
                        <a:pt x="2424" y="362"/>
                      </a:lnTo>
                      <a:lnTo>
                        <a:pt x="2394" y="341"/>
                      </a:lnTo>
                      <a:lnTo>
                        <a:pt x="2364" y="321"/>
                      </a:lnTo>
                      <a:lnTo>
                        <a:pt x="2332" y="301"/>
                      </a:lnTo>
                      <a:lnTo>
                        <a:pt x="2301" y="283"/>
                      </a:lnTo>
                      <a:lnTo>
                        <a:pt x="2270" y="266"/>
                      </a:lnTo>
                      <a:lnTo>
                        <a:pt x="2240" y="252"/>
                      </a:lnTo>
                      <a:lnTo>
                        <a:pt x="2209" y="239"/>
                      </a:lnTo>
                      <a:lnTo>
                        <a:pt x="2180" y="229"/>
                      </a:lnTo>
                      <a:lnTo>
                        <a:pt x="2165" y="225"/>
                      </a:lnTo>
                      <a:lnTo>
                        <a:pt x="2151" y="222"/>
                      </a:lnTo>
                      <a:lnTo>
                        <a:pt x="2138" y="219"/>
                      </a:lnTo>
                      <a:lnTo>
                        <a:pt x="2124" y="217"/>
                      </a:lnTo>
                      <a:lnTo>
                        <a:pt x="2111" y="216"/>
                      </a:lnTo>
                      <a:lnTo>
                        <a:pt x="2098" y="216"/>
                      </a:lnTo>
                      <a:lnTo>
                        <a:pt x="2086" y="219"/>
                      </a:lnTo>
                      <a:lnTo>
                        <a:pt x="2074" y="221"/>
                      </a:lnTo>
                      <a:lnTo>
                        <a:pt x="2060" y="224"/>
                      </a:lnTo>
                      <a:lnTo>
                        <a:pt x="2047" y="228"/>
                      </a:lnTo>
                      <a:lnTo>
                        <a:pt x="2034" y="233"/>
                      </a:lnTo>
                      <a:lnTo>
                        <a:pt x="2021" y="238"/>
                      </a:lnTo>
                      <a:lnTo>
                        <a:pt x="1996" y="250"/>
                      </a:lnTo>
                      <a:lnTo>
                        <a:pt x="1972" y="264"/>
                      </a:lnTo>
                      <a:lnTo>
                        <a:pt x="1949" y="280"/>
                      </a:lnTo>
                      <a:lnTo>
                        <a:pt x="1927" y="297"/>
                      </a:lnTo>
                      <a:lnTo>
                        <a:pt x="1906" y="316"/>
                      </a:lnTo>
                      <a:lnTo>
                        <a:pt x="1885" y="335"/>
                      </a:lnTo>
                      <a:lnTo>
                        <a:pt x="1865" y="356"/>
                      </a:lnTo>
                      <a:lnTo>
                        <a:pt x="1846" y="378"/>
                      </a:lnTo>
                      <a:lnTo>
                        <a:pt x="1827" y="399"/>
                      </a:lnTo>
                      <a:lnTo>
                        <a:pt x="1810" y="421"/>
                      </a:lnTo>
                      <a:lnTo>
                        <a:pt x="1776" y="467"/>
                      </a:lnTo>
                      <a:lnTo>
                        <a:pt x="1745" y="510"/>
                      </a:lnTo>
                      <a:lnTo>
                        <a:pt x="1711" y="557"/>
                      </a:lnTo>
                      <a:lnTo>
                        <a:pt x="1698" y="573"/>
                      </a:lnTo>
                      <a:lnTo>
                        <a:pt x="1685" y="590"/>
                      </a:lnTo>
                      <a:lnTo>
                        <a:pt x="1670" y="604"/>
                      </a:lnTo>
                      <a:lnTo>
                        <a:pt x="1656" y="619"/>
                      </a:lnTo>
                      <a:lnTo>
                        <a:pt x="1641" y="632"/>
                      </a:lnTo>
                      <a:lnTo>
                        <a:pt x="1627" y="644"/>
                      </a:lnTo>
                      <a:lnTo>
                        <a:pt x="1611" y="656"/>
                      </a:lnTo>
                      <a:lnTo>
                        <a:pt x="1597" y="666"/>
                      </a:lnTo>
                      <a:lnTo>
                        <a:pt x="1581" y="676"/>
                      </a:lnTo>
                      <a:lnTo>
                        <a:pt x="1565" y="685"/>
                      </a:lnTo>
                      <a:lnTo>
                        <a:pt x="1549" y="692"/>
                      </a:lnTo>
                      <a:lnTo>
                        <a:pt x="1533" y="699"/>
                      </a:lnTo>
                      <a:lnTo>
                        <a:pt x="1517" y="707"/>
                      </a:lnTo>
                      <a:lnTo>
                        <a:pt x="1501" y="712"/>
                      </a:lnTo>
                      <a:lnTo>
                        <a:pt x="1484" y="717"/>
                      </a:lnTo>
                      <a:lnTo>
                        <a:pt x="1467" y="722"/>
                      </a:lnTo>
                      <a:lnTo>
                        <a:pt x="1434" y="729"/>
                      </a:lnTo>
                      <a:lnTo>
                        <a:pt x="1401" y="734"/>
                      </a:lnTo>
                      <a:lnTo>
                        <a:pt x="1368" y="738"/>
                      </a:lnTo>
                      <a:lnTo>
                        <a:pt x="1335" y="739"/>
                      </a:lnTo>
                      <a:lnTo>
                        <a:pt x="1303" y="739"/>
                      </a:lnTo>
                      <a:lnTo>
                        <a:pt x="1271" y="738"/>
                      </a:lnTo>
                      <a:lnTo>
                        <a:pt x="1239" y="735"/>
                      </a:lnTo>
                      <a:lnTo>
                        <a:pt x="1209" y="732"/>
                      </a:lnTo>
                      <a:lnTo>
                        <a:pt x="1191" y="730"/>
                      </a:lnTo>
                      <a:lnTo>
                        <a:pt x="1174" y="728"/>
                      </a:lnTo>
                      <a:lnTo>
                        <a:pt x="1155" y="725"/>
                      </a:lnTo>
                      <a:lnTo>
                        <a:pt x="1136" y="722"/>
                      </a:lnTo>
                      <a:lnTo>
                        <a:pt x="1115" y="718"/>
                      </a:lnTo>
                      <a:lnTo>
                        <a:pt x="1094" y="714"/>
                      </a:lnTo>
                      <a:lnTo>
                        <a:pt x="1071" y="710"/>
                      </a:lnTo>
                      <a:lnTo>
                        <a:pt x="1049" y="705"/>
                      </a:lnTo>
                      <a:lnTo>
                        <a:pt x="973" y="691"/>
                      </a:lnTo>
                      <a:lnTo>
                        <a:pt x="893" y="678"/>
                      </a:lnTo>
                      <a:lnTo>
                        <a:pt x="850" y="671"/>
                      </a:lnTo>
                      <a:lnTo>
                        <a:pt x="808" y="666"/>
                      </a:lnTo>
                      <a:lnTo>
                        <a:pt x="766" y="662"/>
                      </a:lnTo>
                      <a:lnTo>
                        <a:pt x="724" y="660"/>
                      </a:lnTo>
                      <a:lnTo>
                        <a:pt x="684" y="659"/>
                      </a:lnTo>
                      <a:lnTo>
                        <a:pt x="644" y="660"/>
                      </a:lnTo>
                      <a:lnTo>
                        <a:pt x="625" y="661"/>
                      </a:lnTo>
                      <a:lnTo>
                        <a:pt x="606" y="663"/>
                      </a:lnTo>
                      <a:lnTo>
                        <a:pt x="589" y="666"/>
                      </a:lnTo>
                      <a:lnTo>
                        <a:pt x="571" y="669"/>
                      </a:lnTo>
                      <a:lnTo>
                        <a:pt x="554" y="673"/>
                      </a:lnTo>
                      <a:lnTo>
                        <a:pt x="538" y="678"/>
                      </a:lnTo>
                      <a:lnTo>
                        <a:pt x="522" y="684"/>
                      </a:lnTo>
                      <a:lnTo>
                        <a:pt x="508" y="690"/>
                      </a:lnTo>
                      <a:lnTo>
                        <a:pt x="493" y="697"/>
                      </a:lnTo>
                      <a:lnTo>
                        <a:pt x="481" y="704"/>
                      </a:lnTo>
                      <a:lnTo>
                        <a:pt x="469" y="714"/>
                      </a:lnTo>
                      <a:lnTo>
                        <a:pt x="457" y="724"/>
                      </a:lnTo>
                      <a:lnTo>
                        <a:pt x="443" y="739"/>
                      </a:lnTo>
                      <a:lnTo>
                        <a:pt x="428" y="753"/>
                      </a:lnTo>
                      <a:lnTo>
                        <a:pt x="415" y="769"/>
                      </a:lnTo>
                      <a:lnTo>
                        <a:pt x="402" y="784"/>
                      </a:lnTo>
                      <a:lnTo>
                        <a:pt x="389" y="800"/>
                      </a:lnTo>
                      <a:lnTo>
                        <a:pt x="377" y="816"/>
                      </a:lnTo>
                      <a:lnTo>
                        <a:pt x="365" y="834"/>
                      </a:lnTo>
                      <a:lnTo>
                        <a:pt x="354" y="850"/>
                      </a:lnTo>
                      <a:lnTo>
                        <a:pt x="343" y="868"/>
                      </a:lnTo>
                      <a:lnTo>
                        <a:pt x="332" y="886"/>
                      </a:lnTo>
                      <a:lnTo>
                        <a:pt x="323" y="905"/>
                      </a:lnTo>
                      <a:lnTo>
                        <a:pt x="313" y="924"/>
                      </a:lnTo>
                      <a:lnTo>
                        <a:pt x="304" y="943"/>
                      </a:lnTo>
                      <a:lnTo>
                        <a:pt x="296" y="963"/>
                      </a:lnTo>
                      <a:lnTo>
                        <a:pt x="288" y="984"/>
                      </a:lnTo>
                      <a:lnTo>
                        <a:pt x="279" y="1004"/>
                      </a:lnTo>
                      <a:lnTo>
                        <a:pt x="266" y="1047"/>
                      </a:lnTo>
                      <a:lnTo>
                        <a:pt x="253" y="1091"/>
                      </a:lnTo>
                      <a:lnTo>
                        <a:pt x="242" y="1137"/>
                      </a:lnTo>
                      <a:lnTo>
                        <a:pt x="234" y="1184"/>
                      </a:lnTo>
                      <a:lnTo>
                        <a:pt x="227" y="1234"/>
                      </a:lnTo>
                      <a:lnTo>
                        <a:pt x="221" y="1286"/>
                      </a:lnTo>
                      <a:lnTo>
                        <a:pt x="218" y="1338"/>
                      </a:lnTo>
                      <a:lnTo>
                        <a:pt x="216" y="1394"/>
                      </a:lnTo>
                      <a:lnTo>
                        <a:pt x="216" y="1427"/>
                      </a:lnTo>
                      <a:lnTo>
                        <a:pt x="217" y="1471"/>
                      </a:lnTo>
                      <a:lnTo>
                        <a:pt x="220" y="1525"/>
                      </a:lnTo>
                      <a:lnTo>
                        <a:pt x="225" y="1591"/>
                      </a:lnTo>
                      <a:lnTo>
                        <a:pt x="235" y="1746"/>
                      </a:lnTo>
                      <a:lnTo>
                        <a:pt x="248" y="1931"/>
                      </a:lnTo>
                      <a:lnTo>
                        <a:pt x="266" y="2137"/>
                      </a:lnTo>
                      <a:lnTo>
                        <a:pt x="284" y="2362"/>
                      </a:lnTo>
                      <a:lnTo>
                        <a:pt x="304" y="2595"/>
                      </a:lnTo>
                      <a:lnTo>
                        <a:pt x="326" y="2832"/>
                      </a:lnTo>
                      <a:lnTo>
                        <a:pt x="367" y="3291"/>
                      </a:lnTo>
                      <a:lnTo>
                        <a:pt x="403" y="3685"/>
                      </a:lnTo>
                      <a:lnTo>
                        <a:pt x="429" y="3963"/>
                      </a:lnTo>
                      <a:lnTo>
                        <a:pt x="440" y="4074"/>
                      </a:lnTo>
                      <a:lnTo>
                        <a:pt x="441" y="4084"/>
                      </a:lnTo>
                      <a:lnTo>
                        <a:pt x="440" y="4096"/>
                      </a:lnTo>
                      <a:lnTo>
                        <a:pt x="439" y="4106"/>
                      </a:lnTo>
                      <a:lnTo>
                        <a:pt x="435" y="4116"/>
                      </a:lnTo>
                      <a:lnTo>
                        <a:pt x="432" y="4127"/>
                      </a:lnTo>
                      <a:lnTo>
                        <a:pt x="427" y="4136"/>
                      </a:lnTo>
                      <a:lnTo>
                        <a:pt x="422" y="4144"/>
                      </a:lnTo>
                      <a:lnTo>
                        <a:pt x="416" y="4153"/>
                      </a:lnTo>
                      <a:lnTo>
                        <a:pt x="409" y="4161"/>
                      </a:lnTo>
                      <a:lnTo>
                        <a:pt x="401" y="4167"/>
                      </a:lnTo>
                      <a:lnTo>
                        <a:pt x="393" y="4173"/>
                      </a:lnTo>
                      <a:lnTo>
                        <a:pt x="384" y="4179"/>
                      </a:lnTo>
                      <a:lnTo>
                        <a:pt x="374" y="4184"/>
                      </a:lnTo>
                      <a:lnTo>
                        <a:pt x="364" y="4188"/>
                      </a:lnTo>
                      <a:lnTo>
                        <a:pt x="354" y="4190"/>
                      </a:lnTo>
                      <a:lnTo>
                        <a:pt x="342" y="4192"/>
                      </a:lnTo>
                      <a:lnTo>
                        <a:pt x="332" y="4192"/>
                      </a:lnTo>
                      <a:lnTo>
                        <a:pt x="321" y="4192"/>
                      </a:lnTo>
                      <a:lnTo>
                        <a:pt x="310" y="4190"/>
                      </a:lnTo>
                      <a:lnTo>
                        <a:pt x="300" y="4187"/>
                      </a:lnTo>
                      <a:lnTo>
                        <a:pt x="290" y="4184"/>
                      </a:lnTo>
                      <a:lnTo>
                        <a:pt x="280" y="4179"/>
                      </a:lnTo>
                      <a:lnTo>
                        <a:pt x="272" y="4173"/>
                      </a:lnTo>
                      <a:lnTo>
                        <a:pt x="264" y="4167"/>
                      </a:lnTo>
                      <a:lnTo>
                        <a:pt x="256" y="4161"/>
                      </a:lnTo>
                      <a:lnTo>
                        <a:pt x="248" y="4153"/>
                      </a:lnTo>
                      <a:lnTo>
                        <a:pt x="242" y="4144"/>
                      </a:lnTo>
                      <a:lnTo>
                        <a:pt x="237" y="4135"/>
                      </a:lnTo>
                      <a:lnTo>
                        <a:pt x="233" y="4126"/>
                      </a:lnTo>
                      <a:lnTo>
                        <a:pt x="229" y="4115"/>
                      </a:lnTo>
                      <a:lnTo>
                        <a:pt x="227" y="4105"/>
                      </a:lnTo>
                      <a:lnTo>
                        <a:pt x="225" y="4095"/>
                      </a:lnTo>
                      <a:lnTo>
                        <a:pt x="212" y="3962"/>
                      </a:lnTo>
                      <a:lnTo>
                        <a:pt x="185" y="3673"/>
                      </a:lnTo>
                      <a:lnTo>
                        <a:pt x="148" y="3275"/>
                      </a:lnTo>
                      <a:lnTo>
                        <a:pt x="107" y="2818"/>
                      </a:lnTo>
                      <a:lnTo>
                        <a:pt x="86" y="2583"/>
                      </a:lnTo>
                      <a:lnTo>
                        <a:pt x="66" y="2351"/>
                      </a:lnTo>
                      <a:lnTo>
                        <a:pt x="48" y="2130"/>
                      </a:lnTo>
                      <a:lnTo>
                        <a:pt x="31" y="1926"/>
                      </a:lnTo>
                      <a:lnTo>
                        <a:pt x="18" y="1743"/>
                      </a:lnTo>
                      <a:lnTo>
                        <a:pt x="7" y="1588"/>
                      </a:lnTo>
                      <a:lnTo>
                        <a:pt x="4" y="1524"/>
                      </a:lnTo>
                      <a:lnTo>
                        <a:pt x="1" y="1469"/>
                      </a:lnTo>
                      <a:lnTo>
                        <a:pt x="0" y="1424"/>
                      </a:lnTo>
                      <a:lnTo>
                        <a:pt x="0" y="1390"/>
                      </a:lnTo>
                      <a:lnTo>
                        <a:pt x="0" y="1357"/>
                      </a:lnTo>
                      <a:lnTo>
                        <a:pt x="2" y="1324"/>
                      </a:lnTo>
                      <a:lnTo>
                        <a:pt x="4" y="1292"/>
                      </a:lnTo>
                      <a:lnTo>
                        <a:pt x="6" y="1260"/>
                      </a:lnTo>
                      <a:lnTo>
                        <a:pt x="9" y="1229"/>
                      </a:lnTo>
                      <a:lnTo>
                        <a:pt x="13" y="1198"/>
                      </a:lnTo>
                      <a:lnTo>
                        <a:pt x="17" y="1168"/>
                      </a:lnTo>
                      <a:lnTo>
                        <a:pt x="22" y="1138"/>
                      </a:lnTo>
                      <a:lnTo>
                        <a:pt x="27" y="1109"/>
                      </a:lnTo>
                      <a:lnTo>
                        <a:pt x="33" y="1080"/>
                      </a:lnTo>
                      <a:lnTo>
                        <a:pt x="39" y="1052"/>
                      </a:lnTo>
                      <a:lnTo>
                        <a:pt x="47" y="1024"/>
                      </a:lnTo>
                      <a:lnTo>
                        <a:pt x="54" y="996"/>
                      </a:lnTo>
                      <a:lnTo>
                        <a:pt x="62" y="969"/>
                      </a:lnTo>
                      <a:lnTo>
                        <a:pt x="70" y="943"/>
                      </a:lnTo>
                      <a:lnTo>
                        <a:pt x="80" y="917"/>
                      </a:lnTo>
                      <a:lnTo>
                        <a:pt x="90" y="892"/>
                      </a:lnTo>
                      <a:lnTo>
                        <a:pt x="100" y="867"/>
                      </a:lnTo>
                      <a:lnTo>
                        <a:pt x="112" y="843"/>
                      </a:lnTo>
                      <a:lnTo>
                        <a:pt x="123" y="819"/>
                      </a:lnTo>
                      <a:lnTo>
                        <a:pt x="136" y="795"/>
                      </a:lnTo>
                      <a:lnTo>
                        <a:pt x="148" y="773"/>
                      </a:lnTo>
                      <a:lnTo>
                        <a:pt x="161" y="750"/>
                      </a:lnTo>
                      <a:lnTo>
                        <a:pt x="175" y="728"/>
                      </a:lnTo>
                      <a:lnTo>
                        <a:pt x="189" y="707"/>
                      </a:lnTo>
                      <a:lnTo>
                        <a:pt x="205" y="686"/>
                      </a:lnTo>
                      <a:lnTo>
                        <a:pt x="220" y="665"/>
                      </a:lnTo>
                      <a:lnTo>
                        <a:pt x="236" y="644"/>
                      </a:lnTo>
                      <a:lnTo>
                        <a:pt x="253" y="625"/>
                      </a:lnTo>
                      <a:lnTo>
                        <a:pt x="270" y="605"/>
                      </a:lnTo>
                      <a:lnTo>
                        <a:pt x="289" y="587"/>
                      </a:lnTo>
                      <a:lnTo>
                        <a:pt x="307" y="568"/>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2" name="Freeform 1152">
                  <a:extLst>
                    <a:ext uri="{FF2B5EF4-FFF2-40B4-BE49-F238E27FC236}">
                      <a16:creationId xmlns:a16="http://schemas.microsoft.com/office/drawing/2014/main" id="{B2647769-B22C-4720-840D-162C3F39DC0B}"/>
                    </a:ext>
                  </a:extLst>
                </p:cNvPr>
                <p:cNvSpPr>
                  <a:spLocks/>
                </p:cNvSpPr>
                <p:nvPr/>
              </p:nvSpPr>
              <p:spPr bwMode="auto">
                <a:xfrm>
                  <a:off x="1973" y="2809"/>
                  <a:ext cx="72" cy="32"/>
                </a:xfrm>
                <a:custGeom>
                  <a:avLst/>
                  <a:gdLst>
                    <a:gd name="T0" fmla="*/ 0 w 1090"/>
                    <a:gd name="T1" fmla="*/ 0 h 488"/>
                    <a:gd name="T2" fmla="*/ 0 w 1090"/>
                    <a:gd name="T3" fmla="*/ 0 h 488"/>
                    <a:gd name="T4" fmla="*/ 0 w 1090"/>
                    <a:gd name="T5" fmla="*/ 0 h 488"/>
                    <a:gd name="T6" fmla="*/ 0 w 1090"/>
                    <a:gd name="T7" fmla="*/ 0 h 488"/>
                    <a:gd name="T8" fmla="*/ 0 w 1090"/>
                    <a:gd name="T9" fmla="*/ 0 h 488"/>
                    <a:gd name="T10" fmla="*/ 0 w 1090"/>
                    <a:gd name="T11" fmla="*/ 0 h 488"/>
                    <a:gd name="T12" fmla="*/ 0 w 1090"/>
                    <a:gd name="T13" fmla="*/ 0 h 488"/>
                    <a:gd name="T14" fmla="*/ 0 w 1090"/>
                    <a:gd name="T15" fmla="*/ 0 h 488"/>
                    <a:gd name="T16" fmla="*/ 0 w 1090"/>
                    <a:gd name="T17" fmla="*/ 0 h 488"/>
                    <a:gd name="T18" fmla="*/ 0 w 1090"/>
                    <a:gd name="T19" fmla="*/ 0 h 488"/>
                    <a:gd name="T20" fmla="*/ 0 w 1090"/>
                    <a:gd name="T21" fmla="*/ 0 h 488"/>
                    <a:gd name="T22" fmla="*/ 0 w 1090"/>
                    <a:gd name="T23" fmla="*/ 0 h 488"/>
                    <a:gd name="T24" fmla="*/ 0 w 1090"/>
                    <a:gd name="T25" fmla="*/ 0 h 488"/>
                    <a:gd name="T26" fmla="*/ 0 w 1090"/>
                    <a:gd name="T27" fmla="*/ 0 h 488"/>
                    <a:gd name="T28" fmla="*/ 0 w 1090"/>
                    <a:gd name="T29" fmla="*/ 0 h 488"/>
                    <a:gd name="T30" fmla="*/ 0 w 1090"/>
                    <a:gd name="T31" fmla="*/ 0 h 488"/>
                    <a:gd name="T32" fmla="*/ 0 w 1090"/>
                    <a:gd name="T33" fmla="*/ 0 h 488"/>
                    <a:gd name="T34" fmla="*/ 0 w 1090"/>
                    <a:gd name="T35" fmla="*/ 0 h 488"/>
                    <a:gd name="T36" fmla="*/ 0 w 1090"/>
                    <a:gd name="T37" fmla="*/ 0 h 488"/>
                    <a:gd name="T38" fmla="*/ 0 w 1090"/>
                    <a:gd name="T39" fmla="*/ 0 h 488"/>
                    <a:gd name="T40" fmla="*/ 0 w 1090"/>
                    <a:gd name="T41" fmla="*/ 0 h 488"/>
                    <a:gd name="T42" fmla="*/ 0 w 1090"/>
                    <a:gd name="T43" fmla="*/ 0 h 488"/>
                    <a:gd name="T44" fmla="*/ 0 w 1090"/>
                    <a:gd name="T45" fmla="*/ 0 h 488"/>
                    <a:gd name="T46" fmla="*/ 0 w 1090"/>
                    <a:gd name="T47" fmla="*/ 0 h 488"/>
                    <a:gd name="T48" fmla="*/ 0 w 1090"/>
                    <a:gd name="T49" fmla="*/ 0 h 488"/>
                    <a:gd name="T50" fmla="*/ 0 w 1090"/>
                    <a:gd name="T51" fmla="*/ 0 h 488"/>
                    <a:gd name="T52" fmla="*/ 0 w 1090"/>
                    <a:gd name="T53" fmla="*/ 0 h 488"/>
                    <a:gd name="T54" fmla="*/ 0 w 1090"/>
                    <a:gd name="T55" fmla="*/ 0 h 488"/>
                    <a:gd name="T56" fmla="*/ 0 w 1090"/>
                    <a:gd name="T57" fmla="*/ 0 h 488"/>
                    <a:gd name="T58" fmla="*/ 0 w 1090"/>
                    <a:gd name="T59" fmla="*/ 0 h 488"/>
                    <a:gd name="T60" fmla="*/ 0 w 1090"/>
                    <a:gd name="T61" fmla="*/ 0 h 488"/>
                    <a:gd name="T62" fmla="*/ 0 w 1090"/>
                    <a:gd name="T63" fmla="*/ 0 h 488"/>
                    <a:gd name="T64" fmla="*/ 0 w 1090"/>
                    <a:gd name="T65" fmla="*/ 0 h 488"/>
                    <a:gd name="T66" fmla="*/ 0 w 1090"/>
                    <a:gd name="T67" fmla="*/ 0 h 488"/>
                    <a:gd name="T68" fmla="*/ 0 w 1090"/>
                    <a:gd name="T69" fmla="*/ 0 h 488"/>
                    <a:gd name="T70" fmla="*/ 0 w 1090"/>
                    <a:gd name="T71" fmla="*/ 0 h 488"/>
                    <a:gd name="T72" fmla="*/ 0 w 1090"/>
                    <a:gd name="T73" fmla="*/ 0 h 488"/>
                    <a:gd name="T74" fmla="*/ 0 w 1090"/>
                    <a:gd name="T75" fmla="*/ 0 h 488"/>
                    <a:gd name="T76" fmla="*/ 0 w 1090"/>
                    <a:gd name="T77" fmla="*/ 0 h 488"/>
                    <a:gd name="T78" fmla="*/ 0 w 1090"/>
                    <a:gd name="T79" fmla="*/ 0 h 488"/>
                    <a:gd name="T80" fmla="*/ 0 w 1090"/>
                    <a:gd name="T81" fmla="*/ 0 h 488"/>
                    <a:gd name="T82" fmla="*/ 0 w 1090"/>
                    <a:gd name="T83" fmla="*/ 0 h 488"/>
                    <a:gd name="T84" fmla="*/ 0 w 1090"/>
                    <a:gd name="T85" fmla="*/ 0 h 488"/>
                    <a:gd name="T86" fmla="*/ 0 w 1090"/>
                    <a:gd name="T87" fmla="*/ 0 h 488"/>
                    <a:gd name="T88" fmla="*/ 0 w 1090"/>
                    <a:gd name="T89" fmla="*/ 0 h 488"/>
                    <a:gd name="T90" fmla="*/ 0 w 1090"/>
                    <a:gd name="T91" fmla="*/ 0 h 488"/>
                    <a:gd name="T92" fmla="*/ 0 w 1090"/>
                    <a:gd name="T93" fmla="*/ 0 h 4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90" h="488">
                      <a:moveTo>
                        <a:pt x="909" y="404"/>
                      </a:moveTo>
                      <a:lnTo>
                        <a:pt x="881" y="379"/>
                      </a:lnTo>
                      <a:lnTo>
                        <a:pt x="854" y="355"/>
                      </a:lnTo>
                      <a:lnTo>
                        <a:pt x="828" y="334"/>
                      </a:lnTo>
                      <a:lnTo>
                        <a:pt x="805" y="314"/>
                      </a:lnTo>
                      <a:lnTo>
                        <a:pt x="782" y="298"/>
                      </a:lnTo>
                      <a:lnTo>
                        <a:pt x="760" y="282"/>
                      </a:lnTo>
                      <a:lnTo>
                        <a:pt x="740" y="269"/>
                      </a:lnTo>
                      <a:lnTo>
                        <a:pt x="720" y="258"/>
                      </a:lnTo>
                      <a:lnTo>
                        <a:pt x="700" y="247"/>
                      </a:lnTo>
                      <a:lnTo>
                        <a:pt x="682" y="239"/>
                      </a:lnTo>
                      <a:lnTo>
                        <a:pt x="662" y="232"/>
                      </a:lnTo>
                      <a:lnTo>
                        <a:pt x="643" y="227"/>
                      </a:lnTo>
                      <a:lnTo>
                        <a:pt x="625" y="222"/>
                      </a:lnTo>
                      <a:lnTo>
                        <a:pt x="605" y="219"/>
                      </a:lnTo>
                      <a:lnTo>
                        <a:pt x="585" y="217"/>
                      </a:lnTo>
                      <a:lnTo>
                        <a:pt x="565" y="216"/>
                      </a:lnTo>
                      <a:lnTo>
                        <a:pt x="543" y="217"/>
                      </a:lnTo>
                      <a:lnTo>
                        <a:pt x="519" y="220"/>
                      </a:lnTo>
                      <a:lnTo>
                        <a:pt x="495" y="226"/>
                      </a:lnTo>
                      <a:lnTo>
                        <a:pt x="471" y="233"/>
                      </a:lnTo>
                      <a:lnTo>
                        <a:pt x="446" y="242"/>
                      </a:lnTo>
                      <a:lnTo>
                        <a:pt x="420" y="253"/>
                      </a:lnTo>
                      <a:lnTo>
                        <a:pt x="395" y="266"/>
                      </a:lnTo>
                      <a:lnTo>
                        <a:pt x="370" y="280"/>
                      </a:lnTo>
                      <a:lnTo>
                        <a:pt x="346" y="296"/>
                      </a:lnTo>
                      <a:lnTo>
                        <a:pt x="322" y="313"/>
                      </a:lnTo>
                      <a:lnTo>
                        <a:pt x="298" y="332"/>
                      </a:lnTo>
                      <a:lnTo>
                        <a:pt x="276" y="353"/>
                      </a:lnTo>
                      <a:lnTo>
                        <a:pt x="255" y="373"/>
                      </a:lnTo>
                      <a:lnTo>
                        <a:pt x="234" y="395"/>
                      </a:lnTo>
                      <a:lnTo>
                        <a:pt x="215" y="418"/>
                      </a:lnTo>
                      <a:lnTo>
                        <a:pt x="198" y="442"/>
                      </a:lnTo>
                      <a:lnTo>
                        <a:pt x="190" y="451"/>
                      </a:lnTo>
                      <a:lnTo>
                        <a:pt x="183" y="458"/>
                      </a:lnTo>
                      <a:lnTo>
                        <a:pt x="175" y="465"/>
                      </a:lnTo>
                      <a:lnTo>
                        <a:pt x="167" y="472"/>
                      </a:lnTo>
                      <a:lnTo>
                        <a:pt x="157" y="477"/>
                      </a:lnTo>
                      <a:lnTo>
                        <a:pt x="148" y="481"/>
                      </a:lnTo>
                      <a:lnTo>
                        <a:pt x="138" y="484"/>
                      </a:lnTo>
                      <a:lnTo>
                        <a:pt x="128" y="487"/>
                      </a:lnTo>
                      <a:lnTo>
                        <a:pt x="118" y="488"/>
                      </a:lnTo>
                      <a:lnTo>
                        <a:pt x="108" y="488"/>
                      </a:lnTo>
                      <a:lnTo>
                        <a:pt x="96" y="488"/>
                      </a:lnTo>
                      <a:lnTo>
                        <a:pt x="86" y="486"/>
                      </a:lnTo>
                      <a:lnTo>
                        <a:pt x="77" y="484"/>
                      </a:lnTo>
                      <a:lnTo>
                        <a:pt x="66" y="480"/>
                      </a:lnTo>
                      <a:lnTo>
                        <a:pt x="56" y="475"/>
                      </a:lnTo>
                      <a:lnTo>
                        <a:pt x="47" y="470"/>
                      </a:lnTo>
                      <a:lnTo>
                        <a:pt x="38" y="462"/>
                      </a:lnTo>
                      <a:lnTo>
                        <a:pt x="30" y="455"/>
                      </a:lnTo>
                      <a:lnTo>
                        <a:pt x="23" y="447"/>
                      </a:lnTo>
                      <a:lnTo>
                        <a:pt x="17" y="439"/>
                      </a:lnTo>
                      <a:lnTo>
                        <a:pt x="12" y="429"/>
                      </a:lnTo>
                      <a:lnTo>
                        <a:pt x="7" y="420"/>
                      </a:lnTo>
                      <a:lnTo>
                        <a:pt x="4" y="410"/>
                      </a:lnTo>
                      <a:lnTo>
                        <a:pt x="2" y="399"/>
                      </a:lnTo>
                      <a:lnTo>
                        <a:pt x="0" y="389"/>
                      </a:lnTo>
                      <a:lnTo>
                        <a:pt x="0" y="379"/>
                      </a:lnTo>
                      <a:lnTo>
                        <a:pt x="1" y="368"/>
                      </a:lnTo>
                      <a:lnTo>
                        <a:pt x="2" y="358"/>
                      </a:lnTo>
                      <a:lnTo>
                        <a:pt x="5" y="348"/>
                      </a:lnTo>
                      <a:lnTo>
                        <a:pt x="8" y="338"/>
                      </a:lnTo>
                      <a:lnTo>
                        <a:pt x="14" y="328"/>
                      </a:lnTo>
                      <a:lnTo>
                        <a:pt x="20" y="319"/>
                      </a:lnTo>
                      <a:lnTo>
                        <a:pt x="32" y="301"/>
                      </a:lnTo>
                      <a:lnTo>
                        <a:pt x="46" y="283"/>
                      </a:lnTo>
                      <a:lnTo>
                        <a:pt x="59" y="267"/>
                      </a:lnTo>
                      <a:lnTo>
                        <a:pt x="73" y="250"/>
                      </a:lnTo>
                      <a:lnTo>
                        <a:pt x="88" y="234"/>
                      </a:lnTo>
                      <a:lnTo>
                        <a:pt x="103" y="218"/>
                      </a:lnTo>
                      <a:lnTo>
                        <a:pt x="118" y="203"/>
                      </a:lnTo>
                      <a:lnTo>
                        <a:pt x="134" y="188"/>
                      </a:lnTo>
                      <a:lnTo>
                        <a:pt x="150" y="174"/>
                      </a:lnTo>
                      <a:lnTo>
                        <a:pt x="167" y="159"/>
                      </a:lnTo>
                      <a:lnTo>
                        <a:pt x="183" y="146"/>
                      </a:lnTo>
                      <a:lnTo>
                        <a:pt x="201" y="134"/>
                      </a:lnTo>
                      <a:lnTo>
                        <a:pt x="236" y="109"/>
                      </a:lnTo>
                      <a:lnTo>
                        <a:pt x="272" y="87"/>
                      </a:lnTo>
                      <a:lnTo>
                        <a:pt x="308" y="67"/>
                      </a:lnTo>
                      <a:lnTo>
                        <a:pt x="346" y="50"/>
                      </a:lnTo>
                      <a:lnTo>
                        <a:pt x="364" y="42"/>
                      </a:lnTo>
                      <a:lnTo>
                        <a:pt x="383" y="34"/>
                      </a:lnTo>
                      <a:lnTo>
                        <a:pt x="401" y="28"/>
                      </a:lnTo>
                      <a:lnTo>
                        <a:pt x="421" y="22"/>
                      </a:lnTo>
                      <a:lnTo>
                        <a:pt x="440" y="17"/>
                      </a:lnTo>
                      <a:lnTo>
                        <a:pt x="458" y="13"/>
                      </a:lnTo>
                      <a:lnTo>
                        <a:pt x="477" y="8"/>
                      </a:lnTo>
                      <a:lnTo>
                        <a:pt x="495" y="5"/>
                      </a:lnTo>
                      <a:lnTo>
                        <a:pt x="514" y="3"/>
                      </a:lnTo>
                      <a:lnTo>
                        <a:pt x="533" y="1"/>
                      </a:lnTo>
                      <a:lnTo>
                        <a:pt x="550" y="0"/>
                      </a:lnTo>
                      <a:lnTo>
                        <a:pt x="569" y="0"/>
                      </a:lnTo>
                      <a:lnTo>
                        <a:pt x="603" y="2"/>
                      </a:lnTo>
                      <a:lnTo>
                        <a:pt x="637" y="5"/>
                      </a:lnTo>
                      <a:lnTo>
                        <a:pt x="669" y="10"/>
                      </a:lnTo>
                      <a:lnTo>
                        <a:pt x="700" y="18"/>
                      </a:lnTo>
                      <a:lnTo>
                        <a:pt x="730" y="26"/>
                      </a:lnTo>
                      <a:lnTo>
                        <a:pt x="760" y="37"/>
                      </a:lnTo>
                      <a:lnTo>
                        <a:pt x="789" y="50"/>
                      </a:lnTo>
                      <a:lnTo>
                        <a:pt x="818" y="64"/>
                      </a:lnTo>
                      <a:lnTo>
                        <a:pt x="846" y="80"/>
                      </a:lnTo>
                      <a:lnTo>
                        <a:pt x="875" y="98"/>
                      </a:lnTo>
                      <a:lnTo>
                        <a:pt x="904" y="118"/>
                      </a:lnTo>
                      <a:lnTo>
                        <a:pt x="933" y="140"/>
                      </a:lnTo>
                      <a:lnTo>
                        <a:pt x="962" y="164"/>
                      </a:lnTo>
                      <a:lnTo>
                        <a:pt x="993" y="189"/>
                      </a:lnTo>
                      <a:lnTo>
                        <a:pt x="1024" y="216"/>
                      </a:lnTo>
                      <a:lnTo>
                        <a:pt x="1056" y="245"/>
                      </a:lnTo>
                      <a:lnTo>
                        <a:pt x="1063" y="253"/>
                      </a:lnTo>
                      <a:lnTo>
                        <a:pt x="1070" y="262"/>
                      </a:lnTo>
                      <a:lnTo>
                        <a:pt x="1076" y="271"/>
                      </a:lnTo>
                      <a:lnTo>
                        <a:pt x="1081" y="280"/>
                      </a:lnTo>
                      <a:lnTo>
                        <a:pt x="1085" y="290"/>
                      </a:lnTo>
                      <a:lnTo>
                        <a:pt x="1088" y="300"/>
                      </a:lnTo>
                      <a:lnTo>
                        <a:pt x="1089" y="310"/>
                      </a:lnTo>
                      <a:lnTo>
                        <a:pt x="1090" y="321"/>
                      </a:lnTo>
                      <a:lnTo>
                        <a:pt x="1090" y="331"/>
                      </a:lnTo>
                      <a:lnTo>
                        <a:pt x="1089" y="341"/>
                      </a:lnTo>
                      <a:lnTo>
                        <a:pt x="1087" y="352"/>
                      </a:lnTo>
                      <a:lnTo>
                        <a:pt x="1084" y="361"/>
                      </a:lnTo>
                      <a:lnTo>
                        <a:pt x="1080" y="371"/>
                      </a:lnTo>
                      <a:lnTo>
                        <a:pt x="1076" y="381"/>
                      </a:lnTo>
                      <a:lnTo>
                        <a:pt x="1069" y="390"/>
                      </a:lnTo>
                      <a:lnTo>
                        <a:pt x="1062" y="398"/>
                      </a:lnTo>
                      <a:lnTo>
                        <a:pt x="1054" y="405"/>
                      </a:lnTo>
                      <a:lnTo>
                        <a:pt x="1046" y="413"/>
                      </a:lnTo>
                      <a:lnTo>
                        <a:pt x="1036" y="419"/>
                      </a:lnTo>
                      <a:lnTo>
                        <a:pt x="1027" y="423"/>
                      </a:lnTo>
                      <a:lnTo>
                        <a:pt x="1018" y="427"/>
                      </a:lnTo>
                      <a:lnTo>
                        <a:pt x="1007" y="430"/>
                      </a:lnTo>
                      <a:lnTo>
                        <a:pt x="997" y="432"/>
                      </a:lnTo>
                      <a:lnTo>
                        <a:pt x="987" y="433"/>
                      </a:lnTo>
                      <a:lnTo>
                        <a:pt x="976" y="433"/>
                      </a:lnTo>
                      <a:lnTo>
                        <a:pt x="966" y="432"/>
                      </a:lnTo>
                      <a:lnTo>
                        <a:pt x="956" y="430"/>
                      </a:lnTo>
                      <a:lnTo>
                        <a:pt x="946" y="427"/>
                      </a:lnTo>
                      <a:lnTo>
                        <a:pt x="936" y="423"/>
                      </a:lnTo>
                      <a:lnTo>
                        <a:pt x="927" y="418"/>
                      </a:lnTo>
                      <a:lnTo>
                        <a:pt x="917" y="412"/>
                      </a:lnTo>
                      <a:lnTo>
                        <a:pt x="909" y="404"/>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3" name="Freeform 1153">
                  <a:extLst>
                    <a:ext uri="{FF2B5EF4-FFF2-40B4-BE49-F238E27FC236}">
                      <a16:creationId xmlns:a16="http://schemas.microsoft.com/office/drawing/2014/main" id="{3EEA3D61-C92B-4B61-982F-E141F2742C20}"/>
                    </a:ext>
                  </a:extLst>
                </p:cNvPr>
                <p:cNvSpPr>
                  <a:spLocks/>
                </p:cNvSpPr>
                <p:nvPr/>
              </p:nvSpPr>
              <p:spPr bwMode="auto">
                <a:xfrm>
                  <a:off x="2020" y="2867"/>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10"/>
                      </a:moveTo>
                      <a:lnTo>
                        <a:pt x="218" y="354"/>
                      </a:lnTo>
                      <a:lnTo>
                        <a:pt x="217" y="366"/>
                      </a:lnTo>
                      <a:lnTo>
                        <a:pt x="215" y="376"/>
                      </a:lnTo>
                      <a:lnTo>
                        <a:pt x="211" y="386"/>
                      </a:lnTo>
                      <a:lnTo>
                        <a:pt x="208" y="397"/>
                      </a:lnTo>
                      <a:lnTo>
                        <a:pt x="203" y="406"/>
                      </a:lnTo>
                      <a:lnTo>
                        <a:pt x="198" y="415"/>
                      </a:lnTo>
                      <a:lnTo>
                        <a:pt x="191" y="424"/>
                      </a:lnTo>
                      <a:lnTo>
                        <a:pt x="185" y="431"/>
                      </a:lnTo>
                      <a:lnTo>
                        <a:pt x="176" y="438"/>
                      </a:lnTo>
                      <a:lnTo>
                        <a:pt x="168" y="443"/>
                      </a:lnTo>
                      <a:lnTo>
                        <a:pt x="159" y="449"/>
                      </a:lnTo>
                      <a:lnTo>
                        <a:pt x="149" y="454"/>
                      </a:lnTo>
                      <a:lnTo>
                        <a:pt x="139" y="457"/>
                      </a:lnTo>
                      <a:lnTo>
                        <a:pt x="129" y="460"/>
                      </a:lnTo>
                      <a:lnTo>
                        <a:pt x="118" y="461"/>
                      </a:lnTo>
                      <a:lnTo>
                        <a:pt x="107" y="461"/>
                      </a:lnTo>
                      <a:lnTo>
                        <a:pt x="96" y="461"/>
                      </a:lnTo>
                      <a:lnTo>
                        <a:pt x="85" y="459"/>
                      </a:lnTo>
                      <a:lnTo>
                        <a:pt x="75" y="456"/>
                      </a:lnTo>
                      <a:lnTo>
                        <a:pt x="66" y="451"/>
                      </a:lnTo>
                      <a:lnTo>
                        <a:pt x="55" y="447"/>
                      </a:lnTo>
                      <a:lnTo>
                        <a:pt x="47" y="441"/>
                      </a:lnTo>
                      <a:lnTo>
                        <a:pt x="39" y="435"/>
                      </a:lnTo>
                      <a:lnTo>
                        <a:pt x="32" y="428"/>
                      </a:lnTo>
                      <a:lnTo>
                        <a:pt x="24" y="420"/>
                      </a:lnTo>
                      <a:lnTo>
                        <a:pt x="18" y="412"/>
                      </a:lnTo>
                      <a:lnTo>
                        <a:pt x="13" y="403"/>
                      </a:lnTo>
                      <a:lnTo>
                        <a:pt x="9" y="394"/>
                      </a:lnTo>
                      <a:lnTo>
                        <a:pt x="5" y="383"/>
                      </a:lnTo>
                      <a:lnTo>
                        <a:pt x="3" y="373"/>
                      </a:lnTo>
                      <a:lnTo>
                        <a:pt x="2" y="363"/>
                      </a:lnTo>
                      <a:lnTo>
                        <a:pt x="0" y="351"/>
                      </a:lnTo>
                      <a:lnTo>
                        <a:pt x="9" y="106"/>
                      </a:lnTo>
                      <a:lnTo>
                        <a:pt x="10" y="95"/>
                      </a:lnTo>
                      <a:lnTo>
                        <a:pt x="12" y="84"/>
                      </a:lnTo>
                      <a:lnTo>
                        <a:pt x="14" y="74"/>
                      </a:lnTo>
                      <a:lnTo>
                        <a:pt x="18" y="65"/>
                      </a:lnTo>
                      <a:lnTo>
                        <a:pt x="23" y="55"/>
                      </a:lnTo>
                      <a:lnTo>
                        <a:pt x="28" y="46"/>
                      </a:lnTo>
                      <a:lnTo>
                        <a:pt x="35" y="38"/>
                      </a:lnTo>
                      <a:lnTo>
                        <a:pt x="42" y="31"/>
                      </a:lnTo>
                      <a:lnTo>
                        <a:pt x="50" y="23"/>
                      </a:lnTo>
                      <a:lnTo>
                        <a:pt x="58" y="17"/>
                      </a:lnTo>
                      <a:lnTo>
                        <a:pt x="67" y="12"/>
                      </a:lnTo>
                      <a:lnTo>
                        <a:pt x="77" y="8"/>
                      </a:lnTo>
                      <a:lnTo>
                        <a:pt x="86" y="4"/>
                      </a:lnTo>
                      <a:lnTo>
                        <a:pt x="97" y="2"/>
                      </a:lnTo>
                      <a:lnTo>
                        <a:pt x="108" y="1"/>
                      </a:lnTo>
                      <a:lnTo>
                        <a:pt x="119" y="0"/>
                      </a:lnTo>
                      <a:lnTo>
                        <a:pt x="130" y="1"/>
                      </a:lnTo>
                      <a:lnTo>
                        <a:pt x="141" y="3"/>
                      </a:lnTo>
                      <a:lnTo>
                        <a:pt x="151" y="5"/>
                      </a:lnTo>
                      <a:lnTo>
                        <a:pt x="161" y="9"/>
                      </a:lnTo>
                      <a:lnTo>
                        <a:pt x="170" y="14"/>
                      </a:lnTo>
                      <a:lnTo>
                        <a:pt x="179" y="19"/>
                      </a:lnTo>
                      <a:lnTo>
                        <a:pt x="188" y="25"/>
                      </a:lnTo>
                      <a:lnTo>
                        <a:pt x="195" y="33"/>
                      </a:lnTo>
                      <a:lnTo>
                        <a:pt x="202" y="41"/>
                      </a:lnTo>
                      <a:lnTo>
                        <a:pt x="208" y="49"/>
                      </a:lnTo>
                      <a:lnTo>
                        <a:pt x="214" y="59"/>
                      </a:lnTo>
                      <a:lnTo>
                        <a:pt x="218" y="68"/>
                      </a:lnTo>
                      <a:lnTo>
                        <a:pt x="221" y="77"/>
                      </a:lnTo>
                      <a:lnTo>
                        <a:pt x="224" y="88"/>
                      </a:lnTo>
                      <a:lnTo>
                        <a:pt x="225" y="99"/>
                      </a:lnTo>
                      <a:lnTo>
                        <a:pt x="225" y="110"/>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4" name="Freeform 1154">
                  <a:extLst>
                    <a:ext uri="{FF2B5EF4-FFF2-40B4-BE49-F238E27FC236}">
                      <a16:creationId xmlns:a16="http://schemas.microsoft.com/office/drawing/2014/main" id="{7624EE9F-44F3-4DF5-B4AC-9D00003E1B99}"/>
                    </a:ext>
                  </a:extLst>
                </p:cNvPr>
                <p:cNvSpPr>
                  <a:spLocks/>
                </p:cNvSpPr>
                <p:nvPr/>
              </p:nvSpPr>
              <p:spPr bwMode="auto">
                <a:xfrm>
                  <a:off x="1900" y="2849"/>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1" y="52"/>
                      </a:moveTo>
                      <a:lnTo>
                        <a:pt x="2338" y="41"/>
                      </a:lnTo>
                      <a:lnTo>
                        <a:pt x="2332" y="29"/>
                      </a:lnTo>
                      <a:lnTo>
                        <a:pt x="2325" y="20"/>
                      </a:lnTo>
                      <a:lnTo>
                        <a:pt x="2316" y="13"/>
                      </a:lnTo>
                      <a:lnTo>
                        <a:pt x="2305" y="6"/>
                      </a:lnTo>
                      <a:lnTo>
                        <a:pt x="2294" y="2"/>
                      </a:lnTo>
                      <a:lnTo>
                        <a:pt x="2289" y="1"/>
                      </a:lnTo>
                      <a:lnTo>
                        <a:pt x="2283" y="0"/>
                      </a:lnTo>
                      <a:lnTo>
                        <a:pt x="2276" y="0"/>
                      </a:lnTo>
                      <a:lnTo>
                        <a:pt x="2270" y="0"/>
                      </a:lnTo>
                      <a:lnTo>
                        <a:pt x="60" y="236"/>
                      </a:lnTo>
                      <a:lnTo>
                        <a:pt x="53" y="237"/>
                      </a:lnTo>
                      <a:lnTo>
                        <a:pt x="47" y="239"/>
                      </a:lnTo>
                      <a:lnTo>
                        <a:pt x="41" y="241"/>
                      </a:lnTo>
                      <a:lnTo>
                        <a:pt x="34" y="244"/>
                      </a:lnTo>
                      <a:lnTo>
                        <a:pt x="29" y="247"/>
                      </a:lnTo>
                      <a:lnTo>
                        <a:pt x="24" y="251"/>
                      </a:lnTo>
                      <a:lnTo>
                        <a:pt x="20" y="256"/>
                      </a:lnTo>
                      <a:lnTo>
                        <a:pt x="15" y="260"/>
                      </a:lnTo>
                      <a:lnTo>
                        <a:pt x="12" y="265"/>
                      </a:lnTo>
                      <a:lnTo>
                        <a:pt x="9" y="271"/>
                      </a:lnTo>
                      <a:lnTo>
                        <a:pt x="6" y="276"/>
                      </a:lnTo>
                      <a:lnTo>
                        <a:pt x="3" y="282"/>
                      </a:lnTo>
                      <a:lnTo>
                        <a:pt x="1" y="289"/>
                      </a:lnTo>
                      <a:lnTo>
                        <a:pt x="0" y="296"/>
                      </a:lnTo>
                      <a:lnTo>
                        <a:pt x="0" y="302"/>
                      </a:lnTo>
                      <a:lnTo>
                        <a:pt x="1" y="309"/>
                      </a:lnTo>
                      <a:lnTo>
                        <a:pt x="2" y="316"/>
                      </a:lnTo>
                      <a:lnTo>
                        <a:pt x="3" y="323"/>
                      </a:lnTo>
                      <a:lnTo>
                        <a:pt x="6" y="329"/>
                      </a:lnTo>
                      <a:lnTo>
                        <a:pt x="9" y="334"/>
                      </a:lnTo>
                      <a:lnTo>
                        <a:pt x="13" y="339"/>
                      </a:lnTo>
                      <a:lnTo>
                        <a:pt x="16" y="344"/>
                      </a:lnTo>
                      <a:lnTo>
                        <a:pt x="20" y="350"/>
                      </a:lnTo>
                      <a:lnTo>
                        <a:pt x="25" y="354"/>
                      </a:lnTo>
                      <a:lnTo>
                        <a:pt x="30" y="358"/>
                      </a:lnTo>
                      <a:lnTo>
                        <a:pt x="36" y="361"/>
                      </a:lnTo>
                      <a:lnTo>
                        <a:pt x="42" y="363"/>
                      </a:lnTo>
                      <a:lnTo>
                        <a:pt x="48" y="366"/>
                      </a:lnTo>
                      <a:lnTo>
                        <a:pt x="54" y="367"/>
                      </a:lnTo>
                      <a:lnTo>
                        <a:pt x="60" y="368"/>
                      </a:lnTo>
                      <a:lnTo>
                        <a:pt x="68" y="368"/>
                      </a:lnTo>
                      <a:lnTo>
                        <a:pt x="74" y="368"/>
                      </a:lnTo>
                      <a:lnTo>
                        <a:pt x="2223" y="139"/>
                      </a:lnTo>
                      <a:lnTo>
                        <a:pt x="2226" y="165"/>
                      </a:lnTo>
                      <a:lnTo>
                        <a:pt x="2230" y="194"/>
                      </a:lnTo>
                      <a:lnTo>
                        <a:pt x="2233" y="227"/>
                      </a:lnTo>
                      <a:lnTo>
                        <a:pt x="2236" y="262"/>
                      </a:lnTo>
                      <a:lnTo>
                        <a:pt x="2238" y="299"/>
                      </a:lnTo>
                      <a:lnTo>
                        <a:pt x="2239" y="338"/>
                      </a:lnTo>
                      <a:lnTo>
                        <a:pt x="2239" y="379"/>
                      </a:lnTo>
                      <a:lnTo>
                        <a:pt x="2238" y="421"/>
                      </a:lnTo>
                      <a:lnTo>
                        <a:pt x="2235" y="463"/>
                      </a:lnTo>
                      <a:lnTo>
                        <a:pt x="2230" y="506"/>
                      </a:lnTo>
                      <a:lnTo>
                        <a:pt x="2227" y="527"/>
                      </a:lnTo>
                      <a:lnTo>
                        <a:pt x="2223" y="548"/>
                      </a:lnTo>
                      <a:lnTo>
                        <a:pt x="2218" y="569"/>
                      </a:lnTo>
                      <a:lnTo>
                        <a:pt x="2213" y="590"/>
                      </a:lnTo>
                      <a:lnTo>
                        <a:pt x="2208" y="610"/>
                      </a:lnTo>
                      <a:lnTo>
                        <a:pt x="2202" y="630"/>
                      </a:lnTo>
                      <a:lnTo>
                        <a:pt x="2195" y="649"/>
                      </a:lnTo>
                      <a:lnTo>
                        <a:pt x="2186" y="668"/>
                      </a:lnTo>
                      <a:lnTo>
                        <a:pt x="2178" y="687"/>
                      </a:lnTo>
                      <a:lnTo>
                        <a:pt x="2169" y="705"/>
                      </a:lnTo>
                      <a:lnTo>
                        <a:pt x="2158" y="723"/>
                      </a:lnTo>
                      <a:lnTo>
                        <a:pt x="2147" y="739"/>
                      </a:lnTo>
                      <a:lnTo>
                        <a:pt x="2137" y="753"/>
                      </a:lnTo>
                      <a:lnTo>
                        <a:pt x="2126" y="765"/>
                      </a:lnTo>
                      <a:lnTo>
                        <a:pt x="2116" y="777"/>
                      </a:lnTo>
                      <a:lnTo>
                        <a:pt x="2105" y="788"/>
                      </a:lnTo>
                      <a:lnTo>
                        <a:pt x="2092" y="798"/>
                      </a:lnTo>
                      <a:lnTo>
                        <a:pt x="2080" y="808"/>
                      </a:lnTo>
                      <a:lnTo>
                        <a:pt x="2067" y="817"/>
                      </a:lnTo>
                      <a:lnTo>
                        <a:pt x="2053" y="825"/>
                      </a:lnTo>
                      <a:lnTo>
                        <a:pt x="2040" y="832"/>
                      </a:lnTo>
                      <a:lnTo>
                        <a:pt x="2025" y="840"/>
                      </a:lnTo>
                      <a:lnTo>
                        <a:pt x="2010" y="846"/>
                      </a:lnTo>
                      <a:lnTo>
                        <a:pt x="1994" y="851"/>
                      </a:lnTo>
                      <a:lnTo>
                        <a:pt x="1977" y="855"/>
                      </a:lnTo>
                      <a:lnTo>
                        <a:pt x="1961" y="859"/>
                      </a:lnTo>
                      <a:lnTo>
                        <a:pt x="1943" y="862"/>
                      </a:lnTo>
                      <a:lnTo>
                        <a:pt x="1926" y="866"/>
                      </a:lnTo>
                      <a:lnTo>
                        <a:pt x="1893" y="869"/>
                      </a:lnTo>
                      <a:lnTo>
                        <a:pt x="1862" y="872"/>
                      </a:lnTo>
                      <a:lnTo>
                        <a:pt x="1830" y="873"/>
                      </a:lnTo>
                      <a:lnTo>
                        <a:pt x="1800" y="874"/>
                      </a:lnTo>
                      <a:lnTo>
                        <a:pt x="1769" y="873"/>
                      </a:lnTo>
                      <a:lnTo>
                        <a:pt x="1740" y="872"/>
                      </a:lnTo>
                      <a:lnTo>
                        <a:pt x="1711" y="869"/>
                      </a:lnTo>
                      <a:lnTo>
                        <a:pt x="1682" y="866"/>
                      </a:lnTo>
                      <a:lnTo>
                        <a:pt x="1654" y="860"/>
                      </a:lnTo>
                      <a:lnTo>
                        <a:pt x="1626" y="854"/>
                      </a:lnTo>
                      <a:lnTo>
                        <a:pt x="1599" y="848"/>
                      </a:lnTo>
                      <a:lnTo>
                        <a:pt x="1573" y="840"/>
                      </a:lnTo>
                      <a:lnTo>
                        <a:pt x="1546" y="830"/>
                      </a:lnTo>
                      <a:lnTo>
                        <a:pt x="1520" y="820"/>
                      </a:lnTo>
                      <a:lnTo>
                        <a:pt x="1496" y="809"/>
                      </a:lnTo>
                      <a:lnTo>
                        <a:pt x="1471" y="796"/>
                      </a:lnTo>
                      <a:lnTo>
                        <a:pt x="1446" y="783"/>
                      </a:lnTo>
                      <a:lnTo>
                        <a:pt x="1422" y="768"/>
                      </a:lnTo>
                      <a:lnTo>
                        <a:pt x="1398" y="753"/>
                      </a:lnTo>
                      <a:lnTo>
                        <a:pt x="1375" y="736"/>
                      </a:lnTo>
                      <a:lnTo>
                        <a:pt x="1352" y="718"/>
                      </a:lnTo>
                      <a:lnTo>
                        <a:pt x="1329" y="698"/>
                      </a:lnTo>
                      <a:lnTo>
                        <a:pt x="1306" y="678"/>
                      </a:lnTo>
                      <a:lnTo>
                        <a:pt x="1285" y="657"/>
                      </a:lnTo>
                      <a:lnTo>
                        <a:pt x="1263" y="634"/>
                      </a:lnTo>
                      <a:lnTo>
                        <a:pt x="1241" y="609"/>
                      </a:lnTo>
                      <a:lnTo>
                        <a:pt x="1220" y="584"/>
                      </a:lnTo>
                      <a:lnTo>
                        <a:pt x="1199" y="557"/>
                      </a:lnTo>
                      <a:lnTo>
                        <a:pt x="1177" y="531"/>
                      </a:lnTo>
                      <a:lnTo>
                        <a:pt x="1156" y="502"/>
                      </a:lnTo>
                      <a:lnTo>
                        <a:pt x="1136" y="472"/>
                      </a:lnTo>
                      <a:lnTo>
                        <a:pt x="1116" y="440"/>
                      </a:lnTo>
                      <a:lnTo>
                        <a:pt x="1112" y="434"/>
                      </a:lnTo>
                      <a:lnTo>
                        <a:pt x="1107" y="429"/>
                      </a:lnTo>
                      <a:lnTo>
                        <a:pt x="1103" y="425"/>
                      </a:lnTo>
                      <a:lnTo>
                        <a:pt x="1097" y="421"/>
                      </a:lnTo>
                      <a:lnTo>
                        <a:pt x="1091" y="418"/>
                      </a:lnTo>
                      <a:lnTo>
                        <a:pt x="1086" y="415"/>
                      </a:lnTo>
                      <a:lnTo>
                        <a:pt x="1080" y="413"/>
                      </a:lnTo>
                      <a:lnTo>
                        <a:pt x="1074" y="411"/>
                      </a:lnTo>
                      <a:lnTo>
                        <a:pt x="1068" y="410"/>
                      </a:lnTo>
                      <a:lnTo>
                        <a:pt x="1061" y="410"/>
                      </a:lnTo>
                      <a:lnTo>
                        <a:pt x="1055" y="410"/>
                      </a:lnTo>
                      <a:lnTo>
                        <a:pt x="1048" y="410"/>
                      </a:lnTo>
                      <a:lnTo>
                        <a:pt x="1042" y="412"/>
                      </a:lnTo>
                      <a:lnTo>
                        <a:pt x="1035" y="414"/>
                      </a:lnTo>
                      <a:lnTo>
                        <a:pt x="1029" y="416"/>
                      </a:lnTo>
                      <a:lnTo>
                        <a:pt x="1024" y="420"/>
                      </a:lnTo>
                      <a:lnTo>
                        <a:pt x="1018" y="423"/>
                      </a:lnTo>
                      <a:lnTo>
                        <a:pt x="1013" y="428"/>
                      </a:lnTo>
                      <a:lnTo>
                        <a:pt x="1009" y="432"/>
                      </a:lnTo>
                      <a:lnTo>
                        <a:pt x="1004" y="438"/>
                      </a:lnTo>
                      <a:lnTo>
                        <a:pt x="1001" y="444"/>
                      </a:lnTo>
                      <a:lnTo>
                        <a:pt x="998" y="449"/>
                      </a:lnTo>
                      <a:lnTo>
                        <a:pt x="996" y="455"/>
                      </a:lnTo>
                      <a:lnTo>
                        <a:pt x="994" y="461"/>
                      </a:lnTo>
                      <a:lnTo>
                        <a:pt x="993" y="468"/>
                      </a:lnTo>
                      <a:lnTo>
                        <a:pt x="993" y="474"/>
                      </a:lnTo>
                      <a:lnTo>
                        <a:pt x="993" y="480"/>
                      </a:lnTo>
                      <a:lnTo>
                        <a:pt x="994" y="487"/>
                      </a:lnTo>
                      <a:lnTo>
                        <a:pt x="995" y="493"/>
                      </a:lnTo>
                      <a:lnTo>
                        <a:pt x="997" y="500"/>
                      </a:lnTo>
                      <a:lnTo>
                        <a:pt x="1000" y="506"/>
                      </a:lnTo>
                      <a:lnTo>
                        <a:pt x="1003" y="511"/>
                      </a:lnTo>
                      <a:lnTo>
                        <a:pt x="1026" y="547"/>
                      </a:lnTo>
                      <a:lnTo>
                        <a:pt x="1050" y="581"/>
                      </a:lnTo>
                      <a:lnTo>
                        <a:pt x="1074" y="613"/>
                      </a:lnTo>
                      <a:lnTo>
                        <a:pt x="1097" y="645"/>
                      </a:lnTo>
                      <a:lnTo>
                        <a:pt x="1122" y="675"/>
                      </a:lnTo>
                      <a:lnTo>
                        <a:pt x="1146" y="704"/>
                      </a:lnTo>
                      <a:lnTo>
                        <a:pt x="1172" y="731"/>
                      </a:lnTo>
                      <a:lnTo>
                        <a:pt x="1197" y="757"/>
                      </a:lnTo>
                      <a:lnTo>
                        <a:pt x="1223" y="782"/>
                      </a:lnTo>
                      <a:lnTo>
                        <a:pt x="1248" y="806"/>
                      </a:lnTo>
                      <a:lnTo>
                        <a:pt x="1275" y="827"/>
                      </a:lnTo>
                      <a:lnTo>
                        <a:pt x="1302" y="848"/>
                      </a:lnTo>
                      <a:lnTo>
                        <a:pt x="1329" y="868"/>
                      </a:lnTo>
                      <a:lnTo>
                        <a:pt x="1357" y="885"/>
                      </a:lnTo>
                      <a:lnTo>
                        <a:pt x="1385" y="902"/>
                      </a:lnTo>
                      <a:lnTo>
                        <a:pt x="1414" y="917"/>
                      </a:lnTo>
                      <a:lnTo>
                        <a:pt x="1443" y="932"/>
                      </a:lnTo>
                      <a:lnTo>
                        <a:pt x="1472" y="945"/>
                      </a:lnTo>
                      <a:lnTo>
                        <a:pt x="1502" y="957"/>
                      </a:lnTo>
                      <a:lnTo>
                        <a:pt x="1533" y="967"/>
                      </a:lnTo>
                      <a:lnTo>
                        <a:pt x="1564" y="976"/>
                      </a:lnTo>
                      <a:lnTo>
                        <a:pt x="1595" y="984"/>
                      </a:lnTo>
                      <a:lnTo>
                        <a:pt x="1627" y="992"/>
                      </a:lnTo>
                      <a:lnTo>
                        <a:pt x="1660" y="997"/>
                      </a:lnTo>
                      <a:lnTo>
                        <a:pt x="1693" y="1001"/>
                      </a:lnTo>
                      <a:lnTo>
                        <a:pt x="1726" y="1004"/>
                      </a:lnTo>
                      <a:lnTo>
                        <a:pt x="1761" y="1006"/>
                      </a:lnTo>
                      <a:lnTo>
                        <a:pt x="1795" y="1007"/>
                      </a:lnTo>
                      <a:lnTo>
                        <a:pt x="1832" y="1006"/>
                      </a:lnTo>
                      <a:lnTo>
                        <a:pt x="1868" y="1004"/>
                      </a:lnTo>
                      <a:lnTo>
                        <a:pt x="1904" y="1002"/>
                      </a:lnTo>
                      <a:lnTo>
                        <a:pt x="1942" y="998"/>
                      </a:lnTo>
                      <a:lnTo>
                        <a:pt x="1967" y="994"/>
                      </a:lnTo>
                      <a:lnTo>
                        <a:pt x="1991" y="990"/>
                      </a:lnTo>
                      <a:lnTo>
                        <a:pt x="2015" y="983"/>
                      </a:lnTo>
                      <a:lnTo>
                        <a:pt x="2037" y="977"/>
                      </a:lnTo>
                      <a:lnTo>
                        <a:pt x="2059" y="969"/>
                      </a:lnTo>
                      <a:lnTo>
                        <a:pt x="2081" y="961"/>
                      </a:lnTo>
                      <a:lnTo>
                        <a:pt x="2102" y="950"/>
                      </a:lnTo>
                      <a:lnTo>
                        <a:pt x="2122" y="940"/>
                      </a:lnTo>
                      <a:lnTo>
                        <a:pt x="2141" y="928"/>
                      </a:lnTo>
                      <a:lnTo>
                        <a:pt x="2159" y="915"/>
                      </a:lnTo>
                      <a:lnTo>
                        <a:pt x="2178" y="901"/>
                      </a:lnTo>
                      <a:lnTo>
                        <a:pt x="2195" y="886"/>
                      </a:lnTo>
                      <a:lnTo>
                        <a:pt x="2211" y="870"/>
                      </a:lnTo>
                      <a:lnTo>
                        <a:pt x="2227" y="853"/>
                      </a:lnTo>
                      <a:lnTo>
                        <a:pt x="2242" y="835"/>
                      </a:lnTo>
                      <a:lnTo>
                        <a:pt x="2256" y="816"/>
                      </a:lnTo>
                      <a:lnTo>
                        <a:pt x="2273" y="790"/>
                      </a:lnTo>
                      <a:lnTo>
                        <a:pt x="2289" y="762"/>
                      </a:lnTo>
                      <a:lnTo>
                        <a:pt x="2302" y="734"/>
                      </a:lnTo>
                      <a:lnTo>
                        <a:pt x="2315" y="705"/>
                      </a:lnTo>
                      <a:lnTo>
                        <a:pt x="2326" y="676"/>
                      </a:lnTo>
                      <a:lnTo>
                        <a:pt x="2335" y="646"/>
                      </a:lnTo>
                      <a:lnTo>
                        <a:pt x="2344" y="615"/>
                      </a:lnTo>
                      <a:lnTo>
                        <a:pt x="2351" y="584"/>
                      </a:lnTo>
                      <a:lnTo>
                        <a:pt x="2357" y="553"/>
                      </a:lnTo>
                      <a:lnTo>
                        <a:pt x="2362" y="522"/>
                      </a:lnTo>
                      <a:lnTo>
                        <a:pt x="2365" y="491"/>
                      </a:lnTo>
                      <a:lnTo>
                        <a:pt x="2368" y="460"/>
                      </a:lnTo>
                      <a:lnTo>
                        <a:pt x="2370" y="429"/>
                      </a:lnTo>
                      <a:lnTo>
                        <a:pt x="2372" y="399"/>
                      </a:lnTo>
                      <a:lnTo>
                        <a:pt x="2372" y="369"/>
                      </a:lnTo>
                      <a:lnTo>
                        <a:pt x="2372" y="339"/>
                      </a:lnTo>
                      <a:lnTo>
                        <a:pt x="2370" y="283"/>
                      </a:lnTo>
                      <a:lnTo>
                        <a:pt x="2367" y="231"/>
                      </a:lnTo>
                      <a:lnTo>
                        <a:pt x="2362" y="183"/>
                      </a:lnTo>
                      <a:lnTo>
                        <a:pt x="2357" y="142"/>
                      </a:lnTo>
                      <a:lnTo>
                        <a:pt x="2348" y="80"/>
                      </a:lnTo>
                      <a:lnTo>
                        <a:pt x="2341" y="52"/>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5" name="Freeform 1155">
                  <a:extLst>
                    <a:ext uri="{FF2B5EF4-FFF2-40B4-BE49-F238E27FC236}">
                      <a16:creationId xmlns:a16="http://schemas.microsoft.com/office/drawing/2014/main" id="{C1843DDF-64E2-41AA-911F-7915B29283FF}"/>
                    </a:ext>
                  </a:extLst>
                </p:cNvPr>
                <p:cNvSpPr>
                  <a:spLocks/>
                </p:cNvSpPr>
                <p:nvPr/>
              </p:nvSpPr>
              <p:spPr bwMode="auto">
                <a:xfrm>
                  <a:off x="2145" y="2580"/>
                  <a:ext cx="138" cy="182"/>
                </a:xfrm>
                <a:custGeom>
                  <a:avLst/>
                  <a:gdLst>
                    <a:gd name="T0" fmla="*/ 0 w 2083"/>
                    <a:gd name="T1" fmla="*/ 0 h 2740"/>
                    <a:gd name="T2" fmla="*/ 0 w 2083"/>
                    <a:gd name="T3" fmla="*/ 0 h 2740"/>
                    <a:gd name="T4" fmla="*/ 0 w 2083"/>
                    <a:gd name="T5" fmla="*/ 0 h 2740"/>
                    <a:gd name="T6" fmla="*/ 0 w 2083"/>
                    <a:gd name="T7" fmla="*/ 0 h 2740"/>
                    <a:gd name="T8" fmla="*/ 0 w 2083"/>
                    <a:gd name="T9" fmla="*/ 0 h 2740"/>
                    <a:gd name="T10" fmla="*/ 0 w 2083"/>
                    <a:gd name="T11" fmla="*/ 0 h 2740"/>
                    <a:gd name="T12" fmla="*/ 0 w 2083"/>
                    <a:gd name="T13" fmla="*/ 0 h 2740"/>
                    <a:gd name="T14" fmla="*/ 0 w 2083"/>
                    <a:gd name="T15" fmla="*/ 0 h 2740"/>
                    <a:gd name="T16" fmla="*/ 0 w 2083"/>
                    <a:gd name="T17" fmla="*/ 0 h 2740"/>
                    <a:gd name="T18" fmla="*/ 0 w 2083"/>
                    <a:gd name="T19" fmla="*/ 0 h 2740"/>
                    <a:gd name="T20" fmla="*/ 0 w 2083"/>
                    <a:gd name="T21" fmla="*/ 0 h 2740"/>
                    <a:gd name="T22" fmla="*/ 0 w 2083"/>
                    <a:gd name="T23" fmla="*/ 0 h 2740"/>
                    <a:gd name="T24" fmla="*/ 0 w 2083"/>
                    <a:gd name="T25" fmla="*/ 0 h 2740"/>
                    <a:gd name="T26" fmla="*/ 0 w 2083"/>
                    <a:gd name="T27" fmla="*/ 0 h 2740"/>
                    <a:gd name="T28" fmla="*/ 0 w 2083"/>
                    <a:gd name="T29" fmla="*/ 0 h 2740"/>
                    <a:gd name="T30" fmla="*/ 0 w 2083"/>
                    <a:gd name="T31" fmla="*/ 0 h 2740"/>
                    <a:gd name="T32" fmla="*/ 0 w 2083"/>
                    <a:gd name="T33" fmla="*/ 0 h 2740"/>
                    <a:gd name="T34" fmla="*/ 0 w 2083"/>
                    <a:gd name="T35" fmla="*/ 0 h 2740"/>
                    <a:gd name="T36" fmla="*/ 0 w 2083"/>
                    <a:gd name="T37" fmla="*/ 0 h 2740"/>
                    <a:gd name="T38" fmla="*/ 0 w 2083"/>
                    <a:gd name="T39" fmla="*/ 0 h 2740"/>
                    <a:gd name="T40" fmla="*/ 0 w 2083"/>
                    <a:gd name="T41" fmla="*/ 0 h 2740"/>
                    <a:gd name="T42" fmla="*/ 0 w 2083"/>
                    <a:gd name="T43" fmla="*/ 0 h 2740"/>
                    <a:gd name="T44" fmla="*/ 0 w 2083"/>
                    <a:gd name="T45" fmla="*/ 0 h 2740"/>
                    <a:gd name="T46" fmla="*/ 0 w 2083"/>
                    <a:gd name="T47" fmla="*/ 0 h 2740"/>
                    <a:gd name="T48" fmla="*/ 0 w 2083"/>
                    <a:gd name="T49" fmla="*/ 0 h 2740"/>
                    <a:gd name="T50" fmla="*/ 0 w 2083"/>
                    <a:gd name="T51" fmla="*/ 0 h 2740"/>
                    <a:gd name="T52" fmla="*/ 0 w 2083"/>
                    <a:gd name="T53" fmla="*/ 0 h 2740"/>
                    <a:gd name="T54" fmla="*/ 0 w 2083"/>
                    <a:gd name="T55" fmla="*/ 0 h 2740"/>
                    <a:gd name="T56" fmla="*/ 0 w 2083"/>
                    <a:gd name="T57" fmla="*/ 0 h 2740"/>
                    <a:gd name="T58" fmla="*/ 0 w 2083"/>
                    <a:gd name="T59" fmla="*/ 0 h 2740"/>
                    <a:gd name="T60" fmla="*/ 0 w 2083"/>
                    <a:gd name="T61" fmla="*/ 0 h 2740"/>
                    <a:gd name="T62" fmla="*/ 0 w 2083"/>
                    <a:gd name="T63" fmla="*/ 0 h 2740"/>
                    <a:gd name="T64" fmla="*/ 0 w 2083"/>
                    <a:gd name="T65" fmla="*/ 0 h 2740"/>
                    <a:gd name="T66" fmla="*/ 0 w 2083"/>
                    <a:gd name="T67" fmla="*/ 0 h 2740"/>
                    <a:gd name="T68" fmla="*/ 0 w 2083"/>
                    <a:gd name="T69" fmla="*/ 0 h 2740"/>
                    <a:gd name="T70" fmla="*/ 0 w 2083"/>
                    <a:gd name="T71" fmla="*/ 0 h 2740"/>
                    <a:gd name="T72" fmla="*/ 0 w 2083"/>
                    <a:gd name="T73" fmla="*/ 0 h 2740"/>
                    <a:gd name="T74" fmla="*/ 0 w 2083"/>
                    <a:gd name="T75" fmla="*/ 0 h 2740"/>
                    <a:gd name="T76" fmla="*/ 0 w 2083"/>
                    <a:gd name="T77" fmla="*/ 0 h 2740"/>
                    <a:gd name="T78" fmla="*/ 0 w 2083"/>
                    <a:gd name="T79" fmla="*/ 0 h 2740"/>
                    <a:gd name="T80" fmla="*/ 0 w 2083"/>
                    <a:gd name="T81" fmla="*/ 0 h 2740"/>
                    <a:gd name="T82" fmla="*/ 0 w 2083"/>
                    <a:gd name="T83" fmla="*/ 0 h 2740"/>
                    <a:gd name="T84" fmla="*/ 0 w 2083"/>
                    <a:gd name="T85" fmla="*/ 0 h 2740"/>
                    <a:gd name="T86" fmla="*/ 0 w 2083"/>
                    <a:gd name="T87" fmla="*/ 0 h 2740"/>
                    <a:gd name="T88" fmla="*/ 0 w 2083"/>
                    <a:gd name="T89" fmla="*/ 0 h 2740"/>
                    <a:gd name="T90" fmla="*/ 0 w 2083"/>
                    <a:gd name="T91" fmla="*/ 0 h 2740"/>
                    <a:gd name="T92" fmla="*/ 0 w 2083"/>
                    <a:gd name="T93" fmla="*/ 0 h 2740"/>
                    <a:gd name="T94" fmla="*/ 0 w 2083"/>
                    <a:gd name="T95" fmla="*/ 0 h 2740"/>
                    <a:gd name="T96" fmla="*/ 0 w 2083"/>
                    <a:gd name="T97" fmla="*/ 0 h 2740"/>
                    <a:gd name="T98" fmla="*/ 0 w 2083"/>
                    <a:gd name="T99" fmla="*/ 0 h 2740"/>
                    <a:gd name="T100" fmla="*/ 0 w 2083"/>
                    <a:gd name="T101" fmla="*/ 0 h 2740"/>
                    <a:gd name="T102" fmla="*/ 0 w 2083"/>
                    <a:gd name="T103" fmla="*/ 0 h 2740"/>
                    <a:gd name="T104" fmla="*/ 0 w 2083"/>
                    <a:gd name="T105" fmla="*/ 0 h 2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3" h="2740">
                      <a:moveTo>
                        <a:pt x="106" y="2524"/>
                      </a:moveTo>
                      <a:lnTo>
                        <a:pt x="1136" y="2503"/>
                      </a:lnTo>
                      <a:lnTo>
                        <a:pt x="1146" y="2502"/>
                      </a:lnTo>
                      <a:lnTo>
                        <a:pt x="1154" y="2500"/>
                      </a:lnTo>
                      <a:lnTo>
                        <a:pt x="1162" y="2498"/>
                      </a:lnTo>
                      <a:lnTo>
                        <a:pt x="1169" y="2495"/>
                      </a:lnTo>
                      <a:lnTo>
                        <a:pt x="1174" y="2493"/>
                      </a:lnTo>
                      <a:lnTo>
                        <a:pt x="1179" y="2489"/>
                      </a:lnTo>
                      <a:lnTo>
                        <a:pt x="1183" y="2486"/>
                      </a:lnTo>
                      <a:lnTo>
                        <a:pt x="1186" y="2483"/>
                      </a:lnTo>
                      <a:lnTo>
                        <a:pt x="1192" y="2477"/>
                      </a:lnTo>
                      <a:lnTo>
                        <a:pt x="1198" y="2469"/>
                      </a:lnTo>
                      <a:lnTo>
                        <a:pt x="1202" y="2461"/>
                      </a:lnTo>
                      <a:lnTo>
                        <a:pt x="1207" y="2452"/>
                      </a:lnTo>
                      <a:lnTo>
                        <a:pt x="1215" y="2431"/>
                      </a:lnTo>
                      <a:lnTo>
                        <a:pt x="1221" y="2408"/>
                      </a:lnTo>
                      <a:lnTo>
                        <a:pt x="1227" y="2383"/>
                      </a:lnTo>
                      <a:lnTo>
                        <a:pt x="1231" y="2355"/>
                      </a:lnTo>
                      <a:lnTo>
                        <a:pt x="1233" y="2326"/>
                      </a:lnTo>
                      <a:lnTo>
                        <a:pt x="1233" y="2294"/>
                      </a:lnTo>
                      <a:lnTo>
                        <a:pt x="1233" y="2221"/>
                      </a:lnTo>
                      <a:lnTo>
                        <a:pt x="1234" y="2104"/>
                      </a:lnTo>
                      <a:lnTo>
                        <a:pt x="1236" y="1960"/>
                      </a:lnTo>
                      <a:lnTo>
                        <a:pt x="1239" y="1804"/>
                      </a:lnTo>
                      <a:lnTo>
                        <a:pt x="1242" y="1652"/>
                      </a:lnTo>
                      <a:lnTo>
                        <a:pt x="1245" y="1520"/>
                      </a:lnTo>
                      <a:lnTo>
                        <a:pt x="1247" y="1424"/>
                      </a:lnTo>
                      <a:lnTo>
                        <a:pt x="1248" y="1381"/>
                      </a:lnTo>
                      <a:lnTo>
                        <a:pt x="1249" y="1370"/>
                      </a:lnTo>
                      <a:lnTo>
                        <a:pt x="1250" y="1360"/>
                      </a:lnTo>
                      <a:lnTo>
                        <a:pt x="1253" y="1350"/>
                      </a:lnTo>
                      <a:lnTo>
                        <a:pt x="1258" y="1340"/>
                      </a:lnTo>
                      <a:lnTo>
                        <a:pt x="1262" y="1331"/>
                      </a:lnTo>
                      <a:lnTo>
                        <a:pt x="1267" y="1323"/>
                      </a:lnTo>
                      <a:lnTo>
                        <a:pt x="1273" y="1315"/>
                      </a:lnTo>
                      <a:lnTo>
                        <a:pt x="1280" y="1307"/>
                      </a:lnTo>
                      <a:lnTo>
                        <a:pt x="1288" y="1300"/>
                      </a:lnTo>
                      <a:lnTo>
                        <a:pt x="1296" y="1294"/>
                      </a:lnTo>
                      <a:lnTo>
                        <a:pt x="1304" y="1289"/>
                      </a:lnTo>
                      <a:lnTo>
                        <a:pt x="1313" y="1285"/>
                      </a:lnTo>
                      <a:lnTo>
                        <a:pt x="1323" y="1280"/>
                      </a:lnTo>
                      <a:lnTo>
                        <a:pt x="1333" y="1278"/>
                      </a:lnTo>
                      <a:lnTo>
                        <a:pt x="1343" y="1276"/>
                      </a:lnTo>
                      <a:lnTo>
                        <a:pt x="1354" y="1275"/>
                      </a:lnTo>
                      <a:lnTo>
                        <a:pt x="1401" y="1274"/>
                      </a:lnTo>
                      <a:lnTo>
                        <a:pt x="1461" y="1272"/>
                      </a:lnTo>
                      <a:lnTo>
                        <a:pt x="1531" y="1270"/>
                      </a:lnTo>
                      <a:lnTo>
                        <a:pt x="1603" y="1267"/>
                      </a:lnTo>
                      <a:lnTo>
                        <a:pt x="1675" y="1264"/>
                      </a:lnTo>
                      <a:lnTo>
                        <a:pt x="1743" y="1259"/>
                      </a:lnTo>
                      <a:lnTo>
                        <a:pt x="1800" y="1255"/>
                      </a:lnTo>
                      <a:lnTo>
                        <a:pt x="1845" y="1248"/>
                      </a:lnTo>
                      <a:lnTo>
                        <a:pt x="1847" y="1248"/>
                      </a:lnTo>
                      <a:lnTo>
                        <a:pt x="1850" y="1247"/>
                      </a:lnTo>
                      <a:lnTo>
                        <a:pt x="1853" y="1247"/>
                      </a:lnTo>
                      <a:lnTo>
                        <a:pt x="1855" y="1246"/>
                      </a:lnTo>
                      <a:lnTo>
                        <a:pt x="1858" y="1245"/>
                      </a:lnTo>
                      <a:lnTo>
                        <a:pt x="1860" y="1243"/>
                      </a:lnTo>
                      <a:lnTo>
                        <a:pt x="1861" y="1242"/>
                      </a:lnTo>
                      <a:lnTo>
                        <a:pt x="1863" y="1240"/>
                      </a:lnTo>
                      <a:lnTo>
                        <a:pt x="1865" y="1236"/>
                      </a:lnTo>
                      <a:lnTo>
                        <a:pt x="1866" y="1229"/>
                      </a:lnTo>
                      <a:lnTo>
                        <a:pt x="1866" y="1220"/>
                      </a:lnTo>
                      <a:lnTo>
                        <a:pt x="1866" y="1211"/>
                      </a:lnTo>
                      <a:lnTo>
                        <a:pt x="1863" y="1200"/>
                      </a:lnTo>
                      <a:lnTo>
                        <a:pt x="1860" y="1187"/>
                      </a:lnTo>
                      <a:lnTo>
                        <a:pt x="1855" y="1174"/>
                      </a:lnTo>
                      <a:lnTo>
                        <a:pt x="1848" y="1159"/>
                      </a:lnTo>
                      <a:lnTo>
                        <a:pt x="1304" y="160"/>
                      </a:lnTo>
                      <a:lnTo>
                        <a:pt x="1299" y="150"/>
                      </a:lnTo>
                      <a:lnTo>
                        <a:pt x="1296" y="140"/>
                      </a:lnTo>
                      <a:lnTo>
                        <a:pt x="1293" y="130"/>
                      </a:lnTo>
                      <a:lnTo>
                        <a:pt x="1292" y="119"/>
                      </a:lnTo>
                      <a:lnTo>
                        <a:pt x="1291" y="109"/>
                      </a:lnTo>
                      <a:lnTo>
                        <a:pt x="1292" y="99"/>
                      </a:lnTo>
                      <a:lnTo>
                        <a:pt x="1293" y="88"/>
                      </a:lnTo>
                      <a:lnTo>
                        <a:pt x="1295" y="78"/>
                      </a:lnTo>
                      <a:lnTo>
                        <a:pt x="1299" y="68"/>
                      </a:lnTo>
                      <a:lnTo>
                        <a:pt x="1303" y="58"/>
                      </a:lnTo>
                      <a:lnTo>
                        <a:pt x="1308" y="50"/>
                      </a:lnTo>
                      <a:lnTo>
                        <a:pt x="1314" y="41"/>
                      </a:lnTo>
                      <a:lnTo>
                        <a:pt x="1322" y="34"/>
                      </a:lnTo>
                      <a:lnTo>
                        <a:pt x="1329" y="25"/>
                      </a:lnTo>
                      <a:lnTo>
                        <a:pt x="1337" y="19"/>
                      </a:lnTo>
                      <a:lnTo>
                        <a:pt x="1347" y="13"/>
                      </a:lnTo>
                      <a:lnTo>
                        <a:pt x="1357" y="9"/>
                      </a:lnTo>
                      <a:lnTo>
                        <a:pt x="1367" y="5"/>
                      </a:lnTo>
                      <a:lnTo>
                        <a:pt x="1377" y="3"/>
                      </a:lnTo>
                      <a:lnTo>
                        <a:pt x="1388" y="0"/>
                      </a:lnTo>
                      <a:lnTo>
                        <a:pt x="1398" y="0"/>
                      </a:lnTo>
                      <a:lnTo>
                        <a:pt x="1409" y="0"/>
                      </a:lnTo>
                      <a:lnTo>
                        <a:pt x="1419" y="3"/>
                      </a:lnTo>
                      <a:lnTo>
                        <a:pt x="1429" y="5"/>
                      </a:lnTo>
                      <a:lnTo>
                        <a:pt x="1440" y="8"/>
                      </a:lnTo>
                      <a:lnTo>
                        <a:pt x="1449" y="12"/>
                      </a:lnTo>
                      <a:lnTo>
                        <a:pt x="1458" y="17"/>
                      </a:lnTo>
                      <a:lnTo>
                        <a:pt x="1466" y="23"/>
                      </a:lnTo>
                      <a:lnTo>
                        <a:pt x="1475" y="30"/>
                      </a:lnTo>
                      <a:lnTo>
                        <a:pt x="1482" y="39"/>
                      </a:lnTo>
                      <a:lnTo>
                        <a:pt x="1488" y="47"/>
                      </a:lnTo>
                      <a:lnTo>
                        <a:pt x="1494" y="56"/>
                      </a:lnTo>
                      <a:lnTo>
                        <a:pt x="2040" y="1059"/>
                      </a:lnTo>
                      <a:lnTo>
                        <a:pt x="2049" y="1077"/>
                      </a:lnTo>
                      <a:lnTo>
                        <a:pt x="2057" y="1094"/>
                      </a:lnTo>
                      <a:lnTo>
                        <a:pt x="2063" y="1113"/>
                      </a:lnTo>
                      <a:lnTo>
                        <a:pt x="2069" y="1132"/>
                      </a:lnTo>
                      <a:lnTo>
                        <a:pt x="2073" y="1149"/>
                      </a:lnTo>
                      <a:lnTo>
                        <a:pt x="2078" y="1168"/>
                      </a:lnTo>
                      <a:lnTo>
                        <a:pt x="2081" y="1186"/>
                      </a:lnTo>
                      <a:lnTo>
                        <a:pt x="2082" y="1204"/>
                      </a:lnTo>
                      <a:lnTo>
                        <a:pt x="2083" y="1222"/>
                      </a:lnTo>
                      <a:lnTo>
                        <a:pt x="2082" y="1239"/>
                      </a:lnTo>
                      <a:lnTo>
                        <a:pt x="2081" y="1257"/>
                      </a:lnTo>
                      <a:lnTo>
                        <a:pt x="2078" y="1273"/>
                      </a:lnTo>
                      <a:lnTo>
                        <a:pt x="2074" y="1290"/>
                      </a:lnTo>
                      <a:lnTo>
                        <a:pt x="2069" y="1306"/>
                      </a:lnTo>
                      <a:lnTo>
                        <a:pt x="2063" y="1322"/>
                      </a:lnTo>
                      <a:lnTo>
                        <a:pt x="2057" y="1337"/>
                      </a:lnTo>
                      <a:lnTo>
                        <a:pt x="2050" y="1350"/>
                      </a:lnTo>
                      <a:lnTo>
                        <a:pt x="2042" y="1361"/>
                      </a:lnTo>
                      <a:lnTo>
                        <a:pt x="2035" y="1372"/>
                      </a:lnTo>
                      <a:lnTo>
                        <a:pt x="2026" y="1383"/>
                      </a:lnTo>
                      <a:lnTo>
                        <a:pt x="2017" y="1393"/>
                      </a:lnTo>
                      <a:lnTo>
                        <a:pt x="2007" y="1402"/>
                      </a:lnTo>
                      <a:lnTo>
                        <a:pt x="1997" y="1412"/>
                      </a:lnTo>
                      <a:lnTo>
                        <a:pt x="1986" y="1420"/>
                      </a:lnTo>
                      <a:lnTo>
                        <a:pt x="1974" y="1427"/>
                      </a:lnTo>
                      <a:lnTo>
                        <a:pt x="1962" y="1435"/>
                      </a:lnTo>
                      <a:lnTo>
                        <a:pt x="1949" y="1441"/>
                      </a:lnTo>
                      <a:lnTo>
                        <a:pt x="1937" y="1447"/>
                      </a:lnTo>
                      <a:lnTo>
                        <a:pt x="1923" y="1451"/>
                      </a:lnTo>
                      <a:lnTo>
                        <a:pt x="1909" y="1456"/>
                      </a:lnTo>
                      <a:lnTo>
                        <a:pt x="1895" y="1459"/>
                      </a:lnTo>
                      <a:lnTo>
                        <a:pt x="1880" y="1462"/>
                      </a:lnTo>
                      <a:lnTo>
                        <a:pt x="1842" y="1468"/>
                      </a:lnTo>
                      <a:lnTo>
                        <a:pt x="1794" y="1472"/>
                      </a:lnTo>
                      <a:lnTo>
                        <a:pt x="1741" y="1476"/>
                      </a:lnTo>
                      <a:lnTo>
                        <a:pt x="1685" y="1480"/>
                      </a:lnTo>
                      <a:lnTo>
                        <a:pt x="1626" y="1483"/>
                      </a:lnTo>
                      <a:lnTo>
                        <a:pt x="1568" y="1485"/>
                      </a:lnTo>
                      <a:lnTo>
                        <a:pt x="1513" y="1487"/>
                      </a:lnTo>
                      <a:lnTo>
                        <a:pt x="1462" y="1489"/>
                      </a:lnTo>
                      <a:lnTo>
                        <a:pt x="1460" y="1582"/>
                      </a:lnTo>
                      <a:lnTo>
                        <a:pt x="1458" y="1693"/>
                      </a:lnTo>
                      <a:lnTo>
                        <a:pt x="1455" y="1813"/>
                      </a:lnTo>
                      <a:lnTo>
                        <a:pt x="1453" y="1936"/>
                      </a:lnTo>
                      <a:lnTo>
                        <a:pt x="1451" y="2053"/>
                      </a:lnTo>
                      <a:lnTo>
                        <a:pt x="1450" y="2156"/>
                      </a:lnTo>
                      <a:lnTo>
                        <a:pt x="1449" y="2238"/>
                      </a:lnTo>
                      <a:lnTo>
                        <a:pt x="1449" y="2290"/>
                      </a:lnTo>
                      <a:lnTo>
                        <a:pt x="1449" y="2325"/>
                      </a:lnTo>
                      <a:lnTo>
                        <a:pt x="1447" y="2365"/>
                      </a:lnTo>
                      <a:lnTo>
                        <a:pt x="1445" y="2387"/>
                      </a:lnTo>
                      <a:lnTo>
                        <a:pt x="1442" y="2408"/>
                      </a:lnTo>
                      <a:lnTo>
                        <a:pt x="1437" y="2431"/>
                      </a:lnTo>
                      <a:lnTo>
                        <a:pt x="1432" y="2455"/>
                      </a:lnTo>
                      <a:lnTo>
                        <a:pt x="1426" y="2479"/>
                      </a:lnTo>
                      <a:lnTo>
                        <a:pt x="1419" y="2503"/>
                      </a:lnTo>
                      <a:lnTo>
                        <a:pt x="1411" y="2525"/>
                      </a:lnTo>
                      <a:lnTo>
                        <a:pt x="1400" y="2548"/>
                      </a:lnTo>
                      <a:lnTo>
                        <a:pt x="1389" y="2571"/>
                      </a:lnTo>
                      <a:lnTo>
                        <a:pt x="1375" y="2593"/>
                      </a:lnTo>
                      <a:lnTo>
                        <a:pt x="1360" y="2613"/>
                      </a:lnTo>
                      <a:lnTo>
                        <a:pt x="1343" y="2632"/>
                      </a:lnTo>
                      <a:lnTo>
                        <a:pt x="1333" y="2642"/>
                      </a:lnTo>
                      <a:lnTo>
                        <a:pt x="1323" y="2651"/>
                      </a:lnTo>
                      <a:lnTo>
                        <a:pt x="1311" y="2661"/>
                      </a:lnTo>
                      <a:lnTo>
                        <a:pt x="1300" y="2669"/>
                      </a:lnTo>
                      <a:lnTo>
                        <a:pt x="1289" y="2676"/>
                      </a:lnTo>
                      <a:lnTo>
                        <a:pt x="1277" y="2683"/>
                      </a:lnTo>
                      <a:lnTo>
                        <a:pt x="1265" y="2690"/>
                      </a:lnTo>
                      <a:lnTo>
                        <a:pt x="1252" y="2695"/>
                      </a:lnTo>
                      <a:lnTo>
                        <a:pt x="1239" y="2700"/>
                      </a:lnTo>
                      <a:lnTo>
                        <a:pt x="1225" y="2705"/>
                      </a:lnTo>
                      <a:lnTo>
                        <a:pt x="1212" y="2709"/>
                      </a:lnTo>
                      <a:lnTo>
                        <a:pt x="1199" y="2712"/>
                      </a:lnTo>
                      <a:lnTo>
                        <a:pt x="1184" y="2715"/>
                      </a:lnTo>
                      <a:lnTo>
                        <a:pt x="1170" y="2717"/>
                      </a:lnTo>
                      <a:lnTo>
                        <a:pt x="1155" y="2718"/>
                      </a:lnTo>
                      <a:lnTo>
                        <a:pt x="1141" y="2719"/>
                      </a:lnTo>
                      <a:lnTo>
                        <a:pt x="111" y="2740"/>
                      </a:lnTo>
                      <a:lnTo>
                        <a:pt x="99" y="2740"/>
                      </a:lnTo>
                      <a:lnTo>
                        <a:pt x="89" y="2738"/>
                      </a:lnTo>
                      <a:lnTo>
                        <a:pt x="78" y="2736"/>
                      </a:lnTo>
                      <a:lnTo>
                        <a:pt x="68" y="2733"/>
                      </a:lnTo>
                      <a:lnTo>
                        <a:pt x="59" y="2729"/>
                      </a:lnTo>
                      <a:lnTo>
                        <a:pt x="50" y="2723"/>
                      </a:lnTo>
                      <a:lnTo>
                        <a:pt x="41" y="2718"/>
                      </a:lnTo>
                      <a:lnTo>
                        <a:pt x="33" y="2710"/>
                      </a:lnTo>
                      <a:lnTo>
                        <a:pt x="26" y="2703"/>
                      </a:lnTo>
                      <a:lnTo>
                        <a:pt x="20" y="2695"/>
                      </a:lnTo>
                      <a:lnTo>
                        <a:pt x="15" y="2686"/>
                      </a:lnTo>
                      <a:lnTo>
                        <a:pt x="9" y="2676"/>
                      </a:lnTo>
                      <a:lnTo>
                        <a:pt x="5" y="2667"/>
                      </a:lnTo>
                      <a:lnTo>
                        <a:pt x="2" y="2657"/>
                      </a:lnTo>
                      <a:lnTo>
                        <a:pt x="1" y="2645"/>
                      </a:lnTo>
                      <a:lnTo>
                        <a:pt x="0" y="2635"/>
                      </a:lnTo>
                      <a:lnTo>
                        <a:pt x="0" y="2624"/>
                      </a:lnTo>
                      <a:lnTo>
                        <a:pt x="2" y="2613"/>
                      </a:lnTo>
                      <a:lnTo>
                        <a:pt x="4" y="2603"/>
                      </a:lnTo>
                      <a:lnTo>
                        <a:pt x="7" y="2593"/>
                      </a:lnTo>
                      <a:lnTo>
                        <a:pt x="11" y="2583"/>
                      </a:lnTo>
                      <a:lnTo>
                        <a:pt x="18" y="2574"/>
                      </a:lnTo>
                      <a:lnTo>
                        <a:pt x="23" y="2566"/>
                      </a:lnTo>
                      <a:lnTo>
                        <a:pt x="30" y="2557"/>
                      </a:lnTo>
                      <a:lnTo>
                        <a:pt x="37" y="2550"/>
                      </a:lnTo>
                      <a:lnTo>
                        <a:pt x="46" y="2544"/>
                      </a:lnTo>
                      <a:lnTo>
                        <a:pt x="55" y="2539"/>
                      </a:lnTo>
                      <a:lnTo>
                        <a:pt x="64" y="2534"/>
                      </a:lnTo>
                      <a:lnTo>
                        <a:pt x="74" y="2529"/>
                      </a:lnTo>
                      <a:lnTo>
                        <a:pt x="84" y="2526"/>
                      </a:lnTo>
                      <a:lnTo>
                        <a:pt x="95" y="2525"/>
                      </a:lnTo>
                      <a:lnTo>
                        <a:pt x="106" y="2524"/>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6" name="Freeform 1156">
                  <a:extLst>
                    <a:ext uri="{FF2B5EF4-FFF2-40B4-BE49-F238E27FC236}">
                      <a16:creationId xmlns:a16="http://schemas.microsoft.com/office/drawing/2014/main" id="{B640F47F-DB06-4413-A3D4-FDB683D25839}"/>
                    </a:ext>
                  </a:extLst>
                </p:cNvPr>
                <p:cNvSpPr>
                  <a:spLocks/>
                </p:cNvSpPr>
                <p:nvPr/>
              </p:nvSpPr>
              <p:spPr bwMode="auto">
                <a:xfrm>
                  <a:off x="2137" y="2536"/>
                  <a:ext cx="73" cy="33"/>
                </a:xfrm>
                <a:custGeom>
                  <a:avLst/>
                  <a:gdLst>
                    <a:gd name="T0" fmla="*/ 0 w 1088"/>
                    <a:gd name="T1" fmla="*/ 0 h 496"/>
                    <a:gd name="T2" fmla="*/ 0 w 1088"/>
                    <a:gd name="T3" fmla="*/ 0 h 496"/>
                    <a:gd name="T4" fmla="*/ 0 w 1088"/>
                    <a:gd name="T5" fmla="*/ 0 h 496"/>
                    <a:gd name="T6" fmla="*/ 0 w 1088"/>
                    <a:gd name="T7" fmla="*/ 0 h 496"/>
                    <a:gd name="T8" fmla="*/ 0 w 1088"/>
                    <a:gd name="T9" fmla="*/ 0 h 496"/>
                    <a:gd name="T10" fmla="*/ 0 w 1088"/>
                    <a:gd name="T11" fmla="*/ 0 h 496"/>
                    <a:gd name="T12" fmla="*/ 0 w 1088"/>
                    <a:gd name="T13" fmla="*/ 0 h 496"/>
                    <a:gd name="T14" fmla="*/ 0 w 1088"/>
                    <a:gd name="T15" fmla="*/ 0 h 496"/>
                    <a:gd name="T16" fmla="*/ 0 w 1088"/>
                    <a:gd name="T17" fmla="*/ 0 h 496"/>
                    <a:gd name="T18" fmla="*/ 0 w 1088"/>
                    <a:gd name="T19" fmla="*/ 0 h 496"/>
                    <a:gd name="T20" fmla="*/ 0 w 1088"/>
                    <a:gd name="T21" fmla="*/ 0 h 496"/>
                    <a:gd name="T22" fmla="*/ 0 w 1088"/>
                    <a:gd name="T23" fmla="*/ 0 h 496"/>
                    <a:gd name="T24" fmla="*/ 0 w 1088"/>
                    <a:gd name="T25" fmla="*/ 0 h 496"/>
                    <a:gd name="T26" fmla="*/ 0 w 1088"/>
                    <a:gd name="T27" fmla="*/ 0 h 496"/>
                    <a:gd name="T28" fmla="*/ 0 w 1088"/>
                    <a:gd name="T29" fmla="*/ 0 h 496"/>
                    <a:gd name="T30" fmla="*/ 0 w 1088"/>
                    <a:gd name="T31" fmla="*/ 0 h 496"/>
                    <a:gd name="T32" fmla="*/ 0 w 1088"/>
                    <a:gd name="T33" fmla="*/ 0 h 496"/>
                    <a:gd name="T34" fmla="*/ 0 w 1088"/>
                    <a:gd name="T35" fmla="*/ 0 h 496"/>
                    <a:gd name="T36" fmla="*/ 0 w 1088"/>
                    <a:gd name="T37" fmla="*/ 0 h 496"/>
                    <a:gd name="T38" fmla="*/ 0 w 1088"/>
                    <a:gd name="T39" fmla="*/ 0 h 496"/>
                    <a:gd name="T40" fmla="*/ 0 w 1088"/>
                    <a:gd name="T41" fmla="*/ 0 h 496"/>
                    <a:gd name="T42" fmla="*/ 0 w 1088"/>
                    <a:gd name="T43" fmla="*/ 0 h 496"/>
                    <a:gd name="T44" fmla="*/ 0 w 1088"/>
                    <a:gd name="T45" fmla="*/ 0 h 496"/>
                    <a:gd name="T46" fmla="*/ 0 w 1088"/>
                    <a:gd name="T47" fmla="*/ 0 h 496"/>
                    <a:gd name="T48" fmla="*/ 0 w 1088"/>
                    <a:gd name="T49" fmla="*/ 0 h 496"/>
                    <a:gd name="T50" fmla="*/ 0 w 1088"/>
                    <a:gd name="T51" fmla="*/ 0 h 496"/>
                    <a:gd name="T52" fmla="*/ 0 w 1088"/>
                    <a:gd name="T53" fmla="*/ 0 h 496"/>
                    <a:gd name="T54" fmla="*/ 0 w 1088"/>
                    <a:gd name="T55" fmla="*/ 0 h 496"/>
                    <a:gd name="T56" fmla="*/ 0 w 1088"/>
                    <a:gd name="T57" fmla="*/ 0 h 496"/>
                    <a:gd name="T58" fmla="*/ 0 w 1088"/>
                    <a:gd name="T59" fmla="*/ 0 h 496"/>
                    <a:gd name="T60" fmla="*/ 0 w 1088"/>
                    <a:gd name="T61" fmla="*/ 0 h 496"/>
                    <a:gd name="T62" fmla="*/ 0 w 1088"/>
                    <a:gd name="T63" fmla="*/ 0 h 496"/>
                    <a:gd name="T64" fmla="*/ 0 w 1088"/>
                    <a:gd name="T65" fmla="*/ 0 h 496"/>
                    <a:gd name="T66" fmla="*/ 0 w 1088"/>
                    <a:gd name="T67" fmla="*/ 0 h 496"/>
                    <a:gd name="T68" fmla="*/ 0 w 1088"/>
                    <a:gd name="T69" fmla="*/ 0 h 496"/>
                    <a:gd name="T70" fmla="*/ 0 w 1088"/>
                    <a:gd name="T71" fmla="*/ 0 h 496"/>
                    <a:gd name="T72" fmla="*/ 0 w 1088"/>
                    <a:gd name="T73" fmla="*/ 0 h 496"/>
                    <a:gd name="T74" fmla="*/ 0 w 1088"/>
                    <a:gd name="T75" fmla="*/ 0 h 496"/>
                    <a:gd name="T76" fmla="*/ 0 w 1088"/>
                    <a:gd name="T77" fmla="*/ 0 h 496"/>
                    <a:gd name="T78" fmla="*/ 0 w 1088"/>
                    <a:gd name="T79" fmla="*/ 0 h 496"/>
                    <a:gd name="T80" fmla="*/ 0 w 1088"/>
                    <a:gd name="T81" fmla="*/ 0 h 496"/>
                    <a:gd name="T82" fmla="*/ 0 w 1088"/>
                    <a:gd name="T83" fmla="*/ 0 h 496"/>
                    <a:gd name="T84" fmla="*/ 0 w 1088"/>
                    <a:gd name="T85" fmla="*/ 0 h 496"/>
                    <a:gd name="T86" fmla="*/ 0 w 1088"/>
                    <a:gd name="T87" fmla="*/ 0 h 496"/>
                    <a:gd name="T88" fmla="*/ 0 w 1088"/>
                    <a:gd name="T89" fmla="*/ 0 h 496"/>
                    <a:gd name="T90" fmla="*/ 0 w 1088"/>
                    <a:gd name="T91" fmla="*/ 0 h 496"/>
                    <a:gd name="T92" fmla="*/ 0 w 1088"/>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8" h="496">
                      <a:moveTo>
                        <a:pt x="909" y="398"/>
                      </a:moveTo>
                      <a:lnTo>
                        <a:pt x="880" y="372"/>
                      </a:lnTo>
                      <a:lnTo>
                        <a:pt x="853" y="349"/>
                      </a:lnTo>
                      <a:lnTo>
                        <a:pt x="827" y="329"/>
                      </a:lnTo>
                      <a:lnTo>
                        <a:pt x="802" y="310"/>
                      </a:lnTo>
                      <a:lnTo>
                        <a:pt x="779" y="294"/>
                      </a:lnTo>
                      <a:lnTo>
                        <a:pt x="758" y="278"/>
                      </a:lnTo>
                      <a:lnTo>
                        <a:pt x="737" y="266"/>
                      </a:lnTo>
                      <a:lnTo>
                        <a:pt x="716" y="254"/>
                      </a:lnTo>
                      <a:lnTo>
                        <a:pt x="697" y="245"/>
                      </a:lnTo>
                      <a:lnTo>
                        <a:pt x="677" y="237"/>
                      </a:lnTo>
                      <a:lnTo>
                        <a:pt x="658" y="229"/>
                      </a:lnTo>
                      <a:lnTo>
                        <a:pt x="640" y="224"/>
                      </a:lnTo>
                      <a:lnTo>
                        <a:pt x="620" y="221"/>
                      </a:lnTo>
                      <a:lnTo>
                        <a:pt x="601" y="218"/>
                      </a:lnTo>
                      <a:lnTo>
                        <a:pt x="582" y="217"/>
                      </a:lnTo>
                      <a:lnTo>
                        <a:pt x="561" y="216"/>
                      </a:lnTo>
                      <a:lnTo>
                        <a:pt x="538" y="217"/>
                      </a:lnTo>
                      <a:lnTo>
                        <a:pt x="516" y="221"/>
                      </a:lnTo>
                      <a:lnTo>
                        <a:pt x="491" y="226"/>
                      </a:lnTo>
                      <a:lnTo>
                        <a:pt x="467" y="235"/>
                      </a:lnTo>
                      <a:lnTo>
                        <a:pt x="442" y="244"/>
                      </a:lnTo>
                      <a:lnTo>
                        <a:pt x="417" y="255"/>
                      </a:lnTo>
                      <a:lnTo>
                        <a:pt x="393" y="269"/>
                      </a:lnTo>
                      <a:lnTo>
                        <a:pt x="368" y="283"/>
                      </a:lnTo>
                      <a:lnTo>
                        <a:pt x="343" y="300"/>
                      </a:lnTo>
                      <a:lnTo>
                        <a:pt x="319" y="317"/>
                      </a:lnTo>
                      <a:lnTo>
                        <a:pt x="296" y="337"/>
                      </a:lnTo>
                      <a:lnTo>
                        <a:pt x="274" y="357"/>
                      </a:lnTo>
                      <a:lnTo>
                        <a:pt x="253" y="378"/>
                      </a:lnTo>
                      <a:lnTo>
                        <a:pt x="233" y="401"/>
                      </a:lnTo>
                      <a:lnTo>
                        <a:pt x="215" y="424"/>
                      </a:lnTo>
                      <a:lnTo>
                        <a:pt x="197" y="448"/>
                      </a:lnTo>
                      <a:lnTo>
                        <a:pt x="191" y="457"/>
                      </a:lnTo>
                      <a:lnTo>
                        <a:pt x="184" y="465"/>
                      </a:lnTo>
                      <a:lnTo>
                        <a:pt x="175" y="472"/>
                      </a:lnTo>
                      <a:lnTo>
                        <a:pt x="167" y="479"/>
                      </a:lnTo>
                      <a:lnTo>
                        <a:pt x="158" y="484"/>
                      </a:lnTo>
                      <a:lnTo>
                        <a:pt x="148" y="488"/>
                      </a:lnTo>
                      <a:lnTo>
                        <a:pt x="139" y="492"/>
                      </a:lnTo>
                      <a:lnTo>
                        <a:pt x="129" y="494"/>
                      </a:lnTo>
                      <a:lnTo>
                        <a:pt x="118" y="496"/>
                      </a:lnTo>
                      <a:lnTo>
                        <a:pt x="108" y="496"/>
                      </a:lnTo>
                      <a:lnTo>
                        <a:pt x="98" y="496"/>
                      </a:lnTo>
                      <a:lnTo>
                        <a:pt x="87" y="494"/>
                      </a:lnTo>
                      <a:lnTo>
                        <a:pt x="77" y="492"/>
                      </a:lnTo>
                      <a:lnTo>
                        <a:pt x="67" y="489"/>
                      </a:lnTo>
                      <a:lnTo>
                        <a:pt x="57" y="484"/>
                      </a:lnTo>
                      <a:lnTo>
                        <a:pt x="47" y="479"/>
                      </a:lnTo>
                      <a:lnTo>
                        <a:pt x="39" y="471"/>
                      </a:lnTo>
                      <a:lnTo>
                        <a:pt x="31" y="464"/>
                      </a:lnTo>
                      <a:lnTo>
                        <a:pt x="23" y="456"/>
                      </a:lnTo>
                      <a:lnTo>
                        <a:pt x="17" y="448"/>
                      </a:lnTo>
                      <a:lnTo>
                        <a:pt x="12" y="438"/>
                      </a:lnTo>
                      <a:lnTo>
                        <a:pt x="7" y="429"/>
                      </a:lnTo>
                      <a:lnTo>
                        <a:pt x="4" y="420"/>
                      </a:lnTo>
                      <a:lnTo>
                        <a:pt x="2" y="409"/>
                      </a:lnTo>
                      <a:lnTo>
                        <a:pt x="0" y="399"/>
                      </a:lnTo>
                      <a:lnTo>
                        <a:pt x="0" y="389"/>
                      </a:lnTo>
                      <a:lnTo>
                        <a:pt x="0" y="378"/>
                      </a:lnTo>
                      <a:lnTo>
                        <a:pt x="1" y="368"/>
                      </a:lnTo>
                      <a:lnTo>
                        <a:pt x="4" y="358"/>
                      </a:lnTo>
                      <a:lnTo>
                        <a:pt x="7" y="347"/>
                      </a:lnTo>
                      <a:lnTo>
                        <a:pt x="12" y="338"/>
                      </a:lnTo>
                      <a:lnTo>
                        <a:pt x="17" y="329"/>
                      </a:lnTo>
                      <a:lnTo>
                        <a:pt x="30" y="310"/>
                      </a:lnTo>
                      <a:lnTo>
                        <a:pt x="42" y="292"/>
                      </a:lnTo>
                      <a:lnTo>
                        <a:pt x="55" y="276"/>
                      </a:lnTo>
                      <a:lnTo>
                        <a:pt x="70" y="258"/>
                      </a:lnTo>
                      <a:lnTo>
                        <a:pt x="83" y="242"/>
                      </a:lnTo>
                      <a:lnTo>
                        <a:pt x="99" y="226"/>
                      </a:lnTo>
                      <a:lnTo>
                        <a:pt x="113" y="211"/>
                      </a:lnTo>
                      <a:lnTo>
                        <a:pt x="129" y="195"/>
                      </a:lnTo>
                      <a:lnTo>
                        <a:pt x="145" y="181"/>
                      </a:lnTo>
                      <a:lnTo>
                        <a:pt x="162" y="166"/>
                      </a:lnTo>
                      <a:lnTo>
                        <a:pt x="178" y="153"/>
                      </a:lnTo>
                      <a:lnTo>
                        <a:pt x="195" y="139"/>
                      </a:lnTo>
                      <a:lnTo>
                        <a:pt x="229" y="115"/>
                      </a:lnTo>
                      <a:lnTo>
                        <a:pt x="265" y="92"/>
                      </a:lnTo>
                      <a:lnTo>
                        <a:pt x="283" y="82"/>
                      </a:lnTo>
                      <a:lnTo>
                        <a:pt x="302" y="71"/>
                      </a:lnTo>
                      <a:lnTo>
                        <a:pt x="320" y="62"/>
                      </a:lnTo>
                      <a:lnTo>
                        <a:pt x="339" y="53"/>
                      </a:lnTo>
                      <a:lnTo>
                        <a:pt x="356" y="44"/>
                      </a:lnTo>
                      <a:lnTo>
                        <a:pt x="375" y="37"/>
                      </a:lnTo>
                      <a:lnTo>
                        <a:pt x="395" y="31"/>
                      </a:lnTo>
                      <a:lnTo>
                        <a:pt x="413" y="24"/>
                      </a:lnTo>
                      <a:lnTo>
                        <a:pt x="432" y="19"/>
                      </a:lnTo>
                      <a:lnTo>
                        <a:pt x="450" y="13"/>
                      </a:lnTo>
                      <a:lnTo>
                        <a:pt x="469" y="9"/>
                      </a:lnTo>
                      <a:lnTo>
                        <a:pt x="488" y="6"/>
                      </a:lnTo>
                      <a:lnTo>
                        <a:pt x="506" y="3"/>
                      </a:lnTo>
                      <a:lnTo>
                        <a:pt x="524" y="2"/>
                      </a:lnTo>
                      <a:lnTo>
                        <a:pt x="542" y="0"/>
                      </a:lnTo>
                      <a:lnTo>
                        <a:pt x="561" y="0"/>
                      </a:lnTo>
                      <a:lnTo>
                        <a:pt x="595" y="1"/>
                      </a:lnTo>
                      <a:lnTo>
                        <a:pt x="629" y="3"/>
                      </a:lnTo>
                      <a:lnTo>
                        <a:pt x="661" y="8"/>
                      </a:lnTo>
                      <a:lnTo>
                        <a:pt x="692" y="14"/>
                      </a:lnTo>
                      <a:lnTo>
                        <a:pt x="723" y="23"/>
                      </a:lnTo>
                      <a:lnTo>
                        <a:pt x="752" y="33"/>
                      </a:lnTo>
                      <a:lnTo>
                        <a:pt x="782" y="45"/>
                      </a:lnTo>
                      <a:lnTo>
                        <a:pt x="811" y="59"/>
                      </a:lnTo>
                      <a:lnTo>
                        <a:pt x="840" y="74"/>
                      </a:lnTo>
                      <a:lnTo>
                        <a:pt x="868" y="92"/>
                      </a:lnTo>
                      <a:lnTo>
                        <a:pt x="897" y="112"/>
                      </a:lnTo>
                      <a:lnTo>
                        <a:pt x="927" y="133"/>
                      </a:lnTo>
                      <a:lnTo>
                        <a:pt x="957" y="156"/>
                      </a:lnTo>
                      <a:lnTo>
                        <a:pt x="988" y="181"/>
                      </a:lnTo>
                      <a:lnTo>
                        <a:pt x="1019" y="208"/>
                      </a:lnTo>
                      <a:lnTo>
                        <a:pt x="1052" y="236"/>
                      </a:lnTo>
                      <a:lnTo>
                        <a:pt x="1059" y="244"/>
                      </a:lnTo>
                      <a:lnTo>
                        <a:pt x="1067" y="252"/>
                      </a:lnTo>
                      <a:lnTo>
                        <a:pt x="1073" y="260"/>
                      </a:lnTo>
                      <a:lnTo>
                        <a:pt x="1078" y="270"/>
                      </a:lnTo>
                      <a:lnTo>
                        <a:pt x="1082" y="280"/>
                      </a:lnTo>
                      <a:lnTo>
                        <a:pt x="1084" y="289"/>
                      </a:lnTo>
                      <a:lnTo>
                        <a:pt x="1087" y="300"/>
                      </a:lnTo>
                      <a:lnTo>
                        <a:pt x="1088" y="310"/>
                      </a:lnTo>
                      <a:lnTo>
                        <a:pt x="1088" y="320"/>
                      </a:lnTo>
                      <a:lnTo>
                        <a:pt x="1087" y="331"/>
                      </a:lnTo>
                      <a:lnTo>
                        <a:pt x="1085" y="341"/>
                      </a:lnTo>
                      <a:lnTo>
                        <a:pt x="1082" y="351"/>
                      </a:lnTo>
                      <a:lnTo>
                        <a:pt x="1079" y="362"/>
                      </a:lnTo>
                      <a:lnTo>
                        <a:pt x="1074" y="371"/>
                      </a:lnTo>
                      <a:lnTo>
                        <a:pt x="1068" y="380"/>
                      </a:lnTo>
                      <a:lnTo>
                        <a:pt x="1062" y="389"/>
                      </a:lnTo>
                      <a:lnTo>
                        <a:pt x="1053" y="397"/>
                      </a:lnTo>
                      <a:lnTo>
                        <a:pt x="1045" y="403"/>
                      </a:lnTo>
                      <a:lnTo>
                        <a:pt x="1036" y="409"/>
                      </a:lnTo>
                      <a:lnTo>
                        <a:pt x="1026" y="414"/>
                      </a:lnTo>
                      <a:lnTo>
                        <a:pt x="1017" y="419"/>
                      </a:lnTo>
                      <a:lnTo>
                        <a:pt x="1007" y="422"/>
                      </a:lnTo>
                      <a:lnTo>
                        <a:pt x="996" y="424"/>
                      </a:lnTo>
                      <a:lnTo>
                        <a:pt x="987" y="425"/>
                      </a:lnTo>
                      <a:lnTo>
                        <a:pt x="976" y="425"/>
                      </a:lnTo>
                      <a:lnTo>
                        <a:pt x="965" y="424"/>
                      </a:lnTo>
                      <a:lnTo>
                        <a:pt x="955" y="423"/>
                      </a:lnTo>
                      <a:lnTo>
                        <a:pt x="946" y="420"/>
                      </a:lnTo>
                      <a:lnTo>
                        <a:pt x="935" y="416"/>
                      </a:lnTo>
                      <a:lnTo>
                        <a:pt x="926" y="410"/>
                      </a:lnTo>
                      <a:lnTo>
                        <a:pt x="917" y="405"/>
                      </a:lnTo>
                      <a:lnTo>
                        <a:pt x="909" y="398"/>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7" name="Freeform 1157">
                  <a:extLst>
                    <a:ext uri="{FF2B5EF4-FFF2-40B4-BE49-F238E27FC236}">
                      <a16:creationId xmlns:a16="http://schemas.microsoft.com/office/drawing/2014/main" id="{98291EB8-6513-499D-B3E7-E2D5074A9BE9}"/>
                    </a:ext>
                  </a:extLst>
                </p:cNvPr>
                <p:cNvSpPr>
                  <a:spLocks/>
                </p:cNvSpPr>
                <p:nvPr/>
              </p:nvSpPr>
              <p:spPr bwMode="auto">
                <a:xfrm>
                  <a:off x="2176" y="2573"/>
                  <a:ext cx="14" cy="46"/>
                </a:xfrm>
                <a:custGeom>
                  <a:avLst/>
                  <a:gdLst>
                    <a:gd name="T0" fmla="*/ 0 w 218"/>
                    <a:gd name="T1" fmla="*/ 0 h 688"/>
                    <a:gd name="T2" fmla="*/ 0 w 218"/>
                    <a:gd name="T3" fmla="*/ 0 h 688"/>
                    <a:gd name="T4" fmla="*/ 0 w 218"/>
                    <a:gd name="T5" fmla="*/ 0 h 688"/>
                    <a:gd name="T6" fmla="*/ 0 w 218"/>
                    <a:gd name="T7" fmla="*/ 0 h 688"/>
                    <a:gd name="T8" fmla="*/ 0 w 218"/>
                    <a:gd name="T9" fmla="*/ 0 h 688"/>
                    <a:gd name="T10" fmla="*/ 0 w 218"/>
                    <a:gd name="T11" fmla="*/ 0 h 688"/>
                    <a:gd name="T12" fmla="*/ 0 w 218"/>
                    <a:gd name="T13" fmla="*/ 0 h 688"/>
                    <a:gd name="T14" fmla="*/ 0 w 218"/>
                    <a:gd name="T15" fmla="*/ 0 h 688"/>
                    <a:gd name="T16" fmla="*/ 0 w 218"/>
                    <a:gd name="T17" fmla="*/ 0 h 688"/>
                    <a:gd name="T18" fmla="*/ 0 w 218"/>
                    <a:gd name="T19" fmla="*/ 0 h 688"/>
                    <a:gd name="T20" fmla="*/ 0 w 218"/>
                    <a:gd name="T21" fmla="*/ 0 h 688"/>
                    <a:gd name="T22" fmla="*/ 0 w 218"/>
                    <a:gd name="T23" fmla="*/ 0 h 688"/>
                    <a:gd name="T24" fmla="*/ 0 w 218"/>
                    <a:gd name="T25" fmla="*/ 0 h 688"/>
                    <a:gd name="T26" fmla="*/ 0 w 218"/>
                    <a:gd name="T27" fmla="*/ 0 h 688"/>
                    <a:gd name="T28" fmla="*/ 0 w 218"/>
                    <a:gd name="T29" fmla="*/ 0 h 688"/>
                    <a:gd name="T30" fmla="*/ 0 w 218"/>
                    <a:gd name="T31" fmla="*/ 0 h 688"/>
                    <a:gd name="T32" fmla="*/ 0 w 218"/>
                    <a:gd name="T33" fmla="*/ 0 h 688"/>
                    <a:gd name="T34" fmla="*/ 0 w 218"/>
                    <a:gd name="T35" fmla="*/ 0 h 688"/>
                    <a:gd name="T36" fmla="*/ 0 w 218"/>
                    <a:gd name="T37" fmla="*/ 0 h 688"/>
                    <a:gd name="T38" fmla="*/ 0 w 218"/>
                    <a:gd name="T39" fmla="*/ 0 h 688"/>
                    <a:gd name="T40" fmla="*/ 0 w 218"/>
                    <a:gd name="T41" fmla="*/ 0 h 688"/>
                    <a:gd name="T42" fmla="*/ 0 w 218"/>
                    <a:gd name="T43" fmla="*/ 0 h 688"/>
                    <a:gd name="T44" fmla="*/ 0 w 218"/>
                    <a:gd name="T45" fmla="*/ 0 h 688"/>
                    <a:gd name="T46" fmla="*/ 0 w 218"/>
                    <a:gd name="T47" fmla="*/ 0 h 688"/>
                    <a:gd name="T48" fmla="*/ 0 w 218"/>
                    <a:gd name="T49" fmla="*/ 0 h 688"/>
                    <a:gd name="T50" fmla="*/ 0 w 218"/>
                    <a:gd name="T51" fmla="*/ 0 h 688"/>
                    <a:gd name="T52" fmla="*/ 0 w 218"/>
                    <a:gd name="T53" fmla="*/ 0 h 688"/>
                    <a:gd name="T54" fmla="*/ 0 w 218"/>
                    <a:gd name="T55" fmla="*/ 0 h 688"/>
                    <a:gd name="T56" fmla="*/ 0 w 218"/>
                    <a:gd name="T57" fmla="*/ 0 h 688"/>
                    <a:gd name="T58" fmla="*/ 0 w 218"/>
                    <a:gd name="T59" fmla="*/ 0 h 688"/>
                    <a:gd name="T60" fmla="*/ 0 w 218"/>
                    <a:gd name="T61" fmla="*/ 0 h 688"/>
                    <a:gd name="T62" fmla="*/ 0 w 218"/>
                    <a:gd name="T63" fmla="*/ 0 h 688"/>
                    <a:gd name="T64" fmla="*/ 0 w 218"/>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688">
                      <a:moveTo>
                        <a:pt x="218" y="109"/>
                      </a:moveTo>
                      <a:lnTo>
                        <a:pt x="218" y="579"/>
                      </a:lnTo>
                      <a:lnTo>
                        <a:pt x="218" y="591"/>
                      </a:lnTo>
                      <a:lnTo>
                        <a:pt x="216" y="601"/>
                      </a:lnTo>
                      <a:lnTo>
                        <a:pt x="213" y="612"/>
                      </a:lnTo>
                      <a:lnTo>
                        <a:pt x="209" y="622"/>
                      </a:lnTo>
                      <a:lnTo>
                        <a:pt x="205" y="631"/>
                      </a:lnTo>
                      <a:lnTo>
                        <a:pt x="200" y="640"/>
                      </a:lnTo>
                      <a:lnTo>
                        <a:pt x="194" y="649"/>
                      </a:lnTo>
                      <a:lnTo>
                        <a:pt x="187" y="656"/>
                      </a:lnTo>
                      <a:lnTo>
                        <a:pt x="178" y="663"/>
                      </a:lnTo>
                      <a:lnTo>
                        <a:pt x="170" y="669"/>
                      </a:lnTo>
                      <a:lnTo>
                        <a:pt x="162" y="676"/>
                      </a:lnTo>
                      <a:lnTo>
                        <a:pt x="152" y="680"/>
                      </a:lnTo>
                      <a:lnTo>
                        <a:pt x="142" y="683"/>
                      </a:lnTo>
                      <a:lnTo>
                        <a:pt x="132" y="686"/>
                      </a:lnTo>
                      <a:lnTo>
                        <a:pt x="121" y="688"/>
                      </a:lnTo>
                      <a:lnTo>
                        <a:pt x="110" y="688"/>
                      </a:lnTo>
                      <a:lnTo>
                        <a:pt x="99" y="688"/>
                      </a:lnTo>
                      <a:lnTo>
                        <a:pt x="88" y="686"/>
                      </a:lnTo>
                      <a:lnTo>
                        <a:pt x="78" y="684"/>
                      </a:lnTo>
                      <a:lnTo>
                        <a:pt x="68" y="680"/>
                      </a:lnTo>
                      <a:lnTo>
                        <a:pt x="58" y="676"/>
                      </a:lnTo>
                      <a:lnTo>
                        <a:pt x="49" y="669"/>
                      </a:lnTo>
                      <a:lnTo>
                        <a:pt x="41" y="663"/>
                      </a:lnTo>
                      <a:lnTo>
                        <a:pt x="34" y="657"/>
                      </a:lnTo>
                      <a:lnTo>
                        <a:pt x="26" y="649"/>
                      </a:lnTo>
                      <a:lnTo>
                        <a:pt x="20" y="640"/>
                      </a:lnTo>
                      <a:lnTo>
                        <a:pt x="15" y="632"/>
                      </a:lnTo>
                      <a:lnTo>
                        <a:pt x="10" y="622"/>
                      </a:lnTo>
                      <a:lnTo>
                        <a:pt x="7" y="612"/>
                      </a:lnTo>
                      <a:lnTo>
                        <a:pt x="4" y="602"/>
                      </a:lnTo>
                      <a:lnTo>
                        <a:pt x="3" y="591"/>
                      </a:lnTo>
                      <a:lnTo>
                        <a:pt x="1" y="580"/>
                      </a:lnTo>
                      <a:lnTo>
                        <a:pt x="0" y="109"/>
                      </a:lnTo>
                      <a:lnTo>
                        <a:pt x="1" y="98"/>
                      </a:lnTo>
                      <a:lnTo>
                        <a:pt x="3" y="87"/>
                      </a:lnTo>
                      <a:lnTo>
                        <a:pt x="6" y="77"/>
                      </a:lnTo>
                      <a:lnTo>
                        <a:pt x="10" y="67"/>
                      </a:lnTo>
                      <a:lnTo>
                        <a:pt x="14" y="57"/>
                      </a:lnTo>
                      <a:lnTo>
                        <a:pt x="19" y="48"/>
                      </a:lnTo>
                      <a:lnTo>
                        <a:pt x="25" y="40"/>
                      </a:lnTo>
                      <a:lnTo>
                        <a:pt x="32" y="32"/>
                      </a:lnTo>
                      <a:lnTo>
                        <a:pt x="40" y="25"/>
                      </a:lnTo>
                      <a:lnTo>
                        <a:pt x="48" y="19"/>
                      </a:lnTo>
                      <a:lnTo>
                        <a:pt x="57" y="14"/>
                      </a:lnTo>
                      <a:lnTo>
                        <a:pt x="67" y="9"/>
                      </a:lnTo>
                      <a:lnTo>
                        <a:pt x="77" y="6"/>
                      </a:lnTo>
                      <a:lnTo>
                        <a:pt x="87" y="2"/>
                      </a:lnTo>
                      <a:lnTo>
                        <a:pt x="98" y="1"/>
                      </a:lnTo>
                      <a:lnTo>
                        <a:pt x="109" y="0"/>
                      </a:lnTo>
                      <a:lnTo>
                        <a:pt x="120" y="1"/>
                      </a:lnTo>
                      <a:lnTo>
                        <a:pt x="131" y="2"/>
                      </a:lnTo>
                      <a:lnTo>
                        <a:pt x="141" y="6"/>
                      </a:lnTo>
                      <a:lnTo>
                        <a:pt x="151" y="9"/>
                      </a:lnTo>
                      <a:lnTo>
                        <a:pt x="161" y="14"/>
                      </a:lnTo>
                      <a:lnTo>
                        <a:pt x="169" y="19"/>
                      </a:lnTo>
                      <a:lnTo>
                        <a:pt x="177" y="25"/>
                      </a:lnTo>
                      <a:lnTo>
                        <a:pt x="186" y="32"/>
                      </a:lnTo>
                      <a:lnTo>
                        <a:pt x="193" y="40"/>
                      </a:lnTo>
                      <a:lnTo>
                        <a:pt x="199" y="48"/>
                      </a:lnTo>
                      <a:lnTo>
                        <a:pt x="204" y="57"/>
                      </a:lnTo>
                      <a:lnTo>
                        <a:pt x="208" y="67"/>
                      </a:lnTo>
                      <a:lnTo>
                        <a:pt x="212" y="76"/>
                      </a:lnTo>
                      <a:lnTo>
                        <a:pt x="214" y="86"/>
                      </a:lnTo>
                      <a:lnTo>
                        <a:pt x="217" y="98"/>
                      </a:lnTo>
                      <a:lnTo>
                        <a:pt x="218" y="10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8" name="Freeform 1158">
                  <a:extLst>
                    <a:ext uri="{FF2B5EF4-FFF2-40B4-BE49-F238E27FC236}">
                      <a16:creationId xmlns:a16="http://schemas.microsoft.com/office/drawing/2014/main" id="{436C8F87-D895-4A9A-9D69-5DBC0CB95811}"/>
                    </a:ext>
                  </a:extLst>
                </p:cNvPr>
                <p:cNvSpPr>
                  <a:spLocks/>
                </p:cNvSpPr>
                <p:nvPr/>
              </p:nvSpPr>
              <p:spPr bwMode="auto">
                <a:xfrm>
                  <a:off x="2086" y="2463"/>
                  <a:ext cx="63" cy="54"/>
                </a:xfrm>
                <a:custGeom>
                  <a:avLst/>
                  <a:gdLst>
                    <a:gd name="T0" fmla="*/ 0 w 933"/>
                    <a:gd name="T1" fmla="*/ 0 h 801"/>
                    <a:gd name="T2" fmla="*/ 0 w 933"/>
                    <a:gd name="T3" fmla="*/ 0 h 801"/>
                    <a:gd name="T4" fmla="*/ 0 w 933"/>
                    <a:gd name="T5" fmla="*/ 0 h 801"/>
                    <a:gd name="T6" fmla="*/ 0 w 933"/>
                    <a:gd name="T7" fmla="*/ 0 h 801"/>
                    <a:gd name="T8" fmla="*/ 0 w 933"/>
                    <a:gd name="T9" fmla="*/ 0 h 801"/>
                    <a:gd name="T10" fmla="*/ 0 w 933"/>
                    <a:gd name="T11" fmla="*/ 0 h 801"/>
                    <a:gd name="T12" fmla="*/ 0 w 933"/>
                    <a:gd name="T13" fmla="*/ 0 h 801"/>
                    <a:gd name="T14" fmla="*/ 0 w 933"/>
                    <a:gd name="T15" fmla="*/ 0 h 801"/>
                    <a:gd name="T16" fmla="*/ 0 w 933"/>
                    <a:gd name="T17" fmla="*/ 0 h 801"/>
                    <a:gd name="T18" fmla="*/ 0 w 933"/>
                    <a:gd name="T19" fmla="*/ 0 h 801"/>
                    <a:gd name="T20" fmla="*/ 0 w 933"/>
                    <a:gd name="T21" fmla="*/ 0 h 801"/>
                    <a:gd name="T22" fmla="*/ 0 w 933"/>
                    <a:gd name="T23" fmla="*/ 0 h 801"/>
                    <a:gd name="T24" fmla="*/ 0 w 933"/>
                    <a:gd name="T25" fmla="*/ 0 h 801"/>
                    <a:gd name="T26" fmla="*/ 0 w 933"/>
                    <a:gd name="T27" fmla="*/ 0 h 801"/>
                    <a:gd name="T28" fmla="*/ 0 w 933"/>
                    <a:gd name="T29" fmla="*/ 0 h 801"/>
                    <a:gd name="T30" fmla="*/ 0 w 933"/>
                    <a:gd name="T31" fmla="*/ 0 h 801"/>
                    <a:gd name="T32" fmla="*/ 0 w 933"/>
                    <a:gd name="T33" fmla="*/ 0 h 801"/>
                    <a:gd name="T34" fmla="*/ 0 w 933"/>
                    <a:gd name="T35" fmla="*/ 0 h 801"/>
                    <a:gd name="T36" fmla="*/ 0 w 933"/>
                    <a:gd name="T37" fmla="*/ 0 h 801"/>
                    <a:gd name="T38" fmla="*/ 0 w 933"/>
                    <a:gd name="T39" fmla="*/ 0 h 801"/>
                    <a:gd name="T40" fmla="*/ 0 w 933"/>
                    <a:gd name="T41" fmla="*/ 0 h 801"/>
                    <a:gd name="T42" fmla="*/ 0 w 933"/>
                    <a:gd name="T43" fmla="*/ 0 h 801"/>
                    <a:gd name="T44" fmla="*/ 0 w 933"/>
                    <a:gd name="T45" fmla="*/ 0 h 801"/>
                    <a:gd name="T46" fmla="*/ 0 w 933"/>
                    <a:gd name="T47" fmla="*/ 0 h 801"/>
                    <a:gd name="T48" fmla="*/ 0 w 933"/>
                    <a:gd name="T49" fmla="*/ 0 h 801"/>
                    <a:gd name="T50" fmla="*/ 0 w 933"/>
                    <a:gd name="T51" fmla="*/ 0 h 801"/>
                    <a:gd name="T52" fmla="*/ 0 w 933"/>
                    <a:gd name="T53" fmla="*/ 0 h 801"/>
                    <a:gd name="T54" fmla="*/ 0 w 933"/>
                    <a:gd name="T55" fmla="*/ 0 h 801"/>
                    <a:gd name="T56" fmla="*/ 0 w 933"/>
                    <a:gd name="T57" fmla="*/ 0 h 801"/>
                    <a:gd name="T58" fmla="*/ 0 w 933"/>
                    <a:gd name="T59" fmla="*/ 0 h 801"/>
                    <a:gd name="T60" fmla="*/ 0 w 933"/>
                    <a:gd name="T61" fmla="*/ 0 h 801"/>
                    <a:gd name="T62" fmla="*/ 0 w 933"/>
                    <a:gd name="T63" fmla="*/ 0 h 801"/>
                    <a:gd name="T64" fmla="*/ 0 w 933"/>
                    <a:gd name="T65" fmla="*/ 0 h 801"/>
                    <a:gd name="T66" fmla="*/ 0 w 933"/>
                    <a:gd name="T67" fmla="*/ 0 h 801"/>
                    <a:gd name="T68" fmla="*/ 0 w 933"/>
                    <a:gd name="T69" fmla="*/ 0 h 801"/>
                    <a:gd name="T70" fmla="*/ 0 w 933"/>
                    <a:gd name="T71" fmla="*/ 0 h 801"/>
                    <a:gd name="T72" fmla="*/ 0 w 933"/>
                    <a:gd name="T73" fmla="*/ 0 h 801"/>
                    <a:gd name="T74" fmla="*/ 0 w 933"/>
                    <a:gd name="T75" fmla="*/ 0 h 801"/>
                    <a:gd name="T76" fmla="*/ 0 w 933"/>
                    <a:gd name="T77" fmla="*/ 0 h 801"/>
                    <a:gd name="T78" fmla="*/ 0 w 933"/>
                    <a:gd name="T79" fmla="*/ 0 h 801"/>
                    <a:gd name="T80" fmla="*/ 0 w 933"/>
                    <a:gd name="T81" fmla="*/ 0 h 801"/>
                    <a:gd name="T82" fmla="*/ 0 w 933"/>
                    <a:gd name="T83" fmla="*/ 0 h 801"/>
                    <a:gd name="T84" fmla="*/ 0 w 933"/>
                    <a:gd name="T85" fmla="*/ 0 h 801"/>
                    <a:gd name="T86" fmla="*/ 0 w 933"/>
                    <a:gd name="T87" fmla="*/ 0 h 801"/>
                    <a:gd name="T88" fmla="*/ 0 w 933"/>
                    <a:gd name="T89" fmla="*/ 0 h 801"/>
                    <a:gd name="T90" fmla="*/ 0 w 933"/>
                    <a:gd name="T91" fmla="*/ 0 h 801"/>
                    <a:gd name="T92" fmla="*/ 0 w 933"/>
                    <a:gd name="T93" fmla="*/ 0 h 801"/>
                    <a:gd name="T94" fmla="*/ 0 w 933"/>
                    <a:gd name="T95" fmla="*/ 0 h 801"/>
                    <a:gd name="T96" fmla="*/ 0 w 933"/>
                    <a:gd name="T97" fmla="*/ 0 h 801"/>
                    <a:gd name="T98" fmla="*/ 0 w 933"/>
                    <a:gd name="T99" fmla="*/ 0 h 801"/>
                    <a:gd name="T100" fmla="*/ 0 w 933"/>
                    <a:gd name="T101" fmla="*/ 0 h 801"/>
                    <a:gd name="T102" fmla="*/ 0 w 933"/>
                    <a:gd name="T103" fmla="*/ 0 h 801"/>
                    <a:gd name="T104" fmla="*/ 0 w 933"/>
                    <a:gd name="T105" fmla="*/ 0 h 801"/>
                    <a:gd name="T106" fmla="*/ 0 w 933"/>
                    <a:gd name="T107" fmla="*/ 0 h 801"/>
                    <a:gd name="T108" fmla="*/ 0 w 933"/>
                    <a:gd name="T109" fmla="*/ 0 h 801"/>
                    <a:gd name="T110" fmla="*/ 0 w 933"/>
                    <a:gd name="T111" fmla="*/ 0 h 801"/>
                    <a:gd name="T112" fmla="*/ 0 w 933"/>
                    <a:gd name="T113" fmla="*/ 0 h 801"/>
                    <a:gd name="T114" fmla="*/ 0 w 933"/>
                    <a:gd name="T115" fmla="*/ 0 h 801"/>
                    <a:gd name="T116" fmla="*/ 0 w 933"/>
                    <a:gd name="T117" fmla="*/ 0 h 801"/>
                    <a:gd name="T118" fmla="*/ 0 w 933"/>
                    <a:gd name="T119" fmla="*/ 0 h 801"/>
                    <a:gd name="T120" fmla="*/ 0 w 933"/>
                    <a:gd name="T121" fmla="*/ 0 h 8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1">
                      <a:moveTo>
                        <a:pt x="859" y="3"/>
                      </a:moveTo>
                      <a:lnTo>
                        <a:pt x="848" y="1"/>
                      </a:lnTo>
                      <a:lnTo>
                        <a:pt x="839" y="0"/>
                      </a:lnTo>
                      <a:lnTo>
                        <a:pt x="829" y="0"/>
                      </a:lnTo>
                      <a:lnTo>
                        <a:pt x="819" y="1"/>
                      </a:lnTo>
                      <a:lnTo>
                        <a:pt x="809" y="3"/>
                      </a:lnTo>
                      <a:lnTo>
                        <a:pt x="800" y="6"/>
                      </a:lnTo>
                      <a:lnTo>
                        <a:pt x="791" y="10"/>
                      </a:lnTo>
                      <a:lnTo>
                        <a:pt x="783" y="14"/>
                      </a:lnTo>
                      <a:lnTo>
                        <a:pt x="775" y="19"/>
                      </a:lnTo>
                      <a:lnTo>
                        <a:pt x="768" y="25"/>
                      </a:lnTo>
                      <a:lnTo>
                        <a:pt x="760" y="32"/>
                      </a:lnTo>
                      <a:lnTo>
                        <a:pt x="754" y="40"/>
                      </a:lnTo>
                      <a:lnTo>
                        <a:pt x="748" y="48"/>
                      </a:lnTo>
                      <a:lnTo>
                        <a:pt x="744" y="56"/>
                      </a:lnTo>
                      <a:lnTo>
                        <a:pt x="740" y="65"/>
                      </a:lnTo>
                      <a:lnTo>
                        <a:pt x="737" y="75"/>
                      </a:lnTo>
                      <a:lnTo>
                        <a:pt x="722" y="125"/>
                      </a:lnTo>
                      <a:lnTo>
                        <a:pt x="706" y="172"/>
                      </a:lnTo>
                      <a:lnTo>
                        <a:pt x="688" y="215"/>
                      </a:lnTo>
                      <a:lnTo>
                        <a:pt x="668" y="256"/>
                      </a:lnTo>
                      <a:lnTo>
                        <a:pt x="648" y="294"/>
                      </a:lnTo>
                      <a:lnTo>
                        <a:pt x="626" y="328"/>
                      </a:lnTo>
                      <a:lnTo>
                        <a:pt x="603" y="360"/>
                      </a:lnTo>
                      <a:lnTo>
                        <a:pt x="579" y="390"/>
                      </a:lnTo>
                      <a:lnTo>
                        <a:pt x="555" y="417"/>
                      </a:lnTo>
                      <a:lnTo>
                        <a:pt x="530" y="442"/>
                      </a:lnTo>
                      <a:lnTo>
                        <a:pt x="504" y="463"/>
                      </a:lnTo>
                      <a:lnTo>
                        <a:pt x="478" y="484"/>
                      </a:lnTo>
                      <a:lnTo>
                        <a:pt x="452" y="502"/>
                      </a:lnTo>
                      <a:lnTo>
                        <a:pt x="426" y="518"/>
                      </a:lnTo>
                      <a:lnTo>
                        <a:pt x="401" y="533"/>
                      </a:lnTo>
                      <a:lnTo>
                        <a:pt x="375" y="545"/>
                      </a:lnTo>
                      <a:lnTo>
                        <a:pt x="349" y="557"/>
                      </a:lnTo>
                      <a:lnTo>
                        <a:pt x="324" y="566"/>
                      </a:lnTo>
                      <a:lnTo>
                        <a:pt x="300" y="574"/>
                      </a:lnTo>
                      <a:lnTo>
                        <a:pt x="276" y="580"/>
                      </a:lnTo>
                      <a:lnTo>
                        <a:pt x="254" y="587"/>
                      </a:lnTo>
                      <a:lnTo>
                        <a:pt x="232" y="591"/>
                      </a:lnTo>
                      <a:lnTo>
                        <a:pt x="212" y="595"/>
                      </a:lnTo>
                      <a:lnTo>
                        <a:pt x="194" y="597"/>
                      </a:lnTo>
                      <a:lnTo>
                        <a:pt x="160" y="600"/>
                      </a:lnTo>
                      <a:lnTo>
                        <a:pt x="134" y="601"/>
                      </a:lnTo>
                      <a:lnTo>
                        <a:pt x="116" y="601"/>
                      </a:lnTo>
                      <a:lnTo>
                        <a:pt x="107" y="601"/>
                      </a:lnTo>
                      <a:lnTo>
                        <a:pt x="108" y="601"/>
                      </a:lnTo>
                      <a:lnTo>
                        <a:pt x="98" y="601"/>
                      </a:lnTo>
                      <a:lnTo>
                        <a:pt x="87" y="602"/>
                      </a:lnTo>
                      <a:lnTo>
                        <a:pt x="78" y="603"/>
                      </a:lnTo>
                      <a:lnTo>
                        <a:pt x="69" y="606"/>
                      </a:lnTo>
                      <a:lnTo>
                        <a:pt x="59" y="609"/>
                      </a:lnTo>
                      <a:lnTo>
                        <a:pt x="50" y="614"/>
                      </a:lnTo>
                      <a:lnTo>
                        <a:pt x="43" y="620"/>
                      </a:lnTo>
                      <a:lnTo>
                        <a:pt x="34" y="625"/>
                      </a:lnTo>
                      <a:lnTo>
                        <a:pt x="28" y="632"/>
                      </a:lnTo>
                      <a:lnTo>
                        <a:pt x="21" y="639"/>
                      </a:lnTo>
                      <a:lnTo>
                        <a:pt x="16" y="646"/>
                      </a:lnTo>
                      <a:lnTo>
                        <a:pt x="11" y="655"/>
                      </a:lnTo>
                      <a:lnTo>
                        <a:pt x="7" y="664"/>
                      </a:lnTo>
                      <a:lnTo>
                        <a:pt x="3" y="673"/>
                      </a:lnTo>
                      <a:lnTo>
                        <a:pt x="1" y="683"/>
                      </a:lnTo>
                      <a:lnTo>
                        <a:pt x="0" y="693"/>
                      </a:lnTo>
                      <a:lnTo>
                        <a:pt x="0" y="703"/>
                      </a:lnTo>
                      <a:lnTo>
                        <a:pt x="0" y="714"/>
                      </a:lnTo>
                      <a:lnTo>
                        <a:pt x="2" y="723"/>
                      </a:lnTo>
                      <a:lnTo>
                        <a:pt x="6" y="732"/>
                      </a:lnTo>
                      <a:lnTo>
                        <a:pt x="9" y="742"/>
                      </a:lnTo>
                      <a:lnTo>
                        <a:pt x="13" y="750"/>
                      </a:lnTo>
                      <a:lnTo>
                        <a:pt x="18" y="758"/>
                      </a:lnTo>
                      <a:lnTo>
                        <a:pt x="24" y="765"/>
                      </a:lnTo>
                      <a:lnTo>
                        <a:pt x="30" y="773"/>
                      </a:lnTo>
                      <a:lnTo>
                        <a:pt x="38" y="779"/>
                      </a:lnTo>
                      <a:lnTo>
                        <a:pt x="46" y="785"/>
                      </a:lnTo>
                      <a:lnTo>
                        <a:pt x="54" y="789"/>
                      </a:lnTo>
                      <a:lnTo>
                        <a:pt x="63" y="793"/>
                      </a:lnTo>
                      <a:lnTo>
                        <a:pt x="73" y="796"/>
                      </a:lnTo>
                      <a:lnTo>
                        <a:pt x="82" y="799"/>
                      </a:lnTo>
                      <a:lnTo>
                        <a:pt x="92" y="801"/>
                      </a:lnTo>
                      <a:lnTo>
                        <a:pt x="101" y="801"/>
                      </a:lnTo>
                      <a:lnTo>
                        <a:pt x="122" y="801"/>
                      </a:lnTo>
                      <a:lnTo>
                        <a:pt x="155" y="799"/>
                      </a:lnTo>
                      <a:lnTo>
                        <a:pt x="199" y="795"/>
                      </a:lnTo>
                      <a:lnTo>
                        <a:pt x="225" y="792"/>
                      </a:lnTo>
                      <a:lnTo>
                        <a:pt x="252" y="788"/>
                      </a:lnTo>
                      <a:lnTo>
                        <a:pt x="281" y="783"/>
                      </a:lnTo>
                      <a:lnTo>
                        <a:pt x="311" y="776"/>
                      </a:lnTo>
                      <a:lnTo>
                        <a:pt x="342" y="767"/>
                      </a:lnTo>
                      <a:lnTo>
                        <a:pt x="375" y="757"/>
                      </a:lnTo>
                      <a:lnTo>
                        <a:pt x="408" y="746"/>
                      </a:lnTo>
                      <a:lnTo>
                        <a:pt x="443" y="731"/>
                      </a:lnTo>
                      <a:lnTo>
                        <a:pt x="477" y="716"/>
                      </a:lnTo>
                      <a:lnTo>
                        <a:pt x="513" y="697"/>
                      </a:lnTo>
                      <a:lnTo>
                        <a:pt x="548" y="676"/>
                      </a:lnTo>
                      <a:lnTo>
                        <a:pt x="584" y="654"/>
                      </a:lnTo>
                      <a:lnTo>
                        <a:pt x="619" y="628"/>
                      </a:lnTo>
                      <a:lnTo>
                        <a:pt x="653" y="599"/>
                      </a:lnTo>
                      <a:lnTo>
                        <a:pt x="687" y="568"/>
                      </a:lnTo>
                      <a:lnTo>
                        <a:pt x="720" y="533"/>
                      </a:lnTo>
                      <a:lnTo>
                        <a:pt x="752" y="496"/>
                      </a:lnTo>
                      <a:lnTo>
                        <a:pt x="783" y="454"/>
                      </a:lnTo>
                      <a:lnTo>
                        <a:pt x="812" y="409"/>
                      </a:lnTo>
                      <a:lnTo>
                        <a:pt x="840" y="360"/>
                      </a:lnTo>
                      <a:lnTo>
                        <a:pt x="866" y="307"/>
                      </a:lnTo>
                      <a:lnTo>
                        <a:pt x="890" y="252"/>
                      </a:lnTo>
                      <a:lnTo>
                        <a:pt x="910" y="191"/>
                      </a:lnTo>
                      <a:lnTo>
                        <a:pt x="930" y="125"/>
                      </a:lnTo>
                      <a:lnTo>
                        <a:pt x="932" y="116"/>
                      </a:lnTo>
                      <a:lnTo>
                        <a:pt x="933" y="106"/>
                      </a:lnTo>
                      <a:lnTo>
                        <a:pt x="933" y="96"/>
                      </a:lnTo>
                      <a:lnTo>
                        <a:pt x="932" y="86"/>
                      </a:lnTo>
                      <a:lnTo>
                        <a:pt x="930" y="77"/>
                      </a:lnTo>
                      <a:lnTo>
                        <a:pt x="928" y="67"/>
                      </a:lnTo>
                      <a:lnTo>
                        <a:pt x="924" y="59"/>
                      </a:lnTo>
                      <a:lnTo>
                        <a:pt x="920" y="50"/>
                      </a:lnTo>
                      <a:lnTo>
                        <a:pt x="914" y="43"/>
                      </a:lnTo>
                      <a:lnTo>
                        <a:pt x="908" y="34"/>
                      </a:lnTo>
                      <a:lnTo>
                        <a:pt x="901" y="28"/>
                      </a:lnTo>
                      <a:lnTo>
                        <a:pt x="894" y="21"/>
                      </a:lnTo>
                      <a:lnTo>
                        <a:pt x="887" y="16"/>
                      </a:lnTo>
                      <a:lnTo>
                        <a:pt x="877" y="11"/>
                      </a:lnTo>
                      <a:lnTo>
                        <a:pt x="868" y="6"/>
                      </a:lnTo>
                      <a:lnTo>
                        <a:pt x="859" y="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9" name="Freeform 1159">
                  <a:extLst>
                    <a:ext uri="{FF2B5EF4-FFF2-40B4-BE49-F238E27FC236}">
                      <a16:creationId xmlns:a16="http://schemas.microsoft.com/office/drawing/2014/main" id="{E14C1A67-6738-4F19-99DD-680C7B44492F}"/>
                    </a:ext>
                  </a:extLst>
                </p:cNvPr>
                <p:cNvSpPr>
                  <a:spLocks/>
                </p:cNvSpPr>
                <p:nvPr/>
              </p:nvSpPr>
              <p:spPr bwMode="auto">
                <a:xfrm>
                  <a:off x="2201" y="2436"/>
                  <a:ext cx="34" cy="73"/>
                </a:xfrm>
                <a:custGeom>
                  <a:avLst/>
                  <a:gdLst>
                    <a:gd name="T0" fmla="*/ 0 w 517"/>
                    <a:gd name="T1" fmla="*/ 0 h 1084"/>
                    <a:gd name="T2" fmla="*/ 0 w 517"/>
                    <a:gd name="T3" fmla="*/ 0 h 1084"/>
                    <a:gd name="T4" fmla="*/ 0 w 517"/>
                    <a:gd name="T5" fmla="*/ 0 h 1084"/>
                    <a:gd name="T6" fmla="*/ 0 w 517"/>
                    <a:gd name="T7" fmla="*/ 0 h 1084"/>
                    <a:gd name="T8" fmla="*/ 0 w 517"/>
                    <a:gd name="T9" fmla="*/ 0 h 1084"/>
                    <a:gd name="T10" fmla="*/ 0 w 517"/>
                    <a:gd name="T11" fmla="*/ 0 h 1084"/>
                    <a:gd name="T12" fmla="*/ 0 w 517"/>
                    <a:gd name="T13" fmla="*/ 0 h 1084"/>
                    <a:gd name="T14" fmla="*/ 0 w 517"/>
                    <a:gd name="T15" fmla="*/ 0 h 1084"/>
                    <a:gd name="T16" fmla="*/ 0 w 517"/>
                    <a:gd name="T17" fmla="*/ 0 h 1084"/>
                    <a:gd name="T18" fmla="*/ 0 w 517"/>
                    <a:gd name="T19" fmla="*/ 0 h 1084"/>
                    <a:gd name="T20" fmla="*/ 0 w 517"/>
                    <a:gd name="T21" fmla="*/ 0 h 1084"/>
                    <a:gd name="T22" fmla="*/ 0 w 517"/>
                    <a:gd name="T23" fmla="*/ 0 h 1084"/>
                    <a:gd name="T24" fmla="*/ 0 w 517"/>
                    <a:gd name="T25" fmla="*/ 0 h 1084"/>
                    <a:gd name="T26" fmla="*/ 0 w 517"/>
                    <a:gd name="T27" fmla="*/ 0 h 1084"/>
                    <a:gd name="T28" fmla="*/ 0 w 517"/>
                    <a:gd name="T29" fmla="*/ 0 h 1084"/>
                    <a:gd name="T30" fmla="*/ 0 w 517"/>
                    <a:gd name="T31" fmla="*/ 0 h 1084"/>
                    <a:gd name="T32" fmla="*/ 0 w 517"/>
                    <a:gd name="T33" fmla="*/ 0 h 1084"/>
                    <a:gd name="T34" fmla="*/ 0 w 517"/>
                    <a:gd name="T35" fmla="*/ 0 h 1084"/>
                    <a:gd name="T36" fmla="*/ 0 w 517"/>
                    <a:gd name="T37" fmla="*/ 0 h 1084"/>
                    <a:gd name="T38" fmla="*/ 0 w 517"/>
                    <a:gd name="T39" fmla="*/ 0 h 1084"/>
                    <a:gd name="T40" fmla="*/ 0 w 517"/>
                    <a:gd name="T41" fmla="*/ 0 h 1084"/>
                    <a:gd name="T42" fmla="*/ 0 w 517"/>
                    <a:gd name="T43" fmla="*/ 0 h 1084"/>
                    <a:gd name="T44" fmla="*/ 0 w 517"/>
                    <a:gd name="T45" fmla="*/ 0 h 1084"/>
                    <a:gd name="T46" fmla="*/ 0 w 517"/>
                    <a:gd name="T47" fmla="*/ 0 h 1084"/>
                    <a:gd name="T48" fmla="*/ 0 w 517"/>
                    <a:gd name="T49" fmla="*/ 0 h 1084"/>
                    <a:gd name="T50" fmla="*/ 0 w 517"/>
                    <a:gd name="T51" fmla="*/ 0 h 1084"/>
                    <a:gd name="T52" fmla="*/ 0 w 517"/>
                    <a:gd name="T53" fmla="*/ 0 h 1084"/>
                    <a:gd name="T54" fmla="*/ 0 w 517"/>
                    <a:gd name="T55" fmla="*/ 0 h 1084"/>
                    <a:gd name="T56" fmla="*/ 0 w 517"/>
                    <a:gd name="T57" fmla="*/ 0 h 1084"/>
                    <a:gd name="T58" fmla="*/ 0 w 517"/>
                    <a:gd name="T59" fmla="*/ 0 h 1084"/>
                    <a:gd name="T60" fmla="*/ 0 w 517"/>
                    <a:gd name="T61" fmla="*/ 0 h 1084"/>
                    <a:gd name="T62" fmla="*/ 0 w 517"/>
                    <a:gd name="T63" fmla="*/ 0 h 1084"/>
                    <a:gd name="T64" fmla="*/ 0 w 517"/>
                    <a:gd name="T65" fmla="*/ 0 h 1084"/>
                    <a:gd name="T66" fmla="*/ 0 w 517"/>
                    <a:gd name="T67" fmla="*/ 0 h 1084"/>
                    <a:gd name="T68" fmla="*/ 0 w 517"/>
                    <a:gd name="T69" fmla="*/ 0 h 1084"/>
                    <a:gd name="T70" fmla="*/ 0 w 517"/>
                    <a:gd name="T71" fmla="*/ 0 h 1084"/>
                    <a:gd name="T72" fmla="*/ 0 w 517"/>
                    <a:gd name="T73" fmla="*/ 0 h 1084"/>
                    <a:gd name="T74" fmla="*/ 0 w 517"/>
                    <a:gd name="T75" fmla="*/ 0 h 1084"/>
                    <a:gd name="T76" fmla="*/ 0 w 517"/>
                    <a:gd name="T77" fmla="*/ 0 h 1084"/>
                    <a:gd name="T78" fmla="*/ 0 w 517"/>
                    <a:gd name="T79" fmla="*/ 0 h 1084"/>
                    <a:gd name="T80" fmla="*/ 0 w 517"/>
                    <a:gd name="T81" fmla="*/ 0 h 1084"/>
                    <a:gd name="T82" fmla="*/ 0 w 517"/>
                    <a:gd name="T83" fmla="*/ 0 h 1084"/>
                    <a:gd name="T84" fmla="*/ 0 w 517"/>
                    <a:gd name="T85" fmla="*/ 0 h 1084"/>
                    <a:gd name="T86" fmla="*/ 0 w 517"/>
                    <a:gd name="T87" fmla="*/ 0 h 1084"/>
                    <a:gd name="T88" fmla="*/ 0 w 517"/>
                    <a:gd name="T89" fmla="*/ 0 h 1084"/>
                    <a:gd name="T90" fmla="*/ 0 w 517"/>
                    <a:gd name="T91" fmla="*/ 0 h 1084"/>
                    <a:gd name="T92" fmla="*/ 0 w 517"/>
                    <a:gd name="T93" fmla="*/ 0 h 1084"/>
                    <a:gd name="T94" fmla="*/ 0 w 517"/>
                    <a:gd name="T95" fmla="*/ 0 h 1084"/>
                    <a:gd name="T96" fmla="*/ 0 w 517"/>
                    <a:gd name="T97" fmla="*/ 0 h 1084"/>
                    <a:gd name="T98" fmla="*/ 0 w 517"/>
                    <a:gd name="T99" fmla="*/ 0 h 1084"/>
                    <a:gd name="T100" fmla="*/ 0 w 517"/>
                    <a:gd name="T101" fmla="*/ 0 h 1084"/>
                    <a:gd name="T102" fmla="*/ 0 w 517"/>
                    <a:gd name="T103" fmla="*/ 0 h 1084"/>
                    <a:gd name="T104" fmla="*/ 0 w 517"/>
                    <a:gd name="T105" fmla="*/ 0 h 1084"/>
                    <a:gd name="T106" fmla="*/ 0 w 517"/>
                    <a:gd name="T107" fmla="*/ 0 h 1084"/>
                    <a:gd name="T108" fmla="*/ 0 w 517"/>
                    <a:gd name="T109" fmla="*/ 0 h 1084"/>
                    <a:gd name="T110" fmla="*/ 0 w 517"/>
                    <a:gd name="T111" fmla="*/ 0 h 1084"/>
                    <a:gd name="T112" fmla="*/ 0 w 517"/>
                    <a:gd name="T113" fmla="*/ 0 h 1084"/>
                    <a:gd name="T114" fmla="*/ 0 w 517"/>
                    <a:gd name="T115" fmla="*/ 0 h 1084"/>
                    <a:gd name="T116" fmla="*/ 0 w 517"/>
                    <a:gd name="T117" fmla="*/ 0 h 1084"/>
                    <a:gd name="T118" fmla="*/ 0 w 517"/>
                    <a:gd name="T119" fmla="*/ 0 h 1084"/>
                    <a:gd name="T120" fmla="*/ 0 w 517"/>
                    <a:gd name="T121" fmla="*/ 0 h 10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4">
                      <a:moveTo>
                        <a:pt x="459" y="69"/>
                      </a:moveTo>
                      <a:lnTo>
                        <a:pt x="455" y="59"/>
                      </a:lnTo>
                      <a:lnTo>
                        <a:pt x="451" y="51"/>
                      </a:lnTo>
                      <a:lnTo>
                        <a:pt x="446" y="42"/>
                      </a:lnTo>
                      <a:lnTo>
                        <a:pt x="439" y="34"/>
                      </a:lnTo>
                      <a:lnTo>
                        <a:pt x="432" y="28"/>
                      </a:lnTo>
                      <a:lnTo>
                        <a:pt x="425" y="21"/>
                      </a:lnTo>
                      <a:lnTo>
                        <a:pt x="418" y="15"/>
                      </a:lnTo>
                      <a:lnTo>
                        <a:pt x="409" y="11"/>
                      </a:lnTo>
                      <a:lnTo>
                        <a:pt x="400" y="7"/>
                      </a:lnTo>
                      <a:lnTo>
                        <a:pt x="391" y="4"/>
                      </a:lnTo>
                      <a:lnTo>
                        <a:pt x="381" y="2"/>
                      </a:lnTo>
                      <a:lnTo>
                        <a:pt x="372" y="1"/>
                      </a:lnTo>
                      <a:lnTo>
                        <a:pt x="362" y="0"/>
                      </a:lnTo>
                      <a:lnTo>
                        <a:pt x="352" y="1"/>
                      </a:lnTo>
                      <a:lnTo>
                        <a:pt x="342" y="2"/>
                      </a:lnTo>
                      <a:lnTo>
                        <a:pt x="333" y="5"/>
                      </a:lnTo>
                      <a:lnTo>
                        <a:pt x="323" y="9"/>
                      </a:lnTo>
                      <a:lnTo>
                        <a:pt x="314" y="13"/>
                      </a:lnTo>
                      <a:lnTo>
                        <a:pt x="306" y="19"/>
                      </a:lnTo>
                      <a:lnTo>
                        <a:pt x="298" y="25"/>
                      </a:lnTo>
                      <a:lnTo>
                        <a:pt x="291" y="32"/>
                      </a:lnTo>
                      <a:lnTo>
                        <a:pt x="285" y="39"/>
                      </a:lnTo>
                      <a:lnTo>
                        <a:pt x="279" y="46"/>
                      </a:lnTo>
                      <a:lnTo>
                        <a:pt x="275" y="55"/>
                      </a:lnTo>
                      <a:lnTo>
                        <a:pt x="271" y="64"/>
                      </a:lnTo>
                      <a:lnTo>
                        <a:pt x="268" y="73"/>
                      </a:lnTo>
                      <a:lnTo>
                        <a:pt x="266" y="83"/>
                      </a:lnTo>
                      <a:lnTo>
                        <a:pt x="265" y="92"/>
                      </a:lnTo>
                      <a:lnTo>
                        <a:pt x="264" y="101"/>
                      </a:lnTo>
                      <a:lnTo>
                        <a:pt x="265" y="112"/>
                      </a:lnTo>
                      <a:lnTo>
                        <a:pt x="267" y="121"/>
                      </a:lnTo>
                      <a:lnTo>
                        <a:pt x="269" y="131"/>
                      </a:lnTo>
                      <a:lnTo>
                        <a:pt x="284" y="181"/>
                      </a:lnTo>
                      <a:lnTo>
                        <a:pt x="297" y="229"/>
                      </a:lnTo>
                      <a:lnTo>
                        <a:pt x="305" y="275"/>
                      </a:lnTo>
                      <a:lnTo>
                        <a:pt x="312" y="319"/>
                      </a:lnTo>
                      <a:lnTo>
                        <a:pt x="315" y="362"/>
                      </a:lnTo>
                      <a:lnTo>
                        <a:pt x="316" y="402"/>
                      </a:lnTo>
                      <a:lnTo>
                        <a:pt x="315" y="441"/>
                      </a:lnTo>
                      <a:lnTo>
                        <a:pt x="313" y="479"/>
                      </a:lnTo>
                      <a:lnTo>
                        <a:pt x="308" y="514"/>
                      </a:lnTo>
                      <a:lnTo>
                        <a:pt x="301" y="547"/>
                      </a:lnTo>
                      <a:lnTo>
                        <a:pt x="292" y="579"/>
                      </a:lnTo>
                      <a:lnTo>
                        <a:pt x="283" y="609"/>
                      </a:lnTo>
                      <a:lnTo>
                        <a:pt x="272" y="638"/>
                      </a:lnTo>
                      <a:lnTo>
                        <a:pt x="260" y="665"/>
                      </a:lnTo>
                      <a:lnTo>
                        <a:pt x="247" y="690"/>
                      </a:lnTo>
                      <a:lnTo>
                        <a:pt x="234" y="713"/>
                      </a:lnTo>
                      <a:lnTo>
                        <a:pt x="219" y="736"/>
                      </a:lnTo>
                      <a:lnTo>
                        <a:pt x="205" y="757"/>
                      </a:lnTo>
                      <a:lnTo>
                        <a:pt x="190" y="775"/>
                      </a:lnTo>
                      <a:lnTo>
                        <a:pt x="175" y="793"/>
                      </a:lnTo>
                      <a:lnTo>
                        <a:pt x="160" y="809"/>
                      </a:lnTo>
                      <a:lnTo>
                        <a:pt x="146" y="824"/>
                      </a:lnTo>
                      <a:lnTo>
                        <a:pt x="131" y="837"/>
                      </a:lnTo>
                      <a:lnTo>
                        <a:pt x="118" y="849"/>
                      </a:lnTo>
                      <a:lnTo>
                        <a:pt x="94" y="868"/>
                      </a:lnTo>
                      <a:lnTo>
                        <a:pt x="73" y="883"/>
                      </a:lnTo>
                      <a:lnTo>
                        <a:pt x="60" y="892"/>
                      </a:lnTo>
                      <a:lnTo>
                        <a:pt x="53" y="896"/>
                      </a:lnTo>
                      <a:lnTo>
                        <a:pt x="44" y="901"/>
                      </a:lnTo>
                      <a:lnTo>
                        <a:pt x="36" y="907"/>
                      </a:lnTo>
                      <a:lnTo>
                        <a:pt x="29" y="914"/>
                      </a:lnTo>
                      <a:lnTo>
                        <a:pt x="23" y="921"/>
                      </a:lnTo>
                      <a:lnTo>
                        <a:pt x="16" y="928"/>
                      </a:lnTo>
                      <a:lnTo>
                        <a:pt x="11" y="937"/>
                      </a:lnTo>
                      <a:lnTo>
                        <a:pt x="7" y="946"/>
                      </a:lnTo>
                      <a:lnTo>
                        <a:pt x="4" y="954"/>
                      </a:lnTo>
                      <a:lnTo>
                        <a:pt x="2" y="965"/>
                      </a:lnTo>
                      <a:lnTo>
                        <a:pt x="0" y="974"/>
                      </a:lnTo>
                      <a:lnTo>
                        <a:pt x="0" y="983"/>
                      </a:lnTo>
                      <a:lnTo>
                        <a:pt x="0" y="992"/>
                      </a:lnTo>
                      <a:lnTo>
                        <a:pt x="1" y="1003"/>
                      </a:lnTo>
                      <a:lnTo>
                        <a:pt x="4" y="1012"/>
                      </a:lnTo>
                      <a:lnTo>
                        <a:pt x="7" y="1021"/>
                      </a:lnTo>
                      <a:lnTo>
                        <a:pt x="11" y="1031"/>
                      </a:lnTo>
                      <a:lnTo>
                        <a:pt x="16" y="1040"/>
                      </a:lnTo>
                      <a:lnTo>
                        <a:pt x="23" y="1047"/>
                      </a:lnTo>
                      <a:lnTo>
                        <a:pt x="29" y="1055"/>
                      </a:lnTo>
                      <a:lnTo>
                        <a:pt x="36" y="1062"/>
                      </a:lnTo>
                      <a:lnTo>
                        <a:pt x="44" y="1067"/>
                      </a:lnTo>
                      <a:lnTo>
                        <a:pt x="53" y="1072"/>
                      </a:lnTo>
                      <a:lnTo>
                        <a:pt x="61" y="1076"/>
                      </a:lnTo>
                      <a:lnTo>
                        <a:pt x="70" y="1079"/>
                      </a:lnTo>
                      <a:lnTo>
                        <a:pt x="79" y="1082"/>
                      </a:lnTo>
                      <a:lnTo>
                        <a:pt x="89" y="1083"/>
                      </a:lnTo>
                      <a:lnTo>
                        <a:pt x="98" y="1084"/>
                      </a:lnTo>
                      <a:lnTo>
                        <a:pt x="108" y="1083"/>
                      </a:lnTo>
                      <a:lnTo>
                        <a:pt x="118" y="1082"/>
                      </a:lnTo>
                      <a:lnTo>
                        <a:pt x="127" y="1080"/>
                      </a:lnTo>
                      <a:lnTo>
                        <a:pt x="137" y="1077"/>
                      </a:lnTo>
                      <a:lnTo>
                        <a:pt x="147" y="1072"/>
                      </a:lnTo>
                      <a:lnTo>
                        <a:pt x="153" y="1068"/>
                      </a:lnTo>
                      <a:lnTo>
                        <a:pt x="170" y="1058"/>
                      </a:lnTo>
                      <a:lnTo>
                        <a:pt x="197" y="1039"/>
                      </a:lnTo>
                      <a:lnTo>
                        <a:pt x="230" y="1014"/>
                      </a:lnTo>
                      <a:lnTo>
                        <a:pt x="248" y="998"/>
                      </a:lnTo>
                      <a:lnTo>
                        <a:pt x="268" y="981"/>
                      </a:lnTo>
                      <a:lnTo>
                        <a:pt x="288" y="961"/>
                      </a:lnTo>
                      <a:lnTo>
                        <a:pt x="309" y="940"/>
                      </a:lnTo>
                      <a:lnTo>
                        <a:pt x="330" y="917"/>
                      </a:lnTo>
                      <a:lnTo>
                        <a:pt x="350" y="891"/>
                      </a:lnTo>
                      <a:lnTo>
                        <a:pt x="371" y="863"/>
                      </a:lnTo>
                      <a:lnTo>
                        <a:pt x="392" y="834"/>
                      </a:lnTo>
                      <a:lnTo>
                        <a:pt x="411" y="803"/>
                      </a:lnTo>
                      <a:lnTo>
                        <a:pt x="430" y="769"/>
                      </a:lnTo>
                      <a:lnTo>
                        <a:pt x="448" y="734"/>
                      </a:lnTo>
                      <a:lnTo>
                        <a:pt x="463" y="696"/>
                      </a:lnTo>
                      <a:lnTo>
                        <a:pt x="478" y="656"/>
                      </a:lnTo>
                      <a:lnTo>
                        <a:pt x="490" y="614"/>
                      </a:lnTo>
                      <a:lnTo>
                        <a:pt x="500" y="570"/>
                      </a:lnTo>
                      <a:lnTo>
                        <a:pt x="509" y="523"/>
                      </a:lnTo>
                      <a:lnTo>
                        <a:pt x="514" y="474"/>
                      </a:lnTo>
                      <a:lnTo>
                        <a:pt x="517" y="424"/>
                      </a:lnTo>
                      <a:lnTo>
                        <a:pt x="516" y="370"/>
                      </a:lnTo>
                      <a:lnTo>
                        <a:pt x="513" y="314"/>
                      </a:lnTo>
                      <a:lnTo>
                        <a:pt x="504" y="256"/>
                      </a:lnTo>
                      <a:lnTo>
                        <a:pt x="494" y="196"/>
                      </a:lnTo>
                      <a:lnTo>
                        <a:pt x="479" y="133"/>
                      </a:lnTo>
                      <a:lnTo>
                        <a:pt x="459" y="6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0" name="Freeform 1160">
                  <a:extLst>
                    <a:ext uri="{FF2B5EF4-FFF2-40B4-BE49-F238E27FC236}">
                      <a16:creationId xmlns:a16="http://schemas.microsoft.com/office/drawing/2014/main" id="{990AA756-07EC-4C03-9C6C-4C46321FE3AB}"/>
                    </a:ext>
                  </a:extLst>
                </p:cNvPr>
                <p:cNvSpPr>
                  <a:spLocks/>
                </p:cNvSpPr>
                <p:nvPr/>
              </p:nvSpPr>
              <p:spPr bwMode="auto">
                <a:xfrm>
                  <a:off x="2029" y="2534"/>
                  <a:ext cx="55" cy="23"/>
                </a:xfrm>
                <a:custGeom>
                  <a:avLst/>
                  <a:gdLst>
                    <a:gd name="T0" fmla="*/ 0 w 821"/>
                    <a:gd name="T1" fmla="*/ 0 h 346"/>
                    <a:gd name="T2" fmla="*/ 0 w 821"/>
                    <a:gd name="T3" fmla="*/ 0 h 346"/>
                    <a:gd name="T4" fmla="*/ 0 w 821"/>
                    <a:gd name="T5" fmla="*/ 0 h 346"/>
                    <a:gd name="T6" fmla="*/ 0 w 821"/>
                    <a:gd name="T7" fmla="*/ 0 h 346"/>
                    <a:gd name="T8" fmla="*/ 0 w 821"/>
                    <a:gd name="T9" fmla="*/ 0 h 346"/>
                    <a:gd name="T10" fmla="*/ 0 w 821"/>
                    <a:gd name="T11" fmla="*/ 0 h 346"/>
                    <a:gd name="T12" fmla="*/ 0 w 821"/>
                    <a:gd name="T13" fmla="*/ 0 h 346"/>
                    <a:gd name="T14" fmla="*/ 0 w 821"/>
                    <a:gd name="T15" fmla="*/ 0 h 346"/>
                    <a:gd name="T16" fmla="*/ 0 w 821"/>
                    <a:gd name="T17" fmla="*/ 0 h 346"/>
                    <a:gd name="T18" fmla="*/ 0 w 821"/>
                    <a:gd name="T19" fmla="*/ 0 h 346"/>
                    <a:gd name="T20" fmla="*/ 0 w 821"/>
                    <a:gd name="T21" fmla="*/ 0 h 346"/>
                    <a:gd name="T22" fmla="*/ 0 w 821"/>
                    <a:gd name="T23" fmla="*/ 0 h 346"/>
                    <a:gd name="T24" fmla="*/ 0 w 821"/>
                    <a:gd name="T25" fmla="*/ 0 h 346"/>
                    <a:gd name="T26" fmla="*/ 0 w 821"/>
                    <a:gd name="T27" fmla="*/ 0 h 346"/>
                    <a:gd name="T28" fmla="*/ 0 w 821"/>
                    <a:gd name="T29" fmla="*/ 0 h 346"/>
                    <a:gd name="T30" fmla="*/ 0 w 821"/>
                    <a:gd name="T31" fmla="*/ 0 h 346"/>
                    <a:gd name="T32" fmla="*/ 0 w 821"/>
                    <a:gd name="T33" fmla="*/ 0 h 346"/>
                    <a:gd name="T34" fmla="*/ 0 w 821"/>
                    <a:gd name="T35" fmla="*/ 0 h 346"/>
                    <a:gd name="T36" fmla="*/ 0 w 821"/>
                    <a:gd name="T37" fmla="*/ 0 h 346"/>
                    <a:gd name="T38" fmla="*/ 0 w 821"/>
                    <a:gd name="T39" fmla="*/ 0 h 346"/>
                    <a:gd name="T40" fmla="*/ 0 w 821"/>
                    <a:gd name="T41" fmla="*/ 0 h 346"/>
                    <a:gd name="T42" fmla="*/ 0 w 821"/>
                    <a:gd name="T43" fmla="*/ 0 h 346"/>
                    <a:gd name="T44" fmla="*/ 0 w 821"/>
                    <a:gd name="T45" fmla="*/ 0 h 346"/>
                    <a:gd name="T46" fmla="*/ 0 w 821"/>
                    <a:gd name="T47" fmla="*/ 0 h 346"/>
                    <a:gd name="T48" fmla="*/ 0 w 821"/>
                    <a:gd name="T49" fmla="*/ 0 h 346"/>
                    <a:gd name="T50" fmla="*/ 0 w 821"/>
                    <a:gd name="T51" fmla="*/ 0 h 346"/>
                    <a:gd name="T52" fmla="*/ 0 w 821"/>
                    <a:gd name="T53" fmla="*/ 0 h 346"/>
                    <a:gd name="T54" fmla="*/ 0 w 821"/>
                    <a:gd name="T55" fmla="*/ 0 h 346"/>
                    <a:gd name="T56" fmla="*/ 0 w 821"/>
                    <a:gd name="T57" fmla="*/ 0 h 346"/>
                    <a:gd name="T58" fmla="*/ 0 w 821"/>
                    <a:gd name="T59" fmla="*/ 0 h 346"/>
                    <a:gd name="T60" fmla="*/ 0 w 821"/>
                    <a:gd name="T61" fmla="*/ 0 h 346"/>
                    <a:gd name="T62" fmla="*/ 0 w 821"/>
                    <a:gd name="T63" fmla="*/ 0 h 346"/>
                    <a:gd name="T64" fmla="*/ 0 w 821"/>
                    <a:gd name="T65" fmla="*/ 0 h 346"/>
                    <a:gd name="T66" fmla="*/ 0 w 821"/>
                    <a:gd name="T67" fmla="*/ 0 h 346"/>
                    <a:gd name="T68" fmla="*/ 0 w 821"/>
                    <a:gd name="T69" fmla="*/ 0 h 346"/>
                    <a:gd name="T70" fmla="*/ 0 w 821"/>
                    <a:gd name="T71" fmla="*/ 0 h 346"/>
                    <a:gd name="T72" fmla="*/ 0 w 821"/>
                    <a:gd name="T73" fmla="*/ 0 h 346"/>
                    <a:gd name="T74" fmla="*/ 0 w 821"/>
                    <a:gd name="T75" fmla="*/ 0 h 346"/>
                    <a:gd name="T76" fmla="*/ 0 w 821"/>
                    <a:gd name="T77" fmla="*/ 0 h 346"/>
                    <a:gd name="T78" fmla="*/ 0 w 821"/>
                    <a:gd name="T79" fmla="*/ 0 h 346"/>
                    <a:gd name="T80" fmla="*/ 0 w 821"/>
                    <a:gd name="T81" fmla="*/ 0 h 346"/>
                    <a:gd name="T82" fmla="*/ 0 w 821"/>
                    <a:gd name="T83" fmla="*/ 0 h 346"/>
                    <a:gd name="T84" fmla="*/ 0 w 821"/>
                    <a:gd name="T85" fmla="*/ 0 h 346"/>
                    <a:gd name="T86" fmla="*/ 0 w 821"/>
                    <a:gd name="T87" fmla="*/ 0 h 346"/>
                    <a:gd name="T88" fmla="*/ 0 w 821"/>
                    <a:gd name="T89" fmla="*/ 0 h 346"/>
                    <a:gd name="T90" fmla="*/ 0 w 821"/>
                    <a:gd name="T91" fmla="*/ 0 h 346"/>
                    <a:gd name="T92" fmla="*/ 0 w 821"/>
                    <a:gd name="T93" fmla="*/ 0 h 346"/>
                    <a:gd name="T94" fmla="*/ 0 w 821"/>
                    <a:gd name="T95" fmla="*/ 0 h 346"/>
                    <a:gd name="T96" fmla="*/ 0 w 821"/>
                    <a:gd name="T97" fmla="*/ 0 h 346"/>
                    <a:gd name="T98" fmla="*/ 0 w 821"/>
                    <a:gd name="T99" fmla="*/ 0 h 346"/>
                    <a:gd name="T100" fmla="*/ 0 w 821"/>
                    <a:gd name="T101" fmla="*/ 0 h 346"/>
                    <a:gd name="T102" fmla="*/ 0 w 821"/>
                    <a:gd name="T103" fmla="*/ 0 h 346"/>
                    <a:gd name="T104" fmla="*/ 0 w 821"/>
                    <a:gd name="T105" fmla="*/ 0 h 346"/>
                    <a:gd name="T106" fmla="*/ 0 w 821"/>
                    <a:gd name="T107" fmla="*/ 0 h 346"/>
                    <a:gd name="T108" fmla="*/ 0 w 821"/>
                    <a:gd name="T109" fmla="*/ 0 h 346"/>
                    <a:gd name="T110" fmla="*/ 0 w 821"/>
                    <a:gd name="T111" fmla="*/ 0 h 346"/>
                    <a:gd name="T112" fmla="*/ 0 w 821"/>
                    <a:gd name="T113" fmla="*/ 0 h 346"/>
                    <a:gd name="T114" fmla="*/ 0 w 821"/>
                    <a:gd name="T115" fmla="*/ 0 h 346"/>
                    <a:gd name="T116" fmla="*/ 0 w 821"/>
                    <a:gd name="T117" fmla="*/ 0 h 346"/>
                    <a:gd name="T118" fmla="*/ 0 w 821"/>
                    <a:gd name="T119" fmla="*/ 0 h 346"/>
                    <a:gd name="T120" fmla="*/ 0 w 821"/>
                    <a:gd name="T121" fmla="*/ 0 h 346"/>
                    <a:gd name="T122" fmla="*/ 0 w 821"/>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6">
                      <a:moveTo>
                        <a:pt x="659" y="21"/>
                      </a:moveTo>
                      <a:lnTo>
                        <a:pt x="632" y="41"/>
                      </a:lnTo>
                      <a:lnTo>
                        <a:pt x="606" y="60"/>
                      </a:lnTo>
                      <a:lnTo>
                        <a:pt x="580" y="76"/>
                      </a:lnTo>
                      <a:lnTo>
                        <a:pt x="555" y="90"/>
                      </a:lnTo>
                      <a:lnTo>
                        <a:pt x="532" y="102"/>
                      </a:lnTo>
                      <a:lnTo>
                        <a:pt x="508" y="114"/>
                      </a:lnTo>
                      <a:lnTo>
                        <a:pt x="485" y="123"/>
                      </a:lnTo>
                      <a:lnTo>
                        <a:pt x="463" y="130"/>
                      </a:lnTo>
                      <a:lnTo>
                        <a:pt x="442" y="136"/>
                      </a:lnTo>
                      <a:lnTo>
                        <a:pt x="421" y="141"/>
                      </a:lnTo>
                      <a:lnTo>
                        <a:pt x="400" y="145"/>
                      </a:lnTo>
                      <a:lnTo>
                        <a:pt x="382" y="147"/>
                      </a:lnTo>
                      <a:lnTo>
                        <a:pt x="363" y="148"/>
                      </a:lnTo>
                      <a:lnTo>
                        <a:pt x="345" y="148"/>
                      </a:lnTo>
                      <a:lnTo>
                        <a:pt x="328" y="148"/>
                      </a:lnTo>
                      <a:lnTo>
                        <a:pt x="312" y="146"/>
                      </a:lnTo>
                      <a:lnTo>
                        <a:pt x="297" y="144"/>
                      </a:lnTo>
                      <a:lnTo>
                        <a:pt x="282" y="141"/>
                      </a:lnTo>
                      <a:lnTo>
                        <a:pt x="268" y="137"/>
                      </a:lnTo>
                      <a:lnTo>
                        <a:pt x="256" y="133"/>
                      </a:lnTo>
                      <a:lnTo>
                        <a:pt x="232" y="124"/>
                      </a:lnTo>
                      <a:lnTo>
                        <a:pt x="212" y="115"/>
                      </a:lnTo>
                      <a:lnTo>
                        <a:pt x="196" y="105"/>
                      </a:lnTo>
                      <a:lnTo>
                        <a:pt x="182" y="97"/>
                      </a:lnTo>
                      <a:lnTo>
                        <a:pt x="173" y="90"/>
                      </a:lnTo>
                      <a:lnTo>
                        <a:pt x="167" y="86"/>
                      </a:lnTo>
                      <a:lnTo>
                        <a:pt x="168" y="87"/>
                      </a:lnTo>
                      <a:lnTo>
                        <a:pt x="160" y="80"/>
                      </a:lnTo>
                      <a:lnTo>
                        <a:pt x="152" y="74"/>
                      </a:lnTo>
                      <a:lnTo>
                        <a:pt x="143" y="69"/>
                      </a:lnTo>
                      <a:lnTo>
                        <a:pt x="135" y="66"/>
                      </a:lnTo>
                      <a:lnTo>
                        <a:pt x="125" y="63"/>
                      </a:lnTo>
                      <a:lnTo>
                        <a:pt x="115" y="61"/>
                      </a:lnTo>
                      <a:lnTo>
                        <a:pt x="106" y="60"/>
                      </a:lnTo>
                      <a:lnTo>
                        <a:pt x="96" y="60"/>
                      </a:lnTo>
                      <a:lnTo>
                        <a:pt x="87" y="61"/>
                      </a:lnTo>
                      <a:lnTo>
                        <a:pt x="78" y="62"/>
                      </a:lnTo>
                      <a:lnTo>
                        <a:pt x="68" y="65"/>
                      </a:lnTo>
                      <a:lnTo>
                        <a:pt x="59" y="68"/>
                      </a:lnTo>
                      <a:lnTo>
                        <a:pt x="51" y="73"/>
                      </a:lnTo>
                      <a:lnTo>
                        <a:pt x="43" y="79"/>
                      </a:lnTo>
                      <a:lnTo>
                        <a:pt x="34" y="85"/>
                      </a:lnTo>
                      <a:lnTo>
                        <a:pt x="27" y="92"/>
                      </a:lnTo>
                      <a:lnTo>
                        <a:pt x="20" y="99"/>
                      </a:lnTo>
                      <a:lnTo>
                        <a:pt x="15" y="108"/>
                      </a:lnTo>
                      <a:lnTo>
                        <a:pt x="9" y="117"/>
                      </a:lnTo>
                      <a:lnTo>
                        <a:pt x="6" y="126"/>
                      </a:lnTo>
                      <a:lnTo>
                        <a:pt x="3" y="134"/>
                      </a:lnTo>
                      <a:lnTo>
                        <a:pt x="1" y="145"/>
                      </a:lnTo>
                      <a:lnTo>
                        <a:pt x="0" y="154"/>
                      </a:lnTo>
                      <a:lnTo>
                        <a:pt x="0" y="163"/>
                      </a:lnTo>
                      <a:lnTo>
                        <a:pt x="1" y="173"/>
                      </a:lnTo>
                      <a:lnTo>
                        <a:pt x="3" y="182"/>
                      </a:lnTo>
                      <a:lnTo>
                        <a:pt x="5" y="191"/>
                      </a:lnTo>
                      <a:lnTo>
                        <a:pt x="9" y="201"/>
                      </a:lnTo>
                      <a:lnTo>
                        <a:pt x="14" y="210"/>
                      </a:lnTo>
                      <a:lnTo>
                        <a:pt x="19" y="218"/>
                      </a:lnTo>
                      <a:lnTo>
                        <a:pt x="25" y="225"/>
                      </a:lnTo>
                      <a:lnTo>
                        <a:pt x="32" y="233"/>
                      </a:lnTo>
                      <a:lnTo>
                        <a:pt x="43" y="242"/>
                      </a:lnTo>
                      <a:lnTo>
                        <a:pt x="55" y="252"/>
                      </a:lnTo>
                      <a:lnTo>
                        <a:pt x="67" y="262"/>
                      </a:lnTo>
                      <a:lnTo>
                        <a:pt x="82" y="271"/>
                      </a:lnTo>
                      <a:lnTo>
                        <a:pt x="96" y="280"/>
                      </a:lnTo>
                      <a:lnTo>
                        <a:pt x="112" y="288"/>
                      </a:lnTo>
                      <a:lnTo>
                        <a:pt x="129" y="297"/>
                      </a:lnTo>
                      <a:lnTo>
                        <a:pt x="147" y="305"/>
                      </a:lnTo>
                      <a:lnTo>
                        <a:pt x="166" y="313"/>
                      </a:lnTo>
                      <a:lnTo>
                        <a:pt x="185" y="319"/>
                      </a:lnTo>
                      <a:lnTo>
                        <a:pt x="205" y="327"/>
                      </a:lnTo>
                      <a:lnTo>
                        <a:pt x="227" y="332"/>
                      </a:lnTo>
                      <a:lnTo>
                        <a:pt x="248" y="337"/>
                      </a:lnTo>
                      <a:lnTo>
                        <a:pt x="271" y="340"/>
                      </a:lnTo>
                      <a:lnTo>
                        <a:pt x="295" y="343"/>
                      </a:lnTo>
                      <a:lnTo>
                        <a:pt x="319" y="345"/>
                      </a:lnTo>
                      <a:lnTo>
                        <a:pt x="343" y="346"/>
                      </a:lnTo>
                      <a:lnTo>
                        <a:pt x="369" y="346"/>
                      </a:lnTo>
                      <a:lnTo>
                        <a:pt x="395" y="344"/>
                      </a:lnTo>
                      <a:lnTo>
                        <a:pt x="422" y="342"/>
                      </a:lnTo>
                      <a:lnTo>
                        <a:pt x="450" y="338"/>
                      </a:lnTo>
                      <a:lnTo>
                        <a:pt x="478" y="332"/>
                      </a:lnTo>
                      <a:lnTo>
                        <a:pt x="506" y="325"/>
                      </a:lnTo>
                      <a:lnTo>
                        <a:pt x="535" y="316"/>
                      </a:lnTo>
                      <a:lnTo>
                        <a:pt x="565" y="305"/>
                      </a:lnTo>
                      <a:lnTo>
                        <a:pt x="595" y="293"/>
                      </a:lnTo>
                      <a:lnTo>
                        <a:pt x="625" y="279"/>
                      </a:lnTo>
                      <a:lnTo>
                        <a:pt x="656" y="263"/>
                      </a:lnTo>
                      <a:lnTo>
                        <a:pt x="687" y="245"/>
                      </a:lnTo>
                      <a:lnTo>
                        <a:pt x="719" y="224"/>
                      </a:lnTo>
                      <a:lnTo>
                        <a:pt x="751" y="203"/>
                      </a:lnTo>
                      <a:lnTo>
                        <a:pt x="783" y="178"/>
                      </a:lnTo>
                      <a:lnTo>
                        <a:pt x="791" y="171"/>
                      </a:lnTo>
                      <a:lnTo>
                        <a:pt x="797" y="163"/>
                      </a:lnTo>
                      <a:lnTo>
                        <a:pt x="804" y="156"/>
                      </a:lnTo>
                      <a:lnTo>
                        <a:pt x="809" y="148"/>
                      </a:lnTo>
                      <a:lnTo>
                        <a:pt x="813" y="139"/>
                      </a:lnTo>
                      <a:lnTo>
                        <a:pt x="816" y="129"/>
                      </a:lnTo>
                      <a:lnTo>
                        <a:pt x="819" y="120"/>
                      </a:lnTo>
                      <a:lnTo>
                        <a:pt x="820" y="111"/>
                      </a:lnTo>
                      <a:lnTo>
                        <a:pt x="821" y="101"/>
                      </a:lnTo>
                      <a:lnTo>
                        <a:pt x="821" y="92"/>
                      </a:lnTo>
                      <a:lnTo>
                        <a:pt x="819" y="83"/>
                      </a:lnTo>
                      <a:lnTo>
                        <a:pt x="817" y="72"/>
                      </a:lnTo>
                      <a:lnTo>
                        <a:pt x="814" y="63"/>
                      </a:lnTo>
                      <a:lnTo>
                        <a:pt x="811" y="55"/>
                      </a:lnTo>
                      <a:lnTo>
                        <a:pt x="806" y="45"/>
                      </a:lnTo>
                      <a:lnTo>
                        <a:pt x="799" y="37"/>
                      </a:lnTo>
                      <a:lnTo>
                        <a:pt x="792" y="30"/>
                      </a:lnTo>
                      <a:lnTo>
                        <a:pt x="785" y="23"/>
                      </a:lnTo>
                      <a:lnTo>
                        <a:pt x="778" y="17"/>
                      </a:lnTo>
                      <a:lnTo>
                        <a:pt x="769" y="11"/>
                      </a:lnTo>
                      <a:lnTo>
                        <a:pt x="760" y="7"/>
                      </a:lnTo>
                      <a:lnTo>
                        <a:pt x="752" y="4"/>
                      </a:lnTo>
                      <a:lnTo>
                        <a:pt x="743" y="2"/>
                      </a:lnTo>
                      <a:lnTo>
                        <a:pt x="732" y="0"/>
                      </a:lnTo>
                      <a:lnTo>
                        <a:pt x="723" y="0"/>
                      </a:lnTo>
                      <a:lnTo>
                        <a:pt x="714" y="0"/>
                      </a:lnTo>
                      <a:lnTo>
                        <a:pt x="704" y="1"/>
                      </a:lnTo>
                      <a:lnTo>
                        <a:pt x="695" y="3"/>
                      </a:lnTo>
                      <a:lnTo>
                        <a:pt x="686" y="6"/>
                      </a:lnTo>
                      <a:lnTo>
                        <a:pt x="676" y="10"/>
                      </a:lnTo>
                      <a:lnTo>
                        <a:pt x="667" y="15"/>
                      </a:lnTo>
                      <a:lnTo>
                        <a:pt x="659" y="21"/>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1" name="Freeform 1161">
                  <a:extLst>
                    <a:ext uri="{FF2B5EF4-FFF2-40B4-BE49-F238E27FC236}">
                      <a16:creationId xmlns:a16="http://schemas.microsoft.com/office/drawing/2014/main" id="{55BFE3EE-F5D8-447A-BF35-BC867930953A}"/>
                    </a:ext>
                  </a:extLst>
                </p:cNvPr>
                <p:cNvSpPr>
                  <a:spLocks/>
                </p:cNvSpPr>
                <p:nvPr/>
              </p:nvSpPr>
              <p:spPr bwMode="auto">
                <a:xfrm>
                  <a:off x="2033" y="2564"/>
                  <a:ext cx="46" cy="27"/>
                </a:xfrm>
                <a:custGeom>
                  <a:avLst/>
                  <a:gdLst>
                    <a:gd name="T0" fmla="*/ 0 w 696"/>
                    <a:gd name="T1" fmla="*/ 0 h 403"/>
                    <a:gd name="T2" fmla="*/ 0 w 696"/>
                    <a:gd name="T3" fmla="*/ 0 h 403"/>
                    <a:gd name="T4" fmla="*/ 0 w 696"/>
                    <a:gd name="T5" fmla="*/ 0 h 403"/>
                    <a:gd name="T6" fmla="*/ 0 w 696"/>
                    <a:gd name="T7" fmla="*/ 0 h 403"/>
                    <a:gd name="T8" fmla="*/ 0 w 696"/>
                    <a:gd name="T9" fmla="*/ 0 h 403"/>
                    <a:gd name="T10" fmla="*/ 0 w 696"/>
                    <a:gd name="T11" fmla="*/ 0 h 403"/>
                    <a:gd name="T12" fmla="*/ 0 w 696"/>
                    <a:gd name="T13" fmla="*/ 0 h 403"/>
                    <a:gd name="T14" fmla="*/ 0 w 696"/>
                    <a:gd name="T15" fmla="*/ 0 h 403"/>
                    <a:gd name="T16" fmla="*/ 0 w 696"/>
                    <a:gd name="T17" fmla="*/ 0 h 403"/>
                    <a:gd name="T18" fmla="*/ 0 w 696"/>
                    <a:gd name="T19" fmla="*/ 0 h 403"/>
                    <a:gd name="T20" fmla="*/ 0 w 696"/>
                    <a:gd name="T21" fmla="*/ 0 h 403"/>
                    <a:gd name="T22" fmla="*/ 0 w 696"/>
                    <a:gd name="T23" fmla="*/ 0 h 403"/>
                    <a:gd name="T24" fmla="*/ 0 w 696"/>
                    <a:gd name="T25" fmla="*/ 0 h 403"/>
                    <a:gd name="T26" fmla="*/ 0 w 696"/>
                    <a:gd name="T27" fmla="*/ 0 h 403"/>
                    <a:gd name="T28" fmla="*/ 0 w 696"/>
                    <a:gd name="T29" fmla="*/ 0 h 403"/>
                    <a:gd name="T30" fmla="*/ 0 w 696"/>
                    <a:gd name="T31" fmla="*/ 0 h 403"/>
                    <a:gd name="T32" fmla="*/ 0 w 696"/>
                    <a:gd name="T33" fmla="*/ 0 h 403"/>
                    <a:gd name="T34" fmla="*/ 0 w 696"/>
                    <a:gd name="T35" fmla="*/ 0 h 403"/>
                    <a:gd name="T36" fmla="*/ 0 w 696"/>
                    <a:gd name="T37" fmla="*/ 0 h 403"/>
                    <a:gd name="T38" fmla="*/ 0 w 696"/>
                    <a:gd name="T39" fmla="*/ 0 h 403"/>
                    <a:gd name="T40" fmla="*/ 0 w 696"/>
                    <a:gd name="T41" fmla="*/ 0 h 403"/>
                    <a:gd name="T42" fmla="*/ 0 w 696"/>
                    <a:gd name="T43" fmla="*/ 0 h 403"/>
                    <a:gd name="T44" fmla="*/ 0 w 696"/>
                    <a:gd name="T45" fmla="*/ 0 h 403"/>
                    <a:gd name="T46" fmla="*/ 0 w 696"/>
                    <a:gd name="T47" fmla="*/ 0 h 403"/>
                    <a:gd name="T48" fmla="*/ 0 w 696"/>
                    <a:gd name="T49" fmla="*/ 0 h 403"/>
                    <a:gd name="T50" fmla="*/ 0 w 696"/>
                    <a:gd name="T51" fmla="*/ 0 h 403"/>
                    <a:gd name="T52" fmla="*/ 0 w 696"/>
                    <a:gd name="T53" fmla="*/ 0 h 403"/>
                    <a:gd name="T54" fmla="*/ 0 w 696"/>
                    <a:gd name="T55" fmla="*/ 0 h 403"/>
                    <a:gd name="T56" fmla="*/ 0 w 696"/>
                    <a:gd name="T57" fmla="*/ 0 h 403"/>
                    <a:gd name="T58" fmla="*/ 0 w 696"/>
                    <a:gd name="T59" fmla="*/ 0 h 403"/>
                    <a:gd name="T60" fmla="*/ 0 w 696"/>
                    <a:gd name="T61" fmla="*/ 0 h 403"/>
                    <a:gd name="T62" fmla="*/ 0 w 696"/>
                    <a:gd name="T63" fmla="*/ 0 h 403"/>
                    <a:gd name="T64" fmla="*/ 0 w 696"/>
                    <a:gd name="T65" fmla="*/ 0 h 403"/>
                    <a:gd name="T66" fmla="*/ 0 w 696"/>
                    <a:gd name="T67" fmla="*/ 0 h 403"/>
                    <a:gd name="T68" fmla="*/ 0 w 696"/>
                    <a:gd name="T69" fmla="*/ 0 h 403"/>
                    <a:gd name="T70" fmla="*/ 0 w 696"/>
                    <a:gd name="T71" fmla="*/ 0 h 403"/>
                    <a:gd name="T72" fmla="*/ 0 w 696"/>
                    <a:gd name="T73" fmla="*/ 0 h 403"/>
                    <a:gd name="T74" fmla="*/ 0 w 696"/>
                    <a:gd name="T75" fmla="*/ 0 h 403"/>
                    <a:gd name="T76" fmla="*/ 0 w 696"/>
                    <a:gd name="T77" fmla="*/ 0 h 403"/>
                    <a:gd name="T78" fmla="*/ 0 w 696"/>
                    <a:gd name="T79" fmla="*/ 0 h 403"/>
                    <a:gd name="T80" fmla="*/ 0 w 696"/>
                    <a:gd name="T81" fmla="*/ 0 h 403"/>
                    <a:gd name="T82" fmla="*/ 0 w 696"/>
                    <a:gd name="T83" fmla="*/ 0 h 403"/>
                    <a:gd name="T84" fmla="*/ 0 w 696"/>
                    <a:gd name="T85" fmla="*/ 0 h 403"/>
                    <a:gd name="T86" fmla="*/ 0 w 696"/>
                    <a:gd name="T87" fmla="*/ 0 h 403"/>
                    <a:gd name="T88" fmla="*/ 0 w 696"/>
                    <a:gd name="T89" fmla="*/ 0 h 403"/>
                    <a:gd name="T90" fmla="*/ 0 w 696"/>
                    <a:gd name="T91" fmla="*/ 0 h 403"/>
                    <a:gd name="T92" fmla="*/ 0 w 696"/>
                    <a:gd name="T93" fmla="*/ 0 h 403"/>
                    <a:gd name="T94" fmla="*/ 0 w 696"/>
                    <a:gd name="T95" fmla="*/ 0 h 403"/>
                    <a:gd name="T96" fmla="*/ 0 w 696"/>
                    <a:gd name="T97" fmla="*/ 0 h 403"/>
                    <a:gd name="T98" fmla="*/ 0 w 696"/>
                    <a:gd name="T99" fmla="*/ 0 h 403"/>
                    <a:gd name="T100" fmla="*/ 0 w 696"/>
                    <a:gd name="T101" fmla="*/ 0 h 403"/>
                    <a:gd name="T102" fmla="*/ 0 w 696"/>
                    <a:gd name="T103" fmla="*/ 0 h 403"/>
                    <a:gd name="T104" fmla="*/ 0 w 696"/>
                    <a:gd name="T105" fmla="*/ 0 h 403"/>
                    <a:gd name="T106" fmla="*/ 0 w 696"/>
                    <a:gd name="T107" fmla="*/ 0 h 403"/>
                    <a:gd name="T108" fmla="*/ 0 w 696"/>
                    <a:gd name="T109" fmla="*/ 0 h 403"/>
                    <a:gd name="T110" fmla="*/ 0 w 696"/>
                    <a:gd name="T111" fmla="*/ 0 h 403"/>
                    <a:gd name="T112" fmla="*/ 0 w 696"/>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6" h="403">
                      <a:moveTo>
                        <a:pt x="522" y="32"/>
                      </a:moveTo>
                      <a:lnTo>
                        <a:pt x="503" y="52"/>
                      </a:lnTo>
                      <a:lnTo>
                        <a:pt x="485" y="70"/>
                      </a:lnTo>
                      <a:lnTo>
                        <a:pt x="466" y="87"/>
                      </a:lnTo>
                      <a:lnTo>
                        <a:pt x="448" y="102"/>
                      </a:lnTo>
                      <a:lnTo>
                        <a:pt x="430" y="116"/>
                      </a:lnTo>
                      <a:lnTo>
                        <a:pt x="412" y="128"/>
                      </a:lnTo>
                      <a:lnTo>
                        <a:pt x="395" y="139"/>
                      </a:lnTo>
                      <a:lnTo>
                        <a:pt x="377" y="150"/>
                      </a:lnTo>
                      <a:lnTo>
                        <a:pt x="361" y="159"/>
                      </a:lnTo>
                      <a:lnTo>
                        <a:pt x="344" y="167"/>
                      </a:lnTo>
                      <a:lnTo>
                        <a:pt x="328" y="175"/>
                      </a:lnTo>
                      <a:lnTo>
                        <a:pt x="312" y="181"/>
                      </a:lnTo>
                      <a:lnTo>
                        <a:pt x="297" y="186"/>
                      </a:lnTo>
                      <a:lnTo>
                        <a:pt x="282" y="190"/>
                      </a:lnTo>
                      <a:lnTo>
                        <a:pt x="268" y="194"/>
                      </a:lnTo>
                      <a:lnTo>
                        <a:pt x="254" y="197"/>
                      </a:lnTo>
                      <a:lnTo>
                        <a:pt x="228" y="201"/>
                      </a:lnTo>
                      <a:lnTo>
                        <a:pt x="205" y="204"/>
                      </a:lnTo>
                      <a:lnTo>
                        <a:pt x="184" y="204"/>
                      </a:lnTo>
                      <a:lnTo>
                        <a:pt x="166" y="202"/>
                      </a:lnTo>
                      <a:lnTo>
                        <a:pt x="140" y="199"/>
                      </a:lnTo>
                      <a:lnTo>
                        <a:pt x="130" y="196"/>
                      </a:lnTo>
                      <a:lnTo>
                        <a:pt x="131" y="197"/>
                      </a:lnTo>
                      <a:lnTo>
                        <a:pt x="122" y="194"/>
                      </a:lnTo>
                      <a:lnTo>
                        <a:pt x="111" y="193"/>
                      </a:lnTo>
                      <a:lnTo>
                        <a:pt x="102" y="192"/>
                      </a:lnTo>
                      <a:lnTo>
                        <a:pt x="92" y="192"/>
                      </a:lnTo>
                      <a:lnTo>
                        <a:pt x="83" y="194"/>
                      </a:lnTo>
                      <a:lnTo>
                        <a:pt x="73" y="196"/>
                      </a:lnTo>
                      <a:lnTo>
                        <a:pt x="64" y="199"/>
                      </a:lnTo>
                      <a:lnTo>
                        <a:pt x="56" y="202"/>
                      </a:lnTo>
                      <a:lnTo>
                        <a:pt x="46" y="208"/>
                      </a:lnTo>
                      <a:lnTo>
                        <a:pt x="39" y="213"/>
                      </a:lnTo>
                      <a:lnTo>
                        <a:pt x="32" y="219"/>
                      </a:lnTo>
                      <a:lnTo>
                        <a:pt x="25" y="226"/>
                      </a:lnTo>
                      <a:lnTo>
                        <a:pt x="18" y="235"/>
                      </a:lnTo>
                      <a:lnTo>
                        <a:pt x="13" y="243"/>
                      </a:lnTo>
                      <a:lnTo>
                        <a:pt x="9" y="251"/>
                      </a:lnTo>
                      <a:lnTo>
                        <a:pt x="5" y="260"/>
                      </a:lnTo>
                      <a:lnTo>
                        <a:pt x="3" y="271"/>
                      </a:lnTo>
                      <a:lnTo>
                        <a:pt x="1" y="281"/>
                      </a:lnTo>
                      <a:lnTo>
                        <a:pt x="0" y="290"/>
                      </a:lnTo>
                      <a:lnTo>
                        <a:pt x="1" y="301"/>
                      </a:lnTo>
                      <a:lnTo>
                        <a:pt x="2" y="310"/>
                      </a:lnTo>
                      <a:lnTo>
                        <a:pt x="4" y="319"/>
                      </a:lnTo>
                      <a:lnTo>
                        <a:pt x="7" y="329"/>
                      </a:lnTo>
                      <a:lnTo>
                        <a:pt x="11" y="337"/>
                      </a:lnTo>
                      <a:lnTo>
                        <a:pt x="15" y="345"/>
                      </a:lnTo>
                      <a:lnTo>
                        <a:pt x="22" y="353"/>
                      </a:lnTo>
                      <a:lnTo>
                        <a:pt x="28" y="361"/>
                      </a:lnTo>
                      <a:lnTo>
                        <a:pt x="34" y="367"/>
                      </a:lnTo>
                      <a:lnTo>
                        <a:pt x="42" y="373"/>
                      </a:lnTo>
                      <a:lnTo>
                        <a:pt x="50" y="378"/>
                      </a:lnTo>
                      <a:lnTo>
                        <a:pt x="60" y="383"/>
                      </a:lnTo>
                      <a:lnTo>
                        <a:pt x="69" y="387"/>
                      </a:lnTo>
                      <a:lnTo>
                        <a:pt x="74" y="389"/>
                      </a:lnTo>
                      <a:lnTo>
                        <a:pt x="87" y="392"/>
                      </a:lnTo>
                      <a:lnTo>
                        <a:pt x="104" y="396"/>
                      </a:lnTo>
                      <a:lnTo>
                        <a:pt x="127" y="399"/>
                      </a:lnTo>
                      <a:lnTo>
                        <a:pt x="155" y="402"/>
                      </a:lnTo>
                      <a:lnTo>
                        <a:pt x="188" y="403"/>
                      </a:lnTo>
                      <a:lnTo>
                        <a:pt x="206" y="403"/>
                      </a:lnTo>
                      <a:lnTo>
                        <a:pt x="224" y="402"/>
                      </a:lnTo>
                      <a:lnTo>
                        <a:pt x="244" y="400"/>
                      </a:lnTo>
                      <a:lnTo>
                        <a:pt x="265" y="398"/>
                      </a:lnTo>
                      <a:lnTo>
                        <a:pt x="286" y="394"/>
                      </a:lnTo>
                      <a:lnTo>
                        <a:pt x="309" y="390"/>
                      </a:lnTo>
                      <a:lnTo>
                        <a:pt x="332" y="383"/>
                      </a:lnTo>
                      <a:lnTo>
                        <a:pt x="356" y="377"/>
                      </a:lnTo>
                      <a:lnTo>
                        <a:pt x="379" y="369"/>
                      </a:lnTo>
                      <a:lnTo>
                        <a:pt x="404" y="360"/>
                      </a:lnTo>
                      <a:lnTo>
                        <a:pt x="429" y="348"/>
                      </a:lnTo>
                      <a:lnTo>
                        <a:pt x="455" y="336"/>
                      </a:lnTo>
                      <a:lnTo>
                        <a:pt x="481" y="321"/>
                      </a:lnTo>
                      <a:lnTo>
                        <a:pt x="508" y="305"/>
                      </a:lnTo>
                      <a:lnTo>
                        <a:pt x="533" y="287"/>
                      </a:lnTo>
                      <a:lnTo>
                        <a:pt x="561" y="268"/>
                      </a:lnTo>
                      <a:lnTo>
                        <a:pt x="588" y="246"/>
                      </a:lnTo>
                      <a:lnTo>
                        <a:pt x="615" y="221"/>
                      </a:lnTo>
                      <a:lnTo>
                        <a:pt x="642" y="195"/>
                      </a:lnTo>
                      <a:lnTo>
                        <a:pt x="670" y="166"/>
                      </a:lnTo>
                      <a:lnTo>
                        <a:pt x="676" y="159"/>
                      </a:lnTo>
                      <a:lnTo>
                        <a:pt x="681" y="150"/>
                      </a:lnTo>
                      <a:lnTo>
                        <a:pt x="686" y="141"/>
                      </a:lnTo>
                      <a:lnTo>
                        <a:pt x="690" y="132"/>
                      </a:lnTo>
                      <a:lnTo>
                        <a:pt x="693" y="123"/>
                      </a:lnTo>
                      <a:lnTo>
                        <a:pt x="695" y="114"/>
                      </a:lnTo>
                      <a:lnTo>
                        <a:pt x="696" y="104"/>
                      </a:lnTo>
                      <a:lnTo>
                        <a:pt x="696" y="95"/>
                      </a:lnTo>
                      <a:lnTo>
                        <a:pt x="695" y="85"/>
                      </a:lnTo>
                      <a:lnTo>
                        <a:pt x="693" y="75"/>
                      </a:lnTo>
                      <a:lnTo>
                        <a:pt x="690" y="66"/>
                      </a:lnTo>
                      <a:lnTo>
                        <a:pt x="686" y="58"/>
                      </a:lnTo>
                      <a:lnTo>
                        <a:pt x="682" y="48"/>
                      </a:lnTo>
                      <a:lnTo>
                        <a:pt x="676" y="40"/>
                      </a:lnTo>
                      <a:lnTo>
                        <a:pt x="670" y="33"/>
                      </a:lnTo>
                      <a:lnTo>
                        <a:pt x="663" y="26"/>
                      </a:lnTo>
                      <a:lnTo>
                        <a:pt x="655" y="18"/>
                      </a:lnTo>
                      <a:lnTo>
                        <a:pt x="647" y="13"/>
                      </a:lnTo>
                      <a:lnTo>
                        <a:pt x="638" y="9"/>
                      </a:lnTo>
                      <a:lnTo>
                        <a:pt x="629" y="5"/>
                      </a:lnTo>
                      <a:lnTo>
                        <a:pt x="619" y="2"/>
                      </a:lnTo>
                      <a:lnTo>
                        <a:pt x="610" y="0"/>
                      </a:lnTo>
                      <a:lnTo>
                        <a:pt x="601" y="0"/>
                      </a:lnTo>
                      <a:lnTo>
                        <a:pt x="591" y="0"/>
                      </a:lnTo>
                      <a:lnTo>
                        <a:pt x="582" y="0"/>
                      </a:lnTo>
                      <a:lnTo>
                        <a:pt x="572" y="2"/>
                      </a:lnTo>
                      <a:lnTo>
                        <a:pt x="562" y="5"/>
                      </a:lnTo>
                      <a:lnTo>
                        <a:pt x="554" y="8"/>
                      </a:lnTo>
                      <a:lnTo>
                        <a:pt x="545" y="13"/>
                      </a:lnTo>
                      <a:lnTo>
                        <a:pt x="536" y="18"/>
                      </a:lnTo>
                      <a:lnTo>
                        <a:pt x="529" y="25"/>
                      </a:lnTo>
                      <a:lnTo>
                        <a:pt x="522" y="3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2" name="Freeform 1162">
                  <a:extLst>
                    <a:ext uri="{FF2B5EF4-FFF2-40B4-BE49-F238E27FC236}">
                      <a16:creationId xmlns:a16="http://schemas.microsoft.com/office/drawing/2014/main" id="{0C008DE9-AE38-4820-A51C-09C868EA6237}"/>
                    </a:ext>
                  </a:extLst>
                </p:cNvPr>
                <p:cNvSpPr>
                  <a:spLocks/>
                </p:cNvSpPr>
                <p:nvPr/>
              </p:nvSpPr>
              <p:spPr bwMode="auto">
                <a:xfrm>
                  <a:off x="1944" y="2424"/>
                  <a:ext cx="181" cy="270"/>
                </a:xfrm>
                <a:custGeom>
                  <a:avLst/>
                  <a:gdLst>
                    <a:gd name="T0" fmla="*/ 0 w 2714"/>
                    <a:gd name="T1" fmla="*/ 0 h 4061"/>
                    <a:gd name="T2" fmla="*/ 0 w 2714"/>
                    <a:gd name="T3" fmla="*/ 0 h 4061"/>
                    <a:gd name="T4" fmla="*/ 0 w 2714"/>
                    <a:gd name="T5" fmla="*/ 0 h 4061"/>
                    <a:gd name="T6" fmla="*/ 0 w 2714"/>
                    <a:gd name="T7" fmla="*/ 0 h 4061"/>
                    <a:gd name="T8" fmla="*/ 0 w 2714"/>
                    <a:gd name="T9" fmla="*/ 0 h 4061"/>
                    <a:gd name="T10" fmla="*/ 0 w 2714"/>
                    <a:gd name="T11" fmla="*/ 0 h 4061"/>
                    <a:gd name="T12" fmla="*/ 0 w 2714"/>
                    <a:gd name="T13" fmla="*/ 0 h 4061"/>
                    <a:gd name="T14" fmla="*/ 0 w 2714"/>
                    <a:gd name="T15" fmla="*/ 0 h 4061"/>
                    <a:gd name="T16" fmla="*/ 0 w 2714"/>
                    <a:gd name="T17" fmla="*/ 0 h 4061"/>
                    <a:gd name="T18" fmla="*/ 0 w 2714"/>
                    <a:gd name="T19" fmla="*/ 0 h 4061"/>
                    <a:gd name="T20" fmla="*/ 0 w 2714"/>
                    <a:gd name="T21" fmla="*/ 0 h 4061"/>
                    <a:gd name="T22" fmla="*/ 0 w 2714"/>
                    <a:gd name="T23" fmla="*/ 0 h 4061"/>
                    <a:gd name="T24" fmla="*/ 0 w 2714"/>
                    <a:gd name="T25" fmla="*/ 0 h 4061"/>
                    <a:gd name="T26" fmla="*/ 0 w 2714"/>
                    <a:gd name="T27" fmla="*/ 0 h 4061"/>
                    <a:gd name="T28" fmla="*/ 0 w 2714"/>
                    <a:gd name="T29" fmla="*/ 0 h 4061"/>
                    <a:gd name="T30" fmla="*/ 0 w 2714"/>
                    <a:gd name="T31" fmla="*/ 0 h 4061"/>
                    <a:gd name="T32" fmla="*/ 0 w 2714"/>
                    <a:gd name="T33" fmla="*/ 0 h 4061"/>
                    <a:gd name="T34" fmla="*/ 0 w 2714"/>
                    <a:gd name="T35" fmla="*/ 0 h 4061"/>
                    <a:gd name="T36" fmla="*/ 0 w 2714"/>
                    <a:gd name="T37" fmla="*/ 0 h 4061"/>
                    <a:gd name="T38" fmla="*/ 0 w 2714"/>
                    <a:gd name="T39" fmla="*/ 0 h 4061"/>
                    <a:gd name="T40" fmla="*/ 0 w 2714"/>
                    <a:gd name="T41" fmla="*/ 0 h 4061"/>
                    <a:gd name="T42" fmla="*/ 0 w 2714"/>
                    <a:gd name="T43" fmla="*/ 0 h 4061"/>
                    <a:gd name="T44" fmla="*/ 0 w 2714"/>
                    <a:gd name="T45" fmla="*/ 0 h 4061"/>
                    <a:gd name="T46" fmla="*/ 0 w 2714"/>
                    <a:gd name="T47" fmla="*/ 0 h 4061"/>
                    <a:gd name="T48" fmla="*/ 0 w 2714"/>
                    <a:gd name="T49" fmla="*/ 0 h 4061"/>
                    <a:gd name="T50" fmla="*/ 0 w 2714"/>
                    <a:gd name="T51" fmla="*/ 0 h 4061"/>
                    <a:gd name="T52" fmla="*/ 0 w 2714"/>
                    <a:gd name="T53" fmla="*/ 0 h 4061"/>
                    <a:gd name="T54" fmla="*/ 0 w 2714"/>
                    <a:gd name="T55" fmla="*/ 0 h 4061"/>
                    <a:gd name="T56" fmla="*/ 0 w 2714"/>
                    <a:gd name="T57" fmla="*/ 0 h 4061"/>
                    <a:gd name="T58" fmla="*/ 0 w 2714"/>
                    <a:gd name="T59" fmla="*/ 0 h 4061"/>
                    <a:gd name="T60" fmla="*/ 0 w 2714"/>
                    <a:gd name="T61" fmla="*/ 0 h 4061"/>
                    <a:gd name="T62" fmla="*/ 0 w 2714"/>
                    <a:gd name="T63" fmla="*/ 0 h 4061"/>
                    <a:gd name="T64" fmla="*/ 0 w 2714"/>
                    <a:gd name="T65" fmla="*/ 0 h 4061"/>
                    <a:gd name="T66" fmla="*/ 0 w 2714"/>
                    <a:gd name="T67" fmla="*/ 0 h 4061"/>
                    <a:gd name="T68" fmla="*/ 0 w 2714"/>
                    <a:gd name="T69" fmla="*/ 0 h 4061"/>
                    <a:gd name="T70" fmla="*/ 0 w 2714"/>
                    <a:gd name="T71" fmla="*/ 0 h 4061"/>
                    <a:gd name="T72" fmla="*/ 0 w 2714"/>
                    <a:gd name="T73" fmla="*/ 0 h 4061"/>
                    <a:gd name="T74" fmla="*/ 0 w 2714"/>
                    <a:gd name="T75" fmla="*/ 0 h 4061"/>
                    <a:gd name="T76" fmla="*/ 0 w 2714"/>
                    <a:gd name="T77" fmla="*/ 0 h 4061"/>
                    <a:gd name="T78" fmla="*/ 0 w 2714"/>
                    <a:gd name="T79" fmla="*/ 0 h 4061"/>
                    <a:gd name="T80" fmla="*/ 0 w 2714"/>
                    <a:gd name="T81" fmla="*/ 0 h 4061"/>
                    <a:gd name="T82" fmla="*/ 0 w 2714"/>
                    <a:gd name="T83" fmla="*/ 0 h 4061"/>
                    <a:gd name="T84" fmla="*/ 0 w 2714"/>
                    <a:gd name="T85" fmla="*/ 0 h 4061"/>
                    <a:gd name="T86" fmla="*/ 0 w 2714"/>
                    <a:gd name="T87" fmla="*/ 0 h 4061"/>
                    <a:gd name="T88" fmla="*/ 0 w 2714"/>
                    <a:gd name="T89" fmla="*/ 0 h 4061"/>
                    <a:gd name="T90" fmla="*/ 0 w 2714"/>
                    <a:gd name="T91" fmla="*/ 0 h 4061"/>
                    <a:gd name="T92" fmla="*/ 0 w 2714"/>
                    <a:gd name="T93" fmla="*/ 0 h 4061"/>
                    <a:gd name="T94" fmla="*/ 0 w 2714"/>
                    <a:gd name="T95" fmla="*/ 0 h 4061"/>
                    <a:gd name="T96" fmla="*/ 0 w 2714"/>
                    <a:gd name="T97" fmla="*/ 0 h 4061"/>
                    <a:gd name="T98" fmla="*/ 0 w 2714"/>
                    <a:gd name="T99" fmla="*/ 0 h 4061"/>
                    <a:gd name="T100" fmla="*/ 0 w 2714"/>
                    <a:gd name="T101" fmla="*/ 0 h 4061"/>
                    <a:gd name="T102" fmla="*/ 0 w 2714"/>
                    <a:gd name="T103" fmla="*/ 0 h 4061"/>
                    <a:gd name="T104" fmla="*/ 0 w 2714"/>
                    <a:gd name="T105" fmla="*/ 0 h 4061"/>
                    <a:gd name="T106" fmla="*/ 0 w 2714"/>
                    <a:gd name="T107" fmla="*/ 0 h 4061"/>
                    <a:gd name="T108" fmla="*/ 0 w 2714"/>
                    <a:gd name="T109" fmla="*/ 0 h 4061"/>
                    <a:gd name="T110" fmla="*/ 0 w 2714"/>
                    <a:gd name="T111" fmla="*/ 0 h 4061"/>
                    <a:gd name="T112" fmla="*/ 0 w 2714"/>
                    <a:gd name="T113" fmla="*/ 0 h 4061"/>
                    <a:gd name="T114" fmla="*/ 0 w 2714"/>
                    <a:gd name="T115" fmla="*/ 0 h 4061"/>
                    <a:gd name="T116" fmla="*/ 0 w 2714"/>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4" h="4061">
                      <a:moveTo>
                        <a:pt x="2604" y="212"/>
                      </a:moveTo>
                      <a:lnTo>
                        <a:pt x="2604" y="212"/>
                      </a:lnTo>
                      <a:lnTo>
                        <a:pt x="2614" y="212"/>
                      </a:lnTo>
                      <a:lnTo>
                        <a:pt x="2624" y="212"/>
                      </a:lnTo>
                      <a:lnTo>
                        <a:pt x="2634" y="210"/>
                      </a:lnTo>
                      <a:lnTo>
                        <a:pt x="2643" y="208"/>
                      </a:lnTo>
                      <a:lnTo>
                        <a:pt x="2653" y="204"/>
                      </a:lnTo>
                      <a:lnTo>
                        <a:pt x="2661" y="200"/>
                      </a:lnTo>
                      <a:lnTo>
                        <a:pt x="2669" y="195"/>
                      </a:lnTo>
                      <a:lnTo>
                        <a:pt x="2677" y="189"/>
                      </a:lnTo>
                      <a:lnTo>
                        <a:pt x="2685" y="183"/>
                      </a:lnTo>
                      <a:lnTo>
                        <a:pt x="2691" y="175"/>
                      </a:lnTo>
                      <a:lnTo>
                        <a:pt x="2697" y="168"/>
                      </a:lnTo>
                      <a:lnTo>
                        <a:pt x="2701" y="160"/>
                      </a:lnTo>
                      <a:lnTo>
                        <a:pt x="2706" y="152"/>
                      </a:lnTo>
                      <a:lnTo>
                        <a:pt x="2709" y="142"/>
                      </a:lnTo>
                      <a:lnTo>
                        <a:pt x="2712" y="132"/>
                      </a:lnTo>
                      <a:lnTo>
                        <a:pt x="2714" y="122"/>
                      </a:lnTo>
                      <a:lnTo>
                        <a:pt x="2714" y="112"/>
                      </a:lnTo>
                      <a:lnTo>
                        <a:pt x="2714" y="102"/>
                      </a:lnTo>
                      <a:lnTo>
                        <a:pt x="2712" y="92"/>
                      </a:lnTo>
                      <a:lnTo>
                        <a:pt x="2709" y="82"/>
                      </a:lnTo>
                      <a:lnTo>
                        <a:pt x="2706" y="73"/>
                      </a:lnTo>
                      <a:lnTo>
                        <a:pt x="2702" y="65"/>
                      </a:lnTo>
                      <a:lnTo>
                        <a:pt x="2697" y="57"/>
                      </a:lnTo>
                      <a:lnTo>
                        <a:pt x="2692" y="49"/>
                      </a:lnTo>
                      <a:lnTo>
                        <a:pt x="2686" y="42"/>
                      </a:lnTo>
                      <a:lnTo>
                        <a:pt x="2678" y="35"/>
                      </a:lnTo>
                      <a:lnTo>
                        <a:pt x="2670" y="30"/>
                      </a:lnTo>
                      <a:lnTo>
                        <a:pt x="2662" y="25"/>
                      </a:lnTo>
                      <a:lnTo>
                        <a:pt x="2654" y="20"/>
                      </a:lnTo>
                      <a:lnTo>
                        <a:pt x="2644" y="16"/>
                      </a:lnTo>
                      <a:lnTo>
                        <a:pt x="2634" y="14"/>
                      </a:lnTo>
                      <a:lnTo>
                        <a:pt x="2625" y="12"/>
                      </a:lnTo>
                      <a:lnTo>
                        <a:pt x="2599" y="10"/>
                      </a:lnTo>
                      <a:lnTo>
                        <a:pt x="2546" y="7"/>
                      </a:lnTo>
                      <a:lnTo>
                        <a:pt x="2469" y="3"/>
                      </a:lnTo>
                      <a:lnTo>
                        <a:pt x="2370" y="1"/>
                      </a:lnTo>
                      <a:lnTo>
                        <a:pt x="2313" y="0"/>
                      </a:lnTo>
                      <a:lnTo>
                        <a:pt x="2252" y="1"/>
                      </a:lnTo>
                      <a:lnTo>
                        <a:pt x="2187" y="3"/>
                      </a:lnTo>
                      <a:lnTo>
                        <a:pt x="2119" y="6"/>
                      </a:lnTo>
                      <a:lnTo>
                        <a:pt x="2047" y="10"/>
                      </a:lnTo>
                      <a:lnTo>
                        <a:pt x="1972" y="16"/>
                      </a:lnTo>
                      <a:lnTo>
                        <a:pt x="1895" y="23"/>
                      </a:lnTo>
                      <a:lnTo>
                        <a:pt x="1815" y="34"/>
                      </a:lnTo>
                      <a:lnTo>
                        <a:pt x="1733" y="46"/>
                      </a:lnTo>
                      <a:lnTo>
                        <a:pt x="1651" y="60"/>
                      </a:lnTo>
                      <a:lnTo>
                        <a:pt x="1566" y="77"/>
                      </a:lnTo>
                      <a:lnTo>
                        <a:pt x="1481" y="97"/>
                      </a:lnTo>
                      <a:lnTo>
                        <a:pt x="1396" y="119"/>
                      </a:lnTo>
                      <a:lnTo>
                        <a:pt x="1310" y="144"/>
                      </a:lnTo>
                      <a:lnTo>
                        <a:pt x="1226" y="173"/>
                      </a:lnTo>
                      <a:lnTo>
                        <a:pt x="1142" y="205"/>
                      </a:lnTo>
                      <a:lnTo>
                        <a:pt x="1058" y="242"/>
                      </a:lnTo>
                      <a:lnTo>
                        <a:pt x="976" y="281"/>
                      </a:lnTo>
                      <a:lnTo>
                        <a:pt x="896" y="324"/>
                      </a:lnTo>
                      <a:lnTo>
                        <a:pt x="818" y="372"/>
                      </a:lnTo>
                      <a:lnTo>
                        <a:pt x="742" y="424"/>
                      </a:lnTo>
                      <a:lnTo>
                        <a:pt x="669" y="480"/>
                      </a:lnTo>
                      <a:lnTo>
                        <a:pt x="599" y="541"/>
                      </a:lnTo>
                      <a:lnTo>
                        <a:pt x="533" y="608"/>
                      </a:lnTo>
                      <a:lnTo>
                        <a:pt x="481" y="665"/>
                      </a:lnTo>
                      <a:lnTo>
                        <a:pt x="433" y="720"/>
                      </a:lnTo>
                      <a:lnTo>
                        <a:pt x="388" y="776"/>
                      </a:lnTo>
                      <a:lnTo>
                        <a:pt x="347" y="831"/>
                      </a:lnTo>
                      <a:lnTo>
                        <a:pt x="307" y="886"/>
                      </a:lnTo>
                      <a:lnTo>
                        <a:pt x="271" y="940"/>
                      </a:lnTo>
                      <a:lnTo>
                        <a:pt x="238" y="992"/>
                      </a:lnTo>
                      <a:lnTo>
                        <a:pt x="208" y="1045"/>
                      </a:lnTo>
                      <a:lnTo>
                        <a:pt x="180" y="1097"/>
                      </a:lnTo>
                      <a:lnTo>
                        <a:pt x="155" y="1147"/>
                      </a:lnTo>
                      <a:lnTo>
                        <a:pt x="133" y="1197"/>
                      </a:lnTo>
                      <a:lnTo>
                        <a:pt x="112" y="1246"/>
                      </a:lnTo>
                      <a:lnTo>
                        <a:pt x="93" y="1294"/>
                      </a:lnTo>
                      <a:lnTo>
                        <a:pt x="78" y="1341"/>
                      </a:lnTo>
                      <a:lnTo>
                        <a:pt x="63" y="1386"/>
                      </a:lnTo>
                      <a:lnTo>
                        <a:pt x="51" y="1432"/>
                      </a:lnTo>
                      <a:lnTo>
                        <a:pt x="40" y="1475"/>
                      </a:lnTo>
                      <a:lnTo>
                        <a:pt x="30" y="1517"/>
                      </a:lnTo>
                      <a:lnTo>
                        <a:pt x="23" y="1559"/>
                      </a:lnTo>
                      <a:lnTo>
                        <a:pt x="17" y="1599"/>
                      </a:lnTo>
                      <a:lnTo>
                        <a:pt x="12" y="1638"/>
                      </a:lnTo>
                      <a:lnTo>
                        <a:pt x="7" y="1676"/>
                      </a:lnTo>
                      <a:lnTo>
                        <a:pt x="4" y="1712"/>
                      </a:lnTo>
                      <a:lnTo>
                        <a:pt x="2" y="1746"/>
                      </a:lnTo>
                      <a:lnTo>
                        <a:pt x="1" y="1779"/>
                      </a:lnTo>
                      <a:lnTo>
                        <a:pt x="0" y="1811"/>
                      </a:lnTo>
                      <a:lnTo>
                        <a:pt x="0" y="1841"/>
                      </a:lnTo>
                      <a:lnTo>
                        <a:pt x="1" y="1870"/>
                      </a:lnTo>
                      <a:lnTo>
                        <a:pt x="3" y="1923"/>
                      </a:lnTo>
                      <a:lnTo>
                        <a:pt x="5" y="1968"/>
                      </a:lnTo>
                      <a:lnTo>
                        <a:pt x="7" y="2004"/>
                      </a:lnTo>
                      <a:lnTo>
                        <a:pt x="14" y="2099"/>
                      </a:lnTo>
                      <a:lnTo>
                        <a:pt x="23" y="2192"/>
                      </a:lnTo>
                      <a:lnTo>
                        <a:pt x="35" y="2285"/>
                      </a:lnTo>
                      <a:lnTo>
                        <a:pt x="50" y="2377"/>
                      </a:lnTo>
                      <a:lnTo>
                        <a:pt x="67" y="2468"/>
                      </a:lnTo>
                      <a:lnTo>
                        <a:pt x="88" y="2559"/>
                      </a:lnTo>
                      <a:lnTo>
                        <a:pt x="110" y="2648"/>
                      </a:lnTo>
                      <a:lnTo>
                        <a:pt x="135" y="2735"/>
                      </a:lnTo>
                      <a:lnTo>
                        <a:pt x="161" y="2821"/>
                      </a:lnTo>
                      <a:lnTo>
                        <a:pt x="187" y="2906"/>
                      </a:lnTo>
                      <a:lnTo>
                        <a:pt x="216" y="2990"/>
                      </a:lnTo>
                      <a:lnTo>
                        <a:pt x="246" y="3070"/>
                      </a:lnTo>
                      <a:lnTo>
                        <a:pt x="276" y="3149"/>
                      </a:lnTo>
                      <a:lnTo>
                        <a:pt x="307" y="3226"/>
                      </a:lnTo>
                      <a:lnTo>
                        <a:pt x="339" y="3299"/>
                      </a:lnTo>
                      <a:lnTo>
                        <a:pt x="371" y="3370"/>
                      </a:lnTo>
                      <a:lnTo>
                        <a:pt x="402" y="3440"/>
                      </a:lnTo>
                      <a:lnTo>
                        <a:pt x="433" y="3505"/>
                      </a:lnTo>
                      <a:lnTo>
                        <a:pt x="465" y="3567"/>
                      </a:lnTo>
                      <a:lnTo>
                        <a:pt x="496" y="3626"/>
                      </a:lnTo>
                      <a:lnTo>
                        <a:pt x="524" y="3681"/>
                      </a:lnTo>
                      <a:lnTo>
                        <a:pt x="552" y="3733"/>
                      </a:lnTo>
                      <a:lnTo>
                        <a:pt x="579" y="3782"/>
                      </a:lnTo>
                      <a:lnTo>
                        <a:pt x="604" y="3825"/>
                      </a:lnTo>
                      <a:lnTo>
                        <a:pt x="649" y="3902"/>
                      </a:lnTo>
                      <a:lnTo>
                        <a:pt x="684" y="3960"/>
                      </a:lnTo>
                      <a:lnTo>
                        <a:pt x="709" y="3998"/>
                      </a:lnTo>
                      <a:lnTo>
                        <a:pt x="721" y="4016"/>
                      </a:lnTo>
                      <a:lnTo>
                        <a:pt x="727" y="4025"/>
                      </a:lnTo>
                      <a:lnTo>
                        <a:pt x="733" y="4032"/>
                      </a:lnTo>
                      <a:lnTo>
                        <a:pt x="741" y="4039"/>
                      </a:lnTo>
                      <a:lnTo>
                        <a:pt x="749" y="4044"/>
                      </a:lnTo>
                      <a:lnTo>
                        <a:pt x="757" y="4050"/>
                      </a:lnTo>
                      <a:lnTo>
                        <a:pt x="766" y="4054"/>
                      </a:lnTo>
                      <a:lnTo>
                        <a:pt x="775" y="4057"/>
                      </a:lnTo>
                      <a:lnTo>
                        <a:pt x="784" y="4059"/>
                      </a:lnTo>
                      <a:lnTo>
                        <a:pt x="794" y="4061"/>
                      </a:lnTo>
                      <a:lnTo>
                        <a:pt x="804" y="4061"/>
                      </a:lnTo>
                      <a:lnTo>
                        <a:pt x="813" y="4061"/>
                      </a:lnTo>
                      <a:lnTo>
                        <a:pt x="822" y="4059"/>
                      </a:lnTo>
                      <a:lnTo>
                        <a:pt x="833" y="4057"/>
                      </a:lnTo>
                      <a:lnTo>
                        <a:pt x="842" y="4054"/>
                      </a:lnTo>
                      <a:lnTo>
                        <a:pt x="850" y="4050"/>
                      </a:lnTo>
                      <a:lnTo>
                        <a:pt x="860" y="4044"/>
                      </a:lnTo>
                      <a:lnTo>
                        <a:pt x="868" y="4038"/>
                      </a:lnTo>
                      <a:lnTo>
                        <a:pt x="875" y="4031"/>
                      </a:lnTo>
                      <a:lnTo>
                        <a:pt x="881" y="4024"/>
                      </a:lnTo>
                      <a:lnTo>
                        <a:pt x="887" y="4016"/>
                      </a:lnTo>
                      <a:lnTo>
                        <a:pt x="893" y="4008"/>
                      </a:lnTo>
                      <a:lnTo>
                        <a:pt x="897" y="3999"/>
                      </a:lnTo>
                      <a:lnTo>
                        <a:pt x="900" y="3990"/>
                      </a:lnTo>
                      <a:lnTo>
                        <a:pt x="902" y="3980"/>
                      </a:lnTo>
                      <a:lnTo>
                        <a:pt x="903" y="3971"/>
                      </a:lnTo>
                      <a:lnTo>
                        <a:pt x="904" y="3962"/>
                      </a:lnTo>
                      <a:lnTo>
                        <a:pt x="903" y="3952"/>
                      </a:lnTo>
                      <a:lnTo>
                        <a:pt x="902" y="3942"/>
                      </a:lnTo>
                      <a:lnTo>
                        <a:pt x="900" y="3933"/>
                      </a:lnTo>
                      <a:lnTo>
                        <a:pt x="897" y="3923"/>
                      </a:lnTo>
                      <a:lnTo>
                        <a:pt x="893" y="3914"/>
                      </a:lnTo>
                      <a:lnTo>
                        <a:pt x="887" y="3906"/>
                      </a:lnTo>
                      <a:lnTo>
                        <a:pt x="879" y="3893"/>
                      </a:lnTo>
                      <a:lnTo>
                        <a:pt x="857" y="3859"/>
                      </a:lnTo>
                      <a:lnTo>
                        <a:pt x="825" y="3807"/>
                      </a:lnTo>
                      <a:lnTo>
                        <a:pt x="784" y="3736"/>
                      </a:lnTo>
                      <a:lnTo>
                        <a:pt x="735" y="3648"/>
                      </a:lnTo>
                      <a:lnTo>
                        <a:pt x="681" y="3546"/>
                      </a:lnTo>
                      <a:lnTo>
                        <a:pt x="652" y="3489"/>
                      </a:lnTo>
                      <a:lnTo>
                        <a:pt x="622" y="3429"/>
                      </a:lnTo>
                      <a:lnTo>
                        <a:pt x="592" y="3367"/>
                      </a:lnTo>
                      <a:lnTo>
                        <a:pt x="561" y="3301"/>
                      </a:lnTo>
                      <a:lnTo>
                        <a:pt x="530" y="3233"/>
                      </a:lnTo>
                      <a:lnTo>
                        <a:pt x="500" y="3161"/>
                      </a:lnTo>
                      <a:lnTo>
                        <a:pt x="469" y="3088"/>
                      </a:lnTo>
                      <a:lnTo>
                        <a:pt x="440" y="3013"/>
                      </a:lnTo>
                      <a:lnTo>
                        <a:pt x="411" y="2935"/>
                      </a:lnTo>
                      <a:lnTo>
                        <a:pt x="383" y="2855"/>
                      </a:lnTo>
                      <a:lnTo>
                        <a:pt x="356" y="2774"/>
                      </a:lnTo>
                      <a:lnTo>
                        <a:pt x="330" y="2691"/>
                      </a:lnTo>
                      <a:lnTo>
                        <a:pt x="306" y="2607"/>
                      </a:lnTo>
                      <a:lnTo>
                        <a:pt x="286" y="2521"/>
                      </a:lnTo>
                      <a:lnTo>
                        <a:pt x="266" y="2436"/>
                      </a:lnTo>
                      <a:lnTo>
                        <a:pt x="248" y="2349"/>
                      </a:lnTo>
                      <a:lnTo>
                        <a:pt x="234" y="2261"/>
                      </a:lnTo>
                      <a:lnTo>
                        <a:pt x="222" y="2172"/>
                      </a:lnTo>
                      <a:lnTo>
                        <a:pt x="213" y="2084"/>
                      </a:lnTo>
                      <a:lnTo>
                        <a:pt x="207" y="1995"/>
                      </a:lnTo>
                      <a:lnTo>
                        <a:pt x="205" y="1957"/>
                      </a:lnTo>
                      <a:lnTo>
                        <a:pt x="203" y="1913"/>
                      </a:lnTo>
                      <a:lnTo>
                        <a:pt x="201" y="1865"/>
                      </a:lnTo>
                      <a:lnTo>
                        <a:pt x="200" y="1839"/>
                      </a:lnTo>
                      <a:lnTo>
                        <a:pt x="200" y="1811"/>
                      </a:lnTo>
                      <a:lnTo>
                        <a:pt x="201" y="1783"/>
                      </a:lnTo>
                      <a:lnTo>
                        <a:pt x="202" y="1753"/>
                      </a:lnTo>
                      <a:lnTo>
                        <a:pt x="204" y="1722"/>
                      </a:lnTo>
                      <a:lnTo>
                        <a:pt x="206" y="1689"/>
                      </a:lnTo>
                      <a:lnTo>
                        <a:pt x="210" y="1656"/>
                      </a:lnTo>
                      <a:lnTo>
                        <a:pt x="214" y="1622"/>
                      </a:lnTo>
                      <a:lnTo>
                        <a:pt x="220" y="1587"/>
                      </a:lnTo>
                      <a:lnTo>
                        <a:pt x="227" y="1550"/>
                      </a:lnTo>
                      <a:lnTo>
                        <a:pt x="236" y="1512"/>
                      </a:lnTo>
                      <a:lnTo>
                        <a:pt x="245" y="1474"/>
                      </a:lnTo>
                      <a:lnTo>
                        <a:pt x="257" y="1435"/>
                      </a:lnTo>
                      <a:lnTo>
                        <a:pt x="269" y="1394"/>
                      </a:lnTo>
                      <a:lnTo>
                        <a:pt x="285" y="1353"/>
                      </a:lnTo>
                      <a:lnTo>
                        <a:pt x="301" y="1311"/>
                      </a:lnTo>
                      <a:lnTo>
                        <a:pt x="319" y="1267"/>
                      </a:lnTo>
                      <a:lnTo>
                        <a:pt x="339" y="1224"/>
                      </a:lnTo>
                      <a:lnTo>
                        <a:pt x="362" y="1179"/>
                      </a:lnTo>
                      <a:lnTo>
                        <a:pt x="387" y="1133"/>
                      </a:lnTo>
                      <a:lnTo>
                        <a:pt x="414" y="1087"/>
                      </a:lnTo>
                      <a:lnTo>
                        <a:pt x="444" y="1040"/>
                      </a:lnTo>
                      <a:lnTo>
                        <a:pt x="476" y="992"/>
                      </a:lnTo>
                      <a:lnTo>
                        <a:pt x="511" y="944"/>
                      </a:lnTo>
                      <a:lnTo>
                        <a:pt x="548" y="895"/>
                      </a:lnTo>
                      <a:lnTo>
                        <a:pt x="589" y="845"/>
                      </a:lnTo>
                      <a:lnTo>
                        <a:pt x="632" y="795"/>
                      </a:lnTo>
                      <a:lnTo>
                        <a:pt x="679" y="744"/>
                      </a:lnTo>
                      <a:lnTo>
                        <a:pt x="739" y="685"/>
                      </a:lnTo>
                      <a:lnTo>
                        <a:pt x="803" y="630"/>
                      </a:lnTo>
                      <a:lnTo>
                        <a:pt x="869" y="579"/>
                      </a:lnTo>
                      <a:lnTo>
                        <a:pt x="938" y="532"/>
                      </a:lnTo>
                      <a:lnTo>
                        <a:pt x="1011" y="490"/>
                      </a:lnTo>
                      <a:lnTo>
                        <a:pt x="1085" y="450"/>
                      </a:lnTo>
                      <a:lnTo>
                        <a:pt x="1161" y="415"/>
                      </a:lnTo>
                      <a:lnTo>
                        <a:pt x="1239" y="383"/>
                      </a:lnTo>
                      <a:lnTo>
                        <a:pt x="1318" y="354"/>
                      </a:lnTo>
                      <a:lnTo>
                        <a:pt x="1396" y="328"/>
                      </a:lnTo>
                      <a:lnTo>
                        <a:pt x="1477" y="306"/>
                      </a:lnTo>
                      <a:lnTo>
                        <a:pt x="1556" y="286"/>
                      </a:lnTo>
                      <a:lnTo>
                        <a:pt x="1636" y="269"/>
                      </a:lnTo>
                      <a:lnTo>
                        <a:pt x="1715" y="254"/>
                      </a:lnTo>
                      <a:lnTo>
                        <a:pt x="1792" y="241"/>
                      </a:lnTo>
                      <a:lnTo>
                        <a:pt x="1869" y="230"/>
                      </a:lnTo>
                      <a:lnTo>
                        <a:pt x="1943" y="222"/>
                      </a:lnTo>
                      <a:lnTo>
                        <a:pt x="2016" y="215"/>
                      </a:lnTo>
                      <a:lnTo>
                        <a:pt x="2085" y="210"/>
                      </a:lnTo>
                      <a:lnTo>
                        <a:pt x="2152" y="205"/>
                      </a:lnTo>
                      <a:lnTo>
                        <a:pt x="2216" y="203"/>
                      </a:lnTo>
                      <a:lnTo>
                        <a:pt x="2276" y="201"/>
                      </a:lnTo>
                      <a:lnTo>
                        <a:pt x="2332" y="201"/>
                      </a:lnTo>
                      <a:lnTo>
                        <a:pt x="2385" y="201"/>
                      </a:lnTo>
                      <a:lnTo>
                        <a:pt x="2475" y="203"/>
                      </a:lnTo>
                      <a:lnTo>
                        <a:pt x="2543" y="206"/>
                      </a:lnTo>
                      <a:lnTo>
                        <a:pt x="2586" y="210"/>
                      </a:lnTo>
                      <a:lnTo>
                        <a:pt x="2604" y="21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3" name="Freeform 1163">
                  <a:extLst>
                    <a:ext uri="{FF2B5EF4-FFF2-40B4-BE49-F238E27FC236}">
                      <a16:creationId xmlns:a16="http://schemas.microsoft.com/office/drawing/2014/main" id="{A4DC4A76-928C-4D84-ABDE-7B2CA50AD387}"/>
                    </a:ext>
                  </a:extLst>
                </p:cNvPr>
                <p:cNvSpPr>
                  <a:spLocks/>
                </p:cNvSpPr>
                <p:nvPr/>
              </p:nvSpPr>
              <p:spPr bwMode="auto">
                <a:xfrm>
                  <a:off x="2128" y="2407"/>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3" y="81"/>
                      </a:lnTo>
                      <a:lnTo>
                        <a:pt x="832" y="70"/>
                      </a:lnTo>
                      <a:lnTo>
                        <a:pt x="810" y="59"/>
                      </a:lnTo>
                      <a:lnTo>
                        <a:pt x="789" y="50"/>
                      </a:lnTo>
                      <a:lnTo>
                        <a:pt x="766" y="41"/>
                      </a:lnTo>
                      <a:lnTo>
                        <a:pt x="743" y="33"/>
                      </a:lnTo>
                      <a:lnTo>
                        <a:pt x="720" y="26"/>
                      </a:lnTo>
                      <a:lnTo>
                        <a:pt x="697" y="20"/>
                      </a:lnTo>
                      <a:lnTo>
                        <a:pt x="673" y="15"/>
                      </a:lnTo>
                      <a:lnTo>
                        <a:pt x="648" y="10"/>
                      </a:lnTo>
                      <a:lnTo>
                        <a:pt x="624" y="7"/>
                      </a:lnTo>
                      <a:lnTo>
                        <a:pt x="599" y="3"/>
                      </a:lnTo>
                      <a:lnTo>
                        <a:pt x="575" y="1"/>
                      </a:lnTo>
                      <a:lnTo>
                        <a:pt x="549" y="0"/>
                      </a:lnTo>
                      <a:lnTo>
                        <a:pt x="523" y="0"/>
                      </a:lnTo>
                      <a:lnTo>
                        <a:pt x="497" y="1"/>
                      </a:lnTo>
                      <a:lnTo>
                        <a:pt x="471" y="2"/>
                      </a:lnTo>
                      <a:lnTo>
                        <a:pt x="444" y="6"/>
                      </a:lnTo>
                      <a:lnTo>
                        <a:pt x="417" y="9"/>
                      </a:lnTo>
                      <a:lnTo>
                        <a:pt x="392" y="13"/>
                      </a:lnTo>
                      <a:lnTo>
                        <a:pt x="364" y="18"/>
                      </a:lnTo>
                      <a:lnTo>
                        <a:pt x="337" y="23"/>
                      </a:lnTo>
                      <a:lnTo>
                        <a:pt x="309" y="30"/>
                      </a:lnTo>
                      <a:lnTo>
                        <a:pt x="281" y="38"/>
                      </a:lnTo>
                      <a:lnTo>
                        <a:pt x="253" y="46"/>
                      </a:lnTo>
                      <a:lnTo>
                        <a:pt x="225" y="55"/>
                      </a:lnTo>
                      <a:lnTo>
                        <a:pt x="197" y="66"/>
                      </a:lnTo>
                      <a:lnTo>
                        <a:pt x="169" y="77"/>
                      </a:lnTo>
                      <a:lnTo>
                        <a:pt x="140" y="88"/>
                      </a:lnTo>
                      <a:lnTo>
                        <a:pt x="111" y="101"/>
                      </a:lnTo>
                      <a:lnTo>
                        <a:pt x="82" y="115"/>
                      </a:lnTo>
                      <a:lnTo>
                        <a:pt x="55" y="130"/>
                      </a:lnTo>
                      <a:lnTo>
                        <a:pt x="45" y="135"/>
                      </a:lnTo>
                      <a:lnTo>
                        <a:pt x="37" y="140"/>
                      </a:lnTo>
                      <a:lnTo>
                        <a:pt x="30" y="147"/>
                      </a:lnTo>
                      <a:lnTo>
                        <a:pt x="23" y="154"/>
                      </a:lnTo>
                      <a:lnTo>
                        <a:pt x="17" y="162"/>
                      </a:lnTo>
                      <a:lnTo>
                        <a:pt x="12" y="170"/>
                      </a:lnTo>
                      <a:lnTo>
                        <a:pt x="8" y="178"/>
                      </a:lnTo>
                      <a:lnTo>
                        <a:pt x="5" y="188"/>
                      </a:lnTo>
                      <a:lnTo>
                        <a:pt x="2" y="197"/>
                      </a:lnTo>
                      <a:lnTo>
                        <a:pt x="1" y="206"/>
                      </a:lnTo>
                      <a:lnTo>
                        <a:pt x="0" y="215"/>
                      </a:lnTo>
                      <a:lnTo>
                        <a:pt x="0" y="226"/>
                      </a:lnTo>
                      <a:lnTo>
                        <a:pt x="1" y="235"/>
                      </a:lnTo>
                      <a:lnTo>
                        <a:pt x="4" y="244"/>
                      </a:lnTo>
                      <a:lnTo>
                        <a:pt x="7" y="255"/>
                      </a:lnTo>
                      <a:lnTo>
                        <a:pt x="11" y="264"/>
                      </a:lnTo>
                      <a:lnTo>
                        <a:pt x="16" y="272"/>
                      </a:lnTo>
                      <a:lnTo>
                        <a:pt x="21" y="281"/>
                      </a:lnTo>
                      <a:lnTo>
                        <a:pt x="29" y="288"/>
                      </a:lnTo>
                      <a:lnTo>
                        <a:pt x="36" y="295"/>
                      </a:lnTo>
                      <a:lnTo>
                        <a:pt x="43" y="300"/>
                      </a:lnTo>
                      <a:lnTo>
                        <a:pt x="51" y="305"/>
                      </a:lnTo>
                      <a:lnTo>
                        <a:pt x="60" y="310"/>
                      </a:lnTo>
                      <a:lnTo>
                        <a:pt x="69" y="313"/>
                      </a:lnTo>
                      <a:lnTo>
                        <a:pt x="78" y="316"/>
                      </a:lnTo>
                      <a:lnTo>
                        <a:pt x="88" y="317"/>
                      </a:lnTo>
                      <a:lnTo>
                        <a:pt x="97" y="318"/>
                      </a:lnTo>
                      <a:lnTo>
                        <a:pt x="107" y="318"/>
                      </a:lnTo>
                      <a:lnTo>
                        <a:pt x="117" y="317"/>
                      </a:lnTo>
                      <a:lnTo>
                        <a:pt x="127" y="315"/>
                      </a:lnTo>
                      <a:lnTo>
                        <a:pt x="136" y="312"/>
                      </a:lnTo>
                      <a:lnTo>
                        <a:pt x="145" y="306"/>
                      </a:lnTo>
                      <a:lnTo>
                        <a:pt x="191" y="285"/>
                      </a:lnTo>
                      <a:lnTo>
                        <a:pt x="235" y="265"/>
                      </a:lnTo>
                      <a:lnTo>
                        <a:pt x="280" y="247"/>
                      </a:lnTo>
                      <a:lnTo>
                        <a:pt x="323" y="234"/>
                      </a:lnTo>
                      <a:lnTo>
                        <a:pt x="367" y="222"/>
                      </a:lnTo>
                      <a:lnTo>
                        <a:pt x="408" y="212"/>
                      </a:lnTo>
                      <a:lnTo>
                        <a:pt x="429" y="209"/>
                      </a:lnTo>
                      <a:lnTo>
                        <a:pt x="450" y="206"/>
                      </a:lnTo>
                      <a:lnTo>
                        <a:pt x="469" y="203"/>
                      </a:lnTo>
                      <a:lnTo>
                        <a:pt x="490" y="202"/>
                      </a:lnTo>
                      <a:lnTo>
                        <a:pt x="509" y="201"/>
                      </a:lnTo>
                      <a:lnTo>
                        <a:pt x="529" y="200"/>
                      </a:lnTo>
                      <a:lnTo>
                        <a:pt x="548" y="201"/>
                      </a:lnTo>
                      <a:lnTo>
                        <a:pt x="566" y="201"/>
                      </a:lnTo>
                      <a:lnTo>
                        <a:pt x="585" y="203"/>
                      </a:lnTo>
                      <a:lnTo>
                        <a:pt x="604" y="205"/>
                      </a:lnTo>
                      <a:lnTo>
                        <a:pt x="621" y="208"/>
                      </a:lnTo>
                      <a:lnTo>
                        <a:pt x="640" y="211"/>
                      </a:lnTo>
                      <a:lnTo>
                        <a:pt x="656" y="215"/>
                      </a:lnTo>
                      <a:lnTo>
                        <a:pt x="674" y="221"/>
                      </a:lnTo>
                      <a:lnTo>
                        <a:pt x="690" y="226"/>
                      </a:lnTo>
                      <a:lnTo>
                        <a:pt x="707" y="232"/>
                      </a:lnTo>
                      <a:lnTo>
                        <a:pt x="724" y="239"/>
                      </a:lnTo>
                      <a:lnTo>
                        <a:pt x="739" y="246"/>
                      </a:lnTo>
                      <a:lnTo>
                        <a:pt x="755" y="255"/>
                      </a:lnTo>
                      <a:lnTo>
                        <a:pt x="769" y="264"/>
                      </a:lnTo>
                      <a:lnTo>
                        <a:pt x="795" y="281"/>
                      </a:lnTo>
                      <a:lnTo>
                        <a:pt x="818" y="298"/>
                      </a:lnTo>
                      <a:lnTo>
                        <a:pt x="840" y="319"/>
                      </a:lnTo>
                      <a:lnTo>
                        <a:pt x="861" y="341"/>
                      </a:lnTo>
                      <a:lnTo>
                        <a:pt x="880" y="363"/>
                      </a:lnTo>
                      <a:lnTo>
                        <a:pt x="898" y="388"/>
                      </a:lnTo>
                      <a:lnTo>
                        <a:pt x="914" y="414"/>
                      </a:lnTo>
                      <a:lnTo>
                        <a:pt x="929" y="441"/>
                      </a:lnTo>
                      <a:lnTo>
                        <a:pt x="942" y="469"/>
                      </a:lnTo>
                      <a:lnTo>
                        <a:pt x="953" y="498"/>
                      </a:lnTo>
                      <a:lnTo>
                        <a:pt x="963" y="529"/>
                      </a:lnTo>
                      <a:lnTo>
                        <a:pt x="972" y="560"/>
                      </a:lnTo>
                      <a:lnTo>
                        <a:pt x="978" y="592"/>
                      </a:lnTo>
                      <a:lnTo>
                        <a:pt x="982" y="625"/>
                      </a:lnTo>
                      <a:lnTo>
                        <a:pt x="984" y="659"/>
                      </a:lnTo>
                      <a:lnTo>
                        <a:pt x="985" y="693"/>
                      </a:lnTo>
                      <a:lnTo>
                        <a:pt x="984" y="730"/>
                      </a:lnTo>
                      <a:lnTo>
                        <a:pt x="980" y="765"/>
                      </a:lnTo>
                      <a:lnTo>
                        <a:pt x="974" y="799"/>
                      </a:lnTo>
                      <a:lnTo>
                        <a:pt x="966" y="831"/>
                      </a:lnTo>
                      <a:lnTo>
                        <a:pt x="956" y="862"/>
                      </a:lnTo>
                      <a:lnTo>
                        <a:pt x="944" y="891"/>
                      </a:lnTo>
                      <a:lnTo>
                        <a:pt x="931" y="919"/>
                      </a:lnTo>
                      <a:lnTo>
                        <a:pt x="916" y="944"/>
                      </a:lnTo>
                      <a:lnTo>
                        <a:pt x="900" y="969"/>
                      </a:lnTo>
                      <a:lnTo>
                        <a:pt x="884" y="993"/>
                      </a:lnTo>
                      <a:lnTo>
                        <a:pt x="865" y="1015"/>
                      </a:lnTo>
                      <a:lnTo>
                        <a:pt x="847" y="1035"/>
                      </a:lnTo>
                      <a:lnTo>
                        <a:pt x="827" y="1055"/>
                      </a:lnTo>
                      <a:lnTo>
                        <a:pt x="807" y="1073"/>
                      </a:lnTo>
                      <a:lnTo>
                        <a:pt x="787" y="1090"/>
                      </a:lnTo>
                      <a:lnTo>
                        <a:pt x="767" y="1106"/>
                      </a:lnTo>
                      <a:lnTo>
                        <a:pt x="746" y="1120"/>
                      </a:lnTo>
                      <a:lnTo>
                        <a:pt x="726" y="1134"/>
                      </a:lnTo>
                      <a:lnTo>
                        <a:pt x="705" y="1146"/>
                      </a:lnTo>
                      <a:lnTo>
                        <a:pt x="685" y="1157"/>
                      </a:lnTo>
                      <a:lnTo>
                        <a:pt x="648" y="1176"/>
                      </a:lnTo>
                      <a:lnTo>
                        <a:pt x="614" y="1191"/>
                      </a:lnTo>
                      <a:lnTo>
                        <a:pt x="584" y="1204"/>
                      </a:lnTo>
                      <a:lnTo>
                        <a:pt x="561" y="1212"/>
                      </a:lnTo>
                      <a:lnTo>
                        <a:pt x="545" y="1217"/>
                      </a:lnTo>
                      <a:lnTo>
                        <a:pt x="536" y="1219"/>
                      </a:lnTo>
                      <a:lnTo>
                        <a:pt x="527" y="1222"/>
                      </a:lnTo>
                      <a:lnTo>
                        <a:pt x="518" y="1227"/>
                      </a:lnTo>
                      <a:lnTo>
                        <a:pt x="509" y="1231"/>
                      </a:lnTo>
                      <a:lnTo>
                        <a:pt x="501" y="1237"/>
                      </a:lnTo>
                      <a:lnTo>
                        <a:pt x="494" y="1243"/>
                      </a:lnTo>
                      <a:lnTo>
                        <a:pt x="487" y="1249"/>
                      </a:lnTo>
                      <a:lnTo>
                        <a:pt x="481" y="1258"/>
                      </a:lnTo>
                      <a:lnTo>
                        <a:pt x="475" y="1265"/>
                      </a:lnTo>
                      <a:lnTo>
                        <a:pt x="471" y="1274"/>
                      </a:lnTo>
                      <a:lnTo>
                        <a:pt x="468" y="1282"/>
                      </a:lnTo>
                      <a:lnTo>
                        <a:pt x="465" y="1292"/>
                      </a:lnTo>
                      <a:lnTo>
                        <a:pt x="463" y="1301"/>
                      </a:lnTo>
                      <a:lnTo>
                        <a:pt x="462" y="1311"/>
                      </a:lnTo>
                      <a:lnTo>
                        <a:pt x="462" y="1321"/>
                      </a:lnTo>
                      <a:lnTo>
                        <a:pt x="463" y="1331"/>
                      </a:lnTo>
                      <a:lnTo>
                        <a:pt x="465" y="1341"/>
                      </a:lnTo>
                      <a:lnTo>
                        <a:pt x="468" y="1351"/>
                      </a:lnTo>
                      <a:lnTo>
                        <a:pt x="472" y="1360"/>
                      </a:lnTo>
                      <a:lnTo>
                        <a:pt x="477" y="1368"/>
                      </a:lnTo>
                      <a:lnTo>
                        <a:pt x="483" y="1377"/>
                      </a:lnTo>
                      <a:lnTo>
                        <a:pt x="489" y="1384"/>
                      </a:lnTo>
                      <a:lnTo>
                        <a:pt x="496" y="1391"/>
                      </a:lnTo>
                      <a:lnTo>
                        <a:pt x="503" y="1397"/>
                      </a:lnTo>
                      <a:lnTo>
                        <a:pt x="512" y="1402"/>
                      </a:lnTo>
                      <a:lnTo>
                        <a:pt x="520" y="1407"/>
                      </a:lnTo>
                      <a:lnTo>
                        <a:pt x="529" y="1410"/>
                      </a:lnTo>
                      <a:lnTo>
                        <a:pt x="537" y="1413"/>
                      </a:lnTo>
                      <a:lnTo>
                        <a:pt x="548" y="1415"/>
                      </a:lnTo>
                      <a:lnTo>
                        <a:pt x="557" y="1416"/>
                      </a:lnTo>
                      <a:lnTo>
                        <a:pt x="567" y="1416"/>
                      </a:lnTo>
                      <a:lnTo>
                        <a:pt x="577" y="1415"/>
                      </a:lnTo>
                      <a:lnTo>
                        <a:pt x="587" y="1413"/>
                      </a:lnTo>
                      <a:lnTo>
                        <a:pt x="607" y="1408"/>
                      </a:lnTo>
                      <a:lnTo>
                        <a:pt x="627" y="1400"/>
                      </a:lnTo>
                      <a:lnTo>
                        <a:pt x="649" y="1393"/>
                      </a:lnTo>
                      <a:lnTo>
                        <a:pt x="672" y="1385"/>
                      </a:lnTo>
                      <a:lnTo>
                        <a:pt x="695" y="1376"/>
                      </a:lnTo>
                      <a:lnTo>
                        <a:pt x="718" y="1365"/>
                      </a:lnTo>
                      <a:lnTo>
                        <a:pt x="742" y="1353"/>
                      </a:lnTo>
                      <a:lnTo>
                        <a:pt x="767" y="1340"/>
                      </a:lnTo>
                      <a:lnTo>
                        <a:pt x="791" y="1327"/>
                      </a:lnTo>
                      <a:lnTo>
                        <a:pt x="816" y="1312"/>
                      </a:lnTo>
                      <a:lnTo>
                        <a:pt x="840" y="1297"/>
                      </a:lnTo>
                      <a:lnTo>
                        <a:pt x="865" y="1279"/>
                      </a:lnTo>
                      <a:lnTo>
                        <a:pt x="890" y="1262"/>
                      </a:lnTo>
                      <a:lnTo>
                        <a:pt x="915" y="1242"/>
                      </a:lnTo>
                      <a:lnTo>
                        <a:pt x="939" y="1222"/>
                      </a:lnTo>
                      <a:lnTo>
                        <a:pt x="961" y="1201"/>
                      </a:lnTo>
                      <a:lnTo>
                        <a:pt x="984" y="1178"/>
                      </a:lnTo>
                      <a:lnTo>
                        <a:pt x="1007" y="1154"/>
                      </a:lnTo>
                      <a:lnTo>
                        <a:pt x="1028" y="1129"/>
                      </a:lnTo>
                      <a:lnTo>
                        <a:pt x="1048" y="1104"/>
                      </a:lnTo>
                      <a:lnTo>
                        <a:pt x="1068" y="1077"/>
                      </a:lnTo>
                      <a:lnTo>
                        <a:pt x="1086" y="1048"/>
                      </a:lnTo>
                      <a:lnTo>
                        <a:pt x="1103" y="1019"/>
                      </a:lnTo>
                      <a:lnTo>
                        <a:pt x="1119" y="988"/>
                      </a:lnTo>
                      <a:lnTo>
                        <a:pt x="1133" y="956"/>
                      </a:lnTo>
                      <a:lnTo>
                        <a:pt x="1146" y="922"/>
                      </a:lnTo>
                      <a:lnTo>
                        <a:pt x="1157" y="887"/>
                      </a:lnTo>
                      <a:lnTo>
                        <a:pt x="1167" y="851"/>
                      </a:lnTo>
                      <a:lnTo>
                        <a:pt x="1174" y="814"/>
                      </a:lnTo>
                      <a:lnTo>
                        <a:pt x="1180" y="776"/>
                      </a:lnTo>
                      <a:lnTo>
                        <a:pt x="1184" y="736"/>
                      </a:lnTo>
                      <a:lnTo>
                        <a:pt x="1185" y="694"/>
                      </a:lnTo>
                      <a:lnTo>
                        <a:pt x="1185" y="670"/>
                      </a:lnTo>
                      <a:lnTo>
                        <a:pt x="1184" y="647"/>
                      </a:lnTo>
                      <a:lnTo>
                        <a:pt x="1183" y="624"/>
                      </a:lnTo>
                      <a:lnTo>
                        <a:pt x="1181" y="600"/>
                      </a:lnTo>
                      <a:lnTo>
                        <a:pt x="1177" y="577"/>
                      </a:lnTo>
                      <a:lnTo>
                        <a:pt x="1173" y="555"/>
                      </a:lnTo>
                      <a:lnTo>
                        <a:pt x="1169" y="532"/>
                      </a:lnTo>
                      <a:lnTo>
                        <a:pt x="1165" y="510"/>
                      </a:lnTo>
                      <a:lnTo>
                        <a:pt x="1159" y="488"/>
                      </a:lnTo>
                      <a:lnTo>
                        <a:pt x="1154" y="467"/>
                      </a:lnTo>
                      <a:lnTo>
                        <a:pt x="1146" y="445"/>
                      </a:lnTo>
                      <a:lnTo>
                        <a:pt x="1139" y="424"/>
                      </a:lnTo>
                      <a:lnTo>
                        <a:pt x="1131" y="404"/>
                      </a:lnTo>
                      <a:lnTo>
                        <a:pt x="1123" y="383"/>
                      </a:lnTo>
                      <a:lnTo>
                        <a:pt x="1113" y="363"/>
                      </a:lnTo>
                      <a:lnTo>
                        <a:pt x="1104" y="344"/>
                      </a:lnTo>
                      <a:lnTo>
                        <a:pt x="1094" y="324"/>
                      </a:lnTo>
                      <a:lnTo>
                        <a:pt x="1082" y="305"/>
                      </a:lnTo>
                      <a:lnTo>
                        <a:pt x="1071" y="288"/>
                      </a:lnTo>
                      <a:lnTo>
                        <a:pt x="1060" y="269"/>
                      </a:lnTo>
                      <a:lnTo>
                        <a:pt x="1047" y="252"/>
                      </a:lnTo>
                      <a:lnTo>
                        <a:pt x="1034" y="235"/>
                      </a:lnTo>
                      <a:lnTo>
                        <a:pt x="1020" y="219"/>
                      </a:lnTo>
                      <a:lnTo>
                        <a:pt x="1006" y="203"/>
                      </a:lnTo>
                      <a:lnTo>
                        <a:pt x="991" y="188"/>
                      </a:lnTo>
                      <a:lnTo>
                        <a:pt x="976" y="172"/>
                      </a:lnTo>
                      <a:lnTo>
                        <a:pt x="960" y="158"/>
                      </a:lnTo>
                      <a:lnTo>
                        <a:pt x="944" y="144"/>
                      </a:lnTo>
                      <a:lnTo>
                        <a:pt x="927" y="131"/>
                      </a:lnTo>
                      <a:lnTo>
                        <a:pt x="910" y="117"/>
                      </a:lnTo>
                      <a:lnTo>
                        <a:pt x="892" y="105"/>
                      </a:lnTo>
                      <a:lnTo>
                        <a:pt x="875" y="9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6184" name="Group 1164">
              <a:extLst>
                <a:ext uri="{FF2B5EF4-FFF2-40B4-BE49-F238E27FC236}">
                  <a16:creationId xmlns:a16="http://schemas.microsoft.com/office/drawing/2014/main" id="{3E405F29-9637-4465-9F31-87E264069EB9}"/>
                </a:ext>
              </a:extLst>
            </p:cNvPr>
            <p:cNvGrpSpPr>
              <a:grpSpLocks/>
            </p:cNvGrpSpPr>
            <p:nvPr/>
          </p:nvGrpSpPr>
          <p:grpSpPr bwMode="auto">
            <a:xfrm>
              <a:off x="1824" y="3312"/>
              <a:ext cx="528" cy="440"/>
              <a:chOff x="3189" y="2788"/>
              <a:chExt cx="698" cy="632"/>
            </a:xfrm>
          </p:grpSpPr>
          <p:sp>
            <p:nvSpPr>
              <p:cNvPr id="6185" name="Freeform 1165">
                <a:extLst>
                  <a:ext uri="{FF2B5EF4-FFF2-40B4-BE49-F238E27FC236}">
                    <a16:creationId xmlns:a16="http://schemas.microsoft.com/office/drawing/2014/main" id="{AFF518F0-40EB-4D7C-9645-8791C9FC970C}"/>
                  </a:ext>
                </a:extLst>
              </p:cNvPr>
              <p:cNvSpPr>
                <a:spLocks/>
              </p:cNvSpPr>
              <p:nvPr/>
            </p:nvSpPr>
            <p:spPr bwMode="auto">
              <a:xfrm>
                <a:off x="3189" y="2788"/>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6" name="Freeform 1166">
                <a:extLst>
                  <a:ext uri="{FF2B5EF4-FFF2-40B4-BE49-F238E27FC236}">
                    <a16:creationId xmlns:a16="http://schemas.microsoft.com/office/drawing/2014/main" id="{55C6E56D-22E2-48E3-8469-81B384C63404}"/>
                  </a:ext>
                </a:extLst>
              </p:cNvPr>
              <p:cNvSpPr>
                <a:spLocks/>
              </p:cNvSpPr>
              <p:nvPr/>
            </p:nvSpPr>
            <p:spPr bwMode="auto">
              <a:xfrm>
                <a:off x="3570" y="2985"/>
                <a:ext cx="147" cy="188"/>
              </a:xfrm>
              <a:custGeom>
                <a:avLst/>
                <a:gdLst>
                  <a:gd name="T0" fmla="*/ 0 w 2206"/>
                  <a:gd name="T1" fmla="*/ 0 h 2831"/>
                  <a:gd name="T2" fmla="*/ 0 w 2206"/>
                  <a:gd name="T3" fmla="*/ 0 h 2831"/>
                  <a:gd name="T4" fmla="*/ 0 w 2206"/>
                  <a:gd name="T5" fmla="*/ 0 h 2831"/>
                  <a:gd name="T6" fmla="*/ 0 w 2206"/>
                  <a:gd name="T7" fmla="*/ 0 h 2831"/>
                  <a:gd name="T8" fmla="*/ 0 w 2206"/>
                  <a:gd name="T9" fmla="*/ 0 h 2831"/>
                  <a:gd name="T10" fmla="*/ 0 w 2206"/>
                  <a:gd name="T11" fmla="*/ 0 h 2831"/>
                  <a:gd name="T12" fmla="*/ 0 w 2206"/>
                  <a:gd name="T13" fmla="*/ 0 h 2831"/>
                  <a:gd name="T14" fmla="*/ 0 w 2206"/>
                  <a:gd name="T15" fmla="*/ 0 h 2831"/>
                  <a:gd name="T16" fmla="*/ 0 w 2206"/>
                  <a:gd name="T17" fmla="*/ 0 h 2831"/>
                  <a:gd name="T18" fmla="*/ 0 w 2206"/>
                  <a:gd name="T19" fmla="*/ 0 h 2831"/>
                  <a:gd name="T20" fmla="*/ 0 w 2206"/>
                  <a:gd name="T21" fmla="*/ 0 h 2831"/>
                  <a:gd name="T22" fmla="*/ 0 w 2206"/>
                  <a:gd name="T23" fmla="*/ 0 h 2831"/>
                  <a:gd name="T24" fmla="*/ 0 w 2206"/>
                  <a:gd name="T25" fmla="*/ 0 h 2831"/>
                  <a:gd name="T26" fmla="*/ 0 w 2206"/>
                  <a:gd name="T27" fmla="*/ 0 h 2831"/>
                  <a:gd name="T28" fmla="*/ 0 w 2206"/>
                  <a:gd name="T29" fmla="*/ 0 h 2831"/>
                  <a:gd name="T30" fmla="*/ 0 w 2206"/>
                  <a:gd name="T31" fmla="*/ 0 h 2831"/>
                  <a:gd name="T32" fmla="*/ 0 w 2206"/>
                  <a:gd name="T33" fmla="*/ 0 h 2831"/>
                  <a:gd name="T34" fmla="*/ 0 w 2206"/>
                  <a:gd name="T35" fmla="*/ 0 h 2831"/>
                  <a:gd name="T36" fmla="*/ 0 w 2206"/>
                  <a:gd name="T37" fmla="*/ 0 h 2831"/>
                  <a:gd name="T38" fmla="*/ 0 w 2206"/>
                  <a:gd name="T39" fmla="*/ 0 h 2831"/>
                  <a:gd name="T40" fmla="*/ 0 w 2206"/>
                  <a:gd name="T41" fmla="*/ 0 h 2831"/>
                  <a:gd name="T42" fmla="*/ 0 w 2206"/>
                  <a:gd name="T43" fmla="*/ 0 h 2831"/>
                  <a:gd name="T44" fmla="*/ 0 w 2206"/>
                  <a:gd name="T45" fmla="*/ 0 h 2831"/>
                  <a:gd name="T46" fmla="*/ 0 w 2206"/>
                  <a:gd name="T47" fmla="*/ 0 h 2831"/>
                  <a:gd name="T48" fmla="*/ 0 w 2206"/>
                  <a:gd name="T49" fmla="*/ 0 h 2831"/>
                  <a:gd name="T50" fmla="*/ 0 w 2206"/>
                  <a:gd name="T51" fmla="*/ 0 h 2831"/>
                  <a:gd name="T52" fmla="*/ 0 w 2206"/>
                  <a:gd name="T53" fmla="*/ 0 h 2831"/>
                  <a:gd name="T54" fmla="*/ 0 w 2206"/>
                  <a:gd name="T55" fmla="*/ 0 h 2831"/>
                  <a:gd name="T56" fmla="*/ 0 w 2206"/>
                  <a:gd name="T57" fmla="*/ 0 h 2831"/>
                  <a:gd name="T58" fmla="*/ 0 w 2206"/>
                  <a:gd name="T59" fmla="*/ 0 h 2831"/>
                  <a:gd name="T60" fmla="*/ 0 w 2206"/>
                  <a:gd name="T61" fmla="*/ 0 h 2831"/>
                  <a:gd name="T62" fmla="*/ 0 w 2206"/>
                  <a:gd name="T63" fmla="*/ 0 h 2831"/>
                  <a:gd name="T64" fmla="*/ 0 w 2206"/>
                  <a:gd name="T65" fmla="*/ 0 h 2831"/>
                  <a:gd name="T66" fmla="*/ 0 w 2206"/>
                  <a:gd name="T67" fmla="*/ 0 h 2831"/>
                  <a:gd name="T68" fmla="*/ 0 w 2206"/>
                  <a:gd name="T69" fmla="*/ 0 h 2831"/>
                  <a:gd name="T70" fmla="*/ 0 w 2206"/>
                  <a:gd name="T71" fmla="*/ 0 h 2831"/>
                  <a:gd name="T72" fmla="*/ 0 w 2206"/>
                  <a:gd name="T73" fmla="*/ 0 h 2831"/>
                  <a:gd name="T74" fmla="*/ 0 w 2206"/>
                  <a:gd name="T75" fmla="*/ 0 h 2831"/>
                  <a:gd name="T76" fmla="*/ 0 w 2206"/>
                  <a:gd name="T77" fmla="*/ 0 h 2831"/>
                  <a:gd name="T78" fmla="*/ 0 w 2206"/>
                  <a:gd name="T79" fmla="*/ 0 h 2831"/>
                  <a:gd name="T80" fmla="*/ 0 w 2206"/>
                  <a:gd name="T81" fmla="*/ 0 h 2831"/>
                  <a:gd name="T82" fmla="*/ 0 w 2206"/>
                  <a:gd name="T83" fmla="*/ 0 h 2831"/>
                  <a:gd name="T84" fmla="*/ 0 w 2206"/>
                  <a:gd name="T85" fmla="*/ 0 h 2831"/>
                  <a:gd name="T86" fmla="*/ 0 w 2206"/>
                  <a:gd name="T87" fmla="*/ 0 h 2831"/>
                  <a:gd name="T88" fmla="*/ 0 w 2206"/>
                  <a:gd name="T89" fmla="*/ 0 h 2831"/>
                  <a:gd name="T90" fmla="*/ 0 w 2206"/>
                  <a:gd name="T91" fmla="*/ 0 h 2831"/>
                  <a:gd name="T92" fmla="*/ 0 w 2206"/>
                  <a:gd name="T93" fmla="*/ 0 h 2831"/>
                  <a:gd name="T94" fmla="*/ 0 w 2206"/>
                  <a:gd name="T95" fmla="*/ 0 h 2831"/>
                  <a:gd name="T96" fmla="*/ 0 w 2206"/>
                  <a:gd name="T97" fmla="*/ 0 h 2831"/>
                  <a:gd name="T98" fmla="*/ 0 w 2206"/>
                  <a:gd name="T99" fmla="*/ 0 h 2831"/>
                  <a:gd name="T100" fmla="*/ 0 w 2206"/>
                  <a:gd name="T101" fmla="*/ 0 h 2831"/>
                  <a:gd name="T102" fmla="*/ 0 w 2206"/>
                  <a:gd name="T103" fmla="*/ 0 h 2831"/>
                  <a:gd name="T104" fmla="*/ 0 w 2206"/>
                  <a:gd name="T105" fmla="*/ 0 h 2831"/>
                  <a:gd name="T106" fmla="*/ 0 w 2206"/>
                  <a:gd name="T107" fmla="*/ 0 h 28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206" h="2831">
                    <a:moveTo>
                      <a:pt x="2093" y="2605"/>
                    </a:moveTo>
                    <a:lnTo>
                      <a:pt x="1018" y="2606"/>
                    </a:lnTo>
                    <a:lnTo>
                      <a:pt x="1007" y="2606"/>
                    </a:lnTo>
                    <a:lnTo>
                      <a:pt x="998" y="2604"/>
                    </a:lnTo>
                    <a:lnTo>
                      <a:pt x="990" y="2603"/>
                    </a:lnTo>
                    <a:lnTo>
                      <a:pt x="983" y="2600"/>
                    </a:lnTo>
                    <a:lnTo>
                      <a:pt x="977" y="2597"/>
                    </a:lnTo>
                    <a:lnTo>
                      <a:pt x="972" y="2594"/>
                    </a:lnTo>
                    <a:lnTo>
                      <a:pt x="967" y="2590"/>
                    </a:lnTo>
                    <a:lnTo>
                      <a:pt x="964" y="2586"/>
                    </a:lnTo>
                    <a:lnTo>
                      <a:pt x="958" y="2580"/>
                    </a:lnTo>
                    <a:lnTo>
                      <a:pt x="953" y="2573"/>
                    </a:lnTo>
                    <a:lnTo>
                      <a:pt x="948" y="2565"/>
                    </a:lnTo>
                    <a:lnTo>
                      <a:pt x="942" y="2555"/>
                    </a:lnTo>
                    <a:lnTo>
                      <a:pt x="937" y="2545"/>
                    </a:lnTo>
                    <a:lnTo>
                      <a:pt x="933" y="2534"/>
                    </a:lnTo>
                    <a:lnTo>
                      <a:pt x="929" y="2522"/>
                    </a:lnTo>
                    <a:lnTo>
                      <a:pt x="926" y="2510"/>
                    </a:lnTo>
                    <a:lnTo>
                      <a:pt x="920" y="2483"/>
                    </a:lnTo>
                    <a:lnTo>
                      <a:pt x="916" y="2454"/>
                    </a:lnTo>
                    <a:lnTo>
                      <a:pt x="912" y="2424"/>
                    </a:lnTo>
                    <a:lnTo>
                      <a:pt x="911" y="2391"/>
                    </a:lnTo>
                    <a:lnTo>
                      <a:pt x="910" y="2314"/>
                    </a:lnTo>
                    <a:lnTo>
                      <a:pt x="906" y="2192"/>
                    </a:lnTo>
                    <a:lnTo>
                      <a:pt x="900" y="2042"/>
                    </a:lnTo>
                    <a:lnTo>
                      <a:pt x="894" y="1879"/>
                    </a:lnTo>
                    <a:lnTo>
                      <a:pt x="887" y="1721"/>
                    </a:lnTo>
                    <a:lnTo>
                      <a:pt x="880" y="1583"/>
                    </a:lnTo>
                    <a:lnTo>
                      <a:pt x="876" y="1484"/>
                    </a:lnTo>
                    <a:lnTo>
                      <a:pt x="874" y="1439"/>
                    </a:lnTo>
                    <a:lnTo>
                      <a:pt x="873" y="1427"/>
                    </a:lnTo>
                    <a:lnTo>
                      <a:pt x="871" y="1416"/>
                    </a:lnTo>
                    <a:lnTo>
                      <a:pt x="868" y="1406"/>
                    </a:lnTo>
                    <a:lnTo>
                      <a:pt x="864" y="1396"/>
                    </a:lnTo>
                    <a:lnTo>
                      <a:pt x="859" y="1387"/>
                    </a:lnTo>
                    <a:lnTo>
                      <a:pt x="853" y="1378"/>
                    </a:lnTo>
                    <a:lnTo>
                      <a:pt x="847" y="1369"/>
                    </a:lnTo>
                    <a:lnTo>
                      <a:pt x="840" y="1362"/>
                    </a:lnTo>
                    <a:lnTo>
                      <a:pt x="832" y="1355"/>
                    </a:lnTo>
                    <a:lnTo>
                      <a:pt x="823" y="1349"/>
                    </a:lnTo>
                    <a:lnTo>
                      <a:pt x="814" y="1343"/>
                    </a:lnTo>
                    <a:lnTo>
                      <a:pt x="804" y="1339"/>
                    </a:lnTo>
                    <a:lnTo>
                      <a:pt x="795" y="1335"/>
                    </a:lnTo>
                    <a:lnTo>
                      <a:pt x="783" y="1333"/>
                    </a:lnTo>
                    <a:lnTo>
                      <a:pt x="773" y="1331"/>
                    </a:lnTo>
                    <a:lnTo>
                      <a:pt x="761" y="1330"/>
                    </a:lnTo>
                    <a:lnTo>
                      <a:pt x="712" y="1330"/>
                    </a:lnTo>
                    <a:lnTo>
                      <a:pt x="649" y="1330"/>
                    </a:lnTo>
                    <a:lnTo>
                      <a:pt x="577" y="1329"/>
                    </a:lnTo>
                    <a:lnTo>
                      <a:pt x="501" y="1327"/>
                    </a:lnTo>
                    <a:lnTo>
                      <a:pt x="425" y="1325"/>
                    </a:lnTo>
                    <a:lnTo>
                      <a:pt x="355" y="1323"/>
                    </a:lnTo>
                    <a:lnTo>
                      <a:pt x="295" y="1319"/>
                    </a:lnTo>
                    <a:lnTo>
                      <a:pt x="249" y="1314"/>
                    </a:lnTo>
                    <a:lnTo>
                      <a:pt x="245" y="1314"/>
                    </a:lnTo>
                    <a:lnTo>
                      <a:pt x="243" y="1312"/>
                    </a:lnTo>
                    <a:lnTo>
                      <a:pt x="240" y="1312"/>
                    </a:lnTo>
                    <a:lnTo>
                      <a:pt x="237" y="1311"/>
                    </a:lnTo>
                    <a:lnTo>
                      <a:pt x="235" y="1310"/>
                    </a:lnTo>
                    <a:lnTo>
                      <a:pt x="232" y="1309"/>
                    </a:lnTo>
                    <a:lnTo>
                      <a:pt x="231" y="1307"/>
                    </a:lnTo>
                    <a:lnTo>
                      <a:pt x="229" y="1305"/>
                    </a:lnTo>
                    <a:lnTo>
                      <a:pt x="228" y="1301"/>
                    </a:lnTo>
                    <a:lnTo>
                      <a:pt x="226" y="1294"/>
                    </a:lnTo>
                    <a:lnTo>
                      <a:pt x="226" y="1285"/>
                    </a:lnTo>
                    <a:lnTo>
                      <a:pt x="226" y="1274"/>
                    </a:lnTo>
                    <a:lnTo>
                      <a:pt x="228" y="1263"/>
                    </a:lnTo>
                    <a:lnTo>
                      <a:pt x="231" y="1250"/>
                    </a:lnTo>
                    <a:lnTo>
                      <a:pt x="236" y="1236"/>
                    </a:lnTo>
                    <a:lnTo>
                      <a:pt x="242" y="1221"/>
                    </a:lnTo>
                    <a:lnTo>
                      <a:pt x="788" y="165"/>
                    </a:lnTo>
                    <a:lnTo>
                      <a:pt x="792" y="154"/>
                    </a:lnTo>
                    <a:lnTo>
                      <a:pt x="797" y="144"/>
                    </a:lnTo>
                    <a:lnTo>
                      <a:pt x="799" y="133"/>
                    </a:lnTo>
                    <a:lnTo>
                      <a:pt x="801" y="122"/>
                    </a:lnTo>
                    <a:lnTo>
                      <a:pt x="801" y="111"/>
                    </a:lnTo>
                    <a:lnTo>
                      <a:pt x="800" y="101"/>
                    </a:lnTo>
                    <a:lnTo>
                      <a:pt x="798" y="89"/>
                    </a:lnTo>
                    <a:lnTo>
                      <a:pt x="796" y="79"/>
                    </a:lnTo>
                    <a:lnTo>
                      <a:pt x="791" y="69"/>
                    </a:lnTo>
                    <a:lnTo>
                      <a:pt x="787" y="59"/>
                    </a:lnTo>
                    <a:lnTo>
                      <a:pt x="781" y="50"/>
                    </a:lnTo>
                    <a:lnTo>
                      <a:pt x="775" y="41"/>
                    </a:lnTo>
                    <a:lnTo>
                      <a:pt x="767" y="32"/>
                    </a:lnTo>
                    <a:lnTo>
                      <a:pt x="758" y="25"/>
                    </a:lnTo>
                    <a:lnTo>
                      <a:pt x="750" y="19"/>
                    </a:lnTo>
                    <a:lnTo>
                      <a:pt x="740" y="13"/>
                    </a:lnTo>
                    <a:lnTo>
                      <a:pt x="729" y="8"/>
                    </a:lnTo>
                    <a:lnTo>
                      <a:pt x="718" y="5"/>
                    </a:lnTo>
                    <a:lnTo>
                      <a:pt x="708" y="2"/>
                    </a:lnTo>
                    <a:lnTo>
                      <a:pt x="696" y="0"/>
                    </a:lnTo>
                    <a:lnTo>
                      <a:pt x="686" y="0"/>
                    </a:lnTo>
                    <a:lnTo>
                      <a:pt x="675" y="1"/>
                    </a:lnTo>
                    <a:lnTo>
                      <a:pt x="664" y="2"/>
                    </a:lnTo>
                    <a:lnTo>
                      <a:pt x="654" y="6"/>
                    </a:lnTo>
                    <a:lnTo>
                      <a:pt x="644" y="10"/>
                    </a:lnTo>
                    <a:lnTo>
                      <a:pt x="633" y="14"/>
                    </a:lnTo>
                    <a:lnTo>
                      <a:pt x="624" y="20"/>
                    </a:lnTo>
                    <a:lnTo>
                      <a:pt x="616" y="26"/>
                    </a:lnTo>
                    <a:lnTo>
                      <a:pt x="607" y="34"/>
                    </a:lnTo>
                    <a:lnTo>
                      <a:pt x="600" y="42"/>
                    </a:lnTo>
                    <a:lnTo>
                      <a:pt x="593" y="51"/>
                    </a:lnTo>
                    <a:lnTo>
                      <a:pt x="588" y="61"/>
                    </a:lnTo>
                    <a:lnTo>
                      <a:pt x="41" y="1120"/>
                    </a:lnTo>
                    <a:lnTo>
                      <a:pt x="31" y="1139"/>
                    </a:lnTo>
                    <a:lnTo>
                      <a:pt x="24" y="1158"/>
                    </a:lnTo>
                    <a:lnTo>
                      <a:pt x="17" y="1177"/>
                    </a:lnTo>
                    <a:lnTo>
                      <a:pt x="12" y="1197"/>
                    </a:lnTo>
                    <a:lnTo>
                      <a:pt x="8" y="1215"/>
                    </a:lnTo>
                    <a:lnTo>
                      <a:pt x="3" y="1235"/>
                    </a:lnTo>
                    <a:lnTo>
                      <a:pt x="1" y="1254"/>
                    </a:lnTo>
                    <a:lnTo>
                      <a:pt x="0" y="1272"/>
                    </a:lnTo>
                    <a:lnTo>
                      <a:pt x="0" y="1291"/>
                    </a:lnTo>
                    <a:lnTo>
                      <a:pt x="0" y="1309"/>
                    </a:lnTo>
                    <a:lnTo>
                      <a:pt x="2" y="1327"/>
                    </a:lnTo>
                    <a:lnTo>
                      <a:pt x="6" y="1345"/>
                    </a:lnTo>
                    <a:lnTo>
                      <a:pt x="10" y="1362"/>
                    </a:lnTo>
                    <a:lnTo>
                      <a:pt x="16" y="1379"/>
                    </a:lnTo>
                    <a:lnTo>
                      <a:pt x="22" y="1395"/>
                    </a:lnTo>
                    <a:lnTo>
                      <a:pt x="29" y="1411"/>
                    </a:lnTo>
                    <a:lnTo>
                      <a:pt x="37" y="1423"/>
                    </a:lnTo>
                    <a:lnTo>
                      <a:pt x="45" y="1436"/>
                    </a:lnTo>
                    <a:lnTo>
                      <a:pt x="53" y="1447"/>
                    </a:lnTo>
                    <a:lnTo>
                      <a:pt x="62" y="1458"/>
                    </a:lnTo>
                    <a:lnTo>
                      <a:pt x="72" y="1469"/>
                    </a:lnTo>
                    <a:lnTo>
                      <a:pt x="82" y="1478"/>
                    </a:lnTo>
                    <a:lnTo>
                      <a:pt x="93" y="1487"/>
                    </a:lnTo>
                    <a:lnTo>
                      <a:pt x="105" y="1495"/>
                    </a:lnTo>
                    <a:lnTo>
                      <a:pt x="117" y="1504"/>
                    </a:lnTo>
                    <a:lnTo>
                      <a:pt x="131" y="1510"/>
                    </a:lnTo>
                    <a:lnTo>
                      <a:pt x="143" y="1517"/>
                    </a:lnTo>
                    <a:lnTo>
                      <a:pt x="158" y="1522"/>
                    </a:lnTo>
                    <a:lnTo>
                      <a:pt x="171" y="1528"/>
                    </a:lnTo>
                    <a:lnTo>
                      <a:pt x="187" y="1532"/>
                    </a:lnTo>
                    <a:lnTo>
                      <a:pt x="201" y="1535"/>
                    </a:lnTo>
                    <a:lnTo>
                      <a:pt x="218" y="1538"/>
                    </a:lnTo>
                    <a:lnTo>
                      <a:pt x="257" y="1542"/>
                    </a:lnTo>
                    <a:lnTo>
                      <a:pt x="306" y="1546"/>
                    </a:lnTo>
                    <a:lnTo>
                      <a:pt x="361" y="1549"/>
                    </a:lnTo>
                    <a:lnTo>
                      <a:pt x="421" y="1551"/>
                    </a:lnTo>
                    <a:lnTo>
                      <a:pt x="482" y="1553"/>
                    </a:lnTo>
                    <a:lnTo>
                      <a:pt x="543" y="1554"/>
                    </a:lnTo>
                    <a:lnTo>
                      <a:pt x="601" y="1555"/>
                    </a:lnTo>
                    <a:lnTo>
                      <a:pt x="654" y="1555"/>
                    </a:lnTo>
                    <a:lnTo>
                      <a:pt x="658" y="1653"/>
                    </a:lnTo>
                    <a:lnTo>
                      <a:pt x="663" y="1768"/>
                    </a:lnTo>
                    <a:lnTo>
                      <a:pt x="668" y="1895"/>
                    </a:lnTo>
                    <a:lnTo>
                      <a:pt x="674" y="2022"/>
                    </a:lnTo>
                    <a:lnTo>
                      <a:pt x="678" y="2144"/>
                    </a:lnTo>
                    <a:lnTo>
                      <a:pt x="682" y="2252"/>
                    </a:lnTo>
                    <a:lnTo>
                      <a:pt x="685" y="2337"/>
                    </a:lnTo>
                    <a:lnTo>
                      <a:pt x="686" y="2391"/>
                    </a:lnTo>
                    <a:lnTo>
                      <a:pt x="687" y="2428"/>
                    </a:lnTo>
                    <a:lnTo>
                      <a:pt x="690" y="2469"/>
                    </a:lnTo>
                    <a:lnTo>
                      <a:pt x="692" y="2492"/>
                    </a:lnTo>
                    <a:lnTo>
                      <a:pt x="696" y="2515"/>
                    </a:lnTo>
                    <a:lnTo>
                      <a:pt x="700" y="2540"/>
                    </a:lnTo>
                    <a:lnTo>
                      <a:pt x="707" y="2564"/>
                    </a:lnTo>
                    <a:lnTo>
                      <a:pt x="713" y="2588"/>
                    </a:lnTo>
                    <a:lnTo>
                      <a:pt x="721" y="2612"/>
                    </a:lnTo>
                    <a:lnTo>
                      <a:pt x="731" y="2636"/>
                    </a:lnTo>
                    <a:lnTo>
                      <a:pt x="742" y="2660"/>
                    </a:lnTo>
                    <a:lnTo>
                      <a:pt x="755" y="2683"/>
                    </a:lnTo>
                    <a:lnTo>
                      <a:pt x="770" y="2705"/>
                    </a:lnTo>
                    <a:lnTo>
                      <a:pt x="778" y="2717"/>
                    </a:lnTo>
                    <a:lnTo>
                      <a:pt x="786" y="2727"/>
                    </a:lnTo>
                    <a:lnTo>
                      <a:pt x="795" y="2736"/>
                    </a:lnTo>
                    <a:lnTo>
                      <a:pt x="804" y="2747"/>
                    </a:lnTo>
                    <a:lnTo>
                      <a:pt x="815" y="2757"/>
                    </a:lnTo>
                    <a:lnTo>
                      <a:pt x="826" y="2766"/>
                    </a:lnTo>
                    <a:lnTo>
                      <a:pt x="838" y="2775"/>
                    </a:lnTo>
                    <a:lnTo>
                      <a:pt x="849" y="2784"/>
                    </a:lnTo>
                    <a:lnTo>
                      <a:pt x="862" y="2791"/>
                    </a:lnTo>
                    <a:lnTo>
                      <a:pt x="874" y="2798"/>
                    </a:lnTo>
                    <a:lnTo>
                      <a:pt x="888" y="2804"/>
                    </a:lnTo>
                    <a:lnTo>
                      <a:pt x="901" y="2811"/>
                    </a:lnTo>
                    <a:lnTo>
                      <a:pt x="914" y="2815"/>
                    </a:lnTo>
                    <a:lnTo>
                      <a:pt x="928" y="2820"/>
                    </a:lnTo>
                    <a:lnTo>
                      <a:pt x="942" y="2823"/>
                    </a:lnTo>
                    <a:lnTo>
                      <a:pt x="957" y="2826"/>
                    </a:lnTo>
                    <a:lnTo>
                      <a:pt x="971" y="2829"/>
                    </a:lnTo>
                    <a:lnTo>
                      <a:pt x="987" y="2830"/>
                    </a:lnTo>
                    <a:lnTo>
                      <a:pt x="1002" y="2831"/>
                    </a:lnTo>
                    <a:lnTo>
                      <a:pt x="1018" y="2831"/>
                    </a:lnTo>
                    <a:lnTo>
                      <a:pt x="2093" y="2831"/>
                    </a:lnTo>
                    <a:lnTo>
                      <a:pt x="2105" y="2830"/>
                    </a:lnTo>
                    <a:lnTo>
                      <a:pt x="2116" y="2828"/>
                    </a:lnTo>
                    <a:lnTo>
                      <a:pt x="2126" y="2826"/>
                    </a:lnTo>
                    <a:lnTo>
                      <a:pt x="2137" y="2822"/>
                    </a:lnTo>
                    <a:lnTo>
                      <a:pt x="2147" y="2818"/>
                    </a:lnTo>
                    <a:lnTo>
                      <a:pt x="2156" y="2812"/>
                    </a:lnTo>
                    <a:lnTo>
                      <a:pt x="2165" y="2805"/>
                    </a:lnTo>
                    <a:lnTo>
                      <a:pt x="2173" y="2798"/>
                    </a:lnTo>
                    <a:lnTo>
                      <a:pt x="2180" y="2790"/>
                    </a:lnTo>
                    <a:lnTo>
                      <a:pt x="2186" y="2782"/>
                    </a:lnTo>
                    <a:lnTo>
                      <a:pt x="2193" y="2772"/>
                    </a:lnTo>
                    <a:lnTo>
                      <a:pt x="2197" y="2762"/>
                    </a:lnTo>
                    <a:lnTo>
                      <a:pt x="2201" y="2752"/>
                    </a:lnTo>
                    <a:lnTo>
                      <a:pt x="2204" y="2740"/>
                    </a:lnTo>
                    <a:lnTo>
                      <a:pt x="2205" y="2730"/>
                    </a:lnTo>
                    <a:lnTo>
                      <a:pt x="2206" y="2718"/>
                    </a:lnTo>
                    <a:lnTo>
                      <a:pt x="2205" y="2706"/>
                    </a:lnTo>
                    <a:lnTo>
                      <a:pt x="2204" y="2695"/>
                    </a:lnTo>
                    <a:lnTo>
                      <a:pt x="2201" y="2684"/>
                    </a:lnTo>
                    <a:lnTo>
                      <a:pt x="2197" y="2674"/>
                    </a:lnTo>
                    <a:lnTo>
                      <a:pt x="2193" y="2664"/>
                    </a:lnTo>
                    <a:lnTo>
                      <a:pt x="2186" y="2655"/>
                    </a:lnTo>
                    <a:lnTo>
                      <a:pt x="2180" y="2646"/>
                    </a:lnTo>
                    <a:lnTo>
                      <a:pt x="2173" y="2638"/>
                    </a:lnTo>
                    <a:lnTo>
                      <a:pt x="2165" y="2631"/>
                    </a:lnTo>
                    <a:lnTo>
                      <a:pt x="2156" y="2625"/>
                    </a:lnTo>
                    <a:lnTo>
                      <a:pt x="2147" y="2618"/>
                    </a:lnTo>
                    <a:lnTo>
                      <a:pt x="2137" y="2614"/>
                    </a:lnTo>
                    <a:lnTo>
                      <a:pt x="2126" y="2610"/>
                    </a:lnTo>
                    <a:lnTo>
                      <a:pt x="2116" y="2607"/>
                    </a:lnTo>
                    <a:lnTo>
                      <a:pt x="2105" y="2606"/>
                    </a:lnTo>
                    <a:lnTo>
                      <a:pt x="2093" y="26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7" name="Freeform 1167">
                <a:extLst>
                  <a:ext uri="{FF2B5EF4-FFF2-40B4-BE49-F238E27FC236}">
                    <a16:creationId xmlns:a16="http://schemas.microsoft.com/office/drawing/2014/main" id="{075B81E7-A338-48D6-BF8D-0D5F27E10697}"/>
                  </a:ext>
                </a:extLst>
              </p:cNvPr>
              <p:cNvSpPr>
                <a:spLocks/>
              </p:cNvSpPr>
              <p:nvPr/>
            </p:nvSpPr>
            <p:spPr bwMode="auto">
              <a:xfrm>
                <a:off x="3589" y="2811"/>
                <a:ext cx="298" cy="294"/>
              </a:xfrm>
              <a:custGeom>
                <a:avLst/>
                <a:gdLst>
                  <a:gd name="T0" fmla="*/ 0 w 4476"/>
                  <a:gd name="T1" fmla="*/ 0 h 4406"/>
                  <a:gd name="T2" fmla="*/ 0 w 4476"/>
                  <a:gd name="T3" fmla="*/ 0 h 4406"/>
                  <a:gd name="T4" fmla="*/ 0 w 4476"/>
                  <a:gd name="T5" fmla="*/ 0 h 4406"/>
                  <a:gd name="T6" fmla="*/ 0 w 4476"/>
                  <a:gd name="T7" fmla="*/ 0 h 4406"/>
                  <a:gd name="T8" fmla="*/ 0 w 4476"/>
                  <a:gd name="T9" fmla="*/ 0 h 4406"/>
                  <a:gd name="T10" fmla="*/ 0 w 4476"/>
                  <a:gd name="T11" fmla="*/ 0 h 4406"/>
                  <a:gd name="T12" fmla="*/ 0 w 4476"/>
                  <a:gd name="T13" fmla="*/ 0 h 4406"/>
                  <a:gd name="T14" fmla="*/ 0 w 4476"/>
                  <a:gd name="T15" fmla="*/ 0 h 4406"/>
                  <a:gd name="T16" fmla="*/ 0 w 4476"/>
                  <a:gd name="T17" fmla="*/ 0 h 4406"/>
                  <a:gd name="T18" fmla="*/ 0 w 4476"/>
                  <a:gd name="T19" fmla="*/ 0 h 4406"/>
                  <a:gd name="T20" fmla="*/ 0 w 4476"/>
                  <a:gd name="T21" fmla="*/ 0 h 4406"/>
                  <a:gd name="T22" fmla="*/ 0 w 4476"/>
                  <a:gd name="T23" fmla="*/ 0 h 4406"/>
                  <a:gd name="T24" fmla="*/ 0 w 4476"/>
                  <a:gd name="T25" fmla="*/ 0 h 4406"/>
                  <a:gd name="T26" fmla="*/ 0 w 4476"/>
                  <a:gd name="T27" fmla="*/ 0 h 4406"/>
                  <a:gd name="T28" fmla="*/ 0 w 4476"/>
                  <a:gd name="T29" fmla="*/ 0 h 4406"/>
                  <a:gd name="T30" fmla="*/ 0 w 4476"/>
                  <a:gd name="T31" fmla="*/ 0 h 4406"/>
                  <a:gd name="T32" fmla="*/ 0 w 4476"/>
                  <a:gd name="T33" fmla="*/ 0 h 4406"/>
                  <a:gd name="T34" fmla="*/ 0 w 4476"/>
                  <a:gd name="T35" fmla="*/ 0 h 4406"/>
                  <a:gd name="T36" fmla="*/ 0 w 4476"/>
                  <a:gd name="T37" fmla="*/ 0 h 4406"/>
                  <a:gd name="T38" fmla="*/ 0 w 4476"/>
                  <a:gd name="T39" fmla="*/ 0 h 4406"/>
                  <a:gd name="T40" fmla="*/ 0 w 4476"/>
                  <a:gd name="T41" fmla="*/ 0 h 4406"/>
                  <a:gd name="T42" fmla="*/ 0 w 4476"/>
                  <a:gd name="T43" fmla="*/ 0 h 4406"/>
                  <a:gd name="T44" fmla="*/ 0 w 4476"/>
                  <a:gd name="T45" fmla="*/ 0 h 4406"/>
                  <a:gd name="T46" fmla="*/ 0 w 4476"/>
                  <a:gd name="T47" fmla="*/ 0 h 4406"/>
                  <a:gd name="T48" fmla="*/ 0 w 4476"/>
                  <a:gd name="T49" fmla="*/ 0 h 4406"/>
                  <a:gd name="T50" fmla="*/ 0 w 4476"/>
                  <a:gd name="T51" fmla="*/ 0 h 4406"/>
                  <a:gd name="T52" fmla="*/ 0 w 4476"/>
                  <a:gd name="T53" fmla="*/ 0 h 4406"/>
                  <a:gd name="T54" fmla="*/ 0 w 4476"/>
                  <a:gd name="T55" fmla="*/ 0 h 4406"/>
                  <a:gd name="T56" fmla="*/ 0 w 4476"/>
                  <a:gd name="T57" fmla="*/ 0 h 4406"/>
                  <a:gd name="T58" fmla="*/ 0 w 4476"/>
                  <a:gd name="T59" fmla="*/ 0 h 4406"/>
                  <a:gd name="T60" fmla="*/ 0 w 4476"/>
                  <a:gd name="T61" fmla="*/ 0 h 4406"/>
                  <a:gd name="T62" fmla="*/ 0 w 4476"/>
                  <a:gd name="T63" fmla="*/ 0 h 4406"/>
                  <a:gd name="T64" fmla="*/ 0 w 4476"/>
                  <a:gd name="T65" fmla="*/ 0 h 4406"/>
                  <a:gd name="T66" fmla="*/ 0 w 4476"/>
                  <a:gd name="T67" fmla="*/ 0 h 4406"/>
                  <a:gd name="T68" fmla="*/ 0 w 4476"/>
                  <a:gd name="T69" fmla="*/ 0 h 4406"/>
                  <a:gd name="T70" fmla="*/ 0 w 4476"/>
                  <a:gd name="T71" fmla="*/ 0 h 4406"/>
                  <a:gd name="T72" fmla="*/ 0 w 4476"/>
                  <a:gd name="T73" fmla="*/ 0 h 4406"/>
                  <a:gd name="T74" fmla="*/ 0 w 4476"/>
                  <a:gd name="T75" fmla="*/ 0 h 4406"/>
                  <a:gd name="T76" fmla="*/ 0 w 4476"/>
                  <a:gd name="T77" fmla="*/ 0 h 4406"/>
                  <a:gd name="T78" fmla="*/ 0 w 4476"/>
                  <a:gd name="T79" fmla="*/ 0 h 4406"/>
                  <a:gd name="T80" fmla="*/ 0 w 4476"/>
                  <a:gd name="T81" fmla="*/ 0 h 4406"/>
                  <a:gd name="T82" fmla="*/ 0 w 4476"/>
                  <a:gd name="T83" fmla="*/ 0 h 4406"/>
                  <a:gd name="T84" fmla="*/ 0 w 4476"/>
                  <a:gd name="T85" fmla="*/ 0 h 4406"/>
                  <a:gd name="T86" fmla="*/ 0 w 4476"/>
                  <a:gd name="T87" fmla="*/ 0 h 4406"/>
                  <a:gd name="T88" fmla="*/ 0 w 4476"/>
                  <a:gd name="T89" fmla="*/ 0 h 4406"/>
                  <a:gd name="T90" fmla="*/ 0 w 4476"/>
                  <a:gd name="T91" fmla="*/ 0 h 4406"/>
                  <a:gd name="T92" fmla="*/ 0 w 4476"/>
                  <a:gd name="T93" fmla="*/ 0 h 4406"/>
                  <a:gd name="T94" fmla="*/ 0 w 4476"/>
                  <a:gd name="T95" fmla="*/ 0 h 4406"/>
                  <a:gd name="T96" fmla="*/ 0 w 4476"/>
                  <a:gd name="T97" fmla="*/ 0 h 4406"/>
                  <a:gd name="T98" fmla="*/ 0 w 4476"/>
                  <a:gd name="T99" fmla="*/ 0 h 4406"/>
                  <a:gd name="T100" fmla="*/ 0 w 4476"/>
                  <a:gd name="T101" fmla="*/ 0 h 4406"/>
                  <a:gd name="T102" fmla="*/ 0 w 4476"/>
                  <a:gd name="T103" fmla="*/ 0 h 4406"/>
                  <a:gd name="T104" fmla="*/ 0 w 4476"/>
                  <a:gd name="T105" fmla="*/ 0 h 4406"/>
                  <a:gd name="T106" fmla="*/ 0 w 4476"/>
                  <a:gd name="T107" fmla="*/ 0 h 4406"/>
                  <a:gd name="T108" fmla="*/ 0 w 4476"/>
                  <a:gd name="T109" fmla="*/ 0 h 4406"/>
                  <a:gd name="T110" fmla="*/ 0 w 4476"/>
                  <a:gd name="T111" fmla="*/ 0 h 4406"/>
                  <a:gd name="T112" fmla="*/ 0 w 4476"/>
                  <a:gd name="T113" fmla="*/ 0 h 4406"/>
                  <a:gd name="T114" fmla="*/ 0 w 4476"/>
                  <a:gd name="T115" fmla="*/ 0 h 4406"/>
                  <a:gd name="T116" fmla="*/ 0 w 4476"/>
                  <a:gd name="T117" fmla="*/ 0 h 4406"/>
                  <a:gd name="T118" fmla="*/ 0 w 4476"/>
                  <a:gd name="T119" fmla="*/ 0 h 4406"/>
                  <a:gd name="T120" fmla="*/ 0 w 4476"/>
                  <a:gd name="T121" fmla="*/ 0 h 4406"/>
                  <a:gd name="T122" fmla="*/ 0 w 4476"/>
                  <a:gd name="T123" fmla="*/ 0 h 44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476" h="4406">
                    <a:moveTo>
                      <a:pt x="4169" y="623"/>
                    </a:moveTo>
                    <a:lnTo>
                      <a:pt x="4149" y="605"/>
                    </a:lnTo>
                    <a:lnTo>
                      <a:pt x="4130" y="589"/>
                    </a:lnTo>
                    <a:lnTo>
                      <a:pt x="4109" y="573"/>
                    </a:lnTo>
                    <a:lnTo>
                      <a:pt x="4087" y="560"/>
                    </a:lnTo>
                    <a:lnTo>
                      <a:pt x="4064" y="547"/>
                    </a:lnTo>
                    <a:lnTo>
                      <a:pt x="4042" y="537"/>
                    </a:lnTo>
                    <a:lnTo>
                      <a:pt x="4018" y="526"/>
                    </a:lnTo>
                    <a:lnTo>
                      <a:pt x="3993" y="518"/>
                    </a:lnTo>
                    <a:lnTo>
                      <a:pt x="3968" y="511"/>
                    </a:lnTo>
                    <a:lnTo>
                      <a:pt x="3943" y="504"/>
                    </a:lnTo>
                    <a:lnTo>
                      <a:pt x="3918" y="499"/>
                    </a:lnTo>
                    <a:lnTo>
                      <a:pt x="3891" y="494"/>
                    </a:lnTo>
                    <a:lnTo>
                      <a:pt x="3865" y="490"/>
                    </a:lnTo>
                    <a:lnTo>
                      <a:pt x="3838" y="488"/>
                    </a:lnTo>
                    <a:lnTo>
                      <a:pt x="3810" y="486"/>
                    </a:lnTo>
                    <a:lnTo>
                      <a:pt x="3783" y="485"/>
                    </a:lnTo>
                    <a:lnTo>
                      <a:pt x="3755" y="485"/>
                    </a:lnTo>
                    <a:lnTo>
                      <a:pt x="3727" y="485"/>
                    </a:lnTo>
                    <a:lnTo>
                      <a:pt x="3700" y="486"/>
                    </a:lnTo>
                    <a:lnTo>
                      <a:pt x="3673" y="488"/>
                    </a:lnTo>
                    <a:lnTo>
                      <a:pt x="3617" y="492"/>
                    </a:lnTo>
                    <a:lnTo>
                      <a:pt x="3562" y="499"/>
                    </a:lnTo>
                    <a:lnTo>
                      <a:pt x="3507" y="506"/>
                    </a:lnTo>
                    <a:lnTo>
                      <a:pt x="3454" y="514"/>
                    </a:lnTo>
                    <a:lnTo>
                      <a:pt x="3403" y="523"/>
                    </a:lnTo>
                    <a:lnTo>
                      <a:pt x="3353" y="532"/>
                    </a:lnTo>
                    <a:lnTo>
                      <a:pt x="3330" y="536"/>
                    </a:lnTo>
                    <a:lnTo>
                      <a:pt x="3310" y="539"/>
                    </a:lnTo>
                    <a:lnTo>
                      <a:pt x="3289" y="543"/>
                    </a:lnTo>
                    <a:lnTo>
                      <a:pt x="3270" y="546"/>
                    </a:lnTo>
                    <a:lnTo>
                      <a:pt x="3252" y="548"/>
                    </a:lnTo>
                    <a:lnTo>
                      <a:pt x="3234" y="551"/>
                    </a:lnTo>
                    <a:lnTo>
                      <a:pt x="3219" y="553"/>
                    </a:lnTo>
                    <a:lnTo>
                      <a:pt x="3203" y="554"/>
                    </a:lnTo>
                    <a:lnTo>
                      <a:pt x="3169" y="558"/>
                    </a:lnTo>
                    <a:lnTo>
                      <a:pt x="3137" y="559"/>
                    </a:lnTo>
                    <a:lnTo>
                      <a:pt x="3107" y="559"/>
                    </a:lnTo>
                    <a:lnTo>
                      <a:pt x="3080" y="558"/>
                    </a:lnTo>
                    <a:lnTo>
                      <a:pt x="3055" y="554"/>
                    </a:lnTo>
                    <a:lnTo>
                      <a:pt x="3032" y="550"/>
                    </a:lnTo>
                    <a:lnTo>
                      <a:pt x="3012" y="546"/>
                    </a:lnTo>
                    <a:lnTo>
                      <a:pt x="2992" y="540"/>
                    </a:lnTo>
                    <a:lnTo>
                      <a:pt x="2976" y="533"/>
                    </a:lnTo>
                    <a:lnTo>
                      <a:pt x="2959" y="524"/>
                    </a:lnTo>
                    <a:lnTo>
                      <a:pt x="2945" y="515"/>
                    </a:lnTo>
                    <a:lnTo>
                      <a:pt x="2931" y="505"/>
                    </a:lnTo>
                    <a:lnTo>
                      <a:pt x="2919" y="494"/>
                    </a:lnTo>
                    <a:lnTo>
                      <a:pt x="2907" y="482"/>
                    </a:lnTo>
                    <a:lnTo>
                      <a:pt x="2897" y="470"/>
                    </a:lnTo>
                    <a:lnTo>
                      <a:pt x="2887" y="456"/>
                    </a:lnTo>
                    <a:lnTo>
                      <a:pt x="2855" y="411"/>
                    </a:lnTo>
                    <a:lnTo>
                      <a:pt x="2817" y="357"/>
                    </a:lnTo>
                    <a:lnTo>
                      <a:pt x="2775" y="299"/>
                    </a:lnTo>
                    <a:lnTo>
                      <a:pt x="2751" y="269"/>
                    </a:lnTo>
                    <a:lnTo>
                      <a:pt x="2726" y="240"/>
                    </a:lnTo>
                    <a:lnTo>
                      <a:pt x="2701" y="211"/>
                    </a:lnTo>
                    <a:lnTo>
                      <a:pt x="2673" y="182"/>
                    </a:lnTo>
                    <a:lnTo>
                      <a:pt x="2643" y="154"/>
                    </a:lnTo>
                    <a:lnTo>
                      <a:pt x="2612" y="127"/>
                    </a:lnTo>
                    <a:lnTo>
                      <a:pt x="2595" y="115"/>
                    </a:lnTo>
                    <a:lnTo>
                      <a:pt x="2578" y="103"/>
                    </a:lnTo>
                    <a:lnTo>
                      <a:pt x="2561" y="91"/>
                    </a:lnTo>
                    <a:lnTo>
                      <a:pt x="2543" y="80"/>
                    </a:lnTo>
                    <a:lnTo>
                      <a:pt x="2526" y="68"/>
                    </a:lnTo>
                    <a:lnTo>
                      <a:pt x="2507" y="58"/>
                    </a:lnTo>
                    <a:lnTo>
                      <a:pt x="2487" y="49"/>
                    </a:lnTo>
                    <a:lnTo>
                      <a:pt x="2468" y="40"/>
                    </a:lnTo>
                    <a:lnTo>
                      <a:pt x="2448" y="31"/>
                    </a:lnTo>
                    <a:lnTo>
                      <a:pt x="2428" y="24"/>
                    </a:lnTo>
                    <a:lnTo>
                      <a:pt x="2406" y="18"/>
                    </a:lnTo>
                    <a:lnTo>
                      <a:pt x="2384" y="12"/>
                    </a:lnTo>
                    <a:lnTo>
                      <a:pt x="2362" y="6"/>
                    </a:lnTo>
                    <a:lnTo>
                      <a:pt x="2341" y="3"/>
                    </a:lnTo>
                    <a:lnTo>
                      <a:pt x="2318" y="1"/>
                    </a:lnTo>
                    <a:lnTo>
                      <a:pt x="2296" y="0"/>
                    </a:lnTo>
                    <a:lnTo>
                      <a:pt x="2274" y="1"/>
                    </a:lnTo>
                    <a:lnTo>
                      <a:pt x="2252" y="2"/>
                    </a:lnTo>
                    <a:lnTo>
                      <a:pt x="2230" y="5"/>
                    </a:lnTo>
                    <a:lnTo>
                      <a:pt x="2207" y="8"/>
                    </a:lnTo>
                    <a:lnTo>
                      <a:pt x="2185" y="14"/>
                    </a:lnTo>
                    <a:lnTo>
                      <a:pt x="2163" y="19"/>
                    </a:lnTo>
                    <a:lnTo>
                      <a:pt x="2140" y="26"/>
                    </a:lnTo>
                    <a:lnTo>
                      <a:pt x="2118" y="33"/>
                    </a:lnTo>
                    <a:lnTo>
                      <a:pt x="2097" y="42"/>
                    </a:lnTo>
                    <a:lnTo>
                      <a:pt x="2074" y="50"/>
                    </a:lnTo>
                    <a:lnTo>
                      <a:pt x="2052" y="60"/>
                    </a:lnTo>
                    <a:lnTo>
                      <a:pt x="2030" y="69"/>
                    </a:lnTo>
                    <a:lnTo>
                      <a:pt x="1987" y="92"/>
                    </a:lnTo>
                    <a:lnTo>
                      <a:pt x="1945" y="116"/>
                    </a:lnTo>
                    <a:lnTo>
                      <a:pt x="1903" y="141"/>
                    </a:lnTo>
                    <a:lnTo>
                      <a:pt x="1863" y="167"/>
                    </a:lnTo>
                    <a:lnTo>
                      <a:pt x="1784" y="220"/>
                    </a:lnTo>
                    <a:lnTo>
                      <a:pt x="1712" y="272"/>
                    </a:lnTo>
                    <a:lnTo>
                      <a:pt x="1700" y="281"/>
                    </a:lnTo>
                    <a:lnTo>
                      <a:pt x="1687" y="291"/>
                    </a:lnTo>
                    <a:lnTo>
                      <a:pt x="1675" y="299"/>
                    </a:lnTo>
                    <a:lnTo>
                      <a:pt x="1663" y="307"/>
                    </a:lnTo>
                    <a:lnTo>
                      <a:pt x="1652" y="316"/>
                    </a:lnTo>
                    <a:lnTo>
                      <a:pt x="1641" y="323"/>
                    </a:lnTo>
                    <a:lnTo>
                      <a:pt x="1630" y="330"/>
                    </a:lnTo>
                    <a:lnTo>
                      <a:pt x="1620" y="337"/>
                    </a:lnTo>
                    <a:lnTo>
                      <a:pt x="1609" y="345"/>
                    </a:lnTo>
                    <a:lnTo>
                      <a:pt x="1596" y="351"/>
                    </a:lnTo>
                    <a:lnTo>
                      <a:pt x="1584" y="357"/>
                    </a:lnTo>
                    <a:lnTo>
                      <a:pt x="1570" y="362"/>
                    </a:lnTo>
                    <a:lnTo>
                      <a:pt x="1557" y="366"/>
                    </a:lnTo>
                    <a:lnTo>
                      <a:pt x="1542" y="370"/>
                    </a:lnTo>
                    <a:lnTo>
                      <a:pt x="1527" y="373"/>
                    </a:lnTo>
                    <a:lnTo>
                      <a:pt x="1512" y="377"/>
                    </a:lnTo>
                    <a:lnTo>
                      <a:pt x="1497" y="379"/>
                    </a:lnTo>
                    <a:lnTo>
                      <a:pt x="1480" y="381"/>
                    </a:lnTo>
                    <a:lnTo>
                      <a:pt x="1465" y="382"/>
                    </a:lnTo>
                    <a:lnTo>
                      <a:pt x="1448" y="383"/>
                    </a:lnTo>
                    <a:lnTo>
                      <a:pt x="1432" y="383"/>
                    </a:lnTo>
                    <a:lnTo>
                      <a:pt x="1415" y="382"/>
                    </a:lnTo>
                    <a:lnTo>
                      <a:pt x="1399" y="381"/>
                    </a:lnTo>
                    <a:lnTo>
                      <a:pt x="1383" y="379"/>
                    </a:lnTo>
                    <a:lnTo>
                      <a:pt x="1350" y="374"/>
                    </a:lnTo>
                    <a:lnTo>
                      <a:pt x="1318" y="367"/>
                    </a:lnTo>
                    <a:lnTo>
                      <a:pt x="1302" y="363"/>
                    </a:lnTo>
                    <a:lnTo>
                      <a:pt x="1288" y="358"/>
                    </a:lnTo>
                    <a:lnTo>
                      <a:pt x="1272" y="353"/>
                    </a:lnTo>
                    <a:lnTo>
                      <a:pt x="1259" y="348"/>
                    </a:lnTo>
                    <a:lnTo>
                      <a:pt x="1245" y="341"/>
                    </a:lnTo>
                    <a:lnTo>
                      <a:pt x="1231" y="334"/>
                    </a:lnTo>
                    <a:lnTo>
                      <a:pt x="1219" y="327"/>
                    </a:lnTo>
                    <a:lnTo>
                      <a:pt x="1206" y="320"/>
                    </a:lnTo>
                    <a:lnTo>
                      <a:pt x="1195" y="311"/>
                    </a:lnTo>
                    <a:lnTo>
                      <a:pt x="1185" y="303"/>
                    </a:lnTo>
                    <a:lnTo>
                      <a:pt x="1175" y="294"/>
                    </a:lnTo>
                    <a:lnTo>
                      <a:pt x="1166" y="285"/>
                    </a:lnTo>
                    <a:lnTo>
                      <a:pt x="1149" y="266"/>
                    </a:lnTo>
                    <a:lnTo>
                      <a:pt x="1131" y="248"/>
                    </a:lnTo>
                    <a:lnTo>
                      <a:pt x="1110" y="230"/>
                    </a:lnTo>
                    <a:lnTo>
                      <a:pt x="1087" y="211"/>
                    </a:lnTo>
                    <a:lnTo>
                      <a:pt x="1064" y="194"/>
                    </a:lnTo>
                    <a:lnTo>
                      <a:pt x="1039" y="176"/>
                    </a:lnTo>
                    <a:lnTo>
                      <a:pt x="1012" y="158"/>
                    </a:lnTo>
                    <a:lnTo>
                      <a:pt x="984" y="142"/>
                    </a:lnTo>
                    <a:lnTo>
                      <a:pt x="955" y="126"/>
                    </a:lnTo>
                    <a:lnTo>
                      <a:pt x="925" y="111"/>
                    </a:lnTo>
                    <a:lnTo>
                      <a:pt x="893" y="96"/>
                    </a:lnTo>
                    <a:lnTo>
                      <a:pt x="861" y="82"/>
                    </a:lnTo>
                    <a:lnTo>
                      <a:pt x="828" y="69"/>
                    </a:lnTo>
                    <a:lnTo>
                      <a:pt x="794" y="58"/>
                    </a:lnTo>
                    <a:lnTo>
                      <a:pt x="760" y="48"/>
                    </a:lnTo>
                    <a:lnTo>
                      <a:pt x="724" y="38"/>
                    </a:lnTo>
                    <a:lnTo>
                      <a:pt x="689" y="30"/>
                    </a:lnTo>
                    <a:lnTo>
                      <a:pt x="653" y="24"/>
                    </a:lnTo>
                    <a:lnTo>
                      <a:pt x="617" y="20"/>
                    </a:lnTo>
                    <a:lnTo>
                      <a:pt x="581" y="17"/>
                    </a:lnTo>
                    <a:lnTo>
                      <a:pt x="544" y="15"/>
                    </a:lnTo>
                    <a:lnTo>
                      <a:pt x="508" y="16"/>
                    </a:lnTo>
                    <a:lnTo>
                      <a:pt x="472" y="19"/>
                    </a:lnTo>
                    <a:lnTo>
                      <a:pt x="437" y="23"/>
                    </a:lnTo>
                    <a:lnTo>
                      <a:pt x="401" y="30"/>
                    </a:lnTo>
                    <a:lnTo>
                      <a:pt x="366" y="38"/>
                    </a:lnTo>
                    <a:lnTo>
                      <a:pt x="331" y="51"/>
                    </a:lnTo>
                    <a:lnTo>
                      <a:pt x="297" y="64"/>
                    </a:lnTo>
                    <a:lnTo>
                      <a:pt x="263" y="81"/>
                    </a:lnTo>
                    <a:lnTo>
                      <a:pt x="231" y="101"/>
                    </a:lnTo>
                    <a:lnTo>
                      <a:pt x="199" y="122"/>
                    </a:lnTo>
                    <a:lnTo>
                      <a:pt x="169" y="147"/>
                    </a:lnTo>
                    <a:lnTo>
                      <a:pt x="148" y="166"/>
                    </a:lnTo>
                    <a:lnTo>
                      <a:pt x="129" y="185"/>
                    </a:lnTo>
                    <a:lnTo>
                      <a:pt x="110" y="206"/>
                    </a:lnTo>
                    <a:lnTo>
                      <a:pt x="94" y="228"/>
                    </a:lnTo>
                    <a:lnTo>
                      <a:pt x="78" y="250"/>
                    </a:lnTo>
                    <a:lnTo>
                      <a:pt x="65" y="273"/>
                    </a:lnTo>
                    <a:lnTo>
                      <a:pt x="51" y="298"/>
                    </a:lnTo>
                    <a:lnTo>
                      <a:pt x="40" y="322"/>
                    </a:lnTo>
                    <a:lnTo>
                      <a:pt x="31" y="348"/>
                    </a:lnTo>
                    <a:lnTo>
                      <a:pt x="21" y="374"/>
                    </a:lnTo>
                    <a:lnTo>
                      <a:pt x="14" y="401"/>
                    </a:lnTo>
                    <a:lnTo>
                      <a:pt x="9" y="428"/>
                    </a:lnTo>
                    <a:lnTo>
                      <a:pt x="5" y="457"/>
                    </a:lnTo>
                    <a:lnTo>
                      <a:pt x="2" y="486"/>
                    </a:lnTo>
                    <a:lnTo>
                      <a:pt x="0" y="515"/>
                    </a:lnTo>
                    <a:lnTo>
                      <a:pt x="0" y="545"/>
                    </a:lnTo>
                    <a:lnTo>
                      <a:pt x="1" y="569"/>
                    </a:lnTo>
                    <a:lnTo>
                      <a:pt x="3" y="592"/>
                    </a:lnTo>
                    <a:lnTo>
                      <a:pt x="5" y="615"/>
                    </a:lnTo>
                    <a:lnTo>
                      <a:pt x="8" y="639"/>
                    </a:lnTo>
                    <a:lnTo>
                      <a:pt x="12" y="663"/>
                    </a:lnTo>
                    <a:lnTo>
                      <a:pt x="17" y="687"/>
                    </a:lnTo>
                    <a:lnTo>
                      <a:pt x="23" y="711"/>
                    </a:lnTo>
                    <a:lnTo>
                      <a:pt x="30" y="735"/>
                    </a:lnTo>
                    <a:lnTo>
                      <a:pt x="37" y="759"/>
                    </a:lnTo>
                    <a:lnTo>
                      <a:pt x="45" y="783"/>
                    </a:lnTo>
                    <a:lnTo>
                      <a:pt x="53" y="807"/>
                    </a:lnTo>
                    <a:lnTo>
                      <a:pt x="63" y="830"/>
                    </a:lnTo>
                    <a:lnTo>
                      <a:pt x="73" y="854"/>
                    </a:lnTo>
                    <a:lnTo>
                      <a:pt x="83" y="878"/>
                    </a:lnTo>
                    <a:lnTo>
                      <a:pt x="95" y="902"/>
                    </a:lnTo>
                    <a:lnTo>
                      <a:pt x="107" y="925"/>
                    </a:lnTo>
                    <a:lnTo>
                      <a:pt x="119" y="947"/>
                    </a:lnTo>
                    <a:lnTo>
                      <a:pt x="132" y="970"/>
                    </a:lnTo>
                    <a:lnTo>
                      <a:pt x="146" y="993"/>
                    </a:lnTo>
                    <a:lnTo>
                      <a:pt x="161" y="1016"/>
                    </a:lnTo>
                    <a:lnTo>
                      <a:pt x="175" y="1037"/>
                    </a:lnTo>
                    <a:lnTo>
                      <a:pt x="191" y="1059"/>
                    </a:lnTo>
                    <a:lnTo>
                      <a:pt x="207" y="1080"/>
                    </a:lnTo>
                    <a:lnTo>
                      <a:pt x="224" y="1100"/>
                    </a:lnTo>
                    <a:lnTo>
                      <a:pt x="240" y="1121"/>
                    </a:lnTo>
                    <a:lnTo>
                      <a:pt x="258" y="1141"/>
                    </a:lnTo>
                    <a:lnTo>
                      <a:pt x="277" y="1160"/>
                    </a:lnTo>
                    <a:lnTo>
                      <a:pt x="295" y="1179"/>
                    </a:lnTo>
                    <a:lnTo>
                      <a:pt x="314" y="1197"/>
                    </a:lnTo>
                    <a:lnTo>
                      <a:pt x="334" y="1215"/>
                    </a:lnTo>
                    <a:lnTo>
                      <a:pt x="353" y="1233"/>
                    </a:lnTo>
                    <a:lnTo>
                      <a:pt x="374" y="1249"/>
                    </a:lnTo>
                    <a:lnTo>
                      <a:pt x="383" y="1256"/>
                    </a:lnTo>
                    <a:lnTo>
                      <a:pt x="392" y="1262"/>
                    </a:lnTo>
                    <a:lnTo>
                      <a:pt x="403" y="1267"/>
                    </a:lnTo>
                    <a:lnTo>
                      <a:pt x="413" y="1270"/>
                    </a:lnTo>
                    <a:lnTo>
                      <a:pt x="424" y="1272"/>
                    </a:lnTo>
                    <a:lnTo>
                      <a:pt x="435" y="1274"/>
                    </a:lnTo>
                    <a:lnTo>
                      <a:pt x="445" y="1274"/>
                    </a:lnTo>
                    <a:lnTo>
                      <a:pt x="457" y="1273"/>
                    </a:lnTo>
                    <a:lnTo>
                      <a:pt x="467" y="1272"/>
                    </a:lnTo>
                    <a:lnTo>
                      <a:pt x="477" y="1269"/>
                    </a:lnTo>
                    <a:lnTo>
                      <a:pt x="488" y="1266"/>
                    </a:lnTo>
                    <a:lnTo>
                      <a:pt x="498" y="1261"/>
                    </a:lnTo>
                    <a:lnTo>
                      <a:pt x="507" y="1254"/>
                    </a:lnTo>
                    <a:lnTo>
                      <a:pt x="517" y="1248"/>
                    </a:lnTo>
                    <a:lnTo>
                      <a:pt x="525" y="1240"/>
                    </a:lnTo>
                    <a:lnTo>
                      <a:pt x="532" y="1232"/>
                    </a:lnTo>
                    <a:lnTo>
                      <a:pt x="539" y="1222"/>
                    </a:lnTo>
                    <a:lnTo>
                      <a:pt x="544" y="1212"/>
                    </a:lnTo>
                    <a:lnTo>
                      <a:pt x="549" y="1203"/>
                    </a:lnTo>
                    <a:lnTo>
                      <a:pt x="553" y="1191"/>
                    </a:lnTo>
                    <a:lnTo>
                      <a:pt x="555" y="1181"/>
                    </a:lnTo>
                    <a:lnTo>
                      <a:pt x="557" y="1171"/>
                    </a:lnTo>
                    <a:lnTo>
                      <a:pt x="557" y="1159"/>
                    </a:lnTo>
                    <a:lnTo>
                      <a:pt x="556" y="1149"/>
                    </a:lnTo>
                    <a:lnTo>
                      <a:pt x="555" y="1138"/>
                    </a:lnTo>
                    <a:lnTo>
                      <a:pt x="552" y="1127"/>
                    </a:lnTo>
                    <a:lnTo>
                      <a:pt x="548" y="1117"/>
                    </a:lnTo>
                    <a:lnTo>
                      <a:pt x="543" y="1108"/>
                    </a:lnTo>
                    <a:lnTo>
                      <a:pt x="537" y="1098"/>
                    </a:lnTo>
                    <a:lnTo>
                      <a:pt x="531" y="1089"/>
                    </a:lnTo>
                    <a:lnTo>
                      <a:pt x="523" y="1081"/>
                    </a:lnTo>
                    <a:lnTo>
                      <a:pt x="515" y="1072"/>
                    </a:lnTo>
                    <a:lnTo>
                      <a:pt x="499" y="1060"/>
                    </a:lnTo>
                    <a:lnTo>
                      <a:pt x="485" y="1048"/>
                    </a:lnTo>
                    <a:lnTo>
                      <a:pt x="469" y="1034"/>
                    </a:lnTo>
                    <a:lnTo>
                      <a:pt x="456" y="1020"/>
                    </a:lnTo>
                    <a:lnTo>
                      <a:pt x="428" y="991"/>
                    </a:lnTo>
                    <a:lnTo>
                      <a:pt x="401" y="960"/>
                    </a:lnTo>
                    <a:lnTo>
                      <a:pt x="376" y="928"/>
                    </a:lnTo>
                    <a:lnTo>
                      <a:pt x="352" y="894"/>
                    </a:lnTo>
                    <a:lnTo>
                      <a:pt x="330" y="859"/>
                    </a:lnTo>
                    <a:lnTo>
                      <a:pt x="310" y="824"/>
                    </a:lnTo>
                    <a:lnTo>
                      <a:pt x="292" y="789"/>
                    </a:lnTo>
                    <a:lnTo>
                      <a:pt x="276" y="753"/>
                    </a:lnTo>
                    <a:lnTo>
                      <a:pt x="261" y="717"/>
                    </a:lnTo>
                    <a:lnTo>
                      <a:pt x="250" y="681"/>
                    </a:lnTo>
                    <a:lnTo>
                      <a:pt x="244" y="663"/>
                    </a:lnTo>
                    <a:lnTo>
                      <a:pt x="239" y="644"/>
                    </a:lnTo>
                    <a:lnTo>
                      <a:pt x="235" y="627"/>
                    </a:lnTo>
                    <a:lnTo>
                      <a:pt x="232" y="609"/>
                    </a:lnTo>
                    <a:lnTo>
                      <a:pt x="230" y="592"/>
                    </a:lnTo>
                    <a:lnTo>
                      <a:pt x="228" y="574"/>
                    </a:lnTo>
                    <a:lnTo>
                      <a:pt x="226" y="558"/>
                    </a:lnTo>
                    <a:lnTo>
                      <a:pt x="226" y="541"/>
                    </a:lnTo>
                    <a:lnTo>
                      <a:pt x="226" y="523"/>
                    </a:lnTo>
                    <a:lnTo>
                      <a:pt x="226" y="506"/>
                    </a:lnTo>
                    <a:lnTo>
                      <a:pt x="228" y="489"/>
                    </a:lnTo>
                    <a:lnTo>
                      <a:pt x="230" y="474"/>
                    </a:lnTo>
                    <a:lnTo>
                      <a:pt x="233" y="458"/>
                    </a:lnTo>
                    <a:lnTo>
                      <a:pt x="237" y="443"/>
                    </a:lnTo>
                    <a:lnTo>
                      <a:pt x="242" y="428"/>
                    </a:lnTo>
                    <a:lnTo>
                      <a:pt x="247" y="414"/>
                    </a:lnTo>
                    <a:lnTo>
                      <a:pt x="253" y="400"/>
                    </a:lnTo>
                    <a:lnTo>
                      <a:pt x="260" y="387"/>
                    </a:lnTo>
                    <a:lnTo>
                      <a:pt x="267" y="374"/>
                    </a:lnTo>
                    <a:lnTo>
                      <a:pt x="276" y="362"/>
                    </a:lnTo>
                    <a:lnTo>
                      <a:pt x="285" y="350"/>
                    </a:lnTo>
                    <a:lnTo>
                      <a:pt x="295" y="338"/>
                    </a:lnTo>
                    <a:lnTo>
                      <a:pt x="306" y="328"/>
                    </a:lnTo>
                    <a:lnTo>
                      <a:pt x="317" y="318"/>
                    </a:lnTo>
                    <a:lnTo>
                      <a:pt x="338" y="301"/>
                    </a:lnTo>
                    <a:lnTo>
                      <a:pt x="358" y="287"/>
                    </a:lnTo>
                    <a:lnTo>
                      <a:pt x="381" y="274"/>
                    </a:lnTo>
                    <a:lnTo>
                      <a:pt x="404" y="265"/>
                    </a:lnTo>
                    <a:lnTo>
                      <a:pt x="428" y="257"/>
                    </a:lnTo>
                    <a:lnTo>
                      <a:pt x="451" y="249"/>
                    </a:lnTo>
                    <a:lnTo>
                      <a:pt x="476" y="245"/>
                    </a:lnTo>
                    <a:lnTo>
                      <a:pt x="501" y="242"/>
                    </a:lnTo>
                    <a:lnTo>
                      <a:pt x="526" y="241"/>
                    </a:lnTo>
                    <a:lnTo>
                      <a:pt x="552" y="241"/>
                    </a:lnTo>
                    <a:lnTo>
                      <a:pt x="577" y="242"/>
                    </a:lnTo>
                    <a:lnTo>
                      <a:pt x="602" y="245"/>
                    </a:lnTo>
                    <a:lnTo>
                      <a:pt x="628" y="248"/>
                    </a:lnTo>
                    <a:lnTo>
                      <a:pt x="653" y="254"/>
                    </a:lnTo>
                    <a:lnTo>
                      <a:pt x="679" y="260"/>
                    </a:lnTo>
                    <a:lnTo>
                      <a:pt x="704" y="267"/>
                    </a:lnTo>
                    <a:lnTo>
                      <a:pt x="728" y="274"/>
                    </a:lnTo>
                    <a:lnTo>
                      <a:pt x="752" y="284"/>
                    </a:lnTo>
                    <a:lnTo>
                      <a:pt x="775" y="292"/>
                    </a:lnTo>
                    <a:lnTo>
                      <a:pt x="798" y="302"/>
                    </a:lnTo>
                    <a:lnTo>
                      <a:pt x="821" y="312"/>
                    </a:lnTo>
                    <a:lnTo>
                      <a:pt x="842" y="323"/>
                    </a:lnTo>
                    <a:lnTo>
                      <a:pt x="863" y="334"/>
                    </a:lnTo>
                    <a:lnTo>
                      <a:pt x="883" y="346"/>
                    </a:lnTo>
                    <a:lnTo>
                      <a:pt x="901" y="357"/>
                    </a:lnTo>
                    <a:lnTo>
                      <a:pt x="919" y="368"/>
                    </a:lnTo>
                    <a:lnTo>
                      <a:pt x="934" y="380"/>
                    </a:lnTo>
                    <a:lnTo>
                      <a:pt x="950" y="391"/>
                    </a:lnTo>
                    <a:lnTo>
                      <a:pt x="963" y="402"/>
                    </a:lnTo>
                    <a:lnTo>
                      <a:pt x="976" y="413"/>
                    </a:lnTo>
                    <a:lnTo>
                      <a:pt x="987" y="423"/>
                    </a:lnTo>
                    <a:lnTo>
                      <a:pt x="996" y="433"/>
                    </a:lnTo>
                    <a:lnTo>
                      <a:pt x="1012" y="451"/>
                    </a:lnTo>
                    <a:lnTo>
                      <a:pt x="1029" y="467"/>
                    </a:lnTo>
                    <a:lnTo>
                      <a:pt x="1048" y="483"/>
                    </a:lnTo>
                    <a:lnTo>
                      <a:pt x="1067" y="498"/>
                    </a:lnTo>
                    <a:lnTo>
                      <a:pt x="1087" y="511"/>
                    </a:lnTo>
                    <a:lnTo>
                      <a:pt x="1108" y="524"/>
                    </a:lnTo>
                    <a:lnTo>
                      <a:pt x="1131" y="536"/>
                    </a:lnTo>
                    <a:lnTo>
                      <a:pt x="1154" y="547"/>
                    </a:lnTo>
                    <a:lnTo>
                      <a:pt x="1176" y="558"/>
                    </a:lnTo>
                    <a:lnTo>
                      <a:pt x="1200" y="567"/>
                    </a:lnTo>
                    <a:lnTo>
                      <a:pt x="1225" y="575"/>
                    </a:lnTo>
                    <a:lnTo>
                      <a:pt x="1250" y="582"/>
                    </a:lnTo>
                    <a:lnTo>
                      <a:pt x="1276" y="590"/>
                    </a:lnTo>
                    <a:lnTo>
                      <a:pt x="1300" y="595"/>
                    </a:lnTo>
                    <a:lnTo>
                      <a:pt x="1326" y="600"/>
                    </a:lnTo>
                    <a:lnTo>
                      <a:pt x="1353" y="603"/>
                    </a:lnTo>
                    <a:lnTo>
                      <a:pt x="1379" y="606"/>
                    </a:lnTo>
                    <a:lnTo>
                      <a:pt x="1406" y="608"/>
                    </a:lnTo>
                    <a:lnTo>
                      <a:pt x="1432" y="608"/>
                    </a:lnTo>
                    <a:lnTo>
                      <a:pt x="1459" y="608"/>
                    </a:lnTo>
                    <a:lnTo>
                      <a:pt x="1484" y="607"/>
                    </a:lnTo>
                    <a:lnTo>
                      <a:pt x="1510" y="605"/>
                    </a:lnTo>
                    <a:lnTo>
                      <a:pt x="1536" y="602"/>
                    </a:lnTo>
                    <a:lnTo>
                      <a:pt x="1562" y="598"/>
                    </a:lnTo>
                    <a:lnTo>
                      <a:pt x="1587" y="592"/>
                    </a:lnTo>
                    <a:lnTo>
                      <a:pt x="1612" y="585"/>
                    </a:lnTo>
                    <a:lnTo>
                      <a:pt x="1635" y="578"/>
                    </a:lnTo>
                    <a:lnTo>
                      <a:pt x="1659" y="570"/>
                    </a:lnTo>
                    <a:lnTo>
                      <a:pt x="1682" y="561"/>
                    </a:lnTo>
                    <a:lnTo>
                      <a:pt x="1704" y="549"/>
                    </a:lnTo>
                    <a:lnTo>
                      <a:pt x="1725" y="538"/>
                    </a:lnTo>
                    <a:lnTo>
                      <a:pt x="1745" y="525"/>
                    </a:lnTo>
                    <a:lnTo>
                      <a:pt x="1756" y="517"/>
                    </a:lnTo>
                    <a:lnTo>
                      <a:pt x="1769" y="510"/>
                    </a:lnTo>
                    <a:lnTo>
                      <a:pt x="1780" y="501"/>
                    </a:lnTo>
                    <a:lnTo>
                      <a:pt x="1793" y="492"/>
                    </a:lnTo>
                    <a:lnTo>
                      <a:pt x="1805" y="483"/>
                    </a:lnTo>
                    <a:lnTo>
                      <a:pt x="1818" y="475"/>
                    </a:lnTo>
                    <a:lnTo>
                      <a:pt x="1831" y="465"/>
                    </a:lnTo>
                    <a:lnTo>
                      <a:pt x="1844" y="455"/>
                    </a:lnTo>
                    <a:lnTo>
                      <a:pt x="1900" y="415"/>
                    </a:lnTo>
                    <a:lnTo>
                      <a:pt x="1961" y="372"/>
                    </a:lnTo>
                    <a:lnTo>
                      <a:pt x="1993" y="352"/>
                    </a:lnTo>
                    <a:lnTo>
                      <a:pt x="2025" y="331"/>
                    </a:lnTo>
                    <a:lnTo>
                      <a:pt x="2058" y="311"/>
                    </a:lnTo>
                    <a:lnTo>
                      <a:pt x="2091" y="293"/>
                    </a:lnTo>
                    <a:lnTo>
                      <a:pt x="2124" y="275"/>
                    </a:lnTo>
                    <a:lnTo>
                      <a:pt x="2156" y="261"/>
                    </a:lnTo>
                    <a:lnTo>
                      <a:pt x="2188" y="247"/>
                    </a:lnTo>
                    <a:lnTo>
                      <a:pt x="2219" y="238"/>
                    </a:lnTo>
                    <a:lnTo>
                      <a:pt x="2234" y="234"/>
                    </a:lnTo>
                    <a:lnTo>
                      <a:pt x="2249" y="231"/>
                    </a:lnTo>
                    <a:lnTo>
                      <a:pt x="2263" y="229"/>
                    </a:lnTo>
                    <a:lnTo>
                      <a:pt x="2278" y="227"/>
                    </a:lnTo>
                    <a:lnTo>
                      <a:pt x="2291" y="227"/>
                    </a:lnTo>
                    <a:lnTo>
                      <a:pt x="2304" y="227"/>
                    </a:lnTo>
                    <a:lnTo>
                      <a:pt x="2317" y="228"/>
                    </a:lnTo>
                    <a:lnTo>
                      <a:pt x="2329" y="231"/>
                    </a:lnTo>
                    <a:lnTo>
                      <a:pt x="2344" y="235"/>
                    </a:lnTo>
                    <a:lnTo>
                      <a:pt x="2357" y="239"/>
                    </a:lnTo>
                    <a:lnTo>
                      <a:pt x="2371" y="244"/>
                    </a:lnTo>
                    <a:lnTo>
                      <a:pt x="2384" y="249"/>
                    </a:lnTo>
                    <a:lnTo>
                      <a:pt x="2410" y="263"/>
                    </a:lnTo>
                    <a:lnTo>
                      <a:pt x="2435" y="277"/>
                    </a:lnTo>
                    <a:lnTo>
                      <a:pt x="2459" y="295"/>
                    </a:lnTo>
                    <a:lnTo>
                      <a:pt x="2481" y="313"/>
                    </a:lnTo>
                    <a:lnTo>
                      <a:pt x="2504" y="333"/>
                    </a:lnTo>
                    <a:lnTo>
                      <a:pt x="2525" y="354"/>
                    </a:lnTo>
                    <a:lnTo>
                      <a:pt x="2545" y="376"/>
                    </a:lnTo>
                    <a:lnTo>
                      <a:pt x="2565" y="398"/>
                    </a:lnTo>
                    <a:lnTo>
                      <a:pt x="2584" y="422"/>
                    </a:lnTo>
                    <a:lnTo>
                      <a:pt x="2602" y="445"/>
                    </a:lnTo>
                    <a:lnTo>
                      <a:pt x="2636" y="492"/>
                    </a:lnTo>
                    <a:lnTo>
                      <a:pt x="2668" y="539"/>
                    </a:lnTo>
                    <a:lnTo>
                      <a:pt x="2703" y="587"/>
                    </a:lnTo>
                    <a:lnTo>
                      <a:pt x="2716" y="605"/>
                    </a:lnTo>
                    <a:lnTo>
                      <a:pt x="2731" y="623"/>
                    </a:lnTo>
                    <a:lnTo>
                      <a:pt x="2745" y="638"/>
                    </a:lnTo>
                    <a:lnTo>
                      <a:pt x="2759" y="654"/>
                    </a:lnTo>
                    <a:lnTo>
                      <a:pt x="2774" y="667"/>
                    </a:lnTo>
                    <a:lnTo>
                      <a:pt x="2789" y="681"/>
                    </a:lnTo>
                    <a:lnTo>
                      <a:pt x="2805" y="693"/>
                    </a:lnTo>
                    <a:lnTo>
                      <a:pt x="2820" y="703"/>
                    </a:lnTo>
                    <a:lnTo>
                      <a:pt x="2837" y="714"/>
                    </a:lnTo>
                    <a:lnTo>
                      <a:pt x="2854" y="724"/>
                    </a:lnTo>
                    <a:lnTo>
                      <a:pt x="2869" y="732"/>
                    </a:lnTo>
                    <a:lnTo>
                      <a:pt x="2887" y="739"/>
                    </a:lnTo>
                    <a:lnTo>
                      <a:pt x="2903" y="747"/>
                    </a:lnTo>
                    <a:lnTo>
                      <a:pt x="2920" y="753"/>
                    </a:lnTo>
                    <a:lnTo>
                      <a:pt x="2937" y="759"/>
                    </a:lnTo>
                    <a:lnTo>
                      <a:pt x="2954" y="764"/>
                    </a:lnTo>
                    <a:lnTo>
                      <a:pt x="2971" y="768"/>
                    </a:lnTo>
                    <a:lnTo>
                      <a:pt x="2988" y="773"/>
                    </a:lnTo>
                    <a:lnTo>
                      <a:pt x="3006" y="776"/>
                    </a:lnTo>
                    <a:lnTo>
                      <a:pt x="3023" y="778"/>
                    </a:lnTo>
                    <a:lnTo>
                      <a:pt x="3057" y="782"/>
                    </a:lnTo>
                    <a:lnTo>
                      <a:pt x="3092" y="784"/>
                    </a:lnTo>
                    <a:lnTo>
                      <a:pt x="3126" y="785"/>
                    </a:lnTo>
                    <a:lnTo>
                      <a:pt x="3160" y="784"/>
                    </a:lnTo>
                    <a:lnTo>
                      <a:pt x="3193" y="782"/>
                    </a:lnTo>
                    <a:lnTo>
                      <a:pt x="3224" y="780"/>
                    </a:lnTo>
                    <a:lnTo>
                      <a:pt x="3242" y="778"/>
                    </a:lnTo>
                    <a:lnTo>
                      <a:pt x="3261" y="776"/>
                    </a:lnTo>
                    <a:lnTo>
                      <a:pt x="3281" y="773"/>
                    </a:lnTo>
                    <a:lnTo>
                      <a:pt x="3301" y="769"/>
                    </a:lnTo>
                    <a:lnTo>
                      <a:pt x="3323" y="766"/>
                    </a:lnTo>
                    <a:lnTo>
                      <a:pt x="3345" y="762"/>
                    </a:lnTo>
                    <a:lnTo>
                      <a:pt x="3367" y="758"/>
                    </a:lnTo>
                    <a:lnTo>
                      <a:pt x="3391" y="754"/>
                    </a:lnTo>
                    <a:lnTo>
                      <a:pt x="3471" y="741"/>
                    </a:lnTo>
                    <a:lnTo>
                      <a:pt x="3556" y="727"/>
                    </a:lnTo>
                    <a:lnTo>
                      <a:pt x="3599" y="722"/>
                    </a:lnTo>
                    <a:lnTo>
                      <a:pt x="3644" y="717"/>
                    </a:lnTo>
                    <a:lnTo>
                      <a:pt x="3688" y="714"/>
                    </a:lnTo>
                    <a:lnTo>
                      <a:pt x="3731" y="712"/>
                    </a:lnTo>
                    <a:lnTo>
                      <a:pt x="3774" y="712"/>
                    </a:lnTo>
                    <a:lnTo>
                      <a:pt x="3815" y="714"/>
                    </a:lnTo>
                    <a:lnTo>
                      <a:pt x="3835" y="715"/>
                    </a:lnTo>
                    <a:lnTo>
                      <a:pt x="3855" y="718"/>
                    </a:lnTo>
                    <a:lnTo>
                      <a:pt x="3873" y="721"/>
                    </a:lnTo>
                    <a:lnTo>
                      <a:pt x="3891" y="724"/>
                    </a:lnTo>
                    <a:lnTo>
                      <a:pt x="3908" y="729"/>
                    </a:lnTo>
                    <a:lnTo>
                      <a:pt x="3926" y="734"/>
                    </a:lnTo>
                    <a:lnTo>
                      <a:pt x="3941" y="739"/>
                    </a:lnTo>
                    <a:lnTo>
                      <a:pt x="3957" y="747"/>
                    </a:lnTo>
                    <a:lnTo>
                      <a:pt x="3971" y="754"/>
                    </a:lnTo>
                    <a:lnTo>
                      <a:pt x="3985" y="763"/>
                    </a:lnTo>
                    <a:lnTo>
                      <a:pt x="3997" y="773"/>
                    </a:lnTo>
                    <a:lnTo>
                      <a:pt x="4009" y="783"/>
                    </a:lnTo>
                    <a:lnTo>
                      <a:pt x="4024" y="798"/>
                    </a:lnTo>
                    <a:lnTo>
                      <a:pt x="4039" y="814"/>
                    </a:lnTo>
                    <a:lnTo>
                      <a:pt x="4052" y="830"/>
                    </a:lnTo>
                    <a:lnTo>
                      <a:pt x="4065" y="847"/>
                    </a:lnTo>
                    <a:lnTo>
                      <a:pt x="4079" y="864"/>
                    </a:lnTo>
                    <a:lnTo>
                      <a:pt x="4091" y="881"/>
                    </a:lnTo>
                    <a:lnTo>
                      <a:pt x="4103" y="899"/>
                    </a:lnTo>
                    <a:lnTo>
                      <a:pt x="4115" y="917"/>
                    </a:lnTo>
                    <a:lnTo>
                      <a:pt x="4125" y="936"/>
                    </a:lnTo>
                    <a:lnTo>
                      <a:pt x="4137" y="955"/>
                    </a:lnTo>
                    <a:lnTo>
                      <a:pt x="4146" y="974"/>
                    </a:lnTo>
                    <a:lnTo>
                      <a:pt x="4156" y="994"/>
                    </a:lnTo>
                    <a:lnTo>
                      <a:pt x="4166" y="1014"/>
                    </a:lnTo>
                    <a:lnTo>
                      <a:pt x="4174" y="1035"/>
                    </a:lnTo>
                    <a:lnTo>
                      <a:pt x="4182" y="1057"/>
                    </a:lnTo>
                    <a:lnTo>
                      <a:pt x="4190" y="1079"/>
                    </a:lnTo>
                    <a:lnTo>
                      <a:pt x="4204" y="1123"/>
                    </a:lnTo>
                    <a:lnTo>
                      <a:pt x="4216" y="1170"/>
                    </a:lnTo>
                    <a:lnTo>
                      <a:pt x="4227" y="1217"/>
                    </a:lnTo>
                    <a:lnTo>
                      <a:pt x="4235" y="1268"/>
                    </a:lnTo>
                    <a:lnTo>
                      <a:pt x="4241" y="1320"/>
                    </a:lnTo>
                    <a:lnTo>
                      <a:pt x="4246" y="1373"/>
                    </a:lnTo>
                    <a:lnTo>
                      <a:pt x="4249" y="1429"/>
                    </a:lnTo>
                    <a:lnTo>
                      <a:pt x="4250" y="1486"/>
                    </a:lnTo>
                    <a:lnTo>
                      <a:pt x="4249" y="1521"/>
                    </a:lnTo>
                    <a:lnTo>
                      <a:pt x="4246" y="1567"/>
                    </a:lnTo>
                    <a:lnTo>
                      <a:pt x="4243" y="1625"/>
                    </a:lnTo>
                    <a:lnTo>
                      <a:pt x="4238" y="1692"/>
                    </a:lnTo>
                    <a:lnTo>
                      <a:pt x="4225" y="1853"/>
                    </a:lnTo>
                    <a:lnTo>
                      <a:pt x="4207" y="2046"/>
                    </a:lnTo>
                    <a:lnTo>
                      <a:pt x="4186" y="2262"/>
                    </a:lnTo>
                    <a:lnTo>
                      <a:pt x="4163" y="2496"/>
                    </a:lnTo>
                    <a:lnTo>
                      <a:pt x="4138" y="2739"/>
                    </a:lnTo>
                    <a:lnTo>
                      <a:pt x="4112" y="2986"/>
                    </a:lnTo>
                    <a:lnTo>
                      <a:pt x="4061" y="3465"/>
                    </a:lnTo>
                    <a:lnTo>
                      <a:pt x="4017" y="3875"/>
                    </a:lnTo>
                    <a:lnTo>
                      <a:pt x="3985" y="4166"/>
                    </a:lnTo>
                    <a:lnTo>
                      <a:pt x="3972" y="4281"/>
                    </a:lnTo>
                    <a:lnTo>
                      <a:pt x="3971" y="4292"/>
                    </a:lnTo>
                    <a:lnTo>
                      <a:pt x="3971" y="4303"/>
                    </a:lnTo>
                    <a:lnTo>
                      <a:pt x="3973" y="4315"/>
                    </a:lnTo>
                    <a:lnTo>
                      <a:pt x="3976" y="4325"/>
                    </a:lnTo>
                    <a:lnTo>
                      <a:pt x="3980" y="4335"/>
                    </a:lnTo>
                    <a:lnTo>
                      <a:pt x="3984" y="4345"/>
                    </a:lnTo>
                    <a:lnTo>
                      <a:pt x="3990" y="4354"/>
                    </a:lnTo>
                    <a:lnTo>
                      <a:pt x="3996" y="4363"/>
                    </a:lnTo>
                    <a:lnTo>
                      <a:pt x="4003" y="4372"/>
                    </a:lnTo>
                    <a:lnTo>
                      <a:pt x="4011" y="4379"/>
                    </a:lnTo>
                    <a:lnTo>
                      <a:pt x="4020" y="4385"/>
                    </a:lnTo>
                    <a:lnTo>
                      <a:pt x="4029" y="4391"/>
                    </a:lnTo>
                    <a:lnTo>
                      <a:pt x="4039" y="4396"/>
                    </a:lnTo>
                    <a:lnTo>
                      <a:pt x="4049" y="4401"/>
                    </a:lnTo>
                    <a:lnTo>
                      <a:pt x="4060" y="4404"/>
                    </a:lnTo>
                    <a:lnTo>
                      <a:pt x="4072" y="4405"/>
                    </a:lnTo>
                    <a:lnTo>
                      <a:pt x="4083" y="4406"/>
                    </a:lnTo>
                    <a:lnTo>
                      <a:pt x="4094" y="4406"/>
                    </a:lnTo>
                    <a:lnTo>
                      <a:pt x="4106" y="4404"/>
                    </a:lnTo>
                    <a:lnTo>
                      <a:pt x="4116" y="4402"/>
                    </a:lnTo>
                    <a:lnTo>
                      <a:pt x="4126" y="4397"/>
                    </a:lnTo>
                    <a:lnTo>
                      <a:pt x="4137" y="4393"/>
                    </a:lnTo>
                    <a:lnTo>
                      <a:pt x="4146" y="4387"/>
                    </a:lnTo>
                    <a:lnTo>
                      <a:pt x="4154" y="4381"/>
                    </a:lnTo>
                    <a:lnTo>
                      <a:pt x="4163" y="4374"/>
                    </a:lnTo>
                    <a:lnTo>
                      <a:pt x="4170" y="4366"/>
                    </a:lnTo>
                    <a:lnTo>
                      <a:pt x="4177" y="4357"/>
                    </a:lnTo>
                    <a:lnTo>
                      <a:pt x="4182" y="4348"/>
                    </a:lnTo>
                    <a:lnTo>
                      <a:pt x="4187" y="4339"/>
                    </a:lnTo>
                    <a:lnTo>
                      <a:pt x="4192" y="4328"/>
                    </a:lnTo>
                    <a:lnTo>
                      <a:pt x="4195" y="4317"/>
                    </a:lnTo>
                    <a:lnTo>
                      <a:pt x="4197" y="4305"/>
                    </a:lnTo>
                    <a:lnTo>
                      <a:pt x="4211" y="4168"/>
                    </a:lnTo>
                    <a:lnTo>
                      <a:pt x="4245" y="3866"/>
                    </a:lnTo>
                    <a:lnTo>
                      <a:pt x="4290" y="3450"/>
                    </a:lnTo>
                    <a:lnTo>
                      <a:pt x="4341" y="2975"/>
                    </a:lnTo>
                    <a:lnTo>
                      <a:pt x="4366" y="2730"/>
                    </a:lnTo>
                    <a:lnTo>
                      <a:pt x="4390" y="2489"/>
                    </a:lnTo>
                    <a:lnTo>
                      <a:pt x="4413" y="2258"/>
                    </a:lnTo>
                    <a:lnTo>
                      <a:pt x="4434" y="2044"/>
                    </a:lnTo>
                    <a:lnTo>
                      <a:pt x="4451" y="1854"/>
                    </a:lnTo>
                    <a:lnTo>
                      <a:pt x="4465" y="1693"/>
                    </a:lnTo>
                    <a:lnTo>
                      <a:pt x="4469" y="1626"/>
                    </a:lnTo>
                    <a:lnTo>
                      <a:pt x="4473" y="1569"/>
                    </a:lnTo>
                    <a:lnTo>
                      <a:pt x="4475" y="1521"/>
                    </a:lnTo>
                    <a:lnTo>
                      <a:pt x="4476" y="1486"/>
                    </a:lnTo>
                    <a:lnTo>
                      <a:pt x="4475" y="1451"/>
                    </a:lnTo>
                    <a:lnTo>
                      <a:pt x="4475" y="1417"/>
                    </a:lnTo>
                    <a:lnTo>
                      <a:pt x="4473" y="1384"/>
                    </a:lnTo>
                    <a:lnTo>
                      <a:pt x="4471" y="1349"/>
                    </a:lnTo>
                    <a:lnTo>
                      <a:pt x="4468" y="1317"/>
                    </a:lnTo>
                    <a:lnTo>
                      <a:pt x="4465" y="1285"/>
                    </a:lnTo>
                    <a:lnTo>
                      <a:pt x="4462" y="1253"/>
                    </a:lnTo>
                    <a:lnTo>
                      <a:pt x="4456" y="1222"/>
                    </a:lnTo>
                    <a:lnTo>
                      <a:pt x="4451" y="1191"/>
                    </a:lnTo>
                    <a:lnTo>
                      <a:pt x="4446" y="1161"/>
                    </a:lnTo>
                    <a:lnTo>
                      <a:pt x="4440" y="1131"/>
                    </a:lnTo>
                    <a:lnTo>
                      <a:pt x="4433" y="1102"/>
                    </a:lnTo>
                    <a:lnTo>
                      <a:pt x="4425" y="1074"/>
                    </a:lnTo>
                    <a:lnTo>
                      <a:pt x="4417" y="1046"/>
                    </a:lnTo>
                    <a:lnTo>
                      <a:pt x="4409" y="1019"/>
                    </a:lnTo>
                    <a:lnTo>
                      <a:pt x="4399" y="991"/>
                    </a:lnTo>
                    <a:lnTo>
                      <a:pt x="4389" y="965"/>
                    </a:lnTo>
                    <a:lnTo>
                      <a:pt x="4379" y="939"/>
                    </a:lnTo>
                    <a:lnTo>
                      <a:pt x="4368" y="913"/>
                    </a:lnTo>
                    <a:lnTo>
                      <a:pt x="4356" y="887"/>
                    </a:lnTo>
                    <a:lnTo>
                      <a:pt x="4344" y="864"/>
                    </a:lnTo>
                    <a:lnTo>
                      <a:pt x="4331" y="839"/>
                    </a:lnTo>
                    <a:lnTo>
                      <a:pt x="4318" y="815"/>
                    </a:lnTo>
                    <a:lnTo>
                      <a:pt x="4303" y="792"/>
                    </a:lnTo>
                    <a:lnTo>
                      <a:pt x="4289" y="769"/>
                    </a:lnTo>
                    <a:lnTo>
                      <a:pt x="4273" y="747"/>
                    </a:lnTo>
                    <a:lnTo>
                      <a:pt x="4258" y="725"/>
                    </a:lnTo>
                    <a:lnTo>
                      <a:pt x="4241" y="703"/>
                    </a:lnTo>
                    <a:lnTo>
                      <a:pt x="4224" y="683"/>
                    </a:lnTo>
                    <a:lnTo>
                      <a:pt x="4206" y="662"/>
                    </a:lnTo>
                    <a:lnTo>
                      <a:pt x="4187" y="642"/>
                    </a:lnTo>
                    <a:lnTo>
                      <a:pt x="4169" y="62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8" name="Freeform 1168">
                <a:extLst>
                  <a:ext uri="{FF2B5EF4-FFF2-40B4-BE49-F238E27FC236}">
                    <a16:creationId xmlns:a16="http://schemas.microsoft.com/office/drawing/2014/main" id="{0C7354E8-886B-4EDA-9D40-D3301511C5BE}"/>
                  </a:ext>
                </a:extLst>
              </p:cNvPr>
              <p:cNvSpPr>
                <a:spLocks/>
              </p:cNvSpPr>
              <p:nvPr/>
            </p:nvSpPr>
            <p:spPr bwMode="auto">
              <a:xfrm>
                <a:off x="3636" y="2938"/>
                <a:ext cx="76" cy="35"/>
              </a:xfrm>
              <a:custGeom>
                <a:avLst/>
                <a:gdLst>
                  <a:gd name="T0" fmla="*/ 0 w 1138"/>
                  <a:gd name="T1" fmla="*/ 0 h 518"/>
                  <a:gd name="T2" fmla="*/ 0 w 1138"/>
                  <a:gd name="T3" fmla="*/ 0 h 518"/>
                  <a:gd name="T4" fmla="*/ 0 w 1138"/>
                  <a:gd name="T5" fmla="*/ 0 h 518"/>
                  <a:gd name="T6" fmla="*/ 0 w 1138"/>
                  <a:gd name="T7" fmla="*/ 0 h 518"/>
                  <a:gd name="T8" fmla="*/ 0 w 1138"/>
                  <a:gd name="T9" fmla="*/ 0 h 518"/>
                  <a:gd name="T10" fmla="*/ 0 w 1138"/>
                  <a:gd name="T11" fmla="*/ 0 h 518"/>
                  <a:gd name="T12" fmla="*/ 0 w 1138"/>
                  <a:gd name="T13" fmla="*/ 0 h 518"/>
                  <a:gd name="T14" fmla="*/ 0 w 1138"/>
                  <a:gd name="T15" fmla="*/ 0 h 518"/>
                  <a:gd name="T16" fmla="*/ 0 w 1138"/>
                  <a:gd name="T17" fmla="*/ 0 h 518"/>
                  <a:gd name="T18" fmla="*/ 0 w 1138"/>
                  <a:gd name="T19" fmla="*/ 0 h 518"/>
                  <a:gd name="T20" fmla="*/ 0 w 1138"/>
                  <a:gd name="T21" fmla="*/ 0 h 518"/>
                  <a:gd name="T22" fmla="*/ 0 w 1138"/>
                  <a:gd name="T23" fmla="*/ 0 h 518"/>
                  <a:gd name="T24" fmla="*/ 0 w 1138"/>
                  <a:gd name="T25" fmla="*/ 0 h 518"/>
                  <a:gd name="T26" fmla="*/ 0 w 1138"/>
                  <a:gd name="T27" fmla="*/ 0 h 518"/>
                  <a:gd name="T28" fmla="*/ 0 w 1138"/>
                  <a:gd name="T29" fmla="*/ 0 h 518"/>
                  <a:gd name="T30" fmla="*/ 0 w 1138"/>
                  <a:gd name="T31" fmla="*/ 0 h 518"/>
                  <a:gd name="T32" fmla="*/ 0 w 1138"/>
                  <a:gd name="T33" fmla="*/ 0 h 518"/>
                  <a:gd name="T34" fmla="*/ 0 w 1138"/>
                  <a:gd name="T35" fmla="*/ 0 h 518"/>
                  <a:gd name="T36" fmla="*/ 0 w 1138"/>
                  <a:gd name="T37" fmla="*/ 0 h 518"/>
                  <a:gd name="T38" fmla="*/ 0 w 1138"/>
                  <a:gd name="T39" fmla="*/ 0 h 518"/>
                  <a:gd name="T40" fmla="*/ 0 w 1138"/>
                  <a:gd name="T41" fmla="*/ 0 h 518"/>
                  <a:gd name="T42" fmla="*/ 0 w 1138"/>
                  <a:gd name="T43" fmla="*/ 0 h 518"/>
                  <a:gd name="T44" fmla="*/ 0 w 1138"/>
                  <a:gd name="T45" fmla="*/ 0 h 518"/>
                  <a:gd name="T46" fmla="*/ 0 w 1138"/>
                  <a:gd name="T47" fmla="*/ 0 h 518"/>
                  <a:gd name="T48" fmla="*/ 0 w 1138"/>
                  <a:gd name="T49" fmla="*/ 0 h 518"/>
                  <a:gd name="T50" fmla="*/ 0 w 1138"/>
                  <a:gd name="T51" fmla="*/ 0 h 518"/>
                  <a:gd name="T52" fmla="*/ 0 w 1138"/>
                  <a:gd name="T53" fmla="*/ 0 h 518"/>
                  <a:gd name="T54" fmla="*/ 0 w 1138"/>
                  <a:gd name="T55" fmla="*/ 0 h 518"/>
                  <a:gd name="T56" fmla="*/ 0 w 1138"/>
                  <a:gd name="T57" fmla="*/ 0 h 518"/>
                  <a:gd name="T58" fmla="*/ 0 w 1138"/>
                  <a:gd name="T59" fmla="*/ 0 h 518"/>
                  <a:gd name="T60" fmla="*/ 0 w 1138"/>
                  <a:gd name="T61" fmla="*/ 0 h 518"/>
                  <a:gd name="T62" fmla="*/ 0 w 1138"/>
                  <a:gd name="T63" fmla="*/ 0 h 518"/>
                  <a:gd name="T64" fmla="*/ 0 w 1138"/>
                  <a:gd name="T65" fmla="*/ 0 h 518"/>
                  <a:gd name="T66" fmla="*/ 0 w 1138"/>
                  <a:gd name="T67" fmla="*/ 0 h 518"/>
                  <a:gd name="T68" fmla="*/ 0 w 1138"/>
                  <a:gd name="T69" fmla="*/ 0 h 518"/>
                  <a:gd name="T70" fmla="*/ 0 w 1138"/>
                  <a:gd name="T71" fmla="*/ 0 h 518"/>
                  <a:gd name="T72" fmla="*/ 0 w 1138"/>
                  <a:gd name="T73" fmla="*/ 0 h 518"/>
                  <a:gd name="T74" fmla="*/ 0 w 1138"/>
                  <a:gd name="T75" fmla="*/ 0 h 518"/>
                  <a:gd name="T76" fmla="*/ 0 w 1138"/>
                  <a:gd name="T77" fmla="*/ 0 h 518"/>
                  <a:gd name="T78" fmla="*/ 0 w 1138"/>
                  <a:gd name="T79" fmla="*/ 0 h 518"/>
                  <a:gd name="T80" fmla="*/ 0 w 1138"/>
                  <a:gd name="T81" fmla="*/ 0 h 518"/>
                  <a:gd name="T82" fmla="*/ 0 w 1138"/>
                  <a:gd name="T83" fmla="*/ 0 h 518"/>
                  <a:gd name="T84" fmla="*/ 0 w 1138"/>
                  <a:gd name="T85" fmla="*/ 0 h 518"/>
                  <a:gd name="T86" fmla="*/ 0 w 1138"/>
                  <a:gd name="T87" fmla="*/ 0 h 518"/>
                  <a:gd name="T88" fmla="*/ 0 w 1138"/>
                  <a:gd name="T89" fmla="*/ 0 h 518"/>
                  <a:gd name="T90" fmla="*/ 0 w 1138"/>
                  <a:gd name="T91" fmla="*/ 0 h 518"/>
                  <a:gd name="T92" fmla="*/ 0 w 1138"/>
                  <a:gd name="T93" fmla="*/ 0 h 518"/>
                  <a:gd name="T94" fmla="*/ 0 w 1138"/>
                  <a:gd name="T95" fmla="*/ 0 h 51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38" h="518">
                    <a:moveTo>
                      <a:pt x="188" y="416"/>
                    </a:moveTo>
                    <a:lnTo>
                      <a:pt x="218" y="390"/>
                    </a:lnTo>
                    <a:lnTo>
                      <a:pt x="247" y="366"/>
                    </a:lnTo>
                    <a:lnTo>
                      <a:pt x="274" y="344"/>
                    </a:lnTo>
                    <a:lnTo>
                      <a:pt x="299" y="324"/>
                    </a:lnTo>
                    <a:lnTo>
                      <a:pt x="323" y="307"/>
                    </a:lnTo>
                    <a:lnTo>
                      <a:pt x="345" y="291"/>
                    </a:lnTo>
                    <a:lnTo>
                      <a:pt x="367" y="278"/>
                    </a:lnTo>
                    <a:lnTo>
                      <a:pt x="389" y="265"/>
                    </a:lnTo>
                    <a:lnTo>
                      <a:pt x="410" y="256"/>
                    </a:lnTo>
                    <a:lnTo>
                      <a:pt x="429" y="248"/>
                    </a:lnTo>
                    <a:lnTo>
                      <a:pt x="449" y="241"/>
                    </a:lnTo>
                    <a:lnTo>
                      <a:pt x="469" y="235"/>
                    </a:lnTo>
                    <a:lnTo>
                      <a:pt x="489" y="231"/>
                    </a:lnTo>
                    <a:lnTo>
                      <a:pt x="509" y="228"/>
                    </a:lnTo>
                    <a:lnTo>
                      <a:pt x="530" y="226"/>
                    </a:lnTo>
                    <a:lnTo>
                      <a:pt x="551" y="226"/>
                    </a:lnTo>
                    <a:lnTo>
                      <a:pt x="563" y="226"/>
                    </a:lnTo>
                    <a:lnTo>
                      <a:pt x="574" y="227"/>
                    </a:lnTo>
                    <a:lnTo>
                      <a:pt x="586" y="229"/>
                    </a:lnTo>
                    <a:lnTo>
                      <a:pt x="599" y="231"/>
                    </a:lnTo>
                    <a:lnTo>
                      <a:pt x="624" y="236"/>
                    </a:lnTo>
                    <a:lnTo>
                      <a:pt x="649" y="245"/>
                    </a:lnTo>
                    <a:lnTo>
                      <a:pt x="675" y="255"/>
                    </a:lnTo>
                    <a:lnTo>
                      <a:pt x="701" y="266"/>
                    </a:lnTo>
                    <a:lnTo>
                      <a:pt x="727" y="280"/>
                    </a:lnTo>
                    <a:lnTo>
                      <a:pt x="753" y="295"/>
                    </a:lnTo>
                    <a:lnTo>
                      <a:pt x="779" y="313"/>
                    </a:lnTo>
                    <a:lnTo>
                      <a:pt x="804" y="332"/>
                    </a:lnTo>
                    <a:lnTo>
                      <a:pt x="827" y="351"/>
                    </a:lnTo>
                    <a:lnTo>
                      <a:pt x="851" y="372"/>
                    </a:lnTo>
                    <a:lnTo>
                      <a:pt x="873" y="395"/>
                    </a:lnTo>
                    <a:lnTo>
                      <a:pt x="894" y="417"/>
                    </a:lnTo>
                    <a:lnTo>
                      <a:pt x="913" y="442"/>
                    </a:lnTo>
                    <a:lnTo>
                      <a:pt x="931" y="467"/>
                    </a:lnTo>
                    <a:lnTo>
                      <a:pt x="938" y="476"/>
                    </a:lnTo>
                    <a:lnTo>
                      <a:pt x="945" y="485"/>
                    </a:lnTo>
                    <a:lnTo>
                      <a:pt x="953" y="492"/>
                    </a:lnTo>
                    <a:lnTo>
                      <a:pt x="963" y="499"/>
                    </a:lnTo>
                    <a:lnTo>
                      <a:pt x="972" y="504"/>
                    </a:lnTo>
                    <a:lnTo>
                      <a:pt x="982" y="508"/>
                    </a:lnTo>
                    <a:lnTo>
                      <a:pt x="992" y="512"/>
                    </a:lnTo>
                    <a:lnTo>
                      <a:pt x="1003" y="515"/>
                    </a:lnTo>
                    <a:lnTo>
                      <a:pt x="1013" y="517"/>
                    </a:lnTo>
                    <a:lnTo>
                      <a:pt x="1024" y="518"/>
                    </a:lnTo>
                    <a:lnTo>
                      <a:pt x="1035" y="517"/>
                    </a:lnTo>
                    <a:lnTo>
                      <a:pt x="1047" y="516"/>
                    </a:lnTo>
                    <a:lnTo>
                      <a:pt x="1057" y="512"/>
                    </a:lnTo>
                    <a:lnTo>
                      <a:pt x="1067" y="509"/>
                    </a:lnTo>
                    <a:lnTo>
                      <a:pt x="1078" y="504"/>
                    </a:lnTo>
                    <a:lnTo>
                      <a:pt x="1088" y="498"/>
                    </a:lnTo>
                    <a:lnTo>
                      <a:pt x="1097" y="492"/>
                    </a:lnTo>
                    <a:lnTo>
                      <a:pt x="1105" y="484"/>
                    </a:lnTo>
                    <a:lnTo>
                      <a:pt x="1113" y="475"/>
                    </a:lnTo>
                    <a:lnTo>
                      <a:pt x="1119" y="466"/>
                    </a:lnTo>
                    <a:lnTo>
                      <a:pt x="1125" y="457"/>
                    </a:lnTo>
                    <a:lnTo>
                      <a:pt x="1129" y="447"/>
                    </a:lnTo>
                    <a:lnTo>
                      <a:pt x="1133" y="437"/>
                    </a:lnTo>
                    <a:lnTo>
                      <a:pt x="1135" y="427"/>
                    </a:lnTo>
                    <a:lnTo>
                      <a:pt x="1138" y="415"/>
                    </a:lnTo>
                    <a:lnTo>
                      <a:pt x="1138" y="405"/>
                    </a:lnTo>
                    <a:lnTo>
                      <a:pt x="1138" y="394"/>
                    </a:lnTo>
                    <a:lnTo>
                      <a:pt x="1135" y="383"/>
                    </a:lnTo>
                    <a:lnTo>
                      <a:pt x="1133" y="372"/>
                    </a:lnTo>
                    <a:lnTo>
                      <a:pt x="1129" y="362"/>
                    </a:lnTo>
                    <a:lnTo>
                      <a:pt x="1125" y="351"/>
                    </a:lnTo>
                    <a:lnTo>
                      <a:pt x="1119" y="342"/>
                    </a:lnTo>
                    <a:lnTo>
                      <a:pt x="1105" y="323"/>
                    </a:lnTo>
                    <a:lnTo>
                      <a:pt x="1092" y="305"/>
                    </a:lnTo>
                    <a:lnTo>
                      <a:pt x="1079" y="287"/>
                    </a:lnTo>
                    <a:lnTo>
                      <a:pt x="1064" y="270"/>
                    </a:lnTo>
                    <a:lnTo>
                      <a:pt x="1049" y="252"/>
                    </a:lnTo>
                    <a:lnTo>
                      <a:pt x="1033" y="235"/>
                    </a:lnTo>
                    <a:lnTo>
                      <a:pt x="1018" y="219"/>
                    </a:lnTo>
                    <a:lnTo>
                      <a:pt x="1001" y="203"/>
                    </a:lnTo>
                    <a:lnTo>
                      <a:pt x="985" y="188"/>
                    </a:lnTo>
                    <a:lnTo>
                      <a:pt x="968" y="173"/>
                    </a:lnTo>
                    <a:lnTo>
                      <a:pt x="950" y="159"/>
                    </a:lnTo>
                    <a:lnTo>
                      <a:pt x="933" y="145"/>
                    </a:lnTo>
                    <a:lnTo>
                      <a:pt x="897" y="120"/>
                    </a:lnTo>
                    <a:lnTo>
                      <a:pt x="859" y="96"/>
                    </a:lnTo>
                    <a:lnTo>
                      <a:pt x="841" y="84"/>
                    </a:lnTo>
                    <a:lnTo>
                      <a:pt x="821" y="74"/>
                    </a:lnTo>
                    <a:lnTo>
                      <a:pt x="803" y="64"/>
                    </a:lnTo>
                    <a:lnTo>
                      <a:pt x="783" y="55"/>
                    </a:lnTo>
                    <a:lnTo>
                      <a:pt x="763" y="46"/>
                    </a:lnTo>
                    <a:lnTo>
                      <a:pt x="744" y="39"/>
                    </a:lnTo>
                    <a:lnTo>
                      <a:pt x="725" y="32"/>
                    </a:lnTo>
                    <a:lnTo>
                      <a:pt x="705" y="26"/>
                    </a:lnTo>
                    <a:lnTo>
                      <a:pt x="686" y="19"/>
                    </a:lnTo>
                    <a:lnTo>
                      <a:pt x="666" y="14"/>
                    </a:lnTo>
                    <a:lnTo>
                      <a:pt x="646" y="10"/>
                    </a:lnTo>
                    <a:lnTo>
                      <a:pt x="627" y="7"/>
                    </a:lnTo>
                    <a:lnTo>
                      <a:pt x="608" y="4"/>
                    </a:lnTo>
                    <a:lnTo>
                      <a:pt x="588" y="2"/>
                    </a:lnTo>
                    <a:lnTo>
                      <a:pt x="570" y="1"/>
                    </a:lnTo>
                    <a:lnTo>
                      <a:pt x="550" y="0"/>
                    </a:lnTo>
                    <a:lnTo>
                      <a:pt x="514" y="1"/>
                    </a:lnTo>
                    <a:lnTo>
                      <a:pt x="479" y="4"/>
                    </a:lnTo>
                    <a:lnTo>
                      <a:pt x="446" y="9"/>
                    </a:lnTo>
                    <a:lnTo>
                      <a:pt x="413" y="16"/>
                    </a:lnTo>
                    <a:lnTo>
                      <a:pt x="382" y="24"/>
                    </a:lnTo>
                    <a:lnTo>
                      <a:pt x="350" y="35"/>
                    </a:lnTo>
                    <a:lnTo>
                      <a:pt x="320" y="48"/>
                    </a:lnTo>
                    <a:lnTo>
                      <a:pt x="290" y="63"/>
                    </a:lnTo>
                    <a:lnTo>
                      <a:pt x="260" y="79"/>
                    </a:lnTo>
                    <a:lnTo>
                      <a:pt x="230" y="97"/>
                    </a:lnTo>
                    <a:lnTo>
                      <a:pt x="199" y="118"/>
                    </a:lnTo>
                    <a:lnTo>
                      <a:pt x="169" y="140"/>
                    </a:lnTo>
                    <a:lnTo>
                      <a:pt x="137" y="164"/>
                    </a:lnTo>
                    <a:lnTo>
                      <a:pt x="106" y="190"/>
                    </a:lnTo>
                    <a:lnTo>
                      <a:pt x="72" y="218"/>
                    </a:lnTo>
                    <a:lnTo>
                      <a:pt x="38" y="248"/>
                    </a:lnTo>
                    <a:lnTo>
                      <a:pt x="30" y="256"/>
                    </a:lnTo>
                    <a:lnTo>
                      <a:pt x="23" y="264"/>
                    </a:lnTo>
                    <a:lnTo>
                      <a:pt x="17" y="274"/>
                    </a:lnTo>
                    <a:lnTo>
                      <a:pt x="11" y="284"/>
                    </a:lnTo>
                    <a:lnTo>
                      <a:pt x="7" y="293"/>
                    </a:lnTo>
                    <a:lnTo>
                      <a:pt x="4" y="304"/>
                    </a:lnTo>
                    <a:lnTo>
                      <a:pt x="2" y="315"/>
                    </a:lnTo>
                    <a:lnTo>
                      <a:pt x="1" y="325"/>
                    </a:lnTo>
                    <a:lnTo>
                      <a:pt x="0" y="337"/>
                    </a:lnTo>
                    <a:lnTo>
                      <a:pt x="1" y="347"/>
                    </a:lnTo>
                    <a:lnTo>
                      <a:pt x="3" y="358"/>
                    </a:lnTo>
                    <a:lnTo>
                      <a:pt x="6" y="369"/>
                    </a:lnTo>
                    <a:lnTo>
                      <a:pt x="10" y="379"/>
                    </a:lnTo>
                    <a:lnTo>
                      <a:pt x="16" y="388"/>
                    </a:lnTo>
                    <a:lnTo>
                      <a:pt x="22" y="398"/>
                    </a:lnTo>
                    <a:lnTo>
                      <a:pt x="29" y="407"/>
                    </a:lnTo>
                    <a:lnTo>
                      <a:pt x="37" y="415"/>
                    </a:lnTo>
                    <a:lnTo>
                      <a:pt x="46" y="423"/>
                    </a:lnTo>
                    <a:lnTo>
                      <a:pt x="55" y="429"/>
                    </a:lnTo>
                    <a:lnTo>
                      <a:pt x="65" y="434"/>
                    </a:lnTo>
                    <a:lnTo>
                      <a:pt x="75" y="438"/>
                    </a:lnTo>
                    <a:lnTo>
                      <a:pt x="86" y="441"/>
                    </a:lnTo>
                    <a:lnTo>
                      <a:pt x="96" y="443"/>
                    </a:lnTo>
                    <a:lnTo>
                      <a:pt x="107" y="445"/>
                    </a:lnTo>
                    <a:lnTo>
                      <a:pt x="118" y="445"/>
                    </a:lnTo>
                    <a:lnTo>
                      <a:pt x="128" y="444"/>
                    </a:lnTo>
                    <a:lnTo>
                      <a:pt x="140" y="442"/>
                    </a:lnTo>
                    <a:lnTo>
                      <a:pt x="150" y="439"/>
                    </a:lnTo>
                    <a:lnTo>
                      <a:pt x="160" y="435"/>
                    </a:lnTo>
                    <a:lnTo>
                      <a:pt x="170" y="430"/>
                    </a:lnTo>
                    <a:lnTo>
                      <a:pt x="180" y="424"/>
                    </a:lnTo>
                    <a:lnTo>
                      <a:pt x="188" y="41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9" name="Freeform 1169">
                <a:extLst>
                  <a:ext uri="{FF2B5EF4-FFF2-40B4-BE49-F238E27FC236}">
                    <a16:creationId xmlns:a16="http://schemas.microsoft.com/office/drawing/2014/main" id="{43227B9C-E666-4D52-AB82-FAB3E53526D2}"/>
                  </a:ext>
                </a:extLst>
              </p:cNvPr>
              <p:cNvSpPr>
                <a:spLocks/>
              </p:cNvSpPr>
              <p:nvPr/>
            </p:nvSpPr>
            <p:spPr bwMode="auto">
              <a:xfrm>
                <a:off x="3659" y="2975"/>
                <a:ext cx="15" cy="48"/>
              </a:xfrm>
              <a:custGeom>
                <a:avLst/>
                <a:gdLst>
                  <a:gd name="T0" fmla="*/ 0 w 225"/>
                  <a:gd name="T1" fmla="*/ 0 h 718"/>
                  <a:gd name="T2" fmla="*/ 0 w 225"/>
                  <a:gd name="T3" fmla="*/ 0 h 718"/>
                  <a:gd name="T4" fmla="*/ 0 w 225"/>
                  <a:gd name="T5" fmla="*/ 0 h 718"/>
                  <a:gd name="T6" fmla="*/ 0 w 225"/>
                  <a:gd name="T7" fmla="*/ 0 h 718"/>
                  <a:gd name="T8" fmla="*/ 0 w 225"/>
                  <a:gd name="T9" fmla="*/ 0 h 718"/>
                  <a:gd name="T10" fmla="*/ 0 w 225"/>
                  <a:gd name="T11" fmla="*/ 0 h 718"/>
                  <a:gd name="T12" fmla="*/ 0 w 225"/>
                  <a:gd name="T13" fmla="*/ 0 h 718"/>
                  <a:gd name="T14" fmla="*/ 0 w 225"/>
                  <a:gd name="T15" fmla="*/ 0 h 718"/>
                  <a:gd name="T16" fmla="*/ 0 w 225"/>
                  <a:gd name="T17" fmla="*/ 0 h 718"/>
                  <a:gd name="T18" fmla="*/ 0 w 225"/>
                  <a:gd name="T19" fmla="*/ 0 h 718"/>
                  <a:gd name="T20" fmla="*/ 0 w 225"/>
                  <a:gd name="T21" fmla="*/ 0 h 718"/>
                  <a:gd name="T22" fmla="*/ 0 w 225"/>
                  <a:gd name="T23" fmla="*/ 0 h 718"/>
                  <a:gd name="T24" fmla="*/ 0 w 225"/>
                  <a:gd name="T25" fmla="*/ 0 h 718"/>
                  <a:gd name="T26" fmla="*/ 0 w 225"/>
                  <a:gd name="T27" fmla="*/ 0 h 718"/>
                  <a:gd name="T28" fmla="*/ 0 w 225"/>
                  <a:gd name="T29" fmla="*/ 0 h 718"/>
                  <a:gd name="T30" fmla="*/ 0 w 225"/>
                  <a:gd name="T31" fmla="*/ 0 h 718"/>
                  <a:gd name="T32" fmla="*/ 0 w 225"/>
                  <a:gd name="T33" fmla="*/ 0 h 718"/>
                  <a:gd name="T34" fmla="*/ 0 w 225"/>
                  <a:gd name="T35" fmla="*/ 0 h 718"/>
                  <a:gd name="T36" fmla="*/ 0 w 225"/>
                  <a:gd name="T37" fmla="*/ 0 h 718"/>
                  <a:gd name="T38" fmla="*/ 0 w 225"/>
                  <a:gd name="T39" fmla="*/ 0 h 718"/>
                  <a:gd name="T40" fmla="*/ 0 w 225"/>
                  <a:gd name="T41" fmla="*/ 0 h 718"/>
                  <a:gd name="T42" fmla="*/ 0 w 225"/>
                  <a:gd name="T43" fmla="*/ 0 h 718"/>
                  <a:gd name="T44" fmla="*/ 0 w 225"/>
                  <a:gd name="T45" fmla="*/ 0 h 718"/>
                  <a:gd name="T46" fmla="*/ 0 w 225"/>
                  <a:gd name="T47" fmla="*/ 0 h 718"/>
                  <a:gd name="T48" fmla="*/ 0 w 225"/>
                  <a:gd name="T49" fmla="*/ 0 h 718"/>
                  <a:gd name="T50" fmla="*/ 0 w 225"/>
                  <a:gd name="T51" fmla="*/ 0 h 718"/>
                  <a:gd name="T52" fmla="*/ 0 w 225"/>
                  <a:gd name="T53" fmla="*/ 0 h 718"/>
                  <a:gd name="T54" fmla="*/ 0 w 225"/>
                  <a:gd name="T55" fmla="*/ 0 h 718"/>
                  <a:gd name="T56" fmla="*/ 0 w 225"/>
                  <a:gd name="T57" fmla="*/ 0 h 718"/>
                  <a:gd name="T58" fmla="*/ 0 w 225"/>
                  <a:gd name="T59" fmla="*/ 0 h 718"/>
                  <a:gd name="T60" fmla="*/ 0 w 225"/>
                  <a:gd name="T61" fmla="*/ 0 h 718"/>
                  <a:gd name="T62" fmla="*/ 0 w 225"/>
                  <a:gd name="T63" fmla="*/ 0 h 718"/>
                  <a:gd name="T64" fmla="*/ 0 w 225"/>
                  <a:gd name="T65" fmla="*/ 0 h 7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718">
                    <a:moveTo>
                      <a:pt x="0" y="113"/>
                    </a:moveTo>
                    <a:lnTo>
                      <a:pt x="0" y="604"/>
                    </a:lnTo>
                    <a:lnTo>
                      <a:pt x="0" y="617"/>
                    </a:lnTo>
                    <a:lnTo>
                      <a:pt x="2" y="627"/>
                    </a:lnTo>
                    <a:lnTo>
                      <a:pt x="5" y="639"/>
                    </a:lnTo>
                    <a:lnTo>
                      <a:pt x="9" y="649"/>
                    </a:lnTo>
                    <a:lnTo>
                      <a:pt x="13" y="659"/>
                    </a:lnTo>
                    <a:lnTo>
                      <a:pt x="19" y="669"/>
                    </a:lnTo>
                    <a:lnTo>
                      <a:pt x="25" y="677"/>
                    </a:lnTo>
                    <a:lnTo>
                      <a:pt x="33" y="685"/>
                    </a:lnTo>
                    <a:lnTo>
                      <a:pt x="41" y="692"/>
                    </a:lnTo>
                    <a:lnTo>
                      <a:pt x="49" y="699"/>
                    </a:lnTo>
                    <a:lnTo>
                      <a:pt x="58" y="705"/>
                    </a:lnTo>
                    <a:lnTo>
                      <a:pt x="69" y="709"/>
                    </a:lnTo>
                    <a:lnTo>
                      <a:pt x="79" y="713"/>
                    </a:lnTo>
                    <a:lnTo>
                      <a:pt x="89" y="715"/>
                    </a:lnTo>
                    <a:lnTo>
                      <a:pt x="101" y="717"/>
                    </a:lnTo>
                    <a:lnTo>
                      <a:pt x="112" y="718"/>
                    </a:lnTo>
                    <a:lnTo>
                      <a:pt x="124" y="717"/>
                    </a:lnTo>
                    <a:lnTo>
                      <a:pt x="135" y="715"/>
                    </a:lnTo>
                    <a:lnTo>
                      <a:pt x="146" y="713"/>
                    </a:lnTo>
                    <a:lnTo>
                      <a:pt x="157" y="709"/>
                    </a:lnTo>
                    <a:lnTo>
                      <a:pt x="166" y="704"/>
                    </a:lnTo>
                    <a:lnTo>
                      <a:pt x="175" y="699"/>
                    </a:lnTo>
                    <a:lnTo>
                      <a:pt x="185" y="692"/>
                    </a:lnTo>
                    <a:lnTo>
                      <a:pt x="192" y="685"/>
                    </a:lnTo>
                    <a:lnTo>
                      <a:pt x="199" y="677"/>
                    </a:lnTo>
                    <a:lnTo>
                      <a:pt x="206" y="668"/>
                    </a:lnTo>
                    <a:lnTo>
                      <a:pt x="212" y="658"/>
                    </a:lnTo>
                    <a:lnTo>
                      <a:pt x="217" y="649"/>
                    </a:lnTo>
                    <a:lnTo>
                      <a:pt x="220" y="639"/>
                    </a:lnTo>
                    <a:lnTo>
                      <a:pt x="223" y="627"/>
                    </a:lnTo>
                    <a:lnTo>
                      <a:pt x="225" y="616"/>
                    </a:lnTo>
                    <a:lnTo>
                      <a:pt x="225" y="604"/>
                    </a:lnTo>
                    <a:lnTo>
                      <a:pt x="225" y="112"/>
                    </a:lnTo>
                    <a:lnTo>
                      <a:pt x="224" y="101"/>
                    </a:lnTo>
                    <a:lnTo>
                      <a:pt x="223" y="90"/>
                    </a:lnTo>
                    <a:lnTo>
                      <a:pt x="220" y="79"/>
                    </a:lnTo>
                    <a:lnTo>
                      <a:pt x="216" y="69"/>
                    </a:lnTo>
                    <a:lnTo>
                      <a:pt x="212" y="59"/>
                    </a:lnTo>
                    <a:lnTo>
                      <a:pt x="205" y="49"/>
                    </a:lnTo>
                    <a:lnTo>
                      <a:pt x="199" y="41"/>
                    </a:lnTo>
                    <a:lnTo>
                      <a:pt x="192" y="33"/>
                    </a:lnTo>
                    <a:lnTo>
                      <a:pt x="184" y="25"/>
                    </a:lnTo>
                    <a:lnTo>
                      <a:pt x="175" y="19"/>
                    </a:lnTo>
                    <a:lnTo>
                      <a:pt x="166" y="13"/>
                    </a:lnTo>
                    <a:lnTo>
                      <a:pt x="156" y="9"/>
                    </a:lnTo>
                    <a:lnTo>
                      <a:pt x="145" y="5"/>
                    </a:lnTo>
                    <a:lnTo>
                      <a:pt x="135" y="2"/>
                    </a:lnTo>
                    <a:lnTo>
                      <a:pt x="124" y="1"/>
                    </a:lnTo>
                    <a:lnTo>
                      <a:pt x="112" y="0"/>
                    </a:lnTo>
                    <a:lnTo>
                      <a:pt x="100" y="1"/>
                    </a:lnTo>
                    <a:lnTo>
                      <a:pt x="89" y="3"/>
                    </a:lnTo>
                    <a:lnTo>
                      <a:pt x="78" y="5"/>
                    </a:lnTo>
                    <a:lnTo>
                      <a:pt x="68" y="9"/>
                    </a:lnTo>
                    <a:lnTo>
                      <a:pt x="58" y="14"/>
                    </a:lnTo>
                    <a:lnTo>
                      <a:pt x="49" y="19"/>
                    </a:lnTo>
                    <a:lnTo>
                      <a:pt x="40" y="25"/>
                    </a:lnTo>
                    <a:lnTo>
                      <a:pt x="32" y="33"/>
                    </a:lnTo>
                    <a:lnTo>
                      <a:pt x="24" y="41"/>
                    </a:lnTo>
                    <a:lnTo>
                      <a:pt x="18" y="49"/>
                    </a:lnTo>
                    <a:lnTo>
                      <a:pt x="13" y="60"/>
                    </a:lnTo>
                    <a:lnTo>
                      <a:pt x="8" y="69"/>
                    </a:lnTo>
                    <a:lnTo>
                      <a:pt x="4" y="79"/>
                    </a:lnTo>
                    <a:lnTo>
                      <a:pt x="2" y="91"/>
                    </a:lnTo>
                    <a:lnTo>
                      <a:pt x="0" y="101"/>
                    </a:lnTo>
                    <a:lnTo>
                      <a:pt x="0" y="11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0" name="Freeform 1170">
                <a:extLst>
                  <a:ext uri="{FF2B5EF4-FFF2-40B4-BE49-F238E27FC236}">
                    <a16:creationId xmlns:a16="http://schemas.microsoft.com/office/drawing/2014/main" id="{1A31962F-99BF-487E-85C6-4CEB4592E29F}"/>
                  </a:ext>
                </a:extLst>
              </p:cNvPr>
              <p:cNvSpPr>
                <a:spLocks/>
              </p:cNvSpPr>
              <p:nvPr/>
            </p:nvSpPr>
            <p:spPr bwMode="auto">
              <a:xfrm>
                <a:off x="3495" y="3310"/>
                <a:ext cx="55" cy="54"/>
              </a:xfrm>
              <a:custGeom>
                <a:avLst/>
                <a:gdLst>
                  <a:gd name="T0" fmla="*/ 0 w 818"/>
                  <a:gd name="T1" fmla="*/ 0 h 817"/>
                  <a:gd name="T2" fmla="*/ 0 w 818"/>
                  <a:gd name="T3" fmla="*/ 0 h 817"/>
                  <a:gd name="T4" fmla="*/ 0 w 818"/>
                  <a:gd name="T5" fmla="*/ 0 h 817"/>
                  <a:gd name="T6" fmla="*/ 0 w 818"/>
                  <a:gd name="T7" fmla="*/ 0 h 817"/>
                  <a:gd name="T8" fmla="*/ 0 w 818"/>
                  <a:gd name="T9" fmla="*/ 0 h 817"/>
                  <a:gd name="T10" fmla="*/ 0 w 818"/>
                  <a:gd name="T11" fmla="*/ 0 h 817"/>
                  <a:gd name="T12" fmla="*/ 0 w 818"/>
                  <a:gd name="T13" fmla="*/ 0 h 817"/>
                  <a:gd name="T14" fmla="*/ 0 w 818"/>
                  <a:gd name="T15" fmla="*/ 0 h 817"/>
                  <a:gd name="T16" fmla="*/ 0 w 818"/>
                  <a:gd name="T17" fmla="*/ 0 h 817"/>
                  <a:gd name="T18" fmla="*/ 0 w 818"/>
                  <a:gd name="T19" fmla="*/ 0 h 817"/>
                  <a:gd name="T20" fmla="*/ 0 w 818"/>
                  <a:gd name="T21" fmla="*/ 0 h 817"/>
                  <a:gd name="T22" fmla="*/ 0 w 818"/>
                  <a:gd name="T23" fmla="*/ 0 h 817"/>
                  <a:gd name="T24" fmla="*/ 0 w 818"/>
                  <a:gd name="T25" fmla="*/ 0 h 817"/>
                  <a:gd name="T26" fmla="*/ 0 w 818"/>
                  <a:gd name="T27" fmla="*/ 0 h 817"/>
                  <a:gd name="T28" fmla="*/ 0 w 818"/>
                  <a:gd name="T29" fmla="*/ 0 h 817"/>
                  <a:gd name="T30" fmla="*/ 0 w 818"/>
                  <a:gd name="T31" fmla="*/ 0 h 817"/>
                  <a:gd name="T32" fmla="*/ 0 w 818"/>
                  <a:gd name="T33" fmla="*/ 0 h 817"/>
                  <a:gd name="T34" fmla="*/ 0 w 818"/>
                  <a:gd name="T35" fmla="*/ 0 h 817"/>
                  <a:gd name="T36" fmla="*/ 0 w 818"/>
                  <a:gd name="T37" fmla="*/ 0 h 817"/>
                  <a:gd name="T38" fmla="*/ 0 w 818"/>
                  <a:gd name="T39" fmla="*/ 0 h 817"/>
                  <a:gd name="T40" fmla="*/ 0 w 818"/>
                  <a:gd name="T41" fmla="*/ 0 h 817"/>
                  <a:gd name="T42" fmla="*/ 0 w 818"/>
                  <a:gd name="T43" fmla="*/ 0 h 817"/>
                  <a:gd name="T44" fmla="*/ 0 w 818"/>
                  <a:gd name="T45" fmla="*/ 0 h 817"/>
                  <a:gd name="T46" fmla="*/ 0 w 818"/>
                  <a:gd name="T47" fmla="*/ 0 h 817"/>
                  <a:gd name="T48" fmla="*/ 0 w 818"/>
                  <a:gd name="T49" fmla="*/ 0 h 817"/>
                  <a:gd name="T50" fmla="*/ 0 w 818"/>
                  <a:gd name="T51" fmla="*/ 0 h 817"/>
                  <a:gd name="T52" fmla="*/ 0 w 818"/>
                  <a:gd name="T53" fmla="*/ 0 h 817"/>
                  <a:gd name="T54" fmla="*/ 0 w 818"/>
                  <a:gd name="T55" fmla="*/ 0 h 817"/>
                  <a:gd name="T56" fmla="*/ 0 w 818"/>
                  <a:gd name="T57" fmla="*/ 0 h 817"/>
                  <a:gd name="T58" fmla="*/ 0 w 818"/>
                  <a:gd name="T59" fmla="*/ 0 h 817"/>
                  <a:gd name="T60" fmla="*/ 0 w 818"/>
                  <a:gd name="T61" fmla="*/ 0 h 817"/>
                  <a:gd name="T62" fmla="*/ 0 w 818"/>
                  <a:gd name="T63" fmla="*/ 0 h 817"/>
                  <a:gd name="T64" fmla="*/ 0 w 818"/>
                  <a:gd name="T65" fmla="*/ 0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8" h="817">
                    <a:moveTo>
                      <a:pt x="233" y="40"/>
                    </a:moveTo>
                    <a:lnTo>
                      <a:pt x="223" y="30"/>
                    </a:lnTo>
                    <a:lnTo>
                      <a:pt x="211" y="22"/>
                    </a:lnTo>
                    <a:lnTo>
                      <a:pt x="200" y="16"/>
                    </a:lnTo>
                    <a:lnTo>
                      <a:pt x="188" y="10"/>
                    </a:lnTo>
                    <a:lnTo>
                      <a:pt x="175" y="6"/>
                    </a:lnTo>
                    <a:lnTo>
                      <a:pt x="163" y="2"/>
                    </a:lnTo>
                    <a:lnTo>
                      <a:pt x="149" y="0"/>
                    </a:lnTo>
                    <a:lnTo>
                      <a:pt x="137" y="0"/>
                    </a:lnTo>
                    <a:lnTo>
                      <a:pt x="124" y="0"/>
                    </a:lnTo>
                    <a:lnTo>
                      <a:pt x="110" y="2"/>
                    </a:lnTo>
                    <a:lnTo>
                      <a:pt x="98" y="6"/>
                    </a:lnTo>
                    <a:lnTo>
                      <a:pt x="85" y="10"/>
                    </a:lnTo>
                    <a:lnTo>
                      <a:pt x="73" y="16"/>
                    </a:lnTo>
                    <a:lnTo>
                      <a:pt x="61" y="22"/>
                    </a:lnTo>
                    <a:lnTo>
                      <a:pt x="50" y="30"/>
                    </a:lnTo>
                    <a:lnTo>
                      <a:pt x="41" y="40"/>
                    </a:lnTo>
                    <a:lnTo>
                      <a:pt x="30" y="50"/>
                    </a:lnTo>
                    <a:lnTo>
                      <a:pt x="23" y="61"/>
                    </a:lnTo>
                    <a:lnTo>
                      <a:pt x="16" y="73"/>
                    </a:lnTo>
                    <a:lnTo>
                      <a:pt x="11" y="85"/>
                    </a:lnTo>
                    <a:lnTo>
                      <a:pt x="6" y="98"/>
                    </a:lnTo>
                    <a:lnTo>
                      <a:pt x="3" y="110"/>
                    </a:lnTo>
                    <a:lnTo>
                      <a:pt x="0" y="123"/>
                    </a:lnTo>
                    <a:lnTo>
                      <a:pt x="0" y="136"/>
                    </a:lnTo>
                    <a:lnTo>
                      <a:pt x="0" y="149"/>
                    </a:lnTo>
                    <a:lnTo>
                      <a:pt x="3" y="163"/>
                    </a:lnTo>
                    <a:lnTo>
                      <a:pt x="6" y="175"/>
                    </a:lnTo>
                    <a:lnTo>
                      <a:pt x="11" y="188"/>
                    </a:lnTo>
                    <a:lnTo>
                      <a:pt x="16" y="200"/>
                    </a:lnTo>
                    <a:lnTo>
                      <a:pt x="23" y="211"/>
                    </a:lnTo>
                    <a:lnTo>
                      <a:pt x="30" y="223"/>
                    </a:lnTo>
                    <a:lnTo>
                      <a:pt x="41" y="233"/>
                    </a:lnTo>
                    <a:lnTo>
                      <a:pt x="586" y="778"/>
                    </a:lnTo>
                    <a:lnTo>
                      <a:pt x="596" y="787"/>
                    </a:lnTo>
                    <a:lnTo>
                      <a:pt x="606" y="796"/>
                    </a:lnTo>
                    <a:lnTo>
                      <a:pt x="618" y="802"/>
                    </a:lnTo>
                    <a:lnTo>
                      <a:pt x="630" y="808"/>
                    </a:lnTo>
                    <a:lnTo>
                      <a:pt x="643" y="812"/>
                    </a:lnTo>
                    <a:lnTo>
                      <a:pt x="656" y="815"/>
                    </a:lnTo>
                    <a:lnTo>
                      <a:pt x="668" y="817"/>
                    </a:lnTo>
                    <a:lnTo>
                      <a:pt x="682" y="817"/>
                    </a:lnTo>
                    <a:lnTo>
                      <a:pt x="694" y="817"/>
                    </a:lnTo>
                    <a:lnTo>
                      <a:pt x="708" y="815"/>
                    </a:lnTo>
                    <a:lnTo>
                      <a:pt x="720" y="812"/>
                    </a:lnTo>
                    <a:lnTo>
                      <a:pt x="733" y="808"/>
                    </a:lnTo>
                    <a:lnTo>
                      <a:pt x="745" y="802"/>
                    </a:lnTo>
                    <a:lnTo>
                      <a:pt x="756" y="796"/>
                    </a:lnTo>
                    <a:lnTo>
                      <a:pt x="768" y="787"/>
                    </a:lnTo>
                    <a:lnTo>
                      <a:pt x="778" y="778"/>
                    </a:lnTo>
                    <a:lnTo>
                      <a:pt x="787" y="768"/>
                    </a:lnTo>
                    <a:lnTo>
                      <a:pt x="796" y="756"/>
                    </a:lnTo>
                    <a:lnTo>
                      <a:pt x="802" y="745"/>
                    </a:lnTo>
                    <a:lnTo>
                      <a:pt x="808" y="732"/>
                    </a:lnTo>
                    <a:lnTo>
                      <a:pt x="812" y="720"/>
                    </a:lnTo>
                    <a:lnTo>
                      <a:pt x="815" y="708"/>
                    </a:lnTo>
                    <a:lnTo>
                      <a:pt x="817" y="694"/>
                    </a:lnTo>
                    <a:lnTo>
                      <a:pt x="818" y="682"/>
                    </a:lnTo>
                    <a:lnTo>
                      <a:pt x="817" y="668"/>
                    </a:lnTo>
                    <a:lnTo>
                      <a:pt x="815" y="655"/>
                    </a:lnTo>
                    <a:lnTo>
                      <a:pt x="812" y="642"/>
                    </a:lnTo>
                    <a:lnTo>
                      <a:pt x="808" y="630"/>
                    </a:lnTo>
                    <a:lnTo>
                      <a:pt x="802" y="618"/>
                    </a:lnTo>
                    <a:lnTo>
                      <a:pt x="796" y="606"/>
                    </a:lnTo>
                    <a:lnTo>
                      <a:pt x="787" y="595"/>
                    </a:lnTo>
                    <a:lnTo>
                      <a:pt x="778" y="585"/>
                    </a:lnTo>
                    <a:lnTo>
                      <a:pt x="233" y="4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1" name="Freeform 1171">
                <a:extLst>
                  <a:ext uri="{FF2B5EF4-FFF2-40B4-BE49-F238E27FC236}">
                    <a16:creationId xmlns:a16="http://schemas.microsoft.com/office/drawing/2014/main" id="{0AE4FD5A-2A9F-4090-980C-E0A403F93E88}"/>
                  </a:ext>
                </a:extLst>
              </p:cNvPr>
              <p:cNvSpPr>
                <a:spLocks/>
              </p:cNvSpPr>
              <p:nvPr/>
            </p:nvSpPr>
            <p:spPr bwMode="auto">
              <a:xfrm>
                <a:off x="3518" y="3287"/>
                <a:ext cx="55" cy="54"/>
              </a:xfrm>
              <a:custGeom>
                <a:avLst/>
                <a:gdLst>
                  <a:gd name="T0" fmla="*/ 0 w 818"/>
                  <a:gd name="T1" fmla="*/ 0 h 817"/>
                  <a:gd name="T2" fmla="*/ 0 w 818"/>
                  <a:gd name="T3" fmla="*/ 0 h 817"/>
                  <a:gd name="T4" fmla="*/ 0 w 818"/>
                  <a:gd name="T5" fmla="*/ 0 h 817"/>
                  <a:gd name="T6" fmla="*/ 0 w 818"/>
                  <a:gd name="T7" fmla="*/ 0 h 817"/>
                  <a:gd name="T8" fmla="*/ 0 w 818"/>
                  <a:gd name="T9" fmla="*/ 0 h 817"/>
                  <a:gd name="T10" fmla="*/ 0 w 818"/>
                  <a:gd name="T11" fmla="*/ 0 h 817"/>
                  <a:gd name="T12" fmla="*/ 0 w 818"/>
                  <a:gd name="T13" fmla="*/ 0 h 817"/>
                  <a:gd name="T14" fmla="*/ 0 w 818"/>
                  <a:gd name="T15" fmla="*/ 0 h 817"/>
                  <a:gd name="T16" fmla="*/ 0 w 818"/>
                  <a:gd name="T17" fmla="*/ 0 h 817"/>
                  <a:gd name="T18" fmla="*/ 0 w 818"/>
                  <a:gd name="T19" fmla="*/ 0 h 817"/>
                  <a:gd name="T20" fmla="*/ 0 w 818"/>
                  <a:gd name="T21" fmla="*/ 0 h 817"/>
                  <a:gd name="T22" fmla="*/ 0 w 818"/>
                  <a:gd name="T23" fmla="*/ 0 h 817"/>
                  <a:gd name="T24" fmla="*/ 0 w 818"/>
                  <a:gd name="T25" fmla="*/ 0 h 817"/>
                  <a:gd name="T26" fmla="*/ 0 w 818"/>
                  <a:gd name="T27" fmla="*/ 0 h 817"/>
                  <a:gd name="T28" fmla="*/ 0 w 818"/>
                  <a:gd name="T29" fmla="*/ 0 h 817"/>
                  <a:gd name="T30" fmla="*/ 0 w 818"/>
                  <a:gd name="T31" fmla="*/ 0 h 817"/>
                  <a:gd name="T32" fmla="*/ 0 w 818"/>
                  <a:gd name="T33" fmla="*/ 0 h 817"/>
                  <a:gd name="T34" fmla="*/ 0 w 818"/>
                  <a:gd name="T35" fmla="*/ 0 h 817"/>
                  <a:gd name="T36" fmla="*/ 0 w 818"/>
                  <a:gd name="T37" fmla="*/ 0 h 817"/>
                  <a:gd name="T38" fmla="*/ 0 w 818"/>
                  <a:gd name="T39" fmla="*/ 0 h 817"/>
                  <a:gd name="T40" fmla="*/ 0 w 818"/>
                  <a:gd name="T41" fmla="*/ 0 h 817"/>
                  <a:gd name="T42" fmla="*/ 0 w 818"/>
                  <a:gd name="T43" fmla="*/ 0 h 817"/>
                  <a:gd name="T44" fmla="*/ 0 w 818"/>
                  <a:gd name="T45" fmla="*/ 0 h 817"/>
                  <a:gd name="T46" fmla="*/ 0 w 818"/>
                  <a:gd name="T47" fmla="*/ 0 h 817"/>
                  <a:gd name="T48" fmla="*/ 0 w 818"/>
                  <a:gd name="T49" fmla="*/ 0 h 817"/>
                  <a:gd name="T50" fmla="*/ 0 w 818"/>
                  <a:gd name="T51" fmla="*/ 0 h 817"/>
                  <a:gd name="T52" fmla="*/ 0 w 818"/>
                  <a:gd name="T53" fmla="*/ 0 h 817"/>
                  <a:gd name="T54" fmla="*/ 0 w 818"/>
                  <a:gd name="T55" fmla="*/ 0 h 817"/>
                  <a:gd name="T56" fmla="*/ 0 w 818"/>
                  <a:gd name="T57" fmla="*/ 0 h 817"/>
                  <a:gd name="T58" fmla="*/ 0 w 818"/>
                  <a:gd name="T59" fmla="*/ 0 h 817"/>
                  <a:gd name="T60" fmla="*/ 0 w 818"/>
                  <a:gd name="T61" fmla="*/ 0 h 817"/>
                  <a:gd name="T62" fmla="*/ 0 w 818"/>
                  <a:gd name="T63" fmla="*/ 0 h 817"/>
                  <a:gd name="T64" fmla="*/ 0 w 818"/>
                  <a:gd name="T65" fmla="*/ 0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8" h="817">
                    <a:moveTo>
                      <a:pt x="40" y="39"/>
                    </a:moveTo>
                    <a:lnTo>
                      <a:pt x="31" y="50"/>
                    </a:lnTo>
                    <a:lnTo>
                      <a:pt x="22" y="61"/>
                    </a:lnTo>
                    <a:lnTo>
                      <a:pt x="15" y="72"/>
                    </a:lnTo>
                    <a:lnTo>
                      <a:pt x="10" y="85"/>
                    </a:lnTo>
                    <a:lnTo>
                      <a:pt x="5" y="97"/>
                    </a:lnTo>
                    <a:lnTo>
                      <a:pt x="2" y="110"/>
                    </a:lnTo>
                    <a:lnTo>
                      <a:pt x="1" y="123"/>
                    </a:lnTo>
                    <a:lnTo>
                      <a:pt x="0" y="137"/>
                    </a:lnTo>
                    <a:lnTo>
                      <a:pt x="1" y="149"/>
                    </a:lnTo>
                    <a:lnTo>
                      <a:pt x="2" y="162"/>
                    </a:lnTo>
                    <a:lnTo>
                      <a:pt x="5" y="175"/>
                    </a:lnTo>
                    <a:lnTo>
                      <a:pt x="10" y="187"/>
                    </a:lnTo>
                    <a:lnTo>
                      <a:pt x="15" y="200"/>
                    </a:lnTo>
                    <a:lnTo>
                      <a:pt x="22" y="211"/>
                    </a:lnTo>
                    <a:lnTo>
                      <a:pt x="31" y="222"/>
                    </a:lnTo>
                    <a:lnTo>
                      <a:pt x="40" y="233"/>
                    </a:lnTo>
                    <a:lnTo>
                      <a:pt x="585" y="778"/>
                    </a:lnTo>
                    <a:lnTo>
                      <a:pt x="595" y="787"/>
                    </a:lnTo>
                    <a:lnTo>
                      <a:pt x="606" y="795"/>
                    </a:lnTo>
                    <a:lnTo>
                      <a:pt x="617" y="801"/>
                    </a:lnTo>
                    <a:lnTo>
                      <a:pt x="629" y="808"/>
                    </a:lnTo>
                    <a:lnTo>
                      <a:pt x="642" y="812"/>
                    </a:lnTo>
                    <a:lnTo>
                      <a:pt x="655" y="815"/>
                    </a:lnTo>
                    <a:lnTo>
                      <a:pt x="668" y="817"/>
                    </a:lnTo>
                    <a:lnTo>
                      <a:pt x="681" y="817"/>
                    </a:lnTo>
                    <a:lnTo>
                      <a:pt x="694" y="817"/>
                    </a:lnTo>
                    <a:lnTo>
                      <a:pt x="707" y="815"/>
                    </a:lnTo>
                    <a:lnTo>
                      <a:pt x="719" y="812"/>
                    </a:lnTo>
                    <a:lnTo>
                      <a:pt x="732" y="808"/>
                    </a:lnTo>
                    <a:lnTo>
                      <a:pt x="744" y="801"/>
                    </a:lnTo>
                    <a:lnTo>
                      <a:pt x="756" y="795"/>
                    </a:lnTo>
                    <a:lnTo>
                      <a:pt x="767" y="787"/>
                    </a:lnTo>
                    <a:lnTo>
                      <a:pt x="777" y="778"/>
                    </a:lnTo>
                    <a:lnTo>
                      <a:pt x="787" y="767"/>
                    </a:lnTo>
                    <a:lnTo>
                      <a:pt x="795" y="756"/>
                    </a:lnTo>
                    <a:lnTo>
                      <a:pt x="802" y="744"/>
                    </a:lnTo>
                    <a:lnTo>
                      <a:pt x="807" y="732"/>
                    </a:lnTo>
                    <a:lnTo>
                      <a:pt x="811" y="720"/>
                    </a:lnTo>
                    <a:lnTo>
                      <a:pt x="815" y="707"/>
                    </a:lnTo>
                    <a:lnTo>
                      <a:pt x="817" y="694"/>
                    </a:lnTo>
                    <a:lnTo>
                      <a:pt x="818" y="681"/>
                    </a:lnTo>
                    <a:lnTo>
                      <a:pt x="817" y="668"/>
                    </a:lnTo>
                    <a:lnTo>
                      <a:pt x="815" y="655"/>
                    </a:lnTo>
                    <a:lnTo>
                      <a:pt x="811" y="642"/>
                    </a:lnTo>
                    <a:lnTo>
                      <a:pt x="807" y="630"/>
                    </a:lnTo>
                    <a:lnTo>
                      <a:pt x="802" y="617"/>
                    </a:lnTo>
                    <a:lnTo>
                      <a:pt x="795" y="606"/>
                    </a:lnTo>
                    <a:lnTo>
                      <a:pt x="787" y="595"/>
                    </a:lnTo>
                    <a:lnTo>
                      <a:pt x="777" y="584"/>
                    </a:lnTo>
                    <a:lnTo>
                      <a:pt x="232" y="39"/>
                    </a:lnTo>
                    <a:lnTo>
                      <a:pt x="222" y="30"/>
                    </a:lnTo>
                    <a:lnTo>
                      <a:pt x="211" y="22"/>
                    </a:lnTo>
                    <a:lnTo>
                      <a:pt x="199" y="16"/>
                    </a:lnTo>
                    <a:lnTo>
                      <a:pt x="187" y="9"/>
                    </a:lnTo>
                    <a:lnTo>
                      <a:pt x="174" y="5"/>
                    </a:lnTo>
                    <a:lnTo>
                      <a:pt x="162" y="2"/>
                    </a:lnTo>
                    <a:lnTo>
                      <a:pt x="149" y="0"/>
                    </a:lnTo>
                    <a:lnTo>
                      <a:pt x="136" y="0"/>
                    </a:lnTo>
                    <a:lnTo>
                      <a:pt x="123" y="0"/>
                    </a:lnTo>
                    <a:lnTo>
                      <a:pt x="110" y="2"/>
                    </a:lnTo>
                    <a:lnTo>
                      <a:pt x="97" y="5"/>
                    </a:lnTo>
                    <a:lnTo>
                      <a:pt x="85" y="9"/>
                    </a:lnTo>
                    <a:lnTo>
                      <a:pt x="72" y="16"/>
                    </a:lnTo>
                    <a:lnTo>
                      <a:pt x="61" y="22"/>
                    </a:lnTo>
                    <a:lnTo>
                      <a:pt x="50" y="30"/>
                    </a:lnTo>
                    <a:lnTo>
                      <a:pt x="40" y="3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2" name="Freeform 1172">
                <a:extLst>
                  <a:ext uri="{FF2B5EF4-FFF2-40B4-BE49-F238E27FC236}">
                    <a16:creationId xmlns:a16="http://schemas.microsoft.com/office/drawing/2014/main" id="{D4030CD0-B531-4A3C-905D-293FE33003AB}"/>
                  </a:ext>
                </a:extLst>
              </p:cNvPr>
              <p:cNvSpPr>
                <a:spLocks/>
              </p:cNvSpPr>
              <p:nvPr/>
            </p:nvSpPr>
            <p:spPr bwMode="auto">
              <a:xfrm>
                <a:off x="3542" y="3263"/>
                <a:ext cx="55" cy="54"/>
              </a:xfrm>
              <a:custGeom>
                <a:avLst/>
                <a:gdLst>
                  <a:gd name="T0" fmla="*/ 0 w 816"/>
                  <a:gd name="T1" fmla="*/ 0 h 818"/>
                  <a:gd name="T2" fmla="*/ 0 w 816"/>
                  <a:gd name="T3" fmla="*/ 0 h 818"/>
                  <a:gd name="T4" fmla="*/ 0 w 816"/>
                  <a:gd name="T5" fmla="*/ 0 h 818"/>
                  <a:gd name="T6" fmla="*/ 0 w 816"/>
                  <a:gd name="T7" fmla="*/ 0 h 818"/>
                  <a:gd name="T8" fmla="*/ 0 w 816"/>
                  <a:gd name="T9" fmla="*/ 0 h 818"/>
                  <a:gd name="T10" fmla="*/ 0 w 816"/>
                  <a:gd name="T11" fmla="*/ 0 h 818"/>
                  <a:gd name="T12" fmla="*/ 0 w 816"/>
                  <a:gd name="T13" fmla="*/ 0 h 818"/>
                  <a:gd name="T14" fmla="*/ 0 w 816"/>
                  <a:gd name="T15" fmla="*/ 0 h 818"/>
                  <a:gd name="T16" fmla="*/ 0 w 816"/>
                  <a:gd name="T17" fmla="*/ 0 h 818"/>
                  <a:gd name="T18" fmla="*/ 0 w 816"/>
                  <a:gd name="T19" fmla="*/ 0 h 818"/>
                  <a:gd name="T20" fmla="*/ 0 w 816"/>
                  <a:gd name="T21" fmla="*/ 0 h 818"/>
                  <a:gd name="T22" fmla="*/ 0 w 816"/>
                  <a:gd name="T23" fmla="*/ 0 h 818"/>
                  <a:gd name="T24" fmla="*/ 0 w 816"/>
                  <a:gd name="T25" fmla="*/ 0 h 818"/>
                  <a:gd name="T26" fmla="*/ 0 w 816"/>
                  <a:gd name="T27" fmla="*/ 0 h 818"/>
                  <a:gd name="T28" fmla="*/ 0 w 816"/>
                  <a:gd name="T29" fmla="*/ 0 h 818"/>
                  <a:gd name="T30" fmla="*/ 0 w 816"/>
                  <a:gd name="T31" fmla="*/ 0 h 818"/>
                  <a:gd name="T32" fmla="*/ 0 w 816"/>
                  <a:gd name="T33" fmla="*/ 0 h 818"/>
                  <a:gd name="T34" fmla="*/ 0 w 816"/>
                  <a:gd name="T35" fmla="*/ 0 h 818"/>
                  <a:gd name="T36" fmla="*/ 0 w 816"/>
                  <a:gd name="T37" fmla="*/ 0 h 818"/>
                  <a:gd name="T38" fmla="*/ 0 w 816"/>
                  <a:gd name="T39" fmla="*/ 0 h 818"/>
                  <a:gd name="T40" fmla="*/ 0 w 816"/>
                  <a:gd name="T41" fmla="*/ 0 h 818"/>
                  <a:gd name="T42" fmla="*/ 0 w 816"/>
                  <a:gd name="T43" fmla="*/ 0 h 818"/>
                  <a:gd name="T44" fmla="*/ 0 w 816"/>
                  <a:gd name="T45" fmla="*/ 0 h 818"/>
                  <a:gd name="T46" fmla="*/ 0 w 816"/>
                  <a:gd name="T47" fmla="*/ 0 h 818"/>
                  <a:gd name="T48" fmla="*/ 0 w 816"/>
                  <a:gd name="T49" fmla="*/ 0 h 818"/>
                  <a:gd name="T50" fmla="*/ 0 w 816"/>
                  <a:gd name="T51" fmla="*/ 0 h 818"/>
                  <a:gd name="T52" fmla="*/ 0 w 816"/>
                  <a:gd name="T53" fmla="*/ 0 h 818"/>
                  <a:gd name="T54" fmla="*/ 0 w 816"/>
                  <a:gd name="T55" fmla="*/ 0 h 818"/>
                  <a:gd name="T56" fmla="*/ 0 w 816"/>
                  <a:gd name="T57" fmla="*/ 0 h 818"/>
                  <a:gd name="T58" fmla="*/ 0 w 816"/>
                  <a:gd name="T59" fmla="*/ 0 h 818"/>
                  <a:gd name="T60" fmla="*/ 0 w 816"/>
                  <a:gd name="T61" fmla="*/ 0 h 818"/>
                  <a:gd name="T62" fmla="*/ 0 w 816"/>
                  <a:gd name="T63" fmla="*/ 0 h 818"/>
                  <a:gd name="T64" fmla="*/ 0 w 816"/>
                  <a:gd name="T65" fmla="*/ 0 h 8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6" h="818">
                    <a:moveTo>
                      <a:pt x="232" y="41"/>
                    </a:moveTo>
                    <a:lnTo>
                      <a:pt x="222" y="31"/>
                    </a:lnTo>
                    <a:lnTo>
                      <a:pt x="211" y="23"/>
                    </a:lnTo>
                    <a:lnTo>
                      <a:pt x="199" y="16"/>
                    </a:lnTo>
                    <a:lnTo>
                      <a:pt x="187" y="11"/>
                    </a:lnTo>
                    <a:lnTo>
                      <a:pt x="174" y="6"/>
                    </a:lnTo>
                    <a:lnTo>
                      <a:pt x="161" y="3"/>
                    </a:lnTo>
                    <a:lnTo>
                      <a:pt x="148" y="1"/>
                    </a:lnTo>
                    <a:lnTo>
                      <a:pt x="135" y="0"/>
                    </a:lnTo>
                    <a:lnTo>
                      <a:pt x="123" y="1"/>
                    </a:lnTo>
                    <a:lnTo>
                      <a:pt x="109" y="3"/>
                    </a:lnTo>
                    <a:lnTo>
                      <a:pt x="97" y="6"/>
                    </a:lnTo>
                    <a:lnTo>
                      <a:pt x="84" y="11"/>
                    </a:lnTo>
                    <a:lnTo>
                      <a:pt x="72" y="16"/>
                    </a:lnTo>
                    <a:lnTo>
                      <a:pt x="61" y="23"/>
                    </a:lnTo>
                    <a:lnTo>
                      <a:pt x="49" y="31"/>
                    </a:lnTo>
                    <a:lnTo>
                      <a:pt x="39" y="41"/>
                    </a:lnTo>
                    <a:lnTo>
                      <a:pt x="30" y="51"/>
                    </a:lnTo>
                    <a:lnTo>
                      <a:pt x="21" y="61"/>
                    </a:lnTo>
                    <a:lnTo>
                      <a:pt x="15" y="74"/>
                    </a:lnTo>
                    <a:lnTo>
                      <a:pt x="9" y="85"/>
                    </a:lnTo>
                    <a:lnTo>
                      <a:pt x="5" y="98"/>
                    </a:lnTo>
                    <a:lnTo>
                      <a:pt x="2" y="111"/>
                    </a:lnTo>
                    <a:lnTo>
                      <a:pt x="0" y="123"/>
                    </a:lnTo>
                    <a:lnTo>
                      <a:pt x="0" y="137"/>
                    </a:lnTo>
                    <a:lnTo>
                      <a:pt x="0" y="150"/>
                    </a:lnTo>
                    <a:lnTo>
                      <a:pt x="2" y="163"/>
                    </a:lnTo>
                    <a:lnTo>
                      <a:pt x="5" y="176"/>
                    </a:lnTo>
                    <a:lnTo>
                      <a:pt x="9" y="188"/>
                    </a:lnTo>
                    <a:lnTo>
                      <a:pt x="15" y="200"/>
                    </a:lnTo>
                    <a:lnTo>
                      <a:pt x="21" y="212"/>
                    </a:lnTo>
                    <a:lnTo>
                      <a:pt x="30" y="223"/>
                    </a:lnTo>
                    <a:lnTo>
                      <a:pt x="39" y="233"/>
                    </a:lnTo>
                    <a:lnTo>
                      <a:pt x="584" y="778"/>
                    </a:lnTo>
                    <a:lnTo>
                      <a:pt x="594" y="787"/>
                    </a:lnTo>
                    <a:lnTo>
                      <a:pt x="606" y="795"/>
                    </a:lnTo>
                    <a:lnTo>
                      <a:pt x="617" y="803"/>
                    </a:lnTo>
                    <a:lnTo>
                      <a:pt x="629" y="808"/>
                    </a:lnTo>
                    <a:lnTo>
                      <a:pt x="642" y="812"/>
                    </a:lnTo>
                    <a:lnTo>
                      <a:pt x="654" y="815"/>
                    </a:lnTo>
                    <a:lnTo>
                      <a:pt x="668" y="817"/>
                    </a:lnTo>
                    <a:lnTo>
                      <a:pt x="680" y="818"/>
                    </a:lnTo>
                    <a:lnTo>
                      <a:pt x="693" y="817"/>
                    </a:lnTo>
                    <a:lnTo>
                      <a:pt x="707" y="815"/>
                    </a:lnTo>
                    <a:lnTo>
                      <a:pt x="719" y="812"/>
                    </a:lnTo>
                    <a:lnTo>
                      <a:pt x="732" y="808"/>
                    </a:lnTo>
                    <a:lnTo>
                      <a:pt x="744" y="803"/>
                    </a:lnTo>
                    <a:lnTo>
                      <a:pt x="755" y="795"/>
                    </a:lnTo>
                    <a:lnTo>
                      <a:pt x="767" y="787"/>
                    </a:lnTo>
                    <a:lnTo>
                      <a:pt x="777" y="778"/>
                    </a:lnTo>
                    <a:lnTo>
                      <a:pt x="787" y="767"/>
                    </a:lnTo>
                    <a:lnTo>
                      <a:pt x="795" y="757"/>
                    </a:lnTo>
                    <a:lnTo>
                      <a:pt x="801" y="745"/>
                    </a:lnTo>
                    <a:lnTo>
                      <a:pt x="807" y="733"/>
                    </a:lnTo>
                    <a:lnTo>
                      <a:pt x="811" y="721"/>
                    </a:lnTo>
                    <a:lnTo>
                      <a:pt x="814" y="707"/>
                    </a:lnTo>
                    <a:lnTo>
                      <a:pt x="816" y="695"/>
                    </a:lnTo>
                    <a:lnTo>
                      <a:pt x="816" y="682"/>
                    </a:lnTo>
                    <a:lnTo>
                      <a:pt x="816" y="668"/>
                    </a:lnTo>
                    <a:lnTo>
                      <a:pt x="814" y="656"/>
                    </a:lnTo>
                    <a:lnTo>
                      <a:pt x="811" y="643"/>
                    </a:lnTo>
                    <a:lnTo>
                      <a:pt x="807" y="630"/>
                    </a:lnTo>
                    <a:lnTo>
                      <a:pt x="801" y="619"/>
                    </a:lnTo>
                    <a:lnTo>
                      <a:pt x="795" y="607"/>
                    </a:lnTo>
                    <a:lnTo>
                      <a:pt x="787" y="596"/>
                    </a:lnTo>
                    <a:lnTo>
                      <a:pt x="777" y="585"/>
                    </a:lnTo>
                    <a:lnTo>
                      <a:pt x="232" y="4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3" name="Freeform 1173">
                <a:extLst>
                  <a:ext uri="{FF2B5EF4-FFF2-40B4-BE49-F238E27FC236}">
                    <a16:creationId xmlns:a16="http://schemas.microsoft.com/office/drawing/2014/main" id="{E9EC6DE4-F28B-4195-817E-8E507E0B8F12}"/>
                  </a:ext>
                </a:extLst>
              </p:cNvPr>
              <p:cNvSpPr>
                <a:spLocks/>
              </p:cNvSpPr>
              <p:nvPr/>
            </p:nvSpPr>
            <p:spPr bwMode="auto">
              <a:xfrm>
                <a:off x="3556" y="3362"/>
                <a:ext cx="75" cy="58"/>
              </a:xfrm>
              <a:custGeom>
                <a:avLst/>
                <a:gdLst>
                  <a:gd name="T0" fmla="*/ 0 w 1127"/>
                  <a:gd name="T1" fmla="*/ 0 h 869"/>
                  <a:gd name="T2" fmla="*/ 0 w 1127"/>
                  <a:gd name="T3" fmla="*/ 0 h 869"/>
                  <a:gd name="T4" fmla="*/ 0 w 1127"/>
                  <a:gd name="T5" fmla="*/ 0 h 869"/>
                  <a:gd name="T6" fmla="*/ 0 w 1127"/>
                  <a:gd name="T7" fmla="*/ 0 h 869"/>
                  <a:gd name="T8" fmla="*/ 0 w 1127"/>
                  <a:gd name="T9" fmla="*/ 0 h 869"/>
                  <a:gd name="T10" fmla="*/ 0 w 1127"/>
                  <a:gd name="T11" fmla="*/ 0 h 869"/>
                  <a:gd name="T12" fmla="*/ 0 w 1127"/>
                  <a:gd name="T13" fmla="*/ 0 h 869"/>
                  <a:gd name="T14" fmla="*/ 0 w 1127"/>
                  <a:gd name="T15" fmla="*/ 0 h 869"/>
                  <a:gd name="T16" fmla="*/ 0 w 1127"/>
                  <a:gd name="T17" fmla="*/ 0 h 869"/>
                  <a:gd name="T18" fmla="*/ 0 w 1127"/>
                  <a:gd name="T19" fmla="*/ 0 h 869"/>
                  <a:gd name="T20" fmla="*/ 0 w 1127"/>
                  <a:gd name="T21" fmla="*/ 0 h 869"/>
                  <a:gd name="T22" fmla="*/ 0 w 1127"/>
                  <a:gd name="T23" fmla="*/ 0 h 869"/>
                  <a:gd name="T24" fmla="*/ 0 w 1127"/>
                  <a:gd name="T25" fmla="*/ 0 h 869"/>
                  <a:gd name="T26" fmla="*/ 0 w 1127"/>
                  <a:gd name="T27" fmla="*/ 0 h 869"/>
                  <a:gd name="T28" fmla="*/ 0 w 1127"/>
                  <a:gd name="T29" fmla="*/ 0 h 869"/>
                  <a:gd name="T30" fmla="*/ 0 w 1127"/>
                  <a:gd name="T31" fmla="*/ 0 h 869"/>
                  <a:gd name="T32" fmla="*/ 0 w 1127"/>
                  <a:gd name="T33" fmla="*/ 0 h 869"/>
                  <a:gd name="T34" fmla="*/ 0 w 1127"/>
                  <a:gd name="T35" fmla="*/ 0 h 869"/>
                  <a:gd name="T36" fmla="*/ 0 w 1127"/>
                  <a:gd name="T37" fmla="*/ 0 h 869"/>
                  <a:gd name="T38" fmla="*/ 0 w 1127"/>
                  <a:gd name="T39" fmla="*/ 0 h 869"/>
                  <a:gd name="T40" fmla="*/ 0 w 1127"/>
                  <a:gd name="T41" fmla="*/ 0 h 869"/>
                  <a:gd name="T42" fmla="*/ 0 w 1127"/>
                  <a:gd name="T43" fmla="*/ 0 h 869"/>
                  <a:gd name="T44" fmla="*/ 0 w 1127"/>
                  <a:gd name="T45" fmla="*/ 0 h 869"/>
                  <a:gd name="T46" fmla="*/ 0 w 1127"/>
                  <a:gd name="T47" fmla="*/ 0 h 869"/>
                  <a:gd name="T48" fmla="*/ 0 w 1127"/>
                  <a:gd name="T49" fmla="*/ 0 h 869"/>
                  <a:gd name="T50" fmla="*/ 0 w 1127"/>
                  <a:gd name="T51" fmla="*/ 0 h 869"/>
                  <a:gd name="T52" fmla="*/ 0 w 1127"/>
                  <a:gd name="T53" fmla="*/ 0 h 869"/>
                  <a:gd name="T54" fmla="*/ 0 w 1127"/>
                  <a:gd name="T55" fmla="*/ 0 h 869"/>
                  <a:gd name="T56" fmla="*/ 0 w 1127"/>
                  <a:gd name="T57" fmla="*/ 0 h 869"/>
                  <a:gd name="T58" fmla="*/ 0 w 1127"/>
                  <a:gd name="T59" fmla="*/ 0 h 869"/>
                  <a:gd name="T60" fmla="*/ 0 w 1127"/>
                  <a:gd name="T61" fmla="*/ 0 h 869"/>
                  <a:gd name="T62" fmla="*/ 0 w 1127"/>
                  <a:gd name="T63" fmla="*/ 0 h 869"/>
                  <a:gd name="T64" fmla="*/ 0 w 1127"/>
                  <a:gd name="T65" fmla="*/ 0 h 869"/>
                  <a:gd name="T66" fmla="*/ 0 w 1127"/>
                  <a:gd name="T67" fmla="*/ 0 h 869"/>
                  <a:gd name="T68" fmla="*/ 0 w 1127"/>
                  <a:gd name="T69" fmla="*/ 0 h 869"/>
                  <a:gd name="T70" fmla="*/ 0 w 1127"/>
                  <a:gd name="T71" fmla="*/ 0 h 869"/>
                  <a:gd name="T72" fmla="*/ 0 w 1127"/>
                  <a:gd name="T73" fmla="*/ 0 h 869"/>
                  <a:gd name="T74" fmla="*/ 0 w 1127"/>
                  <a:gd name="T75" fmla="*/ 0 h 869"/>
                  <a:gd name="T76" fmla="*/ 0 w 1127"/>
                  <a:gd name="T77" fmla="*/ 0 h 869"/>
                  <a:gd name="T78" fmla="*/ 0 w 1127"/>
                  <a:gd name="T79" fmla="*/ 0 h 869"/>
                  <a:gd name="T80" fmla="*/ 0 w 1127"/>
                  <a:gd name="T81" fmla="*/ 0 h 869"/>
                  <a:gd name="T82" fmla="*/ 0 w 1127"/>
                  <a:gd name="T83" fmla="*/ 0 h 869"/>
                  <a:gd name="T84" fmla="*/ 0 w 1127"/>
                  <a:gd name="T85" fmla="*/ 0 h 869"/>
                  <a:gd name="T86" fmla="*/ 0 w 1127"/>
                  <a:gd name="T87" fmla="*/ 0 h 869"/>
                  <a:gd name="T88" fmla="*/ 0 w 1127"/>
                  <a:gd name="T89" fmla="*/ 0 h 869"/>
                  <a:gd name="T90" fmla="*/ 0 w 1127"/>
                  <a:gd name="T91" fmla="*/ 0 h 869"/>
                  <a:gd name="T92" fmla="*/ 0 w 1127"/>
                  <a:gd name="T93" fmla="*/ 0 h 869"/>
                  <a:gd name="T94" fmla="*/ 0 w 1127"/>
                  <a:gd name="T95" fmla="*/ 0 h 869"/>
                  <a:gd name="T96" fmla="*/ 0 w 1127"/>
                  <a:gd name="T97" fmla="*/ 0 h 869"/>
                  <a:gd name="T98" fmla="*/ 0 w 1127"/>
                  <a:gd name="T99" fmla="*/ 0 h 869"/>
                  <a:gd name="T100" fmla="*/ 0 w 1127"/>
                  <a:gd name="T101" fmla="*/ 0 h 869"/>
                  <a:gd name="T102" fmla="*/ 0 w 1127"/>
                  <a:gd name="T103" fmla="*/ 0 h 869"/>
                  <a:gd name="T104" fmla="*/ 0 w 1127"/>
                  <a:gd name="T105" fmla="*/ 0 h 869"/>
                  <a:gd name="T106" fmla="*/ 0 w 1127"/>
                  <a:gd name="T107" fmla="*/ 0 h 869"/>
                  <a:gd name="T108" fmla="*/ 0 w 1127"/>
                  <a:gd name="T109" fmla="*/ 0 h 869"/>
                  <a:gd name="T110" fmla="*/ 0 w 1127"/>
                  <a:gd name="T111" fmla="*/ 0 h 869"/>
                  <a:gd name="T112" fmla="*/ 0 w 1127"/>
                  <a:gd name="T113" fmla="*/ 0 h 869"/>
                  <a:gd name="T114" fmla="*/ 0 w 1127"/>
                  <a:gd name="T115" fmla="*/ 0 h 869"/>
                  <a:gd name="T116" fmla="*/ 0 w 1127"/>
                  <a:gd name="T117" fmla="*/ 0 h 8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27" h="869">
                    <a:moveTo>
                      <a:pt x="945" y="592"/>
                    </a:moveTo>
                    <a:lnTo>
                      <a:pt x="948" y="591"/>
                    </a:lnTo>
                    <a:lnTo>
                      <a:pt x="938" y="593"/>
                    </a:lnTo>
                    <a:lnTo>
                      <a:pt x="920" y="596"/>
                    </a:lnTo>
                    <a:lnTo>
                      <a:pt x="907" y="596"/>
                    </a:lnTo>
                    <a:lnTo>
                      <a:pt x="894" y="596"/>
                    </a:lnTo>
                    <a:lnTo>
                      <a:pt x="877" y="595"/>
                    </a:lnTo>
                    <a:lnTo>
                      <a:pt x="861" y="593"/>
                    </a:lnTo>
                    <a:lnTo>
                      <a:pt x="842" y="589"/>
                    </a:lnTo>
                    <a:lnTo>
                      <a:pt x="821" y="583"/>
                    </a:lnTo>
                    <a:lnTo>
                      <a:pt x="801" y="574"/>
                    </a:lnTo>
                    <a:lnTo>
                      <a:pt x="778" y="563"/>
                    </a:lnTo>
                    <a:lnTo>
                      <a:pt x="755" y="549"/>
                    </a:lnTo>
                    <a:lnTo>
                      <a:pt x="730" y="533"/>
                    </a:lnTo>
                    <a:lnTo>
                      <a:pt x="719" y="524"/>
                    </a:lnTo>
                    <a:lnTo>
                      <a:pt x="707" y="512"/>
                    </a:lnTo>
                    <a:lnTo>
                      <a:pt x="694" y="501"/>
                    </a:lnTo>
                    <a:lnTo>
                      <a:pt x="682" y="488"/>
                    </a:lnTo>
                    <a:lnTo>
                      <a:pt x="662" y="470"/>
                    </a:lnTo>
                    <a:lnTo>
                      <a:pt x="611" y="419"/>
                    </a:lnTo>
                    <a:lnTo>
                      <a:pt x="539" y="347"/>
                    </a:lnTo>
                    <a:lnTo>
                      <a:pt x="457" y="265"/>
                    </a:lnTo>
                    <a:lnTo>
                      <a:pt x="375" y="182"/>
                    </a:lnTo>
                    <a:lnTo>
                      <a:pt x="302" y="110"/>
                    </a:lnTo>
                    <a:lnTo>
                      <a:pt x="252" y="59"/>
                    </a:lnTo>
                    <a:lnTo>
                      <a:pt x="233" y="41"/>
                    </a:lnTo>
                    <a:lnTo>
                      <a:pt x="223" y="31"/>
                    </a:lnTo>
                    <a:lnTo>
                      <a:pt x="211" y="23"/>
                    </a:lnTo>
                    <a:lnTo>
                      <a:pt x="200" y="16"/>
                    </a:lnTo>
                    <a:lnTo>
                      <a:pt x="187" y="11"/>
                    </a:lnTo>
                    <a:lnTo>
                      <a:pt x="175" y="7"/>
                    </a:lnTo>
                    <a:lnTo>
                      <a:pt x="162" y="4"/>
                    </a:lnTo>
                    <a:lnTo>
                      <a:pt x="149" y="1"/>
                    </a:lnTo>
                    <a:lnTo>
                      <a:pt x="136" y="0"/>
                    </a:lnTo>
                    <a:lnTo>
                      <a:pt x="123" y="1"/>
                    </a:lnTo>
                    <a:lnTo>
                      <a:pt x="110" y="4"/>
                    </a:lnTo>
                    <a:lnTo>
                      <a:pt x="97" y="7"/>
                    </a:lnTo>
                    <a:lnTo>
                      <a:pt x="85" y="11"/>
                    </a:lnTo>
                    <a:lnTo>
                      <a:pt x="73" y="17"/>
                    </a:lnTo>
                    <a:lnTo>
                      <a:pt x="61" y="23"/>
                    </a:lnTo>
                    <a:lnTo>
                      <a:pt x="50" y="31"/>
                    </a:lnTo>
                    <a:lnTo>
                      <a:pt x="40" y="41"/>
                    </a:lnTo>
                    <a:lnTo>
                      <a:pt x="30" y="51"/>
                    </a:lnTo>
                    <a:lnTo>
                      <a:pt x="22" y="62"/>
                    </a:lnTo>
                    <a:lnTo>
                      <a:pt x="16" y="74"/>
                    </a:lnTo>
                    <a:lnTo>
                      <a:pt x="10" y="86"/>
                    </a:lnTo>
                    <a:lnTo>
                      <a:pt x="5" y="99"/>
                    </a:lnTo>
                    <a:lnTo>
                      <a:pt x="2" y="111"/>
                    </a:lnTo>
                    <a:lnTo>
                      <a:pt x="0" y="124"/>
                    </a:lnTo>
                    <a:lnTo>
                      <a:pt x="0" y="137"/>
                    </a:lnTo>
                    <a:lnTo>
                      <a:pt x="0" y="150"/>
                    </a:lnTo>
                    <a:lnTo>
                      <a:pt x="2" y="164"/>
                    </a:lnTo>
                    <a:lnTo>
                      <a:pt x="5" y="176"/>
                    </a:lnTo>
                    <a:lnTo>
                      <a:pt x="11" y="189"/>
                    </a:lnTo>
                    <a:lnTo>
                      <a:pt x="16" y="201"/>
                    </a:lnTo>
                    <a:lnTo>
                      <a:pt x="23" y="212"/>
                    </a:lnTo>
                    <a:lnTo>
                      <a:pt x="31" y="224"/>
                    </a:lnTo>
                    <a:lnTo>
                      <a:pt x="41" y="234"/>
                    </a:lnTo>
                    <a:lnTo>
                      <a:pt x="487" y="681"/>
                    </a:lnTo>
                    <a:lnTo>
                      <a:pt x="507" y="699"/>
                    </a:lnTo>
                    <a:lnTo>
                      <a:pt x="527" y="718"/>
                    </a:lnTo>
                    <a:lnTo>
                      <a:pt x="546" y="734"/>
                    </a:lnTo>
                    <a:lnTo>
                      <a:pt x="567" y="750"/>
                    </a:lnTo>
                    <a:lnTo>
                      <a:pt x="587" y="764"/>
                    </a:lnTo>
                    <a:lnTo>
                      <a:pt x="606" y="778"/>
                    </a:lnTo>
                    <a:lnTo>
                      <a:pt x="627" y="790"/>
                    </a:lnTo>
                    <a:lnTo>
                      <a:pt x="647" y="802"/>
                    </a:lnTo>
                    <a:lnTo>
                      <a:pt x="666" y="812"/>
                    </a:lnTo>
                    <a:lnTo>
                      <a:pt x="686" y="821"/>
                    </a:lnTo>
                    <a:lnTo>
                      <a:pt x="705" y="830"/>
                    </a:lnTo>
                    <a:lnTo>
                      <a:pt x="725" y="837"/>
                    </a:lnTo>
                    <a:lnTo>
                      <a:pt x="745" y="843"/>
                    </a:lnTo>
                    <a:lnTo>
                      <a:pt x="763" y="849"/>
                    </a:lnTo>
                    <a:lnTo>
                      <a:pt x="782" y="854"/>
                    </a:lnTo>
                    <a:lnTo>
                      <a:pt x="801" y="859"/>
                    </a:lnTo>
                    <a:lnTo>
                      <a:pt x="819" y="862"/>
                    </a:lnTo>
                    <a:lnTo>
                      <a:pt x="837" y="865"/>
                    </a:lnTo>
                    <a:lnTo>
                      <a:pt x="854" y="867"/>
                    </a:lnTo>
                    <a:lnTo>
                      <a:pt x="872" y="868"/>
                    </a:lnTo>
                    <a:lnTo>
                      <a:pt x="889" y="869"/>
                    </a:lnTo>
                    <a:lnTo>
                      <a:pt x="904" y="869"/>
                    </a:lnTo>
                    <a:lnTo>
                      <a:pt x="921" y="869"/>
                    </a:lnTo>
                    <a:lnTo>
                      <a:pt x="935" y="868"/>
                    </a:lnTo>
                    <a:lnTo>
                      <a:pt x="964" y="865"/>
                    </a:lnTo>
                    <a:lnTo>
                      <a:pt x="991" y="861"/>
                    </a:lnTo>
                    <a:lnTo>
                      <a:pt x="1015" y="855"/>
                    </a:lnTo>
                    <a:lnTo>
                      <a:pt x="1036" y="848"/>
                    </a:lnTo>
                    <a:lnTo>
                      <a:pt x="1049" y="843"/>
                    </a:lnTo>
                    <a:lnTo>
                      <a:pt x="1061" y="837"/>
                    </a:lnTo>
                    <a:lnTo>
                      <a:pt x="1073" y="830"/>
                    </a:lnTo>
                    <a:lnTo>
                      <a:pt x="1083" y="821"/>
                    </a:lnTo>
                    <a:lnTo>
                      <a:pt x="1092" y="812"/>
                    </a:lnTo>
                    <a:lnTo>
                      <a:pt x="1101" y="802"/>
                    </a:lnTo>
                    <a:lnTo>
                      <a:pt x="1108" y="790"/>
                    </a:lnTo>
                    <a:lnTo>
                      <a:pt x="1114" y="779"/>
                    </a:lnTo>
                    <a:lnTo>
                      <a:pt x="1119" y="767"/>
                    </a:lnTo>
                    <a:lnTo>
                      <a:pt x="1123" y="754"/>
                    </a:lnTo>
                    <a:lnTo>
                      <a:pt x="1125" y="742"/>
                    </a:lnTo>
                    <a:lnTo>
                      <a:pt x="1127" y="728"/>
                    </a:lnTo>
                    <a:lnTo>
                      <a:pt x="1127" y="715"/>
                    </a:lnTo>
                    <a:lnTo>
                      <a:pt x="1126" y="701"/>
                    </a:lnTo>
                    <a:lnTo>
                      <a:pt x="1123" y="688"/>
                    </a:lnTo>
                    <a:lnTo>
                      <a:pt x="1119" y="675"/>
                    </a:lnTo>
                    <a:lnTo>
                      <a:pt x="1114" y="662"/>
                    </a:lnTo>
                    <a:lnTo>
                      <a:pt x="1108" y="650"/>
                    </a:lnTo>
                    <a:lnTo>
                      <a:pt x="1101" y="638"/>
                    </a:lnTo>
                    <a:lnTo>
                      <a:pt x="1091" y="628"/>
                    </a:lnTo>
                    <a:lnTo>
                      <a:pt x="1082" y="619"/>
                    </a:lnTo>
                    <a:lnTo>
                      <a:pt x="1072" y="610"/>
                    </a:lnTo>
                    <a:lnTo>
                      <a:pt x="1061" y="603"/>
                    </a:lnTo>
                    <a:lnTo>
                      <a:pt x="1050" y="597"/>
                    </a:lnTo>
                    <a:lnTo>
                      <a:pt x="1037" y="592"/>
                    </a:lnTo>
                    <a:lnTo>
                      <a:pt x="1025" y="589"/>
                    </a:lnTo>
                    <a:lnTo>
                      <a:pt x="1012" y="586"/>
                    </a:lnTo>
                    <a:lnTo>
                      <a:pt x="999" y="585"/>
                    </a:lnTo>
                    <a:lnTo>
                      <a:pt x="986" y="584"/>
                    </a:lnTo>
                    <a:lnTo>
                      <a:pt x="972" y="586"/>
                    </a:lnTo>
                    <a:lnTo>
                      <a:pt x="959" y="588"/>
                    </a:lnTo>
                    <a:lnTo>
                      <a:pt x="945" y="59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4" name="Freeform 1174">
                <a:extLst>
                  <a:ext uri="{FF2B5EF4-FFF2-40B4-BE49-F238E27FC236}">
                    <a16:creationId xmlns:a16="http://schemas.microsoft.com/office/drawing/2014/main" id="{07AC57A9-14F1-478E-A15E-2550E7189FE4}"/>
                  </a:ext>
                </a:extLst>
              </p:cNvPr>
              <p:cNvSpPr>
                <a:spLocks/>
              </p:cNvSpPr>
              <p:nvPr/>
            </p:nvSpPr>
            <p:spPr bwMode="auto">
              <a:xfrm>
                <a:off x="3520" y="3188"/>
                <a:ext cx="166" cy="175"/>
              </a:xfrm>
              <a:custGeom>
                <a:avLst/>
                <a:gdLst>
                  <a:gd name="T0" fmla="*/ 0 w 2502"/>
                  <a:gd name="T1" fmla="*/ 0 h 2634"/>
                  <a:gd name="T2" fmla="*/ 0 w 2502"/>
                  <a:gd name="T3" fmla="*/ 0 h 2634"/>
                  <a:gd name="T4" fmla="*/ 0 w 2502"/>
                  <a:gd name="T5" fmla="*/ 0 h 2634"/>
                  <a:gd name="T6" fmla="*/ 0 w 2502"/>
                  <a:gd name="T7" fmla="*/ 0 h 2634"/>
                  <a:gd name="T8" fmla="*/ 0 w 2502"/>
                  <a:gd name="T9" fmla="*/ 0 h 2634"/>
                  <a:gd name="T10" fmla="*/ 0 w 2502"/>
                  <a:gd name="T11" fmla="*/ 0 h 2634"/>
                  <a:gd name="T12" fmla="*/ 0 w 2502"/>
                  <a:gd name="T13" fmla="*/ 0 h 2634"/>
                  <a:gd name="T14" fmla="*/ 0 w 2502"/>
                  <a:gd name="T15" fmla="*/ 0 h 2634"/>
                  <a:gd name="T16" fmla="*/ 0 w 2502"/>
                  <a:gd name="T17" fmla="*/ 0 h 2634"/>
                  <a:gd name="T18" fmla="*/ 0 w 2502"/>
                  <a:gd name="T19" fmla="*/ 0 h 2634"/>
                  <a:gd name="T20" fmla="*/ 0 w 2502"/>
                  <a:gd name="T21" fmla="*/ 0 h 2634"/>
                  <a:gd name="T22" fmla="*/ 0 w 2502"/>
                  <a:gd name="T23" fmla="*/ 0 h 2634"/>
                  <a:gd name="T24" fmla="*/ 0 w 2502"/>
                  <a:gd name="T25" fmla="*/ 0 h 2634"/>
                  <a:gd name="T26" fmla="*/ 0 w 2502"/>
                  <a:gd name="T27" fmla="*/ 0 h 2634"/>
                  <a:gd name="T28" fmla="*/ 0 w 2502"/>
                  <a:gd name="T29" fmla="*/ 0 h 2634"/>
                  <a:gd name="T30" fmla="*/ 0 w 2502"/>
                  <a:gd name="T31" fmla="*/ 0 h 2634"/>
                  <a:gd name="T32" fmla="*/ 0 w 2502"/>
                  <a:gd name="T33" fmla="*/ 0 h 2634"/>
                  <a:gd name="T34" fmla="*/ 0 w 2502"/>
                  <a:gd name="T35" fmla="*/ 0 h 2634"/>
                  <a:gd name="T36" fmla="*/ 0 w 2502"/>
                  <a:gd name="T37" fmla="*/ 0 h 2634"/>
                  <a:gd name="T38" fmla="*/ 0 w 2502"/>
                  <a:gd name="T39" fmla="*/ 0 h 2634"/>
                  <a:gd name="T40" fmla="*/ 0 w 2502"/>
                  <a:gd name="T41" fmla="*/ 0 h 2634"/>
                  <a:gd name="T42" fmla="*/ 0 w 2502"/>
                  <a:gd name="T43" fmla="*/ 0 h 2634"/>
                  <a:gd name="T44" fmla="*/ 0 w 2502"/>
                  <a:gd name="T45" fmla="*/ 0 h 2634"/>
                  <a:gd name="T46" fmla="*/ 0 w 2502"/>
                  <a:gd name="T47" fmla="*/ 0 h 2634"/>
                  <a:gd name="T48" fmla="*/ 0 w 2502"/>
                  <a:gd name="T49" fmla="*/ 0 h 2634"/>
                  <a:gd name="T50" fmla="*/ 0 w 2502"/>
                  <a:gd name="T51" fmla="*/ 0 h 2634"/>
                  <a:gd name="T52" fmla="*/ 0 w 2502"/>
                  <a:gd name="T53" fmla="*/ 0 h 2634"/>
                  <a:gd name="T54" fmla="*/ 0 w 2502"/>
                  <a:gd name="T55" fmla="*/ 0 h 2634"/>
                  <a:gd name="T56" fmla="*/ 0 w 2502"/>
                  <a:gd name="T57" fmla="*/ 0 h 2634"/>
                  <a:gd name="T58" fmla="*/ 0 w 2502"/>
                  <a:gd name="T59" fmla="*/ 0 h 2634"/>
                  <a:gd name="T60" fmla="*/ 0 w 2502"/>
                  <a:gd name="T61" fmla="*/ 0 h 2634"/>
                  <a:gd name="T62" fmla="*/ 0 w 2502"/>
                  <a:gd name="T63" fmla="*/ 0 h 2634"/>
                  <a:gd name="T64" fmla="*/ 0 w 2502"/>
                  <a:gd name="T65" fmla="*/ 0 h 2634"/>
                  <a:gd name="T66" fmla="*/ 0 w 2502"/>
                  <a:gd name="T67" fmla="*/ 0 h 2634"/>
                  <a:gd name="T68" fmla="*/ 0 w 2502"/>
                  <a:gd name="T69" fmla="*/ 0 h 2634"/>
                  <a:gd name="T70" fmla="*/ 0 w 2502"/>
                  <a:gd name="T71" fmla="*/ 0 h 2634"/>
                  <a:gd name="T72" fmla="*/ 0 w 2502"/>
                  <a:gd name="T73" fmla="*/ 0 h 2634"/>
                  <a:gd name="T74" fmla="*/ 0 w 2502"/>
                  <a:gd name="T75" fmla="*/ 0 h 2634"/>
                  <a:gd name="T76" fmla="*/ 0 w 2502"/>
                  <a:gd name="T77" fmla="*/ 0 h 2634"/>
                  <a:gd name="T78" fmla="*/ 0 w 2502"/>
                  <a:gd name="T79" fmla="*/ 0 h 2634"/>
                  <a:gd name="T80" fmla="*/ 0 w 2502"/>
                  <a:gd name="T81" fmla="*/ 0 h 2634"/>
                  <a:gd name="T82" fmla="*/ 0 w 2502"/>
                  <a:gd name="T83" fmla="*/ 0 h 2634"/>
                  <a:gd name="T84" fmla="*/ 0 w 2502"/>
                  <a:gd name="T85" fmla="*/ 0 h 2634"/>
                  <a:gd name="T86" fmla="*/ 0 w 2502"/>
                  <a:gd name="T87" fmla="*/ 0 h 2634"/>
                  <a:gd name="T88" fmla="*/ 0 w 2502"/>
                  <a:gd name="T89" fmla="*/ 0 h 2634"/>
                  <a:gd name="T90" fmla="*/ 0 w 2502"/>
                  <a:gd name="T91" fmla="*/ 0 h 2634"/>
                  <a:gd name="T92" fmla="*/ 0 w 2502"/>
                  <a:gd name="T93" fmla="*/ 0 h 2634"/>
                  <a:gd name="T94" fmla="*/ 0 w 2502"/>
                  <a:gd name="T95" fmla="*/ 0 h 2634"/>
                  <a:gd name="T96" fmla="*/ 0 w 2502"/>
                  <a:gd name="T97" fmla="*/ 0 h 26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502" h="2634">
                    <a:moveTo>
                      <a:pt x="2462" y="2401"/>
                    </a:moveTo>
                    <a:lnTo>
                      <a:pt x="2119" y="2058"/>
                    </a:lnTo>
                    <a:lnTo>
                      <a:pt x="2117" y="2018"/>
                    </a:lnTo>
                    <a:lnTo>
                      <a:pt x="2115" y="1969"/>
                    </a:lnTo>
                    <a:lnTo>
                      <a:pt x="2112" y="1913"/>
                    </a:lnTo>
                    <a:lnTo>
                      <a:pt x="2108" y="1850"/>
                    </a:lnTo>
                    <a:lnTo>
                      <a:pt x="2104" y="1784"/>
                    </a:lnTo>
                    <a:lnTo>
                      <a:pt x="2098" y="1714"/>
                    </a:lnTo>
                    <a:lnTo>
                      <a:pt x="2090" y="1641"/>
                    </a:lnTo>
                    <a:lnTo>
                      <a:pt x="2082" y="1568"/>
                    </a:lnTo>
                    <a:lnTo>
                      <a:pt x="2078" y="1538"/>
                    </a:lnTo>
                    <a:lnTo>
                      <a:pt x="2074" y="1509"/>
                    </a:lnTo>
                    <a:lnTo>
                      <a:pt x="2068" y="1481"/>
                    </a:lnTo>
                    <a:lnTo>
                      <a:pt x="2061" y="1454"/>
                    </a:lnTo>
                    <a:lnTo>
                      <a:pt x="2054" y="1429"/>
                    </a:lnTo>
                    <a:lnTo>
                      <a:pt x="2047" y="1406"/>
                    </a:lnTo>
                    <a:lnTo>
                      <a:pt x="2039" y="1383"/>
                    </a:lnTo>
                    <a:lnTo>
                      <a:pt x="2030" y="1361"/>
                    </a:lnTo>
                    <a:lnTo>
                      <a:pt x="2021" y="1340"/>
                    </a:lnTo>
                    <a:lnTo>
                      <a:pt x="2011" y="1321"/>
                    </a:lnTo>
                    <a:lnTo>
                      <a:pt x="2000" y="1302"/>
                    </a:lnTo>
                    <a:lnTo>
                      <a:pt x="1990" y="1285"/>
                    </a:lnTo>
                    <a:lnTo>
                      <a:pt x="1979" y="1267"/>
                    </a:lnTo>
                    <a:lnTo>
                      <a:pt x="1966" y="1252"/>
                    </a:lnTo>
                    <a:lnTo>
                      <a:pt x="1955" y="1236"/>
                    </a:lnTo>
                    <a:lnTo>
                      <a:pt x="1942" y="1223"/>
                    </a:lnTo>
                    <a:lnTo>
                      <a:pt x="1929" y="1209"/>
                    </a:lnTo>
                    <a:lnTo>
                      <a:pt x="1917" y="1196"/>
                    </a:lnTo>
                    <a:lnTo>
                      <a:pt x="1903" y="1184"/>
                    </a:lnTo>
                    <a:lnTo>
                      <a:pt x="1890" y="1173"/>
                    </a:lnTo>
                    <a:lnTo>
                      <a:pt x="1862" y="1152"/>
                    </a:lnTo>
                    <a:lnTo>
                      <a:pt x="1833" y="1133"/>
                    </a:lnTo>
                    <a:lnTo>
                      <a:pt x="1804" y="1116"/>
                    </a:lnTo>
                    <a:lnTo>
                      <a:pt x="1774" y="1102"/>
                    </a:lnTo>
                    <a:lnTo>
                      <a:pt x="1745" y="1087"/>
                    </a:lnTo>
                    <a:lnTo>
                      <a:pt x="1715" y="1075"/>
                    </a:lnTo>
                    <a:lnTo>
                      <a:pt x="1696" y="1067"/>
                    </a:lnTo>
                    <a:lnTo>
                      <a:pt x="1675" y="1061"/>
                    </a:lnTo>
                    <a:lnTo>
                      <a:pt x="1651" y="1057"/>
                    </a:lnTo>
                    <a:lnTo>
                      <a:pt x="1626" y="1053"/>
                    </a:lnTo>
                    <a:lnTo>
                      <a:pt x="1600" y="1049"/>
                    </a:lnTo>
                    <a:lnTo>
                      <a:pt x="1572" y="1047"/>
                    </a:lnTo>
                    <a:lnTo>
                      <a:pt x="1542" y="1046"/>
                    </a:lnTo>
                    <a:lnTo>
                      <a:pt x="1512" y="1045"/>
                    </a:lnTo>
                    <a:lnTo>
                      <a:pt x="1481" y="1045"/>
                    </a:lnTo>
                    <a:lnTo>
                      <a:pt x="1449" y="1045"/>
                    </a:lnTo>
                    <a:lnTo>
                      <a:pt x="1417" y="1046"/>
                    </a:lnTo>
                    <a:lnTo>
                      <a:pt x="1384" y="1048"/>
                    </a:lnTo>
                    <a:lnTo>
                      <a:pt x="1318" y="1052"/>
                    </a:lnTo>
                    <a:lnTo>
                      <a:pt x="1252" y="1058"/>
                    </a:lnTo>
                    <a:lnTo>
                      <a:pt x="233" y="40"/>
                    </a:lnTo>
                    <a:lnTo>
                      <a:pt x="223" y="30"/>
                    </a:lnTo>
                    <a:lnTo>
                      <a:pt x="212" y="22"/>
                    </a:lnTo>
                    <a:lnTo>
                      <a:pt x="200" y="16"/>
                    </a:lnTo>
                    <a:lnTo>
                      <a:pt x="189" y="10"/>
                    </a:lnTo>
                    <a:lnTo>
                      <a:pt x="176" y="6"/>
                    </a:lnTo>
                    <a:lnTo>
                      <a:pt x="163" y="3"/>
                    </a:lnTo>
                    <a:lnTo>
                      <a:pt x="150" y="0"/>
                    </a:lnTo>
                    <a:lnTo>
                      <a:pt x="137" y="0"/>
                    </a:lnTo>
                    <a:lnTo>
                      <a:pt x="124" y="0"/>
                    </a:lnTo>
                    <a:lnTo>
                      <a:pt x="111" y="3"/>
                    </a:lnTo>
                    <a:lnTo>
                      <a:pt x="99" y="6"/>
                    </a:lnTo>
                    <a:lnTo>
                      <a:pt x="86" y="10"/>
                    </a:lnTo>
                    <a:lnTo>
                      <a:pt x="74" y="16"/>
                    </a:lnTo>
                    <a:lnTo>
                      <a:pt x="62" y="22"/>
                    </a:lnTo>
                    <a:lnTo>
                      <a:pt x="51" y="30"/>
                    </a:lnTo>
                    <a:lnTo>
                      <a:pt x="41" y="40"/>
                    </a:lnTo>
                    <a:lnTo>
                      <a:pt x="31" y="50"/>
                    </a:lnTo>
                    <a:lnTo>
                      <a:pt x="23" y="61"/>
                    </a:lnTo>
                    <a:lnTo>
                      <a:pt x="16" y="73"/>
                    </a:lnTo>
                    <a:lnTo>
                      <a:pt x="11" y="85"/>
                    </a:lnTo>
                    <a:lnTo>
                      <a:pt x="7" y="98"/>
                    </a:lnTo>
                    <a:lnTo>
                      <a:pt x="4" y="110"/>
                    </a:lnTo>
                    <a:lnTo>
                      <a:pt x="1" y="124"/>
                    </a:lnTo>
                    <a:lnTo>
                      <a:pt x="0" y="136"/>
                    </a:lnTo>
                    <a:lnTo>
                      <a:pt x="1" y="149"/>
                    </a:lnTo>
                    <a:lnTo>
                      <a:pt x="4" y="163"/>
                    </a:lnTo>
                    <a:lnTo>
                      <a:pt x="7" y="175"/>
                    </a:lnTo>
                    <a:lnTo>
                      <a:pt x="11" y="188"/>
                    </a:lnTo>
                    <a:lnTo>
                      <a:pt x="16" y="200"/>
                    </a:lnTo>
                    <a:lnTo>
                      <a:pt x="23" y="211"/>
                    </a:lnTo>
                    <a:lnTo>
                      <a:pt x="31" y="223"/>
                    </a:lnTo>
                    <a:lnTo>
                      <a:pt x="41" y="233"/>
                    </a:lnTo>
                    <a:lnTo>
                      <a:pt x="922" y="1113"/>
                    </a:lnTo>
                    <a:lnTo>
                      <a:pt x="912" y="1119"/>
                    </a:lnTo>
                    <a:lnTo>
                      <a:pt x="904" y="1125"/>
                    </a:lnTo>
                    <a:lnTo>
                      <a:pt x="897" y="1132"/>
                    </a:lnTo>
                    <a:lnTo>
                      <a:pt x="890" y="1139"/>
                    </a:lnTo>
                    <a:lnTo>
                      <a:pt x="884" y="1146"/>
                    </a:lnTo>
                    <a:lnTo>
                      <a:pt x="877" y="1154"/>
                    </a:lnTo>
                    <a:lnTo>
                      <a:pt x="872" y="1164"/>
                    </a:lnTo>
                    <a:lnTo>
                      <a:pt x="867" y="1172"/>
                    </a:lnTo>
                    <a:lnTo>
                      <a:pt x="863" y="1181"/>
                    </a:lnTo>
                    <a:lnTo>
                      <a:pt x="860" y="1192"/>
                    </a:lnTo>
                    <a:lnTo>
                      <a:pt x="857" y="1201"/>
                    </a:lnTo>
                    <a:lnTo>
                      <a:pt x="856" y="1211"/>
                    </a:lnTo>
                    <a:lnTo>
                      <a:pt x="855" y="1222"/>
                    </a:lnTo>
                    <a:lnTo>
                      <a:pt x="854" y="1232"/>
                    </a:lnTo>
                    <a:lnTo>
                      <a:pt x="855" y="1242"/>
                    </a:lnTo>
                    <a:lnTo>
                      <a:pt x="856" y="1254"/>
                    </a:lnTo>
                    <a:lnTo>
                      <a:pt x="859" y="1267"/>
                    </a:lnTo>
                    <a:lnTo>
                      <a:pt x="863" y="1279"/>
                    </a:lnTo>
                    <a:lnTo>
                      <a:pt x="868" y="1292"/>
                    </a:lnTo>
                    <a:lnTo>
                      <a:pt x="875" y="1303"/>
                    </a:lnTo>
                    <a:lnTo>
                      <a:pt x="883" y="1315"/>
                    </a:lnTo>
                    <a:lnTo>
                      <a:pt x="891" y="1325"/>
                    </a:lnTo>
                    <a:lnTo>
                      <a:pt x="901" y="1333"/>
                    </a:lnTo>
                    <a:lnTo>
                      <a:pt x="911" y="1341"/>
                    </a:lnTo>
                    <a:lnTo>
                      <a:pt x="922" y="1349"/>
                    </a:lnTo>
                    <a:lnTo>
                      <a:pt x="933" y="1355"/>
                    </a:lnTo>
                    <a:lnTo>
                      <a:pt x="946" y="1360"/>
                    </a:lnTo>
                    <a:lnTo>
                      <a:pt x="959" y="1363"/>
                    </a:lnTo>
                    <a:lnTo>
                      <a:pt x="971" y="1365"/>
                    </a:lnTo>
                    <a:lnTo>
                      <a:pt x="985" y="1367"/>
                    </a:lnTo>
                    <a:lnTo>
                      <a:pt x="998" y="1366"/>
                    </a:lnTo>
                    <a:lnTo>
                      <a:pt x="1013" y="1365"/>
                    </a:lnTo>
                    <a:lnTo>
                      <a:pt x="1061" y="1357"/>
                    </a:lnTo>
                    <a:lnTo>
                      <a:pt x="1110" y="1350"/>
                    </a:lnTo>
                    <a:lnTo>
                      <a:pt x="1159" y="1344"/>
                    </a:lnTo>
                    <a:lnTo>
                      <a:pt x="1207" y="1337"/>
                    </a:lnTo>
                    <a:lnTo>
                      <a:pt x="1254" y="1332"/>
                    </a:lnTo>
                    <a:lnTo>
                      <a:pt x="1300" y="1328"/>
                    </a:lnTo>
                    <a:lnTo>
                      <a:pt x="1344" y="1324"/>
                    </a:lnTo>
                    <a:lnTo>
                      <a:pt x="1386" y="1321"/>
                    </a:lnTo>
                    <a:lnTo>
                      <a:pt x="1426" y="1319"/>
                    </a:lnTo>
                    <a:lnTo>
                      <a:pt x="1464" y="1318"/>
                    </a:lnTo>
                    <a:lnTo>
                      <a:pt x="1498" y="1317"/>
                    </a:lnTo>
                    <a:lnTo>
                      <a:pt x="1528" y="1317"/>
                    </a:lnTo>
                    <a:lnTo>
                      <a:pt x="1555" y="1318"/>
                    </a:lnTo>
                    <a:lnTo>
                      <a:pt x="1578" y="1320"/>
                    </a:lnTo>
                    <a:lnTo>
                      <a:pt x="1596" y="1323"/>
                    </a:lnTo>
                    <a:lnTo>
                      <a:pt x="1610" y="1326"/>
                    </a:lnTo>
                    <a:lnTo>
                      <a:pt x="1630" y="1335"/>
                    </a:lnTo>
                    <a:lnTo>
                      <a:pt x="1650" y="1344"/>
                    </a:lnTo>
                    <a:lnTo>
                      <a:pt x="1668" y="1353"/>
                    </a:lnTo>
                    <a:lnTo>
                      <a:pt x="1686" y="1362"/>
                    </a:lnTo>
                    <a:lnTo>
                      <a:pt x="1703" y="1373"/>
                    </a:lnTo>
                    <a:lnTo>
                      <a:pt x="1717" y="1384"/>
                    </a:lnTo>
                    <a:lnTo>
                      <a:pt x="1731" y="1396"/>
                    </a:lnTo>
                    <a:lnTo>
                      <a:pt x="1745" y="1410"/>
                    </a:lnTo>
                    <a:lnTo>
                      <a:pt x="1756" y="1425"/>
                    </a:lnTo>
                    <a:lnTo>
                      <a:pt x="1768" y="1443"/>
                    </a:lnTo>
                    <a:lnTo>
                      <a:pt x="1777" y="1462"/>
                    </a:lnTo>
                    <a:lnTo>
                      <a:pt x="1786" y="1484"/>
                    </a:lnTo>
                    <a:lnTo>
                      <a:pt x="1795" y="1509"/>
                    </a:lnTo>
                    <a:lnTo>
                      <a:pt x="1801" y="1536"/>
                    </a:lnTo>
                    <a:lnTo>
                      <a:pt x="1807" y="1567"/>
                    </a:lnTo>
                    <a:lnTo>
                      <a:pt x="1812" y="1601"/>
                    </a:lnTo>
                    <a:lnTo>
                      <a:pt x="1822" y="1694"/>
                    </a:lnTo>
                    <a:lnTo>
                      <a:pt x="1831" y="1786"/>
                    </a:lnTo>
                    <a:lnTo>
                      <a:pt x="1837" y="1873"/>
                    </a:lnTo>
                    <a:lnTo>
                      <a:pt x="1841" y="1952"/>
                    </a:lnTo>
                    <a:lnTo>
                      <a:pt x="1844" y="2020"/>
                    </a:lnTo>
                    <a:lnTo>
                      <a:pt x="1846" y="2071"/>
                    </a:lnTo>
                    <a:lnTo>
                      <a:pt x="1847" y="2107"/>
                    </a:lnTo>
                    <a:lnTo>
                      <a:pt x="1848" y="2119"/>
                    </a:lnTo>
                    <a:lnTo>
                      <a:pt x="1849" y="2174"/>
                    </a:lnTo>
                    <a:lnTo>
                      <a:pt x="1850" y="2176"/>
                    </a:lnTo>
                    <a:lnTo>
                      <a:pt x="1855" y="2180"/>
                    </a:lnTo>
                    <a:lnTo>
                      <a:pt x="1861" y="2186"/>
                    </a:lnTo>
                    <a:lnTo>
                      <a:pt x="1868" y="2193"/>
                    </a:lnTo>
                    <a:lnTo>
                      <a:pt x="1875" y="2201"/>
                    </a:lnTo>
                    <a:lnTo>
                      <a:pt x="1881" y="2207"/>
                    </a:lnTo>
                    <a:lnTo>
                      <a:pt x="1887" y="2211"/>
                    </a:lnTo>
                    <a:lnTo>
                      <a:pt x="1888" y="2213"/>
                    </a:lnTo>
                    <a:lnTo>
                      <a:pt x="2269" y="2594"/>
                    </a:lnTo>
                    <a:lnTo>
                      <a:pt x="2280" y="2603"/>
                    </a:lnTo>
                    <a:lnTo>
                      <a:pt x="2290" y="2611"/>
                    </a:lnTo>
                    <a:lnTo>
                      <a:pt x="2301" y="2618"/>
                    </a:lnTo>
                    <a:lnTo>
                      <a:pt x="2314" y="2624"/>
                    </a:lnTo>
                    <a:lnTo>
                      <a:pt x="2326" y="2628"/>
                    </a:lnTo>
                    <a:lnTo>
                      <a:pt x="2339" y="2631"/>
                    </a:lnTo>
                    <a:lnTo>
                      <a:pt x="2352" y="2633"/>
                    </a:lnTo>
                    <a:lnTo>
                      <a:pt x="2365" y="2634"/>
                    </a:lnTo>
                    <a:lnTo>
                      <a:pt x="2378" y="2633"/>
                    </a:lnTo>
                    <a:lnTo>
                      <a:pt x="2391" y="2631"/>
                    </a:lnTo>
                    <a:lnTo>
                      <a:pt x="2404" y="2628"/>
                    </a:lnTo>
                    <a:lnTo>
                      <a:pt x="2416" y="2624"/>
                    </a:lnTo>
                    <a:lnTo>
                      <a:pt x="2428" y="2618"/>
                    </a:lnTo>
                    <a:lnTo>
                      <a:pt x="2440" y="2611"/>
                    </a:lnTo>
                    <a:lnTo>
                      <a:pt x="2451" y="2603"/>
                    </a:lnTo>
                    <a:lnTo>
                      <a:pt x="2462" y="2594"/>
                    </a:lnTo>
                    <a:lnTo>
                      <a:pt x="2471" y="2583"/>
                    </a:lnTo>
                    <a:lnTo>
                      <a:pt x="2479" y="2573"/>
                    </a:lnTo>
                    <a:lnTo>
                      <a:pt x="2486" y="2560"/>
                    </a:lnTo>
                    <a:lnTo>
                      <a:pt x="2492" y="2549"/>
                    </a:lnTo>
                    <a:lnTo>
                      <a:pt x="2496" y="2537"/>
                    </a:lnTo>
                    <a:lnTo>
                      <a:pt x="2499" y="2523"/>
                    </a:lnTo>
                    <a:lnTo>
                      <a:pt x="2501" y="2511"/>
                    </a:lnTo>
                    <a:lnTo>
                      <a:pt x="2502" y="2497"/>
                    </a:lnTo>
                    <a:lnTo>
                      <a:pt x="2501" y="2484"/>
                    </a:lnTo>
                    <a:lnTo>
                      <a:pt x="2499" y="2472"/>
                    </a:lnTo>
                    <a:lnTo>
                      <a:pt x="2496" y="2459"/>
                    </a:lnTo>
                    <a:lnTo>
                      <a:pt x="2492" y="2446"/>
                    </a:lnTo>
                    <a:lnTo>
                      <a:pt x="2486" y="2434"/>
                    </a:lnTo>
                    <a:lnTo>
                      <a:pt x="2479" y="2423"/>
                    </a:lnTo>
                    <a:lnTo>
                      <a:pt x="2471" y="2412"/>
                    </a:lnTo>
                    <a:lnTo>
                      <a:pt x="2462" y="240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5" name="Freeform 1175">
                <a:extLst>
                  <a:ext uri="{FF2B5EF4-FFF2-40B4-BE49-F238E27FC236}">
                    <a16:creationId xmlns:a16="http://schemas.microsoft.com/office/drawing/2014/main" id="{C9C7353A-F985-44EA-BC8F-0543E1AB8B36}"/>
                  </a:ext>
                </a:extLst>
              </p:cNvPr>
              <p:cNvSpPr>
                <a:spLocks/>
              </p:cNvSpPr>
              <p:nvPr/>
            </p:nvSpPr>
            <p:spPr bwMode="auto">
              <a:xfrm>
                <a:off x="3561" y="2972"/>
                <a:ext cx="147" cy="189"/>
              </a:xfrm>
              <a:custGeom>
                <a:avLst/>
                <a:gdLst>
                  <a:gd name="T0" fmla="*/ 0 w 2207"/>
                  <a:gd name="T1" fmla="*/ 0 h 2832"/>
                  <a:gd name="T2" fmla="*/ 0 w 2207"/>
                  <a:gd name="T3" fmla="*/ 0 h 2832"/>
                  <a:gd name="T4" fmla="*/ 0 w 2207"/>
                  <a:gd name="T5" fmla="*/ 0 h 2832"/>
                  <a:gd name="T6" fmla="*/ 0 w 2207"/>
                  <a:gd name="T7" fmla="*/ 0 h 2832"/>
                  <a:gd name="T8" fmla="*/ 0 w 2207"/>
                  <a:gd name="T9" fmla="*/ 0 h 2832"/>
                  <a:gd name="T10" fmla="*/ 0 w 2207"/>
                  <a:gd name="T11" fmla="*/ 0 h 2832"/>
                  <a:gd name="T12" fmla="*/ 0 w 2207"/>
                  <a:gd name="T13" fmla="*/ 0 h 2832"/>
                  <a:gd name="T14" fmla="*/ 0 w 2207"/>
                  <a:gd name="T15" fmla="*/ 0 h 2832"/>
                  <a:gd name="T16" fmla="*/ 0 w 2207"/>
                  <a:gd name="T17" fmla="*/ 0 h 2832"/>
                  <a:gd name="T18" fmla="*/ 0 w 2207"/>
                  <a:gd name="T19" fmla="*/ 0 h 2832"/>
                  <a:gd name="T20" fmla="*/ 0 w 2207"/>
                  <a:gd name="T21" fmla="*/ 0 h 2832"/>
                  <a:gd name="T22" fmla="*/ 0 w 2207"/>
                  <a:gd name="T23" fmla="*/ 0 h 2832"/>
                  <a:gd name="T24" fmla="*/ 0 w 2207"/>
                  <a:gd name="T25" fmla="*/ 0 h 2832"/>
                  <a:gd name="T26" fmla="*/ 0 w 2207"/>
                  <a:gd name="T27" fmla="*/ 0 h 2832"/>
                  <a:gd name="T28" fmla="*/ 0 w 2207"/>
                  <a:gd name="T29" fmla="*/ 0 h 2832"/>
                  <a:gd name="T30" fmla="*/ 0 w 2207"/>
                  <a:gd name="T31" fmla="*/ 0 h 2832"/>
                  <a:gd name="T32" fmla="*/ 0 w 2207"/>
                  <a:gd name="T33" fmla="*/ 0 h 2832"/>
                  <a:gd name="T34" fmla="*/ 0 w 2207"/>
                  <a:gd name="T35" fmla="*/ 0 h 2832"/>
                  <a:gd name="T36" fmla="*/ 0 w 2207"/>
                  <a:gd name="T37" fmla="*/ 0 h 2832"/>
                  <a:gd name="T38" fmla="*/ 0 w 2207"/>
                  <a:gd name="T39" fmla="*/ 0 h 2832"/>
                  <a:gd name="T40" fmla="*/ 0 w 2207"/>
                  <a:gd name="T41" fmla="*/ 0 h 2832"/>
                  <a:gd name="T42" fmla="*/ 0 w 2207"/>
                  <a:gd name="T43" fmla="*/ 0 h 2832"/>
                  <a:gd name="T44" fmla="*/ 0 w 2207"/>
                  <a:gd name="T45" fmla="*/ 0 h 2832"/>
                  <a:gd name="T46" fmla="*/ 0 w 2207"/>
                  <a:gd name="T47" fmla="*/ 0 h 2832"/>
                  <a:gd name="T48" fmla="*/ 0 w 2207"/>
                  <a:gd name="T49" fmla="*/ 0 h 2832"/>
                  <a:gd name="T50" fmla="*/ 0 w 2207"/>
                  <a:gd name="T51" fmla="*/ 0 h 2832"/>
                  <a:gd name="T52" fmla="*/ 0 w 2207"/>
                  <a:gd name="T53" fmla="*/ 0 h 2832"/>
                  <a:gd name="T54" fmla="*/ 0 w 2207"/>
                  <a:gd name="T55" fmla="*/ 0 h 2832"/>
                  <a:gd name="T56" fmla="*/ 0 w 2207"/>
                  <a:gd name="T57" fmla="*/ 0 h 2832"/>
                  <a:gd name="T58" fmla="*/ 0 w 2207"/>
                  <a:gd name="T59" fmla="*/ 0 h 2832"/>
                  <a:gd name="T60" fmla="*/ 0 w 2207"/>
                  <a:gd name="T61" fmla="*/ 0 h 2832"/>
                  <a:gd name="T62" fmla="*/ 0 w 2207"/>
                  <a:gd name="T63" fmla="*/ 0 h 2832"/>
                  <a:gd name="T64" fmla="*/ 0 w 2207"/>
                  <a:gd name="T65" fmla="*/ 0 h 2832"/>
                  <a:gd name="T66" fmla="*/ 0 w 2207"/>
                  <a:gd name="T67" fmla="*/ 0 h 2832"/>
                  <a:gd name="T68" fmla="*/ 0 w 2207"/>
                  <a:gd name="T69" fmla="*/ 0 h 2832"/>
                  <a:gd name="T70" fmla="*/ 0 w 2207"/>
                  <a:gd name="T71" fmla="*/ 0 h 2832"/>
                  <a:gd name="T72" fmla="*/ 0 w 2207"/>
                  <a:gd name="T73" fmla="*/ 0 h 2832"/>
                  <a:gd name="T74" fmla="*/ 0 w 2207"/>
                  <a:gd name="T75" fmla="*/ 0 h 2832"/>
                  <a:gd name="T76" fmla="*/ 0 w 2207"/>
                  <a:gd name="T77" fmla="*/ 0 h 2832"/>
                  <a:gd name="T78" fmla="*/ 0 w 2207"/>
                  <a:gd name="T79" fmla="*/ 0 h 2832"/>
                  <a:gd name="T80" fmla="*/ 0 w 2207"/>
                  <a:gd name="T81" fmla="*/ 0 h 2832"/>
                  <a:gd name="T82" fmla="*/ 0 w 2207"/>
                  <a:gd name="T83" fmla="*/ 0 h 2832"/>
                  <a:gd name="T84" fmla="*/ 0 w 2207"/>
                  <a:gd name="T85" fmla="*/ 0 h 2832"/>
                  <a:gd name="T86" fmla="*/ 0 w 2207"/>
                  <a:gd name="T87" fmla="*/ 0 h 2832"/>
                  <a:gd name="T88" fmla="*/ 0 w 2207"/>
                  <a:gd name="T89" fmla="*/ 0 h 2832"/>
                  <a:gd name="T90" fmla="*/ 0 w 2207"/>
                  <a:gd name="T91" fmla="*/ 0 h 2832"/>
                  <a:gd name="T92" fmla="*/ 0 w 2207"/>
                  <a:gd name="T93" fmla="*/ 0 h 2832"/>
                  <a:gd name="T94" fmla="*/ 0 w 2207"/>
                  <a:gd name="T95" fmla="*/ 0 h 2832"/>
                  <a:gd name="T96" fmla="*/ 0 w 2207"/>
                  <a:gd name="T97" fmla="*/ 0 h 2832"/>
                  <a:gd name="T98" fmla="*/ 0 w 2207"/>
                  <a:gd name="T99" fmla="*/ 0 h 2832"/>
                  <a:gd name="T100" fmla="*/ 0 w 2207"/>
                  <a:gd name="T101" fmla="*/ 0 h 2832"/>
                  <a:gd name="T102" fmla="*/ 0 w 2207"/>
                  <a:gd name="T103" fmla="*/ 0 h 2832"/>
                  <a:gd name="T104" fmla="*/ 0 w 2207"/>
                  <a:gd name="T105" fmla="*/ 0 h 2832"/>
                  <a:gd name="T106" fmla="*/ 0 w 2207"/>
                  <a:gd name="T107" fmla="*/ 0 h 28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207" h="2832">
                    <a:moveTo>
                      <a:pt x="2094" y="2606"/>
                    </a:moveTo>
                    <a:lnTo>
                      <a:pt x="1018" y="2606"/>
                    </a:lnTo>
                    <a:lnTo>
                      <a:pt x="1007" y="2606"/>
                    </a:lnTo>
                    <a:lnTo>
                      <a:pt x="998" y="2605"/>
                    </a:lnTo>
                    <a:lnTo>
                      <a:pt x="990" y="2603"/>
                    </a:lnTo>
                    <a:lnTo>
                      <a:pt x="983" y="2601"/>
                    </a:lnTo>
                    <a:lnTo>
                      <a:pt x="977" y="2598"/>
                    </a:lnTo>
                    <a:lnTo>
                      <a:pt x="972" y="2595"/>
                    </a:lnTo>
                    <a:lnTo>
                      <a:pt x="968" y="2590"/>
                    </a:lnTo>
                    <a:lnTo>
                      <a:pt x="965" y="2587"/>
                    </a:lnTo>
                    <a:lnTo>
                      <a:pt x="958" y="2580"/>
                    </a:lnTo>
                    <a:lnTo>
                      <a:pt x="952" y="2573"/>
                    </a:lnTo>
                    <a:lnTo>
                      <a:pt x="947" y="2565"/>
                    </a:lnTo>
                    <a:lnTo>
                      <a:pt x="943" y="2555"/>
                    </a:lnTo>
                    <a:lnTo>
                      <a:pt x="938" y="2545"/>
                    </a:lnTo>
                    <a:lnTo>
                      <a:pt x="934" y="2535"/>
                    </a:lnTo>
                    <a:lnTo>
                      <a:pt x="929" y="2523"/>
                    </a:lnTo>
                    <a:lnTo>
                      <a:pt x="926" y="2511"/>
                    </a:lnTo>
                    <a:lnTo>
                      <a:pt x="920" y="2484"/>
                    </a:lnTo>
                    <a:lnTo>
                      <a:pt x="916" y="2455"/>
                    </a:lnTo>
                    <a:lnTo>
                      <a:pt x="913" y="2424"/>
                    </a:lnTo>
                    <a:lnTo>
                      <a:pt x="912" y="2391"/>
                    </a:lnTo>
                    <a:lnTo>
                      <a:pt x="911" y="2315"/>
                    </a:lnTo>
                    <a:lnTo>
                      <a:pt x="907" y="2193"/>
                    </a:lnTo>
                    <a:lnTo>
                      <a:pt x="900" y="2042"/>
                    </a:lnTo>
                    <a:lnTo>
                      <a:pt x="894" y="1879"/>
                    </a:lnTo>
                    <a:lnTo>
                      <a:pt x="887" y="1721"/>
                    </a:lnTo>
                    <a:lnTo>
                      <a:pt x="881" y="1583"/>
                    </a:lnTo>
                    <a:lnTo>
                      <a:pt x="877" y="1484"/>
                    </a:lnTo>
                    <a:lnTo>
                      <a:pt x="875" y="1439"/>
                    </a:lnTo>
                    <a:lnTo>
                      <a:pt x="874" y="1427"/>
                    </a:lnTo>
                    <a:lnTo>
                      <a:pt x="872" y="1417"/>
                    </a:lnTo>
                    <a:lnTo>
                      <a:pt x="868" y="1407"/>
                    </a:lnTo>
                    <a:lnTo>
                      <a:pt x="864" y="1396"/>
                    </a:lnTo>
                    <a:lnTo>
                      <a:pt x="859" y="1387"/>
                    </a:lnTo>
                    <a:lnTo>
                      <a:pt x="854" y="1378"/>
                    </a:lnTo>
                    <a:lnTo>
                      <a:pt x="847" y="1369"/>
                    </a:lnTo>
                    <a:lnTo>
                      <a:pt x="839" y="1362"/>
                    </a:lnTo>
                    <a:lnTo>
                      <a:pt x="832" y="1355"/>
                    </a:lnTo>
                    <a:lnTo>
                      <a:pt x="823" y="1349"/>
                    </a:lnTo>
                    <a:lnTo>
                      <a:pt x="814" y="1344"/>
                    </a:lnTo>
                    <a:lnTo>
                      <a:pt x="804" y="1339"/>
                    </a:lnTo>
                    <a:lnTo>
                      <a:pt x="794" y="1335"/>
                    </a:lnTo>
                    <a:lnTo>
                      <a:pt x="784" y="1333"/>
                    </a:lnTo>
                    <a:lnTo>
                      <a:pt x="773" y="1331"/>
                    </a:lnTo>
                    <a:lnTo>
                      <a:pt x="762" y="1331"/>
                    </a:lnTo>
                    <a:lnTo>
                      <a:pt x="712" y="1331"/>
                    </a:lnTo>
                    <a:lnTo>
                      <a:pt x="649" y="1330"/>
                    </a:lnTo>
                    <a:lnTo>
                      <a:pt x="578" y="1329"/>
                    </a:lnTo>
                    <a:lnTo>
                      <a:pt x="501" y="1328"/>
                    </a:lnTo>
                    <a:lnTo>
                      <a:pt x="426" y="1326"/>
                    </a:lnTo>
                    <a:lnTo>
                      <a:pt x="356" y="1323"/>
                    </a:lnTo>
                    <a:lnTo>
                      <a:pt x="295" y="1319"/>
                    </a:lnTo>
                    <a:lnTo>
                      <a:pt x="249" y="1315"/>
                    </a:lnTo>
                    <a:lnTo>
                      <a:pt x="246" y="1314"/>
                    </a:lnTo>
                    <a:lnTo>
                      <a:pt x="243" y="1314"/>
                    </a:lnTo>
                    <a:lnTo>
                      <a:pt x="241" y="1313"/>
                    </a:lnTo>
                    <a:lnTo>
                      <a:pt x="238" y="1311"/>
                    </a:lnTo>
                    <a:lnTo>
                      <a:pt x="235" y="1310"/>
                    </a:lnTo>
                    <a:lnTo>
                      <a:pt x="232" y="1309"/>
                    </a:lnTo>
                    <a:lnTo>
                      <a:pt x="230" y="1308"/>
                    </a:lnTo>
                    <a:lnTo>
                      <a:pt x="229" y="1306"/>
                    </a:lnTo>
                    <a:lnTo>
                      <a:pt x="227" y="1301"/>
                    </a:lnTo>
                    <a:lnTo>
                      <a:pt x="226" y="1294"/>
                    </a:lnTo>
                    <a:lnTo>
                      <a:pt x="226" y="1286"/>
                    </a:lnTo>
                    <a:lnTo>
                      <a:pt x="226" y="1275"/>
                    </a:lnTo>
                    <a:lnTo>
                      <a:pt x="228" y="1264"/>
                    </a:lnTo>
                    <a:lnTo>
                      <a:pt x="231" y="1250"/>
                    </a:lnTo>
                    <a:lnTo>
                      <a:pt x="237" y="1236"/>
                    </a:lnTo>
                    <a:lnTo>
                      <a:pt x="243" y="1222"/>
                    </a:lnTo>
                    <a:lnTo>
                      <a:pt x="788" y="166"/>
                    </a:lnTo>
                    <a:lnTo>
                      <a:pt x="793" y="156"/>
                    </a:lnTo>
                    <a:lnTo>
                      <a:pt x="797" y="144"/>
                    </a:lnTo>
                    <a:lnTo>
                      <a:pt x="799" y="134"/>
                    </a:lnTo>
                    <a:lnTo>
                      <a:pt x="800" y="122"/>
                    </a:lnTo>
                    <a:lnTo>
                      <a:pt x="801" y="111"/>
                    </a:lnTo>
                    <a:lnTo>
                      <a:pt x="800" y="101"/>
                    </a:lnTo>
                    <a:lnTo>
                      <a:pt x="798" y="90"/>
                    </a:lnTo>
                    <a:lnTo>
                      <a:pt x="796" y="79"/>
                    </a:lnTo>
                    <a:lnTo>
                      <a:pt x="792" y="70"/>
                    </a:lnTo>
                    <a:lnTo>
                      <a:pt x="787" y="59"/>
                    </a:lnTo>
                    <a:lnTo>
                      <a:pt x="782" y="50"/>
                    </a:lnTo>
                    <a:lnTo>
                      <a:pt x="775" y="42"/>
                    </a:lnTo>
                    <a:lnTo>
                      <a:pt x="767" y="34"/>
                    </a:lnTo>
                    <a:lnTo>
                      <a:pt x="759" y="26"/>
                    </a:lnTo>
                    <a:lnTo>
                      <a:pt x="750" y="19"/>
                    </a:lnTo>
                    <a:lnTo>
                      <a:pt x="740" y="13"/>
                    </a:lnTo>
                    <a:lnTo>
                      <a:pt x="730" y="9"/>
                    </a:lnTo>
                    <a:lnTo>
                      <a:pt x="718" y="5"/>
                    </a:lnTo>
                    <a:lnTo>
                      <a:pt x="708" y="3"/>
                    </a:lnTo>
                    <a:lnTo>
                      <a:pt x="697" y="1"/>
                    </a:lnTo>
                    <a:lnTo>
                      <a:pt x="685" y="0"/>
                    </a:lnTo>
                    <a:lnTo>
                      <a:pt x="675" y="1"/>
                    </a:lnTo>
                    <a:lnTo>
                      <a:pt x="665" y="4"/>
                    </a:lnTo>
                    <a:lnTo>
                      <a:pt x="653" y="6"/>
                    </a:lnTo>
                    <a:lnTo>
                      <a:pt x="644" y="10"/>
                    </a:lnTo>
                    <a:lnTo>
                      <a:pt x="634" y="15"/>
                    </a:lnTo>
                    <a:lnTo>
                      <a:pt x="624" y="20"/>
                    </a:lnTo>
                    <a:lnTo>
                      <a:pt x="616" y="26"/>
                    </a:lnTo>
                    <a:lnTo>
                      <a:pt x="608" y="35"/>
                    </a:lnTo>
                    <a:lnTo>
                      <a:pt x="601" y="43"/>
                    </a:lnTo>
                    <a:lnTo>
                      <a:pt x="593" y="52"/>
                    </a:lnTo>
                    <a:lnTo>
                      <a:pt x="588" y="61"/>
                    </a:lnTo>
                    <a:lnTo>
                      <a:pt x="41" y="1120"/>
                    </a:lnTo>
                    <a:lnTo>
                      <a:pt x="32" y="1140"/>
                    </a:lnTo>
                    <a:lnTo>
                      <a:pt x="25" y="1158"/>
                    </a:lnTo>
                    <a:lnTo>
                      <a:pt x="17" y="1178"/>
                    </a:lnTo>
                    <a:lnTo>
                      <a:pt x="12" y="1197"/>
                    </a:lnTo>
                    <a:lnTo>
                      <a:pt x="7" y="1216"/>
                    </a:lnTo>
                    <a:lnTo>
                      <a:pt x="4" y="1235"/>
                    </a:lnTo>
                    <a:lnTo>
                      <a:pt x="2" y="1254"/>
                    </a:lnTo>
                    <a:lnTo>
                      <a:pt x="1" y="1273"/>
                    </a:lnTo>
                    <a:lnTo>
                      <a:pt x="0" y="1292"/>
                    </a:lnTo>
                    <a:lnTo>
                      <a:pt x="1" y="1309"/>
                    </a:lnTo>
                    <a:lnTo>
                      <a:pt x="3" y="1328"/>
                    </a:lnTo>
                    <a:lnTo>
                      <a:pt x="6" y="1346"/>
                    </a:lnTo>
                    <a:lnTo>
                      <a:pt x="10" y="1362"/>
                    </a:lnTo>
                    <a:lnTo>
                      <a:pt x="15" y="1380"/>
                    </a:lnTo>
                    <a:lnTo>
                      <a:pt x="23" y="1395"/>
                    </a:lnTo>
                    <a:lnTo>
                      <a:pt x="30" y="1411"/>
                    </a:lnTo>
                    <a:lnTo>
                      <a:pt x="37" y="1424"/>
                    </a:lnTo>
                    <a:lnTo>
                      <a:pt x="44" y="1437"/>
                    </a:lnTo>
                    <a:lnTo>
                      <a:pt x="54" y="1448"/>
                    </a:lnTo>
                    <a:lnTo>
                      <a:pt x="63" y="1458"/>
                    </a:lnTo>
                    <a:lnTo>
                      <a:pt x="72" y="1469"/>
                    </a:lnTo>
                    <a:lnTo>
                      <a:pt x="83" y="1479"/>
                    </a:lnTo>
                    <a:lnTo>
                      <a:pt x="94" y="1488"/>
                    </a:lnTo>
                    <a:lnTo>
                      <a:pt x="105" y="1497"/>
                    </a:lnTo>
                    <a:lnTo>
                      <a:pt x="118" y="1504"/>
                    </a:lnTo>
                    <a:lnTo>
                      <a:pt x="130" y="1511"/>
                    </a:lnTo>
                    <a:lnTo>
                      <a:pt x="144" y="1517"/>
                    </a:lnTo>
                    <a:lnTo>
                      <a:pt x="158" y="1522"/>
                    </a:lnTo>
                    <a:lnTo>
                      <a:pt x="171" y="1528"/>
                    </a:lnTo>
                    <a:lnTo>
                      <a:pt x="187" y="1532"/>
                    </a:lnTo>
                    <a:lnTo>
                      <a:pt x="201" y="1535"/>
                    </a:lnTo>
                    <a:lnTo>
                      <a:pt x="217" y="1538"/>
                    </a:lnTo>
                    <a:lnTo>
                      <a:pt x="257" y="1542"/>
                    </a:lnTo>
                    <a:lnTo>
                      <a:pt x="306" y="1546"/>
                    </a:lnTo>
                    <a:lnTo>
                      <a:pt x="362" y="1549"/>
                    </a:lnTo>
                    <a:lnTo>
                      <a:pt x="422" y="1551"/>
                    </a:lnTo>
                    <a:lnTo>
                      <a:pt x="483" y="1553"/>
                    </a:lnTo>
                    <a:lnTo>
                      <a:pt x="544" y="1554"/>
                    </a:lnTo>
                    <a:lnTo>
                      <a:pt x="602" y="1555"/>
                    </a:lnTo>
                    <a:lnTo>
                      <a:pt x="653" y="1557"/>
                    </a:lnTo>
                    <a:lnTo>
                      <a:pt x="659" y="1654"/>
                    </a:lnTo>
                    <a:lnTo>
                      <a:pt x="663" y="1768"/>
                    </a:lnTo>
                    <a:lnTo>
                      <a:pt x="669" y="1895"/>
                    </a:lnTo>
                    <a:lnTo>
                      <a:pt x="674" y="2023"/>
                    </a:lnTo>
                    <a:lnTo>
                      <a:pt x="678" y="2145"/>
                    </a:lnTo>
                    <a:lnTo>
                      <a:pt x="682" y="2252"/>
                    </a:lnTo>
                    <a:lnTo>
                      <a:pt x="685" y="2337"/>
                    </a:lnTo>
                    <a:lnTo>
                      <a:pt x="686" y="2392"/>
                    </a:lnTo>
                    <a:lnTo>
                      <a:pt x="687" y="2428"/>
                    </a:lnTo>
                    <a:lnTo>
                      <a:pt x="691" y="2470"/>
                    </a:lnTo>
                    <a:lnTo>
                      <a:pt x="693" y="2492"/>
                    </a:lnTo>
                    <a:lnTo>
                      <a:pt x="697" y="2516"/>
                    </a:lnTo>
                    <a:lnTo>
                      <a:pt x="701" y="2540"/>
                    </a:lnTo>
                    <a:lnTo>
                      <a:pt x="707" y="2564"/>
                    </a:lnTo>
                    <a:lnTo>
                      <a:pt x="713" y="2588"/>
                    </a:lnTo>
                    <a:lnTo>
                      <a:pt x="722" y="2613"/>
                    </a:lnTo>
                    <a:lnTo>
                      <a:pt x="731" y="2637"/>
                    </a:lnTo>
                    <a:lnTo>
                      <a:pt x="742" y="2661"/>
                    </a:lnTo>
                    <a:lnTo>
                      <a:pt x="756" y="2683"/>
                    </a:lnTo>
                    <a:lnTo>
                      <a:pt x="770" y="2706"/>
                    </a:lnTo>
                    <a:lnTo>
                      <a:pt x="777" y="2717"/>
                    </a:lnTo>
                    <a:lnTo>
                      <a:pt x="786" y="2727"/>
                    </a:lnTo>
                    <a:lnTo>
                      <a:pt x="795" y="2737"/>
                    </a:lnTo>
                    <a:lnTo>
                      <a:pt x="804" y="2747"/>
                    </a:lnTo>
                    <a:lnTo>
                      <a:pt x="816" y="2757"/>
                    </a:lnTo>
                    <a:lnTo>
                      <a:pt x="826" y="2766"/>
                    </a:lnTo>
                    <a:lnTo>
                      <a:pt x="837" y="2776"/>
                    </a:lnTo>
                    <a:lnTo>
                      <a:pt x="850" y="2784"/>
                    </a:lnTo>
                    <a:lnTo>
                      <a:pt x="862" y="2791"/>
                    </a:lnTo>
                    <a:lnTo>
                      <a:pt x="875" y="2798"/>
                    </a:lnTo>
                    <a:lnTo>
                      <a:pt x="888" y="2804"/>
                    </a:lnTo>
                    <a:lnTo>
                      <a:pt x="900" y="2811"/>
                    </a:lnTo>
                    <a:lnTo>
                      <a:pt x="915" y="2816"/>
                    </a:lnTo>
                    <a:lnTo>
                      <a:pt x="928" y="2820"/>
                    </a:lnTo>
                    <a:lnTo>
                      <a:pt x="943" y="2824"/>
                    </a:lnTo>
                    <a:lnTo>
                      <a:pt x="957" y="2827"/>
                    </a:lnTo>
                    <a:lnTo>
                      <a:pt x="972" y="2829"/>
                    </a:lnTo>
                    <a:lnTo>
                      <a:pt x="987" y="2831"/>
                    </a:lnTo>
                    <a:lnTo>
                      <a:pt x="1003" y="2832"/>
                    </a:lnTo>
                    <a:lnTo>
                      <a:pt x="1018" y="2832"/>
                    </a:lnTo>
                    <a:lnTo>
                      <a:pt x="2094" y="2831"/>
                    </a:lnTo>
                    <a:lnTo>
                      <a:pt x="2105" y="2831"/>
                    </a:lnTo>
                    <a:lnTo>
                      <a:pt x="2117" y="2829"/>
                    </a:lnTo>
                    <a:lnTo>
                      <a:pt x="2127" y="2826"/>
                    </a:lnTo>
                    <a:lnTo>
                      <a:pt x="2137" y="2823"/>
                    </a:lnTo>
                    <a:lnTo>
                      <a:pt x="2148" y="2818"/>
                    </a:lnTo>
                    <a:lnTo>
                      <a:pt x="2157" y="2812"/>
                    </a:lnTo>
                    <a:lnTo>
                      <a:pt x="2165" y="2805"/>
                    </a:lnTo>
                    <a:lnTo>
                      <a:pt x="2173" y="2798"/>
                    </a:lnTo>
                    <a:lnTo>
                      <a:pt x="2181" y="2790"/>
                    </a:lnTo>
                    <a:lnTo>
                      <a:pt x="2187" y="2782"/>
                    </a:lnTo>
                    <a:lnTo>
                      <a:pt x="2193" y="2772"/>
                    </a:lnTo>
                    <a:lnTo>
                      <a:pt x="2197" y="2762"/>
                    </a:lnTo>
                    <a:lnTo>
                      <a:pt x="2201" y="2752"/>
                    </a:lnTo>
                    <a:lnTo>
                      <a:pt x="2204" y="2741"/>
                    </a:lnTo>
                    <a:lnTo>
                      <a:pt x="2205" y="2730"/>
                    </a:lnTo>
                    <a:lnTo>
                      <a:pt x="2207" y="2719"/>
                    </a:lnTo>
                    <a:lnTo>
                      <a:pt x="2205" y="2707"/>
                    </a:lnTo>
                    <a:lnTo>
                      <a:pt x="2204" y="2696"/>
                    </a:lnTo>
                    <a:lnTo>
                      <a:pt x="2201" y="2685"/>
                    </a:lnTo>
                    <a:lnTo>
                      <a:pt x="2197" y="2674"/>
                    </a:lnTo>
                    <a:lnTo>
                      <a:pt x="2193" y="2665"/>
                    </a:lnTo>
                    <a:lnTo>
                      <a:pt x="2187" y="2656"/>
                    </a:lnTo>
                    <a:lnTo>
                      <a:pt x="2181" y="2646"/>
                    </a:lnTo>
                    <a:lnTo>
                      <a:pt x="2173" y="2639"/>
                    </a:lnTo>
                    <a:lnTo>
                      <a:pt x="2165" y="2632"/>
                    </a:lnTo>
                    <a:lnTo>
                      <a:pt x="2157" y="2625"/>
                    </a:lnTo>
                    <a:lnTo>
                      <a:pt x="2148" y="2619"/>
                    </a:lnTo>
                    <a:lnTo>
                      <a:pt x="2137" y="2614"/>
                    </a:lnTo>
                    <a:lnTo>
                      <a:pt x="2127" y="2611"/>
                    </a:lnTo>
                    <a:lnTo>
                      <a:pt x="2117" y="2608"/>
                    </a:lnTo>
                    <a:lnTo>
                      <a:pt x="2105" y="2606"/>
                    </a:lnTo>
                    <a:lnTo>
                      <a:pt x="2094" y="2606"/>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6" name="Freeform 1176">
                <a:extLst>
                  <a:ext uri="{FF2B5EF4-FFF2-40B4-BE49-F238E27FC236}">
                    <a16:creationId xmlns:a16="http://schemas.microsoft.com/office/drawing/2014/main" id="{B23E6409-B92D-486B-BB6D-FF6FE79FC231}"/>
                  </a:ext>
                </a:extLst>
              </p:cNvPr>
              <p:cNvSpPr>
                <a:spLocks/>
              </p:cNvSpPr>
              <p:nvPr/>
            </p:nvSpPr>
            <p:spPr bwMode="auto">
              <a:xfrm>
                <a:off x="3579" y="2799"/>
                <a:ext cx="299" cy="294"/>
              </a:xfrm>
              <a:custGeom>
                <a:avLst/>
                <a:gdLst>
                  <a:gd name="T0" fmla="*/ 0 w 4476"/>
                  <a:gd name="T1" fmla="*/ 0 h 4405"/>
                  <a:gd name="T2" fmla="*/ 0 w 4476"/>
                  <a:gd name="T3" fmla="*/ 0 h 4405"/>
                  <a:gd name="T4" fmla="*/ 0 w 4476"/>
                  <a:gd name="T5" fmla="*/ 0 h 4405"/>
                  <a:gd name="T6" fmla="*/ 0 w 4476"/>
                  <a:gd name="T7" fmla="*/ 0 h 4405"/>
                  <a:gd name="T8" fmla="*/ 0 w 4476"/>
                  <a:gd name="T9" fmla="*/ 0 h 4405"/>
                  <a:gd name="T10" fmla="*/ 0 w 4476"/>
                  <a:gd name="T11" fmla="*/ 0 h 4405"/>
                  <a:gd name="T12" fmla="*/ 0 w 4476"/>
                  <a:gd name="T13" fmla="*/ 0 h 4405"/>
                  <a:gd name="T14" fmla="*/ 0 w 4476"/>
                  <a:gd name="T15" fmla="*/ 0 h 4405"/>
                  <a:gd name="T16" fmla="*/ 0 w 4476"/>
                  <a:gd name="T17" fmla="*/ 0 h 4405"/>
                  <a:gd name="T18" fmla="*/ 0 w 4476"/>
                  <a:gd name="T19" fmla="*/ 0 h 4405"/>
                  <a:gd name="T20" fmla="*/ 0 w 4476"/>
                  <a:gd name="T21" fmla="*/ 0 h 4405"/>
                  <a:gd name="T22" fmla="*/ 0 w 4476"/>
                  <a:gd name="T23" fmla="*/ 0 h 4405"/>
                  <a:gd name="T24" fmla="*/ 0 w 4476"/>
                  <a:gd name="T25" fmla="*/ 0 h 4405"/>
                  <a:gd name="T26" fmla="*/ 0 w 4476"/>
                  <a:gd name="T27" fmla="*/ 0 h 4405"/>
                  <a:gd name="T28" fmla="*/ 0 w 4476"/>
                  <a:gd name="T29" fmla="*/ 0 h 4405"/>
                  <a:gd name="T30" fmla="*/ 0 w 4476"/>
                  <a:gd name="T31" fmla="*/ 0 h 4405"/>
                  <a:gd name="T32" fmla="*/ 0 w 4476"/>
                  <a:gd name="T33" fmla="*/ 0 h 4405"/>
                  <a:gd name="T34" fmla="*/ 0 w 4476"/>
                  <a:gd name="T35" fmla="*/ 0 h 4405"/>
                  <a:gd name="T36" fmla="*/ 0 w 4476"/>
                  <a:gd name="T37" fmla="*/ 0 h 4405"/>
                  <a:gd name="T38" fmla="*/ 0 w 4476"/>
                  <a:gd name="T39" fmla="*/ 0 h 4405"/>
                  <a:gd name="T40" fmla="*/ 0 w 4476"/>
                  <a:gd name="T41" fmla="*/ 0 h 4405"/>
                  <a:gd name="T42" fmla="*/ 0 w 4476"/>
                  <a:gd name="T43" fmla="*/ 0 h 4405"/>
                  <a:gd name="T44" fmla="*/ 0 w 4476"/>
                  <a:gd name="T45" fmla="*/ 0 h 4405"/>
                  <a:gd name="T46" fmla="*/ 0 w 4476"/>
                  <a:gd name="T47" fmla="*/ 0 h 4405"/>
                  <a:gd name="T48" fmla="*/ 0 w 4476"/>
                  <a:gd name="T49" fmla="*/ 0 h 4405"/>
                  <a:gd name="T50" fmla="*/ 0 w 4476"/>
                  <a:gd name="T51" fmla="*/ 0 h 4405"/>
                  <a:gd name="T52" fmla="*/ 0 w 4476"/>
                  <a:gd name="T53" fmla="*/ 0 h 4405"/>
                  <a:gd name="T54" fmla="*/ 0 w 4476"/>
                  <a:gd name="T55" fmla="*/ 0 h 4405"/>
                  <a:gd name="T56" fmla="*/ 0 w 4476"/>
                  <a:gd name="T57" fmla="*/ 0 h 4405"/>
                  <a:gd name="T58" fmla="*/ 0 w 4476"/>
                  <a:gd name="T59" fmla="*/ 0 h 4405"/>
                  <a:gd name="T60" fmla="*/ 0 w 4476"/>
                  <a:gd name="T61" fmla="*/ 0 h 4405"/>
                  <a:gd name="T62" fmla="*/ 0 w 4476"/>
                  <a:gd name="T63" fmla="*/ 0 h 4405"/>
                  <a:gd name="T64" fmla="*/ 0 w 4476"/>
                  <a:gd name="T65" fmla="*/ 0 h 4405"/>
                  <a:gd name="T66" fmla="*/ 0 w 4476"/>
                  <a:gd name="T67" fmla="*/ 0 h 4405"/>
                  <a:gd name="T68" fmla="*/ 0 w 4476"/>
                  <a:gd name="T69" fmla="*/ 0 h 4405"/>
                  <a:gd name="T70" fmla="*/ 0 w 4476"/>
                  <a:gd name="T71" fmla="*/ 0 h 4405"/>
                  <a:gd name="T72" fmla="*/ 0 w 4476"/>
                  <a:gd name="T73" fmla="*/ 0 h 4405"/>
                  <a:gd name="T74" fmla="*/ 0 w 4476"/>
                  <a:gd name="T75" fmla="*/ 0 h 4405"/>
                  <a:gd name="T76" fmla="*/ 0 w 4476"/>
                  <a:gd name="T77" fmla="*/ 0 h 4405"/>
                  <a:gd name="T78" fmla="*/ 0 w 4476"/>
                  <a:gd name="T79" fmla="*/ 0 h 4405"/>
                  <a:gd name="T80" fmla="*/ 0 w 4476"/>
                  <a:gd name="T81" fmla="*/ 0 h 4405"/>
                  <a:gd name="T82" fmla="*/ 0 w 4476"/>
                  <a:gd name="T83" fmla="*/ 0 h 4405"/>
                  <a:gd name="T84" fmla="*/ 0 w 4476"/>
                  <a:gd name="T85" fmla="*/ 0 h 4405"/>
                  <a:gd name="T86" fmla="*/ 0 w 4476"/>
                  <a:gd name="T87" fmla="*/ 0 h 4405"/>
                  <a:gd name="T88" fmla="*/ 0 w 4476"/>
                  <a:gd name="T89" fmla="*/ 0 h 4405"/>
                  <a:gd name="T90" fmla="*/ 0 w 4476"/>
                  <a:gd name="T91" fmla="*/ 0 h 4405"/>
                  <a:gd name="T92" fmla="*/ 0 w 4476"/>
                  <a:gd name="T93" fmla="*/ 0 h 4405"/>
                  <a:gd name="T94" fmla="*/ 0 w 4476"/>
                  <a:gd name="T95" fmla="*/ 0 h 4405"/>
                  <a:gd name="T96" fmla="*/ 0 w 4476"/>
                  <a:gd name="T97" fmla="*/ 0 h 4405"/>
                  <a:gd name="T98" fmla="*/ 0 w 4476"/>
                  <a:gd name="T99" fmla="*/ 0 h 4405"/>
                  <a:gd name="T100" fmla="*/ 0 w 4476"/>
                  <a:gd name="T101" fmla="*/ 0 h 4405"/>
                  <a:gd name="T102" fmla="*/ 0 w 4476"/>
                  <a:gd name="T103" fmla="*/ 0 h 4405"/>
                  <a:gd name="T104" fmla="*/ 0 w 4476"/>
                  <a:gd name="T105" fmla="*/ 0 h 4405"/>
                  <a:gd name="T106" fmla="*/ 0 w 4476"/>
                  <a:gd name="T107" fmla="*/ 0 h 4405"/>
                  <a:gd name="T108" fmla="*/ 0 w 4476"/>
                  <a:gd name="T109" fmla="*/ 0 h 4405"/>
                  <a:gd name="T110" fmla="*/ 0 w 4476"/>
                  <a:gd name="T111" fmla="*/ 0 h 4405"/>
                  <a:gd name="T112" fmla="*/ 0 w 4476"/>
                  <a:gd name="T113" fmla="*/ 0 h 4405"/>
                  <a:gd name="T114" fmla="*/ 0 w 4476"/>
                  <a:gd name="T115" fmla="*/ 0 h 4405"/>
                  <a:gd name="T116" fmla="*/ 0 w 4476"/>
                  <a:gd name="T117" fmla="*/ 0 h 4405"/>
                  <a:gd name="T118" fmla="*/ 0 w 4476"/>
                  <a:gd name="T119" fmla="*/ 0 h 4405"/>
                  <a:gd name="T120" fmla="*/ 0 w 4476"/>
                  <a:gd name="T121" fmla="*/ 0 h 44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476" h="4405">
                    <a:moveTo>
                      <a:pt x="4169" y="623"/>
                    </a:moveTo>
                    <a:lnTo>
                      <a:pt x="4150" y="604"/>
                    </a:lnTo>
                    <a:lnTo>
                      <a:pt x="4130" y="588"/>
                    </a:lnTo>
                    <a:lnTo>
                      <a:pt x="4108" y="573"/>
                    </a:lnTo>
                    <a:lnTo>
                      <a:pt x="4087" y="560"/>
                    </a:lnTo>
                    <a:lnTo>
                      <a:pt x="4065" y="547"/>
                    </a:lnTo>
                    <a:lnTo>
                      <a:pt x="4041" y="536"/>
                    </a:lnTo>
                    <a:lnTo>
                      <a:pt x="4017" y="527"/>
                    </a:lnTo>
                    <a:lnTo>
                      <a:pt x="3994" y="517"/>
                    </a:lnTo>
                    <a:lnTo>
                      <a:pt x="3969" y="510"/>
                    </a:lnTo>
                    <a:lnTo>
                      <a:pt x="3943" y="504"/>
                    </a:lnTo>
                    <a:lnTo>
                      <a:pt x="3917" y="499"/>
                    </a:lnTo>
                    <a:lnTo>
                      <a:pt x="3891" y="493"/>
                    </a:lnTo>
                    <a:lnTo>
                      <a:pt x="3864" y="490"/>
                    </a:lnTo>
                    <a:lnTo>
                      <a:pt x="3837" y="487"/>
                    </a:lnTo>
                    <a:lnTo>
                      <a:pt x="3811" y="486"/>
                    </a:lnTo>
                    <a:lnTo>
                      <a:pt x="3784" y="485"/>
                    </a:lnTo>
                    <a:lnTo>
                      <a:pt x="3756" y="484"/>
                    </a:lnTo>
                    <a:lnTo>
                      <a:pt x="3728" y="485"/>
                    </a:lnTo>
                    <a:lnTo>
                      <a:pt x="3700" y="486"/>
                    </a:lnTo>
                    <a:lnTo>
                      <a:pt x="3673" y="487"/>
                    </a:lnTo>
                    <a:lnTo>
                      <a:pt x="3617" y="491"/>
                    </a:lnTo>
                    <a:lnTo>
                      <a:pt x="3562" y="498"/>
                    </a:lnTo>
                    <a:lnTo>
                      <a:pt x="3508" y="506"/>
                    </a:lnTo>
                    <a:lnTo>
                      <a:pt x="3455" y="514"/>
                    </a:lnTo>
                    <a:lnTo>
                      <a:pt x="3403" y="522"/>
                    </a:lnTo>
                    <a:lnTo>
                      <a:pt x="3352" y="531"/>
                    </a:lnTo>
                    <a:lnTo>
                      <a:pt x="3331" y="535"/>
                    </a:lnTo>
                    <a:lnTo>
                      <a:pt x="3310" y="539"/>
                    </a:lnTo>
                    <a:lnTo>
                      <a:pt x="3289" y="542"/>
                    </a:lnTo>
                    <a:lnTo>
                      <a:pt x="3270" y="545"/>
                    </a:lnTo>
                    <a:lnTo>
                      <a:pt x="3252" y="548"/>
                    </a:lnTo>
                    <a:lnTo>
                      <a:pt x="3235" y="550"/>
                    </a:lnTo>
                    <a:lnTo>
                      <a:pt x="3219" y="552"/>
                    </a:lnTo>
                    <a:lnTo>
                      <a:pt x="3204" y="554"/>
                    </a:lnTo>
                    <a:lnTo>
                      <a:pt x="3169" y="557"/>
                    </a:lnTo>
                    <a:lnTo>
                      <a:pt x="3137" y="558"/>
                    </a:lnTo>
                    <a:lnTo>
                      <a:pt x="3107" y="558"/>
                    </a:lnTo>
                    <a:lnTo>
                      <a:pt x="3080" y="557"/>
                    </a:lnTo>
                    <a:lnTo>
                      <a:pt x="3056" y="553"/>
                    </a:lnTo>
                    <a:lnTo>
                      <a:pt x="3033" y="550"/>
                    </a:lnTo>
                    <a:lnTo>
                      <a:pt x="3012" y="545"/>
                    </a:lnTo>
                    <a:lnTo>
                      <a:pt x="2993" y="539"/>
                    </a:lnTo>
                    <a:lnTo>
                      <a:pt x="2975" y="532"/>
                    </a:lnTo>
                    <a:lnTo>
                      <a:pt x="2960" y="523"/>
                    </a:lnTo>
                    <a:lnTo>
                      <a:pt x="2945" y="514"/>
                    </a:lnTo>
                    <a:lnTo>
                      <a:pt x="2932" y="505"/>
                    </a:lnTo>
                    <a:lnTo>
                      <a:pt x="2919" y="493"/>
                    </a:lnTo>
                    <a:lnTo>
                      <a:pt x="2908" y="481"/>
                    </a:lnTo>
                    <a:lnTo>
                      <a:pt x="2896" y="469"/>
                    </a:lnTo>
                    <a:lnTo>
                      <a:pt x="2887" y="455"/>
                    </a:lnTo>
                    <a:lnTo>
                      <a:pt x="2855" y="410"/>
                    </a:lnTo>
                    <a:lnTo>
                      <a:pt x="2818" y="356"/>
                    </a:lnTo>
                    <a:lnTo>
                      <a:pt x="2774" y="298"/>
                    </a:lnTo>
                    <a:lnTo>
                      <a:pt x="2752" y="269"/>
                    </a:lnTo>
                    <a:lnTo>
                      <a:pt x="2727" y="239"/>
                    </a:lnTo>
                    <a:lnTo>
                      <a:pt x="2701" y="210"/>
                    </a:lnTo>
                    <a:lnTo>
                      <a:pt x="2673" y="181"/>
                    </a:lnTo>
                    <a:lnTo>
                      <a:pt x="2643" y="153"/>
                    </a:lnTo>
                    <a:lnTo>
                      <a:pt x="2612" y="127"/>
                    </a:lnTo>
                    <a:lnTo>
                      <a:pt x="2596" y="114"/>
                    </a:lnTo>
                    <a:lnTo>
                      <a:pt x="2579" y="102"/>
                    </a:lnTo>
                    <a:lnTo>
                      <a:pt x="2561" y="90"/>
                    </a:lnTo>
                    <a:lnTo>
                      <a:pt x="2544" y="79"/>
                    </a:lnTo>
                    <a:lnTo>
                      <a:pt x="2526" y="69"/>
                    </a:lnTo>
                    <a:lnTo>
                      <a:pt x="2507" y="58"/>
                    </a:lnTo>
                    <a:lnTo>
                      <a:pt x="2488" y="48"/>
                    </a:lnTo>
                    <a:lnTo>
                      <a:pt x="2468" y="40"/>
                    </a:lnTo>
                    <a:lnTo>
                      <a:pt x="2448" y="31"/>
                    </a:lnTo>
                    <a:lnTo>
                      <a:pt x="2427" y="23"/>
                    </a:lnTo>
                    <a:lnTo>
                      <a:pt x="2406" y="17"/>
                    </a:lnTo>
                    <a:lnTo>
                      <a:pt x="2385" y="11"/>
                    </a:lnTo>
                    <a:lnTo>
                      <a:pt x="2363" y="6"/>
                    </a:lnTo>
                    <a:lnTo>
                      <a:pt x="2341" y="2"/>
                    </a:lnTo>
                    <a:lnTo>
                      <a:pt x="2318" y="0"/>
                    </a:lnTo>
                    <a:lnTo>
                      <a:pt x="2297" y="0"/>
                    </a:lnTo>
                    <a:lnTo>
                      <a:pt x="2274" y="0"/>
                    </a:lnTo>
                    <a:lnTo>
                      <a:pt x="2252" y="2"/>
                    </a:lnTo>
                    <a:lnTo>
                      <a:pt x="2229" y="4"/>
                    </a:lnTo>
                    <a:lnTo>
                      <a:pt x="2208" y="9"/>
                    </a:lnTo>
                    <a:lnTo>
                      <a:pt x="2185" y="13"/>
                    </a:lnTo>
                    <a:lnTo>
                      <a:pt x="2163" y="19"/>
                    </a:lnTo>
                    <a:lnTo>
                      <a:pt x="2141" y="25"/>
                    </a:lnTo>
                    <a:lnTo>
                      <a:pt x="2119" y="32"/>
                    </a:lnTo>
                    <a:lnTo>
                      <a:pt x="2096" y="41"/>
                    </a:lnTo>
                    <a:lnTo>
                      <a:pt x="2074" y="50"/>
                    </a:lnTo>
                    <a:lnTo>
                      <a:pt x="2053" y="59"/>
                    </a:lnTo>
                    <a:lnTo>
                      <a:pt x="2031" y="70"/>
                    </a:lnTo>
                    <a:lnTo>
                      <a:pt x="1987" y="91"/>
                    </a:lnTo>
                    <a:lnTo>
                      <a:pt x="1945" y="115"/>
                    </a:lnTo>
                    <a:lnTo>
                      <a:pt x="1904" y="140"/>
                    </a:lnTo>
                    <a:lnTo>
                      <a:pt x="1862" y="167"/>
                    </a:lnTo>
                    <a:lnTo>
                      <a:pt x="1785" y="219"/>
                    </a:lnTo>
                    <a:lnTo>
                      <a:pt x="1712" y="272"/>
                    </a:lnTo>
                    <a:lnTo>
                      <a:pt x="1699" y="282"/>
                    </a:lnTo>
                    <a:lnTo>
                      <a:pt x="1688" y="290"/>
                    </a:lnTo>
                    <a:lnTo>
                      <a:pt x="1675" y="298"/>
                    </a:lnTo>
                    <a:lnTo>
                      <a:pt x="1664" y="307"/>
                    </a:lnTo>
                    <a:lnTo>
                      <a:pt x="1652" y="315"/>
                    </a:lnTo>
                    <a:lnTo>
                      <a:pt x="1641" y="323"/>
                    </a:lnTo>
                    <a:lnTo>
                      <a:pt x="1631" y="330"/>
                    </a:lnTo>
                    <a:lnTo>
                      <a:pt x="1620" y="336"/>
                    </a:lnTo>
                    <a:lnTo>
                      <a:pt x="1609" y="344"/>
                    </a:lnTo>
                    <a:lnTo>
                      <a:pt x="1597" y="351"/>
                    </a:lnTo>
                    <a:lnTo>
                      <a:pt x="1584" y="356"/>
                    </a:lnTo>
                    <a:lnTo>
                      <a:pt x="1571" y="361"/>
                    </a:lnTo>
                    <a:lnTo>
                      <a:pt x="1556" y="366"/>
                    </a:lnTo>
                    <a:lnTo>
                      <a:pt x="1543" y="370"/>
                    </a:lnTo>
                    <a:lnTo>
                      <a:pt x="1527" y="374"/>
                    </a:lnTo>
                    <a:lnTo>
                      <a:pt x="1513" y="377"/>
                    </a:lnTo>
                    <a:lnTo>
                      <a:pt x="1496" y="379"/>
                    </a:lnTo>
                    <a:lnTo>
                      <a:pt x="1481" y="380"/>
                    </a:lnTo>
                    <a:lnTo>
                      <a:pt x="1465" y="381"/>
                    </a:lnTo>
                    <a:lnTo>
                      <a:pt x="1449" y="382"/>
                    </a:lnTo>
                    <a:lnTo>
                      <a:pt x="1432" y="382"/>
                    </a:lnTo>
                    <a:lnTo>
                      <a:pt x="1416" y="381"/>
                    </a:lnTo>
                    <a:lnTo>
                      <a:pt x="1399" y="380"/>
                    </a:lnTo>
                    <a:lnTo>
                      <a:pt x="1383" y="379"/>
                    </a:lnTo>
                    <a:lnTo>
                      <a:pt x="1350" y="374"/>
                    </a:lnTo>
                    <a:lnTo>
                      <a:pt x="1318" y="366"/>
                    </a:lnTo>
                    <a:lnTo>
                      <a:pt x="1303" y="362"/>
                    </a:lnTo>
                    <a:lnTo>
                      <a:pt x="1287" y="358"/>
                    </a:lnTo>
                    <a:lnTo>
                      <a:pt x="1273" y="353"/>
                    </a:lnTo>
                    <a:lnTo>
                      <a:pt x="1258" y="347"/>
                    </a:lnTo>
                    <a:lnTo>
                      <a:pt x="1245" y="340"/>
                    </a:lnTo>
                    <a:lnTo>
                      <a:pt x="1232" y="333"/>
                    </a:lnTo>
                    <a:lnTo>
                      <a:pt x="1219" y="327"/>
                    </a:lnTo>
                    <a:lnTo>
                      <a:pt x="1207" y="319"/>
                    </a:lnTo>
                    <a:lnTo>
                      <a:pt x="1195" y="310"/>
                    </a:lnTo>
                    <a:lnTo>
                      <a:pt x="1185" y="302"/>
                    </a:lnTo>
                    <a:lnTo>
                      <a:pt x="1176" y="293"/>
                    </a:lnTo>
                    <a:lnTo>
                      <a:pt x="1166" y="284"/>
                    </a:lnTo>
                    <a:lnTo>
                      <a:pt x="1150" y="266"/>
                    </a:lnTo>
                    <a:lnTo>
                      <a:pt x="1131" y="247"/>
                    </a:lnTo>
                    <a:lnTo>
                      <a:pt x="1111" y="229"/>
                    </a:lnTo>
                    <a:lnTo>
                      <a:pt x="1088" y="211"/>
                    </a:lnTo>
                    <a:lnTo>
                      <a:pt x="1064" y="193"/>
                    </a:lnTo>
                    <a:lnTo>
                      <a:pt x="1039" y="175"/>
                    </a:lnTo>
                    <a:lnTo>
                      <a:pt x="1012" y="158"/>
                    </a:lnTo>
                    <a:lnTo>
                      <a:pt x="984" y="142"/>
                    </a:lnTo>
                    <a:lnTo>
                      <a:pt x="955" y="125"/>
                    </a:lnTo>
                    <a:lnTo>
                      <a:pt x="924" y="110"/>
                    </a:lnTo>
                    <a:lnTo>
                      <a:pt x="893" y="95"/>
                    </a:lnTo>
                    <a:lnTo>
                      <a:pt x="861" y="82"/>
                    </a:lnTo>
                    <a:lnTo>
                      <a:pt x="828" y="69"/>
                    </a:lnTo>
                    <a:lnTo>
                      <a:pt x="794" y="57"/>
                    </a:lnTo>
                    <a:lnTo>
                      <a:pt x="760" y="47"/>
                    </a:lnTo>
                    <a:lnTo>
                      <a:pt x="725" y="38"/>
                    </a:lnTo>
                    <a:lnTo>
                      <a:pt x="690" y="30"/>
                    </a:lnTo>
                    <a:lnTo>
                      <a:pt x="654" y="24"/>
                    </a:lnTo>
                    <a:lnTo>
                      <a:pt x="617" y="19"/>
                    </a:lnTo>
                    <a:lnTo>
                      <a:pt x="581" y="16"/>
                    </a:lnTo>
                    <a:lnTo>
                      <a:pt x="545" y="15"/>
                    </a:lnTo>
                    <a:lnTo>
                      <a:pt x="509" y="15"/>
                    </a:lnTo>
                    <a:lnTo>
                      <a:pt x="473" y="18"/>
                    </a:lnTo>
                    <a:lnTo>
                      <a:pt x="436" y="22"/>
                    </a:lnTo>
                    <a:lnTo>
                      <a:pt x="401" y="29"/>
                    </a:lnTo>
                    <a:lnTo>
                      <a:pt x="366" y="39"/>
                    </a:lnTo>
                    <a:lnTo>
                      <a:pt x="331" y="50"/>
                    </a:lnTo>
                    <a:lnTo>
                      <a:pt x="298" y="63"/>
                    </a:lnTo>
                    <a:lnTo>
                      <a:pt x="264" y="80"/>
                    </a:lnTo>
                    <a:lnTo>
                      <a:pt x="232" y="100"/>
                    </a:lnTo>
                    <a:lnTo>
                      <a:pt x="200" y="121"/>
                    </a:lnTo>
                    <a:lnTo>
                      <a:pt x="169" y="146"/>
                    </a:lnTo>
                    <a:lnTo>
                      <a:pt x="148" y="165"/>
                    </a:lnTo>
                    <a:lnTo>
                      <a:pt x="129" y="185"/>
                    </a:lnTo>
                    <a:lnTo>
                      <a:pt x="111" y="206"/>
                    </a:lnTo>
                    <a:lnTo>
                      <a:pt x="94" y="228"/>
                    </a:lnTo>
                    <a:lnTo>
                      <a:pt x="79" y="249"/>
                    </a:lnTo>
                    <a:lnTo>
                      <a:pt x="64" y="273"/>
                    </a:lnTo>
                    <a:lnTo>
                      <a:pt x="52" y="297"/>
                    </a:lnTo>
                    <a:lnTo>
                      <a:pt x="40" y="322"/>
                    </a:lnTo>
                    <a:lnTo>
                      <a:pt x="31" y="348"/>
                    </a:lnTo>
                    <a:lnTo>
                      <a:pt x="22" y="374"/>
                    </a:lnTo>
                    <a:lnTo>
                      <a:pt x="14" y="400"/>
                    </a:lnTo>
                    <a:lnTo>
                      <a:pt x="9" y="428"/>
                    </a:lnTo>
                    <a:lnTo>
                      <a:pt x="5" y="456"/>
                    </a:lnTo>
                    <a:lnTo>
                      <a:pt x="2" y="485"/>
                    </a:lnTo>
                    <a:lnTo>
                      <a:pt x="0" y="514"/>
                    </a:lnTo>
                    <a:lnTo>
                      <a:pt x="0" y="545"/>
                    </a:lnTo>
                    <a:lnTo>
                      <a:pt x="1" y="568"/>
                    </a:lnTo>
                    <a:lnTo>
                      <a:pt x="3" y="592"/>
                    </a:lnTo>
                    <a:lnTo>
                      <a:pt x="5" y="615"/>
                    </a:lnTo>
                    <a:lnTo>
                      <a:pt x="8" y="638"/>
                    </a:lnTo>
                    <a:lnTo>
                      <a:pt x="12" y="663"/>
                    </a:lnTo>
                    <a:lnTo>
                      <a:pt x="18" y="687"/>
                    </a:lnTo>
                    <a:lnTo>
                      <a:pt x="24" y="711"/>
                    </a:lnTo>
                    <a:lnTo>
                      <a:pt x="30" y="734"/>
                    </a:lnTo>
                    <a:lnTo>
                      <a:pt x="37" y="758"/>
                    </a:lnTo>
                    <a:lnTo>
                      <a:pt x="44" y="782"/>
                    </a:lnTo>
                    <a:lnTo>
                      <a:pt x="54" y="807"/>
                    </a:lnTo>
                    <a:lnTo>
                      <a:pt x="63" y="831"/>
                    </a:lnTo>
                    <a:lnTo>
                      <a:pt x="72" y="854"/>
                    </a:lnTo>
                    <a:lnTo>
                      <a:pt x="84" y="877"/>
                    </a:lnTo>
                    <a:lnTo>
                      <a:pt x="95" y="901"/>
                    </a:lnTo>
                    <a:lnTo>
                      <a:pt x="107" y="924"/>
                    </a:lnTo>
                    <a:lnTo>
                      <a:pt x="119" y="947"/>
                    </a:lnTo>
                    <a:lnTo>
                      <a:pt x="132" y="970"/>
                    </a:lnTo>
                    <a:lnTo>
                      <a:pt x="147" y="993"/>
                    </a:lnTo>
                    <a:lnTo>
                      <a:pt x="161" y="1015"/>
                    </a:lnTo>
                    <a:lnTo>
                      <a:pt x="176" y="1036"/>
                    </a:lnTo>
                    <a:lnTo>
                      <a:pt x="191" y="1058"/>
                    </a:lnTo>
                    <a:lnTo>
                      <a:pt x="207" y="1080"/>
                    </a:lnTo>
                    <a:lnTo>
                      <a:pt x="224" y="1100"/>
                    </a:lnTo>
                    <a:lnTo>
                      <a:pt x="241" y="1120"/>
                    </a:lnTo>
                    <a:lnTo>
                      <a:pt x="259" y="1141"/>
                    </a:lnTo>
                    <a:lnTo>
                      <a:pt x="276" y="1159"/>
                    </a:lnTo>
                    <a:lnTo>
                      <a:pt x="295" y="1179"/>
                    </a:lnTo>
                    <a:lnTo>
                      <a:pt x="314" y="1198"/>
                    </a:lnTo>
                    <a:lnTo>
                      <a:pt x="334" y="1215"/>
                    </a:lnTo>
                    <a:lnTo>
                      <a:pt x="354" y="1233"/>
                    </a:lnTo>
                    <a:lnTo>
                      <a:pt x="373" y="1249"/>
                    </a:lnTo>
                    <a:lnTo>
                      <a:pt x="383" y="1255"/>
                    </a:lnTo>
                    <a:lnTo>
                      <a:pt x="393" y="1262"/>
                    </a:lnTo>
                    <a:lnTo>
                      <a:pt x="403" y="1266"/>
                    </a:lnTo>
                    <a:lnTo>
                      <a:pt x="414" y="1269"/>
                    </a:lnTo>
                    <a:lnTo>
                      <a:pt x="424" y="1272"/>
                    </a:lnTo>
                    <a:lnTo>
                      <a:pt x="435" y="1273"/>
                    </a:lnTo>
                    <a:lnTo>
                      <a:pt x="446" y="1274"/>
                    </a:lnTo>
                    <a:lnTo>
                      <a:pt x="457" y="1273"/>
                    </a:lnTo>
                    <a:lnTo>
                      <a:pt x="467" y="1271"/>
                    </a:lnTo>
                    <a:lnTo>
                      <a:pt x="478" y="1269"/>
                    </a:lnTo>
                    <a:lnTo>
                      <a:pt x="488" y="1265"/>
                    </a:lnTo>
                    <a:lnTo>
                      <a:pt x="498" y="1260"/>
                    </a:lnTo>
                    <a:lnTo>
                      <a:pt x="508" y="1254"/>
                    </a:lnTo>
                    <a:lnTo>
                      <a:pt x="516" y="1247"/>
                    </a:lnTo>
                    <a:lnTo>
                      <a:pt x="524" y="1240"/>
                    </a:lnTo>
                    <a:lnTo>
                      <a:pt x="533" y="1231"/>
                    </a:lnTo>
                    <a:lnTo>
                      <a:pt x="539" y="1221"/>
                    </a:lnTo>
                    <a:lnTo>
                      <a:pt x="545" y="1212"/>
                    </a:lnTo>
                    <a:lnTo>
                      <a:pt x="549" y="1202"/>
                    </a:lnTo>
                    <a:lnTo>
                      <a:pt x="553" y="1191"/>
                    </a:lnTo>
                    <a:lnTo>
                      <a:pt x="555" y="1181"/>
                    </a:lnTo>
                    <a:lnTo>
                      <a:pt x="556" y="1170"/>
                    </a:lnTo>
                    <a:lnTo>
                      <a:pt x="557" y="1159"/>
                    </a:lnTo>
                    <a:lnTo>
                      <a:pt x="556" y="1148"/>
                    </a:lnTo>
                    <a:lnTo>
                      <a:pt x="554" y="1138"/>
                    </a:lnTo>
                    <a:lnTo>
                      <a:pt x="552" y="1127"/>
                    </a:lnTo>
                    <a:lnTo>
                      <a:pt x="548" y="1117"/>
                    </a:lnTo>
                    <a:lnTo>
                      <a:pt x="544" y="1107"/>
                    </a:lnTo>
                    <a:lnTo>
                      <a:pt x="538" y="1097"/>
                    </a:lnTo>
                    <a:lnTo>
                      <a:pt x="532" y="1088"/>
                    </a:lnTo>
                    <a:lnTo>
                      <a:pt x="523" y="1080"/>
                    </a:lnTo>
                    <a:lnTo>
                      <a:pt x="515" y="1072"/>
                    </a:lnTo>
                    <a:lnTo>
                      <a:pt x="499" y="1060"/>
                    </a:lnTo>
                    <a:lnTo>
                      <a:pt x="485" y="1047"/>
                    </a:lnTo>
                    <a:lnTo>
                      <a:pt x="469" y="1033"/>
                    </a:lnTo>
                    <a:lnTo>
                      <a:pt x="455" y="1020"/>
                    </a:lnTo>
                    <a:lnTo>
                      <a:pt x="427" y="990"/>
                    </a:lnTo>
                    <a:lnTo>
                      <a:pt x="401" y="959"/>
                    </a:lnTo>
                    <a:lnTo>
                      <a:pt x="376" y="927"/>
                    </a:lnTo>
                    <a:lnTo>
                      <a:pt x="353" y="894"/>
                    </a:lnTo>
                    <a:lnTo>
                      <a:pt x="331" y="859"/>
                    </a:lnTo>
                    <a:lnTo>
                      <a:pt x="310" y="824"/>
                    </a:lnTo>
                    <a:lnTo>
                      <a:pt x="292" y="788"/>
                    </a:lnTo>
                    <a:lnTo>
                      <a:pt x="276" y="752"/>
                    </a:lnTo>
                    <a:lnTo>
                      <a:pt x="262" y="716"/>
                    </a:lnTo>
                    <a:lnTo>
                      <a:pt x="249" y="680"/>
                    </a:lnTo>
                    <a:lnTo>
                      <a:pt x="240" y="644"/>
                    </a:lnTo>
                    <a:lnTo>
                      <a:pt x="233" y="608"/>
                    </a:lnTo>
                    <a:lnTo>
                      <a:pt x="230" y="592"/>
                    </a:lnTo>
                    <a:lnTo>
                      <a:pt x="229" y="574"/>
                    </a:lnTo>
                    <a:lnTo>
                      <a:pt x="226" y="557"/>
                    </a:lnTo>
                    <a:lnTo>
                      <a:pt x="226" y="540"/>
                    </a:lnTo>
                    <a:lnTo>
                      <a:pt x="226" y="522"/>
                    </a:lnTo>
                    <a:lnTo>
                      <a:pt x="226" y="506"/>
                    </a:lnTo>
                    <a:lnTo>
                      <a:pt x="229" y="489"/>
                    </a:lnTo>
                    <a:lnTo>
                      <a:pt x="231" y="473"/>
                    </a:lnTo>
                    <a:lnTo>
                      <a:pt x="234" y="457"/>
                    </a:lnTo>
                    <a:lnTo>
                      <a:pt x="238" y="443"/>
                    </a:lnTo>
                    <a:lnTo>
                      <a:pt x="242" y="427"/>
                    </a:lnTo>
                    <a:lnTo>
                      <a:pt x="247" y="414"/>
                    </a:lnTo>
                    <a:lnTo>
                      <a:pt x="253" y="399"/>
                    </a:lnTo>
                    <a:lnTo>
                      <a:pt x="261" y="386"/>
                    </a:lnTo>
                    <a:lnTo>
                      <a:pt x="268" y="374"/>
                    </a:lnTo>
                    <a:lnTo>
                      <a:pt x="276" y="361"/>
                    </a:lnTo>
                    <a:lnTo>
                      <a:pt x="285" y="350"/>
                    </a:lnTo>
                    <a:lnTo>
                      <a:pt x="295" y="338"/>
                    </a:lnTo>
                    <a:lnTo>
                      <a:pt x="306" y="327"/>
                    </a:lnTo>
                    <a:lnTo>
                      <a:pt x="317" y="317"/>
                    </a:lnTo>
                    <a:lnTo>
                      <a:pt x="338" y="300"/>
                    </a:lnTo>
                    <a:lnTo>
                      <a:pt x="359" y="286"/>
                    </a:lnTo>
                    <a:lnTo>
                      <a:pt x="382" y="274"/>
                    </a:lnTo>
                    <a:lnTo>
                      <a:pt x="404" y="264"/>
                    </a:lnTo>
                    <a:lnTo>
                      <a:pt x="428" y="256"/>
                    </a:lnTo>
                    <a:lnTo>
                      <a:pt x="452" y="249"/>
                    </a:lnTo>
                    <a:lnTo>
                      <a:pt x="477" y="244"/>
                    </a:lnTo>
                    <a:lnTo>
                      <a:pt x="502" y="241"/>
                    </a:lnTo>
                    <a:lnTo>
                      <a:pt x="526" y="240"/>
                    </a:lnTo>
                    <a:lnTo>
                      <a:pt x="552" y="240"/>
                    </a:lnTo>
                    <a:lnTo>
                      <a:pt x="577" y="241"/>
                    </a:lnTo>
                    <a:lnTo>
                      <a:pt x="603" y="244"/>
                    </a:lnTo>
                    <a:lnTo>
                      <a:pt x="629" y="248"/>
                    </a:lnTo>
                    <a:lnTo>
                      <a:pt x="654" y="253"/>
                    </a:lnTo>
                    <a:lnTo>
                      <a:pt x="678" y="259"/>
                    </a:lnTo>
                    <a:lnTo>
                      <a:pt x="703" y="266"/>
                    </a:lnTo>
                    <a:lnTo>
                      <a:pt x="728" y="274"/>
                    </a:lnTo>
                    <a:lnTo>
                      <a:pt x="752" y="283"/>
                    </a:lnTo>
                    <a:lnTo>
                      <a:pt x="776" y="292"/>
                    </a:lnTo>
                    <a:lnTo>
                      <a:pt x="798" y="301"/>
                    </a:lnTo>
                    <a:lnTo>
                      <a:pt x="821" y="311"/>
                    </a:lnTo>
                    <a:lnTo>
                      <a:pt x="842" y="323"/>
                    </a:lnTo>
                    <a:lnTo>
                      <a:pt x="862" y="333"/>
                    </a:lnTo>
                    <a:lnTo>
                      <a:pt x="882" y="345"/>
                    </a:lnTo>
                    <a:lnTo>
                      <a:pt x="901" y="356"/>
                    </a:lnTo>
                    <a:lnTo>
                      <a:pt x="918" y="367"/>
                    </a:lnTo>
                    <a:lnTo>
                      <a:pt x="935" y="380"/>
                    </a:lnTo>
                    <a:lnTo>
                      <a:pt x="950" y="390"/>
                    </a:lnTo>
                    <a:lnTo>
                      <a:pt x="964" y="401"/>
                    </a:lnTo>
                    <a:lnTo>
                      <a:pt x="976" y="413"/>
                    </a:lnTo>
                    <a:lnTo>
                      <a:pt x="988" y="423"/>
                    </a:lnTo>
                    <a:lnTo>
                      <a:pt x="997" y="432"/>
                    </a:lnTo>
                    <a:lnTo>
                      <a:pt x="1012" y="450"/>
                    </a:lnTo>
                    <a:lnTo>
                      <a:pt x="1030" y="467"/>
                    </a:lnTo>
                    <a:lnTo>
                      <a:pt x="1049" y="482"/>
                    </a:lnTo>
                    <a:lnTo>
                      <a:pt x="1067" y="497"/>
                    </a:lnTo>
                    <a:lnTo>
                      <a:pt x="1088" y="511"/>
                    </a:lnTo>
                    <a:lnTo>
                      <a:pt x="1109" y="523"/>
                    </a:lnTo>
                    <a:lnTo>
                      <a:pt x="1130" y="536"/>
                    </a:lnTo>
                    <a:lnTo>
                      <a:pt x="1153" y="546"/>
                    </a:lnTo>
                    <a:lnTo>
                      <a:pt x="1177" y="557"/>
                    </a:lnTo>
                    <a:lnTo>
                      <a:pt x="1201" y="566"/>
                    </a:lnTo>
                    <a:lnTo>
                      <a:pt x="1225" y="575"/>
                    </a:lnTo>
                    <a:lnTo>
                      <a:pt x="1250" y="582"/>
                    </a:lnTo>
                    <a:lnTo>
                      <a:pt x="1275" y="589"/>
                    </a:lnTo>
                    <a:lnTo>
                      <a:pt x="1301" y="595"/>
                    </a:lnTo>
                    <a:lnTo>
                      <a:pt x="1327" y="599"/>
                    </a:lnTo>
                    <a:lnTo>
                      <a:pt x="1354" y="603"/>
                    </a:lnTo>
                    <a:lnTo>
                      <a:pt x="1379" y="605"/>
                    </a:lnTo>
                    <a:lnTo>
                      <a:pt x="1406" y="607"/>
                    </a:lnTo>
                    <a:lnTo>
                      <a:pt x="1432" y="608"/>
                    </a:lnTo>
                    <a:lnTo>
                      <a:pt x="1459" y="608"/>
                    </a:lnTo>
                    <a:lnTo>
                      <a:pt x="1485" y="606"/>
                    </a:lnTo>
                    <a:lnTo>
                      <a:pt x="1511" y="604"/>
                    </a:lnTo>
                    <a:lnTo>
                      <a:pt x="1537" y="601"/>
                    </a:lnTo>
                    <a:lnTo>
                      <a:pt x="1562" y="597"/>
                    </a:lnTo>
                    <a:lnTo>
                      <a:pt x="1587" y="592"/>
                    </a:lnTo>
                    <a:lnTo>
                      <a:pt x="1612" y="585"/>
                    </a:lnTo>
                    <a:lnTo>
                      <a:pt x="1636" y="578"/>
                    </a:lnTo>
                    <a:lnTo>
                      <a:pt x="1660" y="569"/>
                    </a:lnTo>
                    <a:lnTo>
                      <a:pt x="1682" y="560"/>
                    </a:lnTo>
                    <a:lnTo>
                      <a:pt x="1704" y="549"/>
                    </a:lnTo>
                    <a:lnTo>
                      <a:pt x="1725" y="538"/>
                    </a:lnTo>
                    <a:lnTo>
                      <a:pt x="1746" y="524"/>
                    </a:lnTo>
                    <a:lnTo>
                      <a:pt x="1757" y="517"/>
                    </a:lnTo>
                    <a:lnTo>
                      <a:pt x="1769" y="509"/>
                    </a:lnTo>
                    <a:lnTo>
                      <a:pt x="1781" y="501"/>
                    </a:lnTo>
                    <a:lnTo>
                      <a:pt x="1793" y="491"/>
                    </a:lnTo>
                    <a:lnTo>
                      <a:pt x="1805" y="483"/>
                    </a:lnTo>
                    <a:lnTo>
                      <a:pt x="1818" y="474"/>
                    </a:lnTo>
                    <a:lnTo>
                      <a:pt x="1831" y="465"/>
                    </a:lnTo>
                    <a:lnTo>
                      <a:pt x="1845" y="455"/>
                    </a:lnTo>
                    <a:lnTo>
                      <a:pt x="1901" y="415"/>
                    </a:lnTo>
                    <a:lnTo>
                      <a:pt x="1962" y="372"/>
                    </a:lnTo>
                    <a:lnTo>
                      <a:pt x="1994" y="351"/>
                    </a:lnTo>
                    <a:lnTo>
                      <a:pt x="2026" y="330"/>
                    </a:lnTo>
                    <a:lnTo>
                      <a:pt x="2059" y="310"/>
                    </a:lnTo>
                    <a:lnTo>
                      <a:pt x="2092" y="292"/>
                    </a:lnTo>
                    <a:lnTo>
                      <a:pt x="2124" y="275"/>
                    </a:lnTo>
                    <a:lnTo>
                      <a:pt x="2156" y="260"/>
                    </a:lnTo>
                    <a:lnTo>
                      <a:pt x="2188" y="247"/>
                    </a:lnTo>
                    <a:lnTo>
                      <a:pt x="2219" y="237"/>
                    </a:lnTo>
                    <a:lnTo>
                      <a:pt x="2234" y="233"/>
                    </a:lnTo>
                    <a:lnTo>
                      <a:pt x="2249" y="230"/>
                    </a:lnTo>
                    <a:lnTo>
                      <a:pt x="2264" y="228"/>
                    </a:lnTo>
                    <a:lnTo>
                      <a:pt x="2277" y="227"/>
                    </a:lnTo>
                    <a:lnTo>
                      <a:pt x="2291" y="226"/>
                    </a:lnTo>
                    <a:lnTo>
                      <a:pt x="2305" y="226"/>
                    </a:lnTo>
                    <a:lnTo>
                      <a:pt x="2317" y="228"/>
                    </a:lnTo>
                    <a:lnTo>
                      <a:pt x="2330" y="230"/>
                    </a:lnTo>
                    <a:lnTo>
                      <a:pt x="2344" y="234"/>
                    </a:lnTo>
                    <a:lnTo>
                      <a:pt x="2358" y="238"/>
                    </a:lnTo>
                    <a:lnTo>
                      <a:pt x="2371" y="243"/>
                    </a:lnTo>
                    <a:lnTo>
                      <a:pt x="2385" y="249"/>
                    </a:lnTo>
                    <a:lnTo>
                      <a:pt x="2410" y="262"/>
                    </a:lnTo>
                    <a:lnTo>
                      <a:pt x="2435" y="277"/>
                    </a:lnTo>
                    <a:lnTo>
                      <a:pt x="2459" y="294"/>
                    </a:lnTo>
                    <a:lnTo>
                      <a:pt x="2482" y="313"/>
                    </a:lnTo>
                    <a:lnTo>
                      <a:pt x="2505" y="332"/>
                    </a:lnTo>
                    <a:lnTo>
                      <a:pt x="2525" y="353"/>
                    </a:lnTo>
                    <a:lnTo>
                      <a:pt x="2546" y="376"/>
                    </a:lnTo>
                    <a:lnTo>
                      <a:pt x="2566" y="398"/>
                    </a:lnTo>
                    <a:lnTo>
                      <a:pt x="2584" y="421"/>
                    </a:lnTo>
                    <a:lnTo>
                      <a:pt x="2603" y="445"/>
                    </a:lnTo>
                    <a:lnTo>
                      <a:pt x="2637" y="492"/>
                    </a:lnTo>
                    <a:lnTo>
                      <a:pt x="2669" y="538"/>
                    </a:lnTo>
                    <a:lnTo>
                      <a:pt x="2703" y="587"/>
                    </a:lnTo>
                    <a:lnTo>
                      <a:pt x="2716" y="605"/>
                    </a:lnTo>
                    <a:lnTo>
                      <a:pt x="2731" y="622"/>
                    </a:lnTo>
                    <a:lnTo>
                      <a:pt x="2744" y="638"/>
                    </a:lnTo>
                    <a:lnTo>
                      <a:pt x="2760" y="653"/>
                    </a:lnTo>
                    <a:lnTo>
                      <a:pt x="2774" y="667"/>
                    </a:lnTo>
                    <a:lnTo>
                      <a:pt x="2790" y="680"/>
                    </a:lnTo>
                    <a:lnTo>
                      <a:pt x="2805" y="692"/>
                    </a:lnTo>
                    <a:lnTo>
                      <a:pt x="2821" y="703"/>
                    </a:lnTo>
                    <a:lnTo>
                      <a:pt x="2837" y="714"/>
                    </a:lnTo>
                    <a:lnTo>
                      <a:pt x="2853" y="723"/>
                    </a:lnTo>
                    <a:lnTo>
                      <a:pt x="2870" y="731"/>
                    </a:lnTo>
                    <a:lnTo>
                      <a:pt x="2886" y="740"/>
                    </a:lnTo>
                    <a:lnTo>
                      <a:pt x="2904" y="747"/>
                    </a:lnTo>
                    <a:lnTo>
                      <a:pt x="2920" y="753"/>
                    </a:lnTo>
                    <a:lnTo>
                      <a:pt x="2937" y="758"/>
                    </a:lnTo>
                    <a:lnTo>
                      <a:pt x="2954" y="763"/>
                    </a:lnTo>
                    <a:lnTo>
                      <a:pt x="2972" y="767"/>
                    </a:lnTo>
                    <a:lnTo>
                      <a:pt x="2988" y="772"/>
                    </a:lnTo>
                    <a:lnTo>
                      <a:pt x="3006" y="775"/>
                    </a:lnTo>
                    <a:lnTo>
                      <a:pt x="3024" y="778"/>
                    </a:lnTo>
                    <a:lnTo>
                      <a:pt x="3058" y="782"/>
                    </a:lnTo>
                    <a:lnTo>
                      <a:pt x="3092" y="784"/>
                    </a:lnTo>
                    <a:lnTo>
                      <a:pt x="3126" y="784"/>
                    </a:lnTo>
                    <a:lnTo>
                      <a:pt x="3160" y="783"/>
                    </a:lnTo>
                    <a:lnTo>
                      <a:pt x="3192" y="782"/>
                    </a:lnTo>
                    <a:lnTo>
                      <a:pt x="3224" y="779"/>
                    </a:lnTo>
                    <a:lnTo>
                      <a:pt x="3243" y="777"/>
                    </a:lnTo>
                    <a:lnTo>
                      <a:pt x="3261" y="775"/>
                    </a:lnTo>
                    <a:lnTo>
                      <a:pt x="3281" y="772"/>
                    </a:lnTo>
                    <a:lnTo>
                      <a:pt x="3302" y="768"/>
                    </a:lnTo>
                    <a:lnTo>
                      <a:pt x="3322" y="765"/>
                    </a:lnTo>
                    <a:lnTo>
                      <a:pt x="3345" y="761"/>
                    </a:lnTo>
                    <a:lnTo>
                      <a:pt x="3368" y="758"/>
                    </a:lnTo>
                    <a:lnTo>
                      <a:pt x="3392" y="753"/>
                    </a:lnTo>
                    <a:lnTo>
                      <a:pt x="3471" y="740"/>
                    </a:lnTo>
                    <a:lnTo>
                      <a:pt x="3556" y="727"/>
                    </a:lnTo>
                    <a:lnTo>
                      <a:pt x="3600" y="721"/>
                    </a:lnTo>
                    <a:lnTo>
                      <a:pt x="3644" y="717"/>
                    </a:lnTo>
                    <a:lnTo>
                      <a:pt x="3689" y="713"/>
                    </a:lnTo>
                    <a:lnTo>
                      <a:pt x="3732" y="711"/>
                    </a:lnTo>
                    <a:lnTo>
                      <a:pt x="3774" y="711"/>
                    </a:lnTo>
                    <a:lnTo>
                      <a:pt x="3815" y="713"/>
                    </a:lnTo>
                    <a:lnTo>
                      <a:pt x="3835" y="715"/>
                    </a:lnTo>
                    <a:lnTo>
                      <a:pt x="3854" y="717"/>
                    </a:lnTo>
                    <a:lnTo>
                      <a:pt x="3874" y="720"/>
                    </a:lnTo>
                    <a:lnTo>
                      <a:pt x="3891" y="724"/>
                    </a:lnTo>
                    <a:lnTo>
                      <a:pt x="3909" y="728"/>
                    </a:lnTo>
                    <a:lnTo>
                      <a:pt x="3926" y="733"/>
                    </a:lnTo>
                    <a:lnTo>
                      <a:pt x="3942" y="740"/>
                    </a:lnTo>
                    <a:lnTo>
                      <a:pt x="3957" y="746"/>
                    </a:lnTo>
                    <a:lnTo>
                      <a:pt x="3972" y="754"/>
                    </a:lnTo>
                    <a:lnTo>
                      <a:pt x="3985" y="762"/>
                    </a:lnTo>
                    <a:lnTo>
                      <a:pt x="3998" y="772"/>
                    </a:lnTo>
                    <a:lnTo>
                      <a:pt x="4009" y="782"/>
                    </a:lnTo>
                    <a:lnTo>
                      <a:pt x="4025" y="797"/>
                    </a:lnTo>
                    <a:lnTo>
                      <a:pt x="4039" y="813"/>
                    </a:lnTo>
                    <a:lnTo>
                      <a:pt x="4053" y="829"/>
                    </a:lnTo>
                    <a:lnTo>
                      <a:pt x="4066" y="846"/>
                    </a:lnTo>
                    <a:lnTo>
                      <a:pt x="4079" y="863"/>
                    </a:lnTo>
                    <a:lnTo>
                      <a:pt x="4092" y="880"/>
                    </a:lnTo>
                    <a:lnTo>
                      <a:pt x="4103" y="899"/>
                    </a:lnTo>
                    <a:lnTo>
                      <a:pt x="4116" y="916"/>
                    </a:lnTo>
                    <a:lnTo>
                      <a:pt x="4126" y="935"/>
                    </a:lnTo>
                    <a:lnTo>
                      <a:pt x="4136" y="955"/>
                    </a:lnTo>
                    <a:lnTo>
                      <a:pt x="4147" y="974"/>
                    </a:lnTo>
                    <a:lnTo>
                      <a:pt x="4157" y="994"/>
                    </a:lnTo>
                    <a:lnTo>
                      <a:pt x="4165" y="1014"/>
                    </a:lnTo>
                    <a:lnTo>
                      <a:pt x="4175" y="1035"/>
                    </a:lnTo>
                    <a:lnTo>
                      <a:pt x="4183" y="1056"/>
                    </a:lnTo>
                    <a:lnTo>
                      <a:pt x="4190" y="1078"/>
                    </a:lnTo>
                    <a:lnTo>
                      <a:pt x="4205" y="1122"/>
                    </a:lnTo>
                    <a:lnTo>
                      <a:pt x="4217" y="1169"/>
                    </a:lnTo>
                    <a:lnTo>
                      <a:pt x="4226" y="1217"/>
                    </a:lnTo>
                    <a:lnTo>
                      <a:pt x="4236" y="1267"/>
                    </a:lnTo>
                    <a:lnTo>
                      <a:pt x="4242" y="1319"/>
                    </a:lnTo>
                    <a:lnTo>
                      <a:pt x="4246" y="1372"/>
                    </a:lnTo>
                    <a:lnTo>
                      <a:pt x="4249" y="1428"/>
                    </a:lnTo>
                    <a:lnTo>
                      <a:pt x="4250" y="1486"/>
                    </a:lnTo>
                    <a:lnTo>
                      <a:pt x="4249" y="1520"/>
                    </a:lnTo>
                    <a:lnTo>
                      <a:pt x="4247" y="1567"/>
                    </a:lnTo>
                    <a:lnTo>
                      <a:pt x="4243" y="1624"/>
                    </a:lnTo>
                    <a:lnTo>
                      <a:pt x="4239" y="1691"/>
                    </a:lnTo>
                    <a:lnTo>
                      <a:pt x="4225" y="1853"/>
                    </a:lnTo>
                    <a:lnTo>
                      <a:pt x="4208" y="2045"/>
                    </a:lnTo>
                    <a:lnTo>
                      <a:pt x="4186" y="2261"/>
                    </a:lnTo>
                    <a:lnTo>
                      <a:pt x="4163" y="2495"/>
                    </a:lnTo>
                    <a:lnTo>
                      <a:pt x="4138" y="2739"/>
                    </a:lnTo>
                    <a:lnTo>
                      <a:pt x="4112" y="2986"/>
                    </a:lnTo>
                    <a:lnTo>
                      <a:pt x="4062" y="3464"/>
                    </a:lnTo>
                    <a:lnTo>
                      <a:pt x="4017" y="3874"/>
                    </a:lnTo>
                    <a:lnTo>
                      <a:pt x="3985" y="4165"/>
                    </a:lnTo>
                    <a:lnTo>
                      <a:pt x="3972" y="4280"/>
                    </a:lnTo>
                    <a:lnTo>
                      <a:pt x="3972" y="4291"/>
                    </a:lnTo>
                    <a:lnTo>
                      <a:pt x="3972" y="4302"/>
                    </a:lnTo>
                    <a:lnTo>
                      <a:pt x="3974" y="4314"/>
                    </a:lnTo>
                    <a:lnTo>
                      <a:pt x="3976" y="4324"/>
                    </a:lnTo>
                    <a:lnTo>
                      <a:pt x="3980" y="4334"/>
                    </a:lnTo>
                    <a:lnTo>
                      <a:pt x="3984" y="4345"/>
                    </a:lnTo>
                    <a:lnTo>
                      <a:pt x="3989" y="4354"/>
                    </a:lnTo>
                    <a:lnTo>
                      <a:pt x="3997" y="4362"/>
                    </a:lnTo>
                    <a:lnTo>
                      <a:pt x="4003" y="4371"/>
                    </a:lnTo>
                    <a:lnTo>
                      <a:pt x="4011" y="4378"/>
                    </a:lnTo>
                    <a:lnTo>
                      <a:pt x="4019" y="4385"/>
                    </a:lnTo>
                    <a:lnTo>
                      <a:pt x="4030" y="4390"/>
                    </a:lnTo>
                    <a:lnTo>
                      <a:pt x="4039" y="4395"/>
                    </a:lnTo>
                    <a:lnTo>
                      <a:pt x="4049" y="4400"/>
                    </a:lnTo>
                    <a:lnTo>
                      <a:pt x="4061" y="4403"/>
                    </a:lnTo>
                    <a:lnTo>
                      <a:pt x="4072" y="4405"/>
                    </a:lnTo>
                    <a:lnTo>
                      <a:pt x="4084" y="4405"/>
                    </a:lnTo>
                    <a:lnTo>
                      <a:pt x="4095" y="4405"/>
                    </a:lnTo>
                    <a:lnTo>
                      <a:pt x="4106" y="4403"/>
                    </a:lnTo>
                    <a:lnTo>
                      <a:pt x="4117" y="4401"/>
                    </a:lnTo>
                    <a:lnTo>
                      <a:pt x="4127" y="4397"/>
                    </a:lnTo>
                    <a:lnTo>
                      <a:pt x="4137" y="4392"/>
                    </a:lnTo>
                    <a:lnTo>
                      <a:pt x="4147" y="4387"/>
                    </a:lnTo>
                    <a:lnTo>
                      <a:pt x="4155" y="4380"/>
                    </a:lnTo>
                    <a:lnTo>
                      <a:pt x="4163" y="4374"/>
                    </a:lnTo>
                    <a:lnTo>
                      <a:pt x="4170" y="4365"/>
                    </a:lnTo>
                    <a:lnTo>
                      <a:pt x="4178" y="4357"/>
                    </a:lnTo>
                    <a:lnTo>
                      <a:pt x="4183" y="4348"/>
                    </a:lnTo>
                    <a:lnTo>
                      <a:pt x="4188" y="4338"/>
                    </a:lnTo>
                    <a:lnTo>
                      <a:pt x="4192" y="4327"/>
                    </a:lnTo>
                    <a:lnTo>
                      <a:pt x="4195" y="4316"/>
                    </a:lnTo>
                    <a:lnTo>
                      <a:pt x="4197" y="4304"/>
                    </a:lnTo>
                    <a:lnTo>
                      <a:pt x="4212" y="4167"/>
                    </a:lnTo>
                    <a:lnTo>
                      <a:pt x="4245" y="3865"/>
                    </a:lnTo>
                    <a:lnTo>
                      <a:pt x="4290" y="3450"/>
                    </a:lnTo>
                    <a:lnTo>
                      <a:pt x="4341" y="2974"/>
                    </a:lnTo>
                    <a:lnTo>
                      <a:pt x="4366" y="2729"/>
                    </a:lnTo>
                    <a:lnTo>
                      <a:pt x="4391" y="2488"/>
                    </a:lnTo>
                    <a:lnTo>
                      <a:pt x="4413" y="2257"/>
                    </a:lnTo>
                    <a:lnTo>
                      <a:pt x="4434" y="2043"/>
                    </a:lnTo>
                    <a:lnTo>
                      <a:pt x="4452" y="1853"/>
                    </a:lnTo>
                    <a:lnTo>
                      <a:pt x="4464" y="1692"/>
                    </a:lnTo>
                    <a:lnTo>
                      <a:pt x="4469" y="1625"/>
                    </a:lnTo>
                    <a:lnTo>
                      <a:pt x="4473" y="1568"/>
                    </a:lnTo>
                    <a:lnTo>
                      <a:pt x="4475" y="1521"/>
                    </a:lnTo>
                    <a:lnTo>
                      <a:pt x="4476" y="1486"/>
                    </a:lnTo>
                    <a:lnTo>
                      <a:pt x="4475" y="1451"/>
                    </a:lnTo>
                    <a:lnTo>
                      <a:pt x="4474" y="1417"/>
                    </a:lnTo>
                    <a:lnTo>
                      <a:pt x="4473" y="1383"/>
                    </a:lnTo>
                    <a:lnTo>
                      <a:pt x="4471" y="1350"/>
                    </a:lnTo>
                    <a:lnTo>
                      <a:pt x="4468" y="1316"/>
                    </a:lnTo>
                    <a:lnTo>
                      <a:pt x="4465" y="1284"/>
                    </a:lnTo>
                    <a:lnTo>
                      <a:pt x="4461" y="1252"/>
                    </a:lnTo>
                    <a:lnTo>
                      <a:pt x="4457" y="1221"/>
                    </a:lnTo>
                    <a:lnTo>
                      <a:pt x="4452" y="1191"/>
                    </a:lnTo>
                    <a:lnTo>
                      <a:pt x="4446" y="1160"/>
                    </a:lnTo>
                    <a:lnTo>
                      <a:pt x="4440" y="1131"/>
                    </a:lnTo>
                    <a:lnTo>
                      <a:pt x="4433" y="1102"/>
                    </a:lnTo>
                    <a:lnTo>
                      <a:pt x="4426" y="1073"/>
                    </a:lnTo>
                    <a:lnTo>
                      <a:pt x="4418" y="1046"/>
                    </a:lnTo>
                    <a:lnTo>
                      <a:pt x="4409" y="1018"/>
                    </a:lnTo>
                    <a:lnTo>
                      <a:pt x="4400" y="991"/>
                    </a:lnTo>
                    <a:lnTo>
                      <a:pt x="4390" y="964"/>
                    </a:lnTo>
                    <a:lnTo>
                      <a:pt x="4379" y="938"/>
                    </a:lnTo>
                    <a:lnTo>
                      <a:pt x="4368" y="912"/>
                    </a:lnTo>
                    <a:lnTo>
                      <a:pt x="4357" y="887"/>
                    </a:lnTo>
                    <a:lnTo>
                      <a:pt x="4344" y="863"/>
                    </a:lnTo>
                    <a:lnTo>
                      <a:pt x="4332" y="839"/>
                    </a:lnTo>
                    <a:lnTo>
                      <a:pt x="4318" y="815"/>
                    </a:lnTo>
                    <a:lnTo>
                      <a:pt x="4304" y="791"/>
                    </a:lnTo>
                    <a:lnTo>
                      <a:pt x="4289" y="768"/>
                    </a:lnTo>
                    <a:lnTo>
                      <a:pt x="4274" y="747"/>
                    </a:lnTo>
                    <a:lnTo>
                      <a:pt x="4258" y="725"/>
                    </a:lnTo>
                    <a:lnTo>
                      <a:pt x="4242" y="703"/>
                    </a:lnTo>
                    <a:lnTo>
                      <a:pt x="4224" y="683"/>
                    </a:lnTo>
                    <a:lnTo>
                      <a:pt x="4207" y="662"/>
                    </a:lnTo>
                    <a:lnTo>
                      <a:pt x="4188" y="642"/>
                    </a:lnTo>
                    <a:lnTo>
                      <a:pt x="4169" y="623"/>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7" name="Freeform 1177">
                <a:extLst>
                  <a:ext uri="{FF2B5EF4-FFF2-40B4-BE49-F238E27FC236}">
                    <a16:creationId xmlns:a16="http://schemas.microsoft.com/office/drawing/2014/main" id="{EE8BBF2D-5F8D-4E57-9816-9177F1E54025}"/>
                  </a:ext>
                </a:extLst>
              </p:cNvPr>
              <p:cNvSpPr>
                <a:spLocks/>
              </p:cNvSpPr>
              <p:nvPr/>
            </p:nvSpPr>
            <p:spPr bwMode="auto">
              <a:xfrm>
                <a:off x="3627" y="2926"/>
                <a:ext cx="76" cy="35"/>
              </a:xfrm>
              <a:custGeom>
                <a:avLst/>
                <a:gdLst>
                  <a:gd name="T0" fmla="*/ 0 w 1137"/>
                  <a:gd name="T1" fmla="*/ 0 h 517"/>
                  <a:gd name="T2" fmla="*/ 0 w 1137"/>
                  <a:gd name="T3" fmla="*/ 0 h 517"/>
                  <a:gd name="T4" fmla="*/ 0 w 1137"/>
                  <a:gd name="T5" fmla="*/ 0 h 517"/>
                  <a:gd name="T6" fmla="*/ 0 w 1137"/>
                  <a:gd name="T7" fmla="*/ 0 h 517"/>
                  <a:gd name="T8" fmla="*/ 0 w 1137"/>
                  <a:gd name="T9" fmla="*/ 0 h 517"/>
                  <a:gd name="T10" fmla="*/ 0 w 1137"/>
                  <a:gd name="T11" fmla="*/ 0 h 517"/>
                  <a:gd name="T12" fmla="*/ 0 w 1137"/>
                  <a:gd name="T13" fmla="*/ 0 h 517"/>
                  <a:gd name="T14" fmla="*/ 0 w 1137"/>
                  <a:gd name="T15" fmla="*/ 0 h 517"/>
                  <a:gd name="T16" fmla="*/ 0 w 1137"/>
                  <a:gd name="T17" fmla="*/ 0 h 517"/>
                  <a:gd name="T18" fmla="*/ 0 w 1137"/>
                  <a:gd name="T19" fmla="*/ 0 h 517"/>
                  <a:gd name="T20" fmla="*/ 0 w 1137"/>
                  <a:gd name="T21" fmla="*/ 0 h 517"/>
                  <a:gd name="T22" fmla="*/ 0 w 1137"/>
                  <a:gd name="T23" fmla="*/ 0 h 517"/>
                  <a:gd name="T24" fmla="*/ 0 w 1137"/>
                  <a:gd name="T25" fmla="*/ 0 h 517"/>
                  <a:gd name="T26" fmla="*/ 0 w 1137"/>
                  <a:gd name="T27" fmla="*/ 0 h 517"/>
                  <a:gd name="T28" fmla="*/ 0 w 1137"/>
                  <a:gd name="T29" fmla="*/ 0 h 517"/>
                  <a:gd name="T30" fmla="*/ 0 w 1137"/>
                  <a:gd name="T31" fmla="*/ 0 h 517"/>
                  <a:gd name="T32" fmla="*/ 0 w 1137"/>
                  <a:gd name="T33" fmla="*/ 0 h 517"/>
                  <a:gd name="T34" fmla="*/ 0 w 1137"/>
                  <a:gd name="T35" fmla="*/ 0 h 517"/>
                  <a:gd name="T36" fmla="*/ 0 w 1137"/>
                  <a:gd name="T37" fmla="*/ 0 h 517"/>
                  <a:gd name="T38" fmla="*/ 0 w 1137"/>
                  <a:gd name="T39" fmla="*/ 0 h 517"/>
                  <a:gd name="T40" fmla="*/ 0 w 1137"/>
                  <a:gd name="T41" fmla="*/ 0 h 517"/>
                  <a:gd name="T42" fmla="*/ 0 w 1137"/>
                  <a:gd name="T43" fmla="*/ 0 h 517"/>
                  <a:gd name="T44" fmla="*/ 0 w 1137"/>
                  <a:gd name="T45" fmla="*/ 0 h 517"/>
                  <a:gd name="T46" fmla="*/ 0 w 1137"/>
                  <a:gd name="T47" fmla="*/ 0 h 517"/>
                  <a:gd name="T48" fmla="*/ 0 w 1137"/>
                  <a:gd name="T49" fmla="*/ 0 h 517"/>
                  <a:gd name="T50" fmla="*/ 0 w 1137"/>
                  <a:gd name="T51" fmla="*/ 0 h 517"/>
                  <a:gd name="T52" fmla="*/ 0 w 1137"/>
                  <a:gd name="T53" fmla="*/ 0 h 517"/>
                  <a:gd name="T54" fmla="*/ 0 w 1137"/>
                  <a:gd name="T55" fmla="*/ 0 h 517"/>
                  <a:gd name="T56" fmla="*/ 0 w 1137"/>
                  <a:gd name="T57" fmla="*/ 0 h 517"/>
                  <a:gd name="T58" fmla="*/ 0 w 1137"/>
                  <a:gd name="T59" fmla="*/ 0 h 517"/>
                  <a:gd name="T60" fmla="*/ 0 w 1137"/>
                  <a:gd name="T61" fmla="*/ 0 h 517"/>
                  <a:gd name="T62" fmla="*/ 0 w 1137"/>
                  <a:gd name="T63" fmla="*/ 0 h 517"/>
                  <a:gd name="T64" fmla="*/ 0 w 1137"/>
                  <a:gd name="T65" fmla="*/ 0 h 517"/>
                  <a:gd name="T66" fmla="*/ 0 w 1137"/>
                  <a:gd name="T67" fmla="*/ 0 h 517"/>
                  <a:gd name="T68" fmla="*/ 0 w 1137"/>
                  <a:gd name="T69" fmla="*/ 0 h 517"/>
                  <a:gd name="T70" fmla="*/ 0 w 1137"/>
                  <a:gd name="T71" fmla="*/ 0 h 517"/>
                  <a:gd name="T72" fmla="*/ 0 w 1137"/>
                  <a:gd name="T73" fmla="*/ 0 h 517"/>
                  <a:gd name="T74" fmla="*/ 0 w 1137"/>
                  <a:gd name="T75" fmla="*/ 0 h 517"/>
                  <a:gd name="T76" fmla="*/ 0 w 1137"/>
                  <a:gd name="T77" fmla="*/ 0 h 517"/>
                  <a:gd name="T78" fmla="*/ 0 w 1137"/>
                  <a:gd name="T79" fmla="*/ 0 h 517"/>
                  <a:gd name="T80" fmla="*/ 0 w 1137"/>
                  <a:gd name="T81" fmla="*/ 0 h 517"/>
                  <a:gd name="T82" fmla="*/ 0 w 1137"/>
                  <a:gd name="T83" fmla="*/ 0 h 517"/>
                  <a:gd name="T84" fmla="*/ 0 w 1137"/>
                  <a:gd name="T85" fmla="*/ 0 h 517"/>
                  <a:gd name="T86" fmla="*/ 0 w 1137"/>
                  <a:gd name="T87" fmla="*/ 0 h 517"/>
                  <a:gd name="T88" fmla="*/ 0 w 1137"/>
                  <a:gd name="T89" fmla="*/ 0 h 517"/>
                  <a:gd name="T90" fmla="*/ 0 w 1137"/>
                  <a:gd name="T91" fmla="*/ 0 h 517"/>
                  <a:gd name="T92" fmla="*/ 0 w 1137"/>
                  <a:gd name="T93" fmla="*/ 0 h 517"/>
                  <a:gd name="T94" fmla="*/ 0 w 1137"/>
                  <a:gd name="T95" fmla="*/ 0 h 51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37" h="517">
                    <a:moveTo>
                      <a:pt x="188" y="415"/>
                    </a:moveTo>
                    <a:lnTo>
                      <a:pt x="218" y="390"/>
                    </a:lnTo>
                    <a:lnTo>
                      <a:pt x="247" y="366"/>
                    </a:lnTo>
                    <a:lnTo>
                      <a:pt x="273" y="344"/>
                    </a:lnTo>
                    <a:lnTo>
                      <a:pt x="298" y="324"/>
                    </a:lnTo>
                    <a:lnTo>
                      <a:pt x="322" y="307"/>
                    </a:lnTo>
                    <a:lnTo>
                      <a:pt x="345" y="291"/>
                    </a:lnTo>
                    <a:lnTo>
                      <a:pt x="367" y="277"/>
                    </a:lnTo>
                    <a:lnTo>
                      <a:pt x="388" y="265"/>
                    </a:lnTo>
                    <a:lnTo>
                      <a:pt x="408" y="255"/>
                    </a:lnTo>
                    <a:lnTo>
                      <a:pt x="429" y="247"/>
                    </a:lnTo>
                    <a:lnTo>
                      <a:pt x="448" y="240"/>
                    </a:lnTo>
                    <a:lnTo>
                      <a:pt x="468" y="234"/>
                    </a:lnTo>
                    <a:lnTo>
                      <a:pt x="488" y="230"/>
                    </a:lnTo>
                    <a:lnTo>
                      <a:pt x="508" y="227"/>
                    </a:lnTo>
                    <a:lnTo>
                      <a:pt x="529" y="226"/>
                    </a:lnTo>
                    <a:lnTo>
                      <a:pt x="550" y="225"/>
                    </a:lnTo>
                    <a:lnTo>
                      <a:pt x="562" y="226"/>
                    </a:lnTo>
                    <a:lnTo>
                      <a:pt x="573" y="227"/>
                    </a:lnTo>
                    <a:lnTo>
                      <a:pt x="586" y="228"/>
                    </a:lnTo>
                    <a:lnTo>
                      <a:pt x="598" y="230"/>
                    </a:lnTo>
                    <a:lnTo>
                      <a:pt x="623" y="236"/>
                    </a:lnTo>
                    <a:lnTo>
                      <a:pt x="649" y="244"/>
                    </a:lnTo>
                    <a:lnTo>
                      <a:pt x="675" y="254"/>
                    </a:lnTo>
                    <a:lnTo>
                      <a:pt x="701" y="266"/>
                    </a:lnTo>
                    <a:lnTo>
                      <a:pt x="726" y="280"/>
                    </a:lnTo>
                    <a:lnTo>
                      <a:pt x="752" y="295"/>
                    </a:lnTo>
                    <a:lnTo>
                      <a:pt x="778" y="312"/>
                    </a:lnTo>
                    <a:lnTo>
                      <a:pt x="803" y="331"/>
                    </a:lnTo>
                    <a:lnTo>
                      <a:pt x="827" y="350"/>
                    </a:lnTo>
                    <a:lnTo>
                      <a:pt x="850" y="372"/>
                    </a:lnTo>
                    <a:lnTo>
                      <a:pt x="872" y="394"/>
                    </a:lnTo>
                    <a:lnTo>
                      <a:pt x="893" y="417"/>
                    </a:lnTo>
                    <a:lnTo>
                      <a:pt x="913" y="441"/>
                    </a:lnTo>
                    <a:lnTo>
                      <a:pt x="930" y="466"/>
                    </a:lnTo>
                    <a:lnTo>
                      <a:pt x="937" y="475"/>
                    </a:lnTo>
                    <a:lnTo>
                      <a:pt x="945" y="484"/>
                    </a:lnTo>
                    <a:lnTo>
                      <a:pt x="953" y="492"/>
                    </a:lnTo>
                    <a:lnTo>
                      <a:pt x="962" y="498"/>
                    </a:lnTo>
                    <a:lnTo>
                      <a:pt x="972" y="503"/>
                    </a:lnTo>
                    <a:lnTo>
                      <a:pt x="981" y="508"/>
                    </a:lnTo>
                    <a:lnTo>
                      <a:pt x="991" y="512"/>
                    </a:lnTo>
                    <a:lnTo>
                      <a:pt x="1002" y="515"/>
                    </a:lnTo>
                    <a:lnTo>
                      <a:pt x="1013" y="516"/>
                    </a:lnTo>
                    <a:lnTo>
                      <a:pt x="1023" y="517"/>
                    </a:lnTo>
                    <a:lnTo>
                      <a:pt x="1035" y="517"/>
                    </a:lnTo>
                    <a:lnTo>
                      <a:pt x="1045" y="515"/>
                    </a:lnTo>
                    <a:lnTo>
                      <a:pt x="1056" y="513"/>
                    </a:lnTo>
                    <a:lnTo>
                      <a:pt x="1067" y="508"/>
                    </a:lnTo>
                    <a:lnTo>
                      <a:pt x="1077" y="503"/>
                    </a:lnTo>
                    <a:lnTo>
                      <a:pt x="1087" y="498"/>
                    </a:lnTo>
                    <a:lnTo>
                      <a:pt x="1096" y="491"/>
                    </a:lnTo>
                    <a:lnTo>
                      <a:pt x="1105" y="484"/>
                    </a:lnTo>
                    <a:lnTo>
                      <a:pt x="1112" y="474"/>
                    </a:lnTo>
                    <a:lnTo>
                      <a:pt x="1118" y="466"/>
                    </a:lnTo>
                    <a:lnTo>
                      <a:pt x="1124" y="457"/>
                    </a:lnTo>
                    <a:lnTo>
                      <a:pt x="1129" y="446"/>
                    </a:lnTo>
                    <a:lnTo>
                      <a:pt x="1132" y="436"/>
                    </a:lnTo>
                    <a:lnTo>
                      <a:pt x="1135" y="426"/>
                    </a:lnTo>
                    <a:lnTo>
                      <a:pt x="1136" y="415"/>
                    </a:lnTo>
                    <a:lnTo>
                      <a:pt x="1137" y="404"/>
                    </a:lnTo>
                    <a:lnTo>
                      <a:pt x="1137" y="394"/>
                    </a:lnTo>
                    <a:lnTo>
                      <a:pt x="1135" y="382"/>
                    </a:lnTo>
                    <a:lnTo>
                      <a:pt x="1133" y="372"/>
                    </a:lnTo>
                    <a:lnTo>
                      <a:pt x="1129" y="362"/>
                    </a:lnTo>
                    <a:lnTo>
                      <a:pt x="1124" y="351"/>
                    </a:lnTo>
                    <a:lnTo>
                      <a:pt x="1118" y="341"/>
                    </a:lnTo>
                    <a:lnTo>
                      <a:pt x="1105" y="322"/>
                    </a:lnTo>
                    <a:lnTo>
                      <a:pt x="1092" y="304"/>
                    </a:lnTo>
                    <a:lnTo>
                      <a:pt x="1078" y="286"/>
                    </a:lnTo>
                    <a:lnTo>
                      <a:pt x="1064" y="269"/>
                    </a:lnTo>
                    <a:lnTo>
                      <a:pt x="1048" y="252"/>
                    </a:lnTo>
                    <a:lnTo>
                      <a:pt x="1033" y="234"/>
                    </a:lnTo>
                    <a:lnTo>
                      <a:pt x="1017" y="219"/>
                    </a:lnTo>
                    <a:lnTo>
                      <a:pt x="1001" y="202"/>
                    </a:lnTo>
                    <a:lnTo>
                      <a:pt x="984" y="188"/>
                    </a:lnTo>
                    <a:lnTo>
                      <a:pt x="967" y="172"/>
                    </a:lnTo>
                    <a:lnTo>
                      <a:pt x="950" y="158"/>
                    </a:lnTo>
                    <a:lnTo>
                      <a:pt x="932" y="144"/>
                    </a:lnTo>
                    <a:lnTo>
                      <a:pt x="896" y="119"/>
                    </a:lnTo>
                    <a:lnTo>
                      <a:pt x="859" y="95"/>
                    </a:lnTo>
                    <a:lnTo>
                      <a:pt x="840" y="83"/>
                    </a:lnTo>
                    <a:lnTo>
                      <a:pt x="821" y="73"/>
                    </a:lnTo>
                    <a:lnTo>
                      <a:pt x="802" y="64"/>
                    </a:lnTo>
                    <a:lnTo>
                      <a:pt x="782" y="55"/>
                    </a:lnTo>
                    <a:lnTo>
                      <a:pt x="763" y="46"/>
                    </a:lnTo>
                    <a:lnTo>
                      <a:pt x="743" y="38"/>
                    </a:lnTo>
                    <a:lnTo>
                      <a:pt x="723" y="31"/>
                    </a:lnTo>
                    <a:lnTo>
                      <a:pt x="704" y="25"/>
                    </a:lnTo>
                    <a:lnTo>
                      <a:pt x="685" y="18"/>
                    </a:lnTo>
                    <a:lnTo>
                      <a:pt x="665" y="14"/>
                    </a:lnTo>
                    <a:lnTo>
                      <a:pt x="646" y="9"/>
                    </a:lnTo>
                    <a:lnTo>
                      <a:pt x="626" y="6"/>
                    </a:lnTo>
                    <a:lnTo>
                      <a:pt x="607" y="3"/>
                    </a:lnTo>
                    <a:lnTo>
                      <a:pt x="588" y="1"/>
                    </a:lnTo>
                    <a:lnTo>
                      <a:pt x="568" y="0"/>
                    </a:lnTo>
                    <a:lnTo>
                      <a:pt x="550" y="0"/>
                    </a:lnTo>
                    <a:lnTo>
                      <a:pt x="513" y="1"/>
                    </a:lnTo>
                    <a:lnTo>
                      <a:pt x="478" y="4"/>
                    </a:lnTo>
                    <a:lnTo>
                      <a:pt x="445" y="8"/>
                    </a:lnTo>
                    <a:lnTo>
                      <a:pt x="412" y="15"/>
                    </a:lnTo>
                    <a:lnTo>
                      <a:pt x="380" y="25"/>
                    </a:lnTo>
                    <a:lnTo>
                      <a:pt x="349" y="35"/>
                    </a:lnTo>
                    <a:lnTo>
                      <a:pt x="319" y="47"/>
                    </a:lnTo>
                    <a:lnTo>
                      <a:pt x="289" y="62"/>
                    </a:lnTo>
                    <a:lnTo>
                      <a:pt x="258" y="78"/>
                    </a:lnTo>
                    <a:lnTo>
                      <a:pt x="228" y="97"/>
                    </a:lnTo>
                    <a:lnTo>
                      <a:pt x="198" y="118"/>
                    </a:lnTo>
                    <a:lnTo>
                      <a:pt x="168" y="139"/>
                    </a:lnTo>
                    <a:lnTo>
                      <a:pt x="136" y="163"/>
                    </a:lnTo>
                    <a:lnTo>
                      <a:pt x="104" y="189"/>
                    </a:lnTo>
                    <a:lnTo>
                      <a:pt x="72" y="217"/>
                    </a:lnTo>
                    <a:lnTo>
                      <a:pt x="38" y="247"/>
                    </a:lnTo>
                    <a:lnTo>
                      <a:pt x="30" y="255"/>
                    </a:lnTo>
                    <a:lnTo>
                      <a:pt x="22" y="264"/>
                    </a:lnTo>
                    <a:lnTo>
                      <a:pt x="16" y="274"/>
                    </a:lnTo>
                    <a:lnTo>
                      <a:pt x="11" y="283"/>
                    </a:lnTo>
                    <a:lnTo>
                      <a:pt x="7" y="293"/>
                    </a:lnTo>
                    <a:lnTo>
                      <a:pt x="4" y="304"/>
                    </a:lnTo>
                    <a:lnTo>
                      <a:pt x="2" y="314"/>
                    </a:lnTo>
                    <a:lnTo>
                      <a:pt x="0" y="325"/>
                    </a:lnTo>
                    <a:lnTo>
                      <a:pt x="0" y="336"/>
                    </a:lnTo>
                    <a:lnTo>
                      <a:pt x="1" y="347"/>
                    </a:lnTo>
                    <a:lnTo>
                      <a:pt x="3" y="357"/>
                    </a:lnTo>
                    <a:lnTo>
                      <a:pt x="6" y="368"/>
                    </a:lnTo>
                    <a:lnTo>
                      <a:pt x="10" y="378"/>
                    </a:lnTo>
                    <a:lnTo>
                      <a:pt x="15" y="388"/>
                    </a:lnTo>
                    <a:lnTo>
                      <a:pt x="21" y="398"/>
                    </a:lnTo>
                    <a:lnTo>
                      <a:pt x="29" y="407"/>
                    </a:lnTo>
                    <a:lnTo>
                      <a:pt x="37" y="415"/>
                    </a:lnTo>
                    <a:lnTo>
                      <a:pt x="45" y="423"/>
                    </a:lnTo>
                    <a:lnTo>
                      <a:pt x="54" y="429"/>
                    </a:lnTo>
                    <a:lnTo>
                      <a:pt x="65" y="434"/>
                    </a:lnTo>
                    <a:lnTo>
                      <a:pt x="74" y="438"/>
                    </a:lnTo>
                    <a:lnTo>
                      <a:pt x="84" y="441"/>
                    </a:lnTo>
                    <a:lnTo>
                      <a:pt x="96" y="443"/>
                    </a:lnTo>
                    <a:lnTo>
                      <a:pt x="106" y="444"/>
                    </a:lnTo>
                    <a:lnTo>
                      <a:pt x="117" y="444"/>
                    </a:lnTo>
                    <a:lnTo>
                      <a:pt x="128" y="443"/>
                    </a:lnTo>
                    <a:lnTo>
                      <a:pt x="138" y="441"/>
                    </a:lnTo>
                    <a:lnTo>
                      <a:pt x="149" y="438"/>
                    </a:lnTo>
                    <a:lnTo>
                      <a:pt x="160" y="434"/>
                    </a:lnTo>
                    <a:lnTo>
                      <a:pt x="169" y="430"/>
                    </a:lnTo>
                    <a:lnTo>
                      <a:pt x="178" y="424"/>
                    </a:lnTo>
                    <a:lnTo>
                      <a:pt x="188" y="415"/>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8" name="Freeform 1178">
                <a:extLst>
                  <a:ext uri="{FF2B5EF4-FFF2-40B4-BE49-F238E27FC236}">
                    <a16:creationId xmlns:a16="http://schemas.microsoft.com/office/drawing/2014/main" id="{451B0BC2-2175-4C15-8516-7846A61EF9F7}"/>
                  </a:ext>
                </a:extLst>
              </p:cNvPr>
              <p:cNvSpPr>
                <a:spLocks/>
              </p:cNvSpPr>
              <p:nvPr/>
            </p:nvSpPr>
            <p:spPr bwMode="auto">
              <a:xfrm>
                <a:off x="3650" y="2963"/>
                <a:ext cx="15" cy="48"/>
              </a:xfrm>
              <a:custGeom>
                <a:avLst/>
                <a:gdLst>
                  <a:gd name="T0" fmla="*/ 0 w 226"/>
                  <a:gd name="T1" fmla="*/ 0 h 717"/>
                  <a:gd name="T2" fmla="*/ 0 w 226"/>
                  <a:gd name="T3" fmla="*/ 0 h 717"/>
                  <a:gd name="T4" fmla="*/ 0 w 226"/>
                  <a:gd name="T5" fmla="*/ 0 h 717"/>
                  <a:gd name="T6" fmla="*/ 0 w 226"/>
                  <a:gd name="T7" fmla="*/ 0 h 717"/>
                  <a:gd name="T8" fmla="*/ 0 w 226"/>
                  <a:gd name="T9" fmla="*/ 0 h 717"/>
                  <a:gd name="T10" fmla="*/ 0 w 226"/>
                  <a:gd name="T11" fmla="*/ 0 h 717"/>
                  <a:gd name="T12" fmla="*/ 0 w 226"/>
                  <a:gd name="T13" fmla="*/ 0 h 717"/>
                  <a:gd name="T14" fmla="*/ 0 w 226"/>
                  <a:gd name="T15" fmla="*/ 0 h 717"/>
                  <a:gd name="T16" fmla="*/ 0 w 226"/>
                  <a:gd name="T17" fmla="*/ 0 h 717"/>
                  <a:gd name="T18" fmla="*/ 0 w 226"/>
                  <a:gd name="T19" fmla="*/ 0 h 717"/>
                  <a:gd name="T20" fmla="*/ 0 w 226"/>
                  <a:gd name="T21" fmla="*/ 0 h 717"/>
                  <a:gd name="T22" fmla="*/ 0 w 226"/>
                  <a:gd name="T23" fmla="*/ 0 h 717"/>
                  <a:gd name="T24" fmla="*/ 0 w 226"/>
                  <a:gd name="T25" fmla="*/ 0 h 717"/>
                  <a:gd name="T26" fmla="*/ 0 w 226"/>
                  <a:gd name="T27" fmla="*/ 0 h 717"/>
                  <a:gd name="T28" fmla="*/ 0 w 226"/>
                  <a:gd name="T29" fmla="*/ 0 h 717"/>
                  <a:gd name="T30" fmla="*/ 0 w 226"/>
                  <a:gd name="T31" fmla="*/ 0 h 717"/>
                  <a:gd name="T32" fmla="*/ 0 w 226"/>
                  <a:gd name="T33" fmla="*/ 0 h 717"/>
                  <a:gd name="T34" fmla="*/ 0 w 226"/>
                  <a:gd name="T35" fmla="*/ 0 h 717"/>
                  <a:gd name="T36" fmla="*/ 0 w 226"/>
                  <a:gd name="T37" fmla="*/ 0 h 717"/>
                  <a:gd name="T38" fmla="*/ 0 w 226"/>
                  <a:gd name="T39" fmla="*/ 0 h 717"/>
                  <a:gd name="T40" fmla="*/ 0 w 226"/>
                  <a:gd name="T41" fmla="*/ 0 h 717"/>
                  <a:gd name="T42" fmla="*/ 0 w 226"/>
                  <a:gd name="T43" fmla="*/ 0 h 717"/>
                  <a:gd name="T44" fmla="*/ 0 w 226"/>
                  <a:gd name="T45" fmla="*/ 0 h 717"/>
                  <a:gd name="T46" fmla="*/ 0 w 226"/>
                  <a:gd name="T47" fmla="*/ 0 h 717"/>
                  <a:gd name="T48" fmla="*/ 0 w 226"/>
                  <a:gd name="T49" fmla="*/ 0 h 717"/>
                  <a:gd name="T50" fmla="*/ 0 w 226"/>
                  <a:gd name="T51" fmla="*/ 0 h 717"/>
                  <a:gd name="T52" fmla="*/ 0 w 226"/>
                  <a:gd name="T53" fmla="*/ 0 h 717"/>
                  <a:gd name="T54" fmla="*/ 0 w 226"/>
                  <a:gd name="T55" fmla="*/ 0 h 717"/>
                  <a:gd name="T56" fmla="*/ 0 w 226"/>
                  <a:gd name="T57" fmla="*/ 0 h 717"/>
                  <a:gd name="T58" fmla="*/ 0 w 226"/>
                  <a:gd name="T59" fmla="*/ 0 h 717"/>
                  <a:gd name="T60" fmla="*/ 0 w 226"/>
                  <a:gd name="T61" fmla="*/ 0 h 717"/>
                  <a:gd name="T62" fmla="*/ 0 w 226"/>
                  <a:gd name="T63" fmla="*/ 0 h 717"/>
                  <a:gd name="T64" fmla="*/ 0 w 226"/>
                  <a:gd name="T65" fmla="*/ 0 h 7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6" h="717">
                    <a:moveTo>
                      <a:pt x="0" y="112"/>
                    </a:moveTo>
                    <a:lnTo>
                      <a:pt x="1" y="605"/>
                    </a:lnTo>
                    <a:lnTo>
                      <a:pt x="1" y="616"/>
                    </a:lnTo>
                    <a:lnTo>
                      <a:pt x="3" y="627"/>
                    </a:lnTo>
                    <a:lnTo>
                      <a:pt x="6" y="638"/>
                    </a:lnTo>
                    <a:lnTo>
                      <a:pt x="9" y="648"/>
                    </a:lnTo>
                    <a:lnTo>
                      <a:pt x="14" y="658"/>
                    </a:lnTo>
                    <a:lnTo>
                      <a:pt x="20" y="668"/>
                    </a:lnTo>
                    <a:lnTo>
                      <a:pt x="27" y="676"/>
                    </a:lnTo>
                    <a:lnTo>
                      <a:pt x="34" y="684"/>
                    </a:lnTo>
                    <a:lnTo>
                      <a:pt x="42" y="691"/>
                    </a:lnTo>
                    <a:lnTo>
                      <a:pt x="51" y="698"/>
                    </a:lnTo>
                    <a:lnTo>
                      <a:pt x="60" y="704"/>
                    </a:lnTo>
                    <a:lnTo>
                      <a:pt x="70" y="708"/>
                    </a:lnTo>
                    <a:lnTo>
                      <a:pt x="81" y="712"/>
                    </a:lnTo>
                    <a:lnTo>
                      <a:pt x="91" y="715"/>
                    </a:lnTo>
                    <a:lnTo>
                      <a:pt x="102" y="717"/>
                    </a:lnTo>
                    <a:lnTo>
                      <a:pt x="114" y="717"/>
                    </a:lnTo>
                    <a:lnTo>
                      <a:pt x="125" y="716"/>
                    </a:lnTo>
                    <a:lnTo>
                      <a:pt x="136" y="715"/>
                    </a:lnTo>
                    <a:lnTo>
                      <a:pt x="148" y="712"/>
                    </a:lnTo>
                    <a:lnTo>
                      <a:pt x="158" y="708"/>
                    </a:lnTo>
                    <a:lnTo>
                      <a:pt x="167" y="704"/>
                    </a:lnTo>
                    <a:lnTo>
                      <a:pt x="177" y="698"/>
                    </a:lnTo>
                    <a:lnTo>
                      <a:pt x="185" y="691"/>
                    </a:lnTo>
                    <a:lnTo>
                      <a:pt x="193" y="684"/>
                    </a:lnTo>
                    <a:lnTo>
                      <a:pt x="201" y="676"/>
                    </a:lnTo>
                    <a:lnTo>
                      <a:pt x="208" y="668"/>
                    </a:lnTo>
                    <a:lnTo>
                      <a:pt x="213" y="658"/>
                    </a:lnTo>
                    <a:lnTo>
                      <a:pt x="218" y="648"/>
                    </a:lnTo>
                    <a:lnTo>
                      <a:pt x="221" y="638"/>
                    </a:lnTo>
                    <a:lnTo>
                      <a:pt x="224" y="627"/>
                    </a:lnTo>
                    <a:lnTo>
                      <a:pt x="226" y="616"/>
                    </a:lnTo>
                    <a:lnTo>
                      <a:pt x="226" y="605"/>
                    </a:lnTo>
                    <a:lnTo>
                      <a:pt x="226" y="112"/>
                    </a:lnTo>
                    <a:lnTo>
                      <a:pt x="225" y="101"/>
                    </a:lnTo>
                    <a:lnTo>
                      <a:pt x="224" y="90"/>
                    </a:lnTo>
                    <a:lnTo>
                      <a:pt x="221" y="78"/>
                    </a:lnTo>
                    <a:lnTo>
                      <a:pt x="217" y="68"/>
                    </a:lnTo>
                    <a:lnTo>
                      <a:pt x="213" y="59"/>
                    </a:lnTo>
                    <a:lnTo>
                      <a:pt x="207" y="49"/>
                    </a:lnTo>
                    <a:lnTo>
                      <a:pt x="201" y="40"/>
                    </a:lnTo>
                    <a:lnTo>
                      <a:pt x="193" y="33"/>
                    </a:lnTo>
                    <a:lnTo>
                      <a:pt x="185" y="26"/>
                    </a:lnTo>
                    <a:lnTo>
                      <a:pt x="177" y="18"/>
                    </a:lnTo>
                    <a:lnTo>
                      <a:pt x="167" y="13"/>
                    </a:lnTo>
                    <a:lnTo>
                      <a:pt x="157" y="8"/>
                    </a:lnTo>
                    <a:lnTo>
                      <a:pt x="147" y="5"/>
                    </a:lnTo>
                    <a:lnTo>
                      <a:pt x="136" y="2"/>
                    </a:lnTo>
                    <a:lnTo>
                      <a:pt x="125" y="0"/>
                    </a:lnTo>
                    <a:lnTo>
                      <a:pt x="114" y="0"/>
                    </a:lnTo>
                    <a:lnTo>
                      <a:pt x="101" y="0"/>
                    </a:lnTo>
                    <a:lnTo>
                      <a:pt x="90" y="2"/>
                    </a:lnTo>
                    <a:lnTo>
                      <a:pt x="80" y="5"/>
                    </a:lnTo>
                    <a:lnTo>
                      <a:pt x="69" y="8"/>
                    </a:lnTo>
                    <a:lnTo>
                      <a:pt x="59" y="13"/>
                    </a:lnTo>
                    <a:lnTo>
                      <a:pt x="50" y="18"/>
                    </a:lnTo>
                    <a:lnTo>
                      <a:pt x="41" y="26"/>
                    </a:lnTo>
                    <a:lnTo>
                      <a:pt x="33" y="33"/>
                    </a:lnTo>
                    <a:lnTo>
                      <a:pt x="26" y="41"/>
                    </a:lnTo>
                    <a:lnTo>
                      <a:pt x="20" y="49"/>
                    </a:lnTo>
                    <a:lnTo>
                      <a:pt x="13" y="59"/>
                    </a:lnTo>
                    <a:lnTo>
                      <a:pt x="9" y="68"/>
                    </a:lnTo>
                    <a:lnTo>
                      <a:pt x="5" y="79"/>
                    </a:lnTo>
                    <a:lnTo>
                      <a:pt x="3" y="90"/>
                    </a:lnTo>
                    <a:lnTo>
                      <a:pt x="1" y="101"/>
                    </a:lnTo>
                    <a:lnTo>
                      <a:pt x="0" y="112"/>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9" name="Freeform 1179">
                <a:extLst>
                  <a:ext uri="{FF2B5EF4-FFF2-40B4-BE49-F238E27FC236}">
                    <a16:creationId xmlns:a16="http://schemas.microsoft.com/office/drawing/2014/main" id="{82268C1D-5ABA-4E1D-A4AD-706409201A4A}"/>
                  </a:ext>
                </a:extLst>
              </p:cNvPr>
              <p:cNvSpPr>
                <a:spLocks/>
              </p:cNvSpPr>
              <p:nvPr/>
            </p:nvSpPr>
            <p:spPr bwMode="auto">
              <a:xfrm>
                <a:off x="3486" y="3298"/>
                <a:ext cx="55" cy="54"/>
              </a:xfrm>
              <a:custGeom>
                <a:avLst/>
                <a:gdLst>
                  <a:gd name="T0" fmla="*/ 0 w 817"/>
                  <a:gd name="T1" fmla="*/ 0 h 818"/>
                  <a:gd name="T2" fmla="*/ 0 w 817"/>
                  <a:gd name="T3" fmla="*/ 0 h 818"/>
                  <a:gd name="T4" fmla="*/ 0 w 817"/>
                  <a:gd name="T5" fmla="*/ 0 h 818"/>
                  <a:gd name="T6" fmla="*/ 0 w 817"/>
                  <a:gd name="T7" fmla="*/ 0 h 818"/>
                  <a:gd name="T8" fmla="*/ 0 w 817"/>
                  <a:gd name="T9" fmla="*/ 0 h 818"/>
                  <a:gd name="T10" fmla="*/ 0 w 817"/>
                  <a:gd name="T11" fmla="*/ 0 h 818"/>
                  <a:gd name="T12" fmla="*/ 0 w 817"/>
                  <a:gd name="T13" fmla="*/ 0 h 818"/>
                  <a:gd name="T14" fmla="*/ 0 w 817"/>
                  <a:gd name="T15" fmla="*/ 0 h 818"/>
                  <a:gd name="T16" fmla="*/ 0 w 817"/>
                  <a:gd name="T17" fmla="*/ 0 h 818"/>
                  <a:gd name="T18" fmla="*/ 0 w 817"/>
                  <a:gd name="T19" fmla="*/ 0 h 818"/>
                  <a:gd name="T20" fmla="*/ 0 w 817"/>
                  <a:gd name="T21" fmla="*/ 0 h 818"/>
                  <a:gd name="T22" fmla="*/ 0 w 817"/>
                  <a:gd name="T23" fmla="*/ 0 h 818"/>
                  <a:gd name="T24" fmla="*/ 0 w 817"/>
                  <a:gd name="T25" fmla="*/ 0 h 818"/>
                  <a:gd name="T26" fmla="*/ 0 w 817"/>
                  <a:gd name="T27" fmla="*/ 0 h 818"/>
                  <a:gd name="T28" fmla="*/ 0 w 817"/>
                  <a:gd name="T29" fmla="*/ 0 h 818"/>
                  <a:gd name="T30" fmla="*/ 0 w 817"/>
                  <a:gd name="T31" fmla="*/ 0 h 818"/>
                  <a:gd name="T32" fmla="*/ 0 w 817"/>
                  <a:gd name="T33" fmla="*/ 0 h 818"/>
                  <a:gd name="T34" fmla="*/ 0 w 817"/>
                  <a:gd name="T35" fmla="*/ 0 h 818"/>
                  <a:gd name="T36" fmla="*/ 0 w 817"/>
                  <a:gd name="T37" fmla="*/ 0 h 818"/>
                  <a:gd name="T38" fmla="*/ 0 w 817"/>
                  <a:gd name="T39" fmla="*/ 0 h 818"/>
                  <a:gd name="T40" fmla="*/ 0 w 817"/>
                  <a:gd name="T41" fmla="*/ 0 h 818"/>
                  <a:gd name="T42" fmla="*/ 0 w 817"/>
                  <a:gd name="T43" fmla="*/ 0 h 818"/>
                  <a:gd name="T44" fmla="*/ 0 w 817"/>
                  <a:gd name="T45" fmla="*/ 0 h 818"/>
                  <a:gd name="T46" fmla="*/ 0 w 817"/>
                  <a:gd name="T47" fmla="*/ 0 h 818"/>
                  <a:gd name="T48" fmla="*/ 0 w 817"/>
                  <a:gd name="T49" fmla="*/ 0 h 818"/>
                  <a:gd name="T50" fmla="*/ 0 w 817"/>
                  <a:gd name="T51" fmla="*/ 0 h 818"/>
                  <a:gd name="T52" fmla="*/ 0 w 817"/>
                  <a:gd name="T53" fmla="*/ 0 h 818"/>
                  <a:gd name="T54" fmla="*/ 0 w 817"/>
                  <a:gd name="T55" fmla="*/ 0 h 818"/>
                  <a:gd name="T56" fmla="*/ 0 w 817"/>
                  <a:gd name="T57" fmla="*/ 0 h 818"/>
                  <a:gd name="T58" fmla="*/ 0 w 817"/>
                  <a:gd name="T59" fmla="*/ 0 h 818"/>
                  <a:gd name="T60" fmla="*/ 0 w 817"/>
                  <a:gd name="T61" fmla="*/ 0 h 818"/>
                  <a:gd name="T62" fmla="*/ 0 w 817"/>
                  <a:gd name="T63" fmla="*/ 0 h 818"/>
                  <a:gd name="T64" fmla="*/ 0 w 817"/>
                  <a:gd name="T65" fmla="*/ 0 h 8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7" h="818">
                    <a:moveTo>
                      <a:pt x="233" y="41"/>
                    </a:moveTo>
                    <a:lnTo>
                      <a:pt x="222" y="31"/>
                    </a:lnTo>
                    <a:lnTo>
                      <a:pt x="211" y="23"/>
                    </a:lnTo>
                    <a:lnTo>
                      <a:pt x="200" y="16"/>
                    </a:lnTo>
                    <a:lnTo>
                      <a:pt x="187" y="11"/>
                    </a:lnTo>
                    <a:lnTo>
                      <a:pt x="175" y="7"/>
                    </a:lnTo>
                    <a:lnTo>
                      <a:pt x="162" y="3"/>
                    </a:lnTo>
                    <a:lnTo>
                      <a:pt x="149" y="1"/>
                    </a:lnTo>
                    <a:lnTo>
                      <a:pt x="136" y="0"/>
                    </a:lnTo>
                    <a:lnTo>
                      <a:pt x="123" y="1"/>
                    </a:lnTo>
                    <a:lnTo>
                      <a:pt x="110" y="3"/>
                    </a:lnTo>
                    <a:lnTo>
                      <a:pt x="97" y="7"/>
                    </a:lnTo>
                    <a:lnTo>
                      <a:pt x="85" y="11"/>
                    </a:lnTo>
                    <a:lnTo>
                      <a:pt x="72" y="16"/>
                    </a:lnTo>
                    <a:lnTo>
                      <a:pt x="61" y="23"/>
                    </a:lnTo>
                    <a:lnTo>
                      <a:pt x="50" y="31"/>
                    </a:lnTo>
                    <a:lnTo>
                      <a:pt x="39" y="41"/>
                    </a:lnTo>
                    <a:lnTo>
                      <a:pt x="30" y="51"/>
                    </a:lnTo>
                    <a:lnTo>
                      <a:pt x="22" y="61"/>
                    </a:lnTo>
                    <a:lnTo>
                      <a:pt x="15" y="74"/>
                    </a:lnTo>
                    <a:lnTo>
                      <a:pt x="9" y="85"/>
                    </a:lnTo>
                    <a:lnTo>
                      <a:pt x="5" y="98"/>
                    </a:lnTo>
                    <a:lnTo>
                      <a:pt x="2" y="111"/>
                    </a:lnTo>
                    <a:lnTo>
                      <a:pt x="0" y="123"/>
                    </a:lnTo>
                    <a:lnTo>
                      <a:pt x="0" y="137"/>
                    </a:lnTo>
                    <a:lnTo>
                      <a:pt x="0" y="150"/>
                    </a:lnTo>
                    <a:lnTo>
                      <a:pt x="2" y="163"/>
                    </a:lnTo>
                    <a:lnTo>
                      <a:pt x="5" y="175"/>
                    </a:lnTo>
                    <a:lnTo>
                      <a:pt x="9" y="188"/>
                    </a:lnTo>
                    <a:lnTo>
                      <a:pt x="15" y="200"/>
                    </a:lnTo>
                    <a:lnTo>
                      <a:pt x="22" y="211"/>
                    </a:lnTo>
                    <a:lnTo>
                      <a:pt x="30" y="223"/>
                    </a:lnTo>
                    <a:lnTo>
                      <a:pt x="39" y="233"/>
                    </a:lnTo>
                    <a:lnTo>
                      <a:pt x="584" y="778"/>
                    </a:lnTo>
                    <a:lnTo>
                      <a:pt x="595" y="787"/>
                    </a:lnTo>
                    <a:lnTo>
                      <a:pt x="606" y="796"/>
                    </a:lnTo>
                    <a:lnTo>
                      <a:pt x="617" y="803"/>
                    </a:lnTo>
                    <a:lnTo>
                      <a:pt x="630" y="808"/>
                    </a:lnTo>
                    <a:lnTo>
                      <a:pt x="642" y="812"/>
                    </a:lnTo>
                    <a:lnTo>
                      <a:pt x="654" y="815"/>
                    </a:lnTo>
                    <a:lnTo>
                      <a:pt x="668" y="817"/>
                    </a:lnTo>
                    <a:lnTo>
                      <a:pt x="681" y="818"/>
                    </a:lnTo>
                    <a:lnTo>
                      <a:pt x="694" y="817"/>
                    </a:lnTo>
                    <a:lnTo>
                      <a:pt x="707" y="815"/>
                    </a:lnTo>
                    <a:lnTo>
                      <a:pt x="720" y="812"/>
                    </a:lnTo>
                    <a:lnTo>
                      <a:pt x="732" y="808"/>
                    </a:lnTo>
                    <a:lnTo>
                      <a:pt x="744" y="803"/>
                    </a:lnTo>
                    <a:lnTo>
                      <a:pt x="756" y="796"/>
                    </a:lnTo>
                    <a:lnTo>
                      <a:pt x="767" y="787"/>
                    </a:lnTo>
                    <a:lnTo>
                      <a:pt x="778" y="778"/>
                    </a:lnTo>
                    <a:lnTo>
                      <a:pt x="787" y="768"/>
                    </a:lnTo>
                    <a:lnTo>
                      <a:pt x="795" y="756"/>
                    </a:lnTo>
                    <a:lnTo>
                      <a:pt x="801" y="745"/>
                    </a:lnTo>
                    <a:lnTo>
                      <a:pt x="808" y="734"/>
                    </a:lnTo>
                    <a:lnTo>
                      <a:pt x="812" y="721"/>
                    </a:lnTo>
                    <a:lnTo>
                      <a:pt x="815" y="708"/>
                    </a:lnTo>
                    <a:lnTo>
                      <a:pt x="817" y="695"/>
                    </a:lnTo>
                    <a:lnTo>
                      <a:pt x="817" y="682"/>
                    </a:lnTo>
                    <a:lnTo>
                      <a:pt x="817" y="668"/>
                    </a:lnTo>
                    <a:lnTo>
                      <a:pt x="815" y="656"/>
                    </a:lnTo>
                    <a:lnTo>
                      <a:pt x="812" y="643"/>
                    </a:lnTo>
                    <a:lnTo>
                      <a:pt x="808" y="630"/>
                    </a:lnTo>
                    <a:lnTo>
                      <a:pt x="801" y="619"/>
                    </a:lnTo>
                    <a:lnTo>
                      <a:pt x="795" y="606"/>
                    </a:lnTo>
                    <a:lnTo>
                      <a:pt x="787" y="596"/>
                    </a:lnTo>
                    <a:lnTo>
                      <a:pt x="778" y="586"/>
                    </a:lnTo>
                    <a:lnTo>
                      <a:pt x="233" y="41"/>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0" name="Freeform 1180">
                <a:extLst>
                  <a:ext uri="{FF2B5EF4-FFF2-40B4-BE49-F238E27FC236}">
                    <a16:creationId xmlns:a16="http://schemas.microsoft.com/office/drawing/2014/main" id="{550F6BE8-3321-496B-9D93-6DFE75F9127A}"/>
                  </a:ext>
                </a:extLst>
              </p:cNvPr>
              <p:cNvSpPr>
                <a:spLocks/>
              </p:cNvSpPr>
              <p:nvPr/>
            </p:nvSpPr>
            <p:spPr bwMode="auto">
              <a:xfrm>
                <a:off x="3509" y="3274"/>
                <a:ext cx="54" cy="55"/>
              </a:xfrm>
              <a:custGeom>
                <a:avLst/>
                <a:gdLst>
                  <a:gd name="T0" fmla="*/ 0 w 817"/>
                  <a:gd name="T1" fmla="*/ 0 h 818"/>
                  <a:gd name="T2" fmla="*/ 0 w 817"/>
                  <a:gd name="T3" fmla="*/ 0 h 818"/>
                  <a:gd name="T4" fmla="*/ 0 w 817"/>
                  <a:gd name="T5" fmla="*/ 0 h 818"/>
                  <a:gd name="T6" fmla="*/ 0 w 817"/>
                  <a:gd name="T7" fmla="*/ 0 h 818"/>
                  <a:gd name="T8" fmla="*/ 0 w 817"/>
                  <a:gd name="T9" fmla="*/ 0 h 818"/>
                  <a:gd name="T10" fmla="*/ 0 w 817"/>
                  <a:gd name="T11" fmla="*/ 0 h 818"/>
                  <a:gd name="T12" fmla="*/ 0 w 817"/>
                  <a:gd name="T13" fmla="*/ 0 h 818"/>
                  <a:gd name="T14" fmla="*/ 0 w 817"/>
                  <a:gd name="T15" fmla="*/ 0 h 818"/>
                  <a:gd name="T16" fmla="*/ 0 w 817"/>
                  <a:gd name="T17" fmla="*/ 0 h 818"/>
                  <a:gd name="T18" fmla="*/ 0 w 817"/>
                  <a:gd name="T19" fmla="*/ 0 h 818"/>
                  <a:gd name="T20" fmla="*/ 0 w 817"/>
                  <a:gd name="T21" fmla="*/ 0 h 818"/>
                  <a:gd name="T22" fmla="*/ 0 w 817"/>
                  <a:gd name="T23" fmla="*/ 0 h 818"/>
                  <a:gd name="T24" fmla="*/ 0 w 817"/>
                  <a:gd name="T25" fmla="*/ 0 h 818"/>
                  <a:gd name="T26" fmla="*/ 0 w 817"/>
                  <a:gd name="T27" fmla="*/ 0 h 818"/>
                  <a:gd name="T28" fmla="*/ 0 w 817"/>
                  <a:gd name="T29" fmla="*/ 0 h 818"/>
                  <a:gd name="T30" fmla="*/ 0 w 817"/>
                  <a:gd name="T31" fmla="*/ 0 h 818"/>
                  <a:gd name="T32" fmla="*/ 0 w 817"/>
                  <a:gd name="T33" fmla="*/ 0 h 818"/>
                  <a:gd name="T34" fmla="*/ 0 w 817"/>
                  <a:gd name="T35" fmla="*/ 0 h 818"/>
                  <a:gd name="T36" fmla="*/ 0 w 817"/>
                  <a:gd name="T37" fmla="*/ 0 h 818"/>
                  <a:gd name="T38" fmla="*/ 0 w 817"/>
                  <a:gd name="T39" fmla="*/ 0 h 818"/>
                  <a:gd name="T40" fmla="*/ 0 w 817"/>
                  <a:gd name="T41" fmla="*/ 0 h 818"/>
                  <a:gd name="T42" fmla="*/ 0 w 817"/>
                  <a:gd name="T43" fmla="*/ 0 h 818"/>
                  <a:gd name="T44" fmla="*/ 0 w 817"/>
                  <a:gd name="T45" fmla="*/ 0 h 818"/>
                  <a:gd name="T46" fmla="*/ 0 w 817"/>
                  <a:gd name="T47" fmla="*/ 0 h 818"/>
                  <a:gd name="T48" fmla="*/ 0 w 817"/>
                  <a:gd name="T49" fmla="*/ 0 h 818"/>
                  <a:gd name="T50" fmla="*/ 0 w 817"/>
                  <a:gd name="T51" fmla="*/ 0 h 818"/>
                  <a:gd name="T52" fmla="*/ 0 w 817"/>
                  <a:gd name="T53" fmla="*/ 0 h 818"/>
                  <a:gd name="T54" fmla="*/ 0 w 817"/>
                  <a:gd name="T55" fmla="*/ 0 h 818"/>
                  <a:gd name="T56" fmla="*/ 0 w 817"/>
                  <a:gd name="T57" fmla="*/ 0 h 818"/>
                  <a:gd name="T58" fmla="*/ 0 w 817"/>
                  <a:gd name="T59" fmla="*/ 0 h 818"/>
                  <a:gd name="T60" fmla="*/ 0 w 817"/>
                  <a:gd name="T61" fmla="*/ 0 h 818"/>
                  <a:gd name="T62" fmla="*/ 0 w 817"/>
                  <a:gd name="T63" fmla="*/ 0 h 818"/>
                  <a:gd name="T64" fmla="*/ 0 w 817"/>
                  <a:gd name="T65" fmla="*/ 0 h 8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7" h="818">
                    <a:moveTo>
                      <a:pt x="39" y="40"/>
                    </a:moveTo>
                    <a:lnTo>
                      <a:pt x="30" y="51"/>
                    </a:lnTo>
                    <a:lnTo>
                      <a:pt x="23" y="61"/>
                    </a:lnTo>
                    <a:lnTo>
                      <a:pt x="16" y="73"/>
                    </a:lnTo>
                    <a:lnTo>
                      <a:pt x="10" y="85"/>
                    </a:lnTo>
                    <a:lnTo>
                      <a:pt x="5" y="97"/>
                    </a:lnTo>
                    <a:lnTo>
                      <a:pt x="2" y="111"/>
                    </a:lnTo>
                    <a:lnTo>
                      <a:pt x="0" y="123"/>
                    </a:lnTo>
                    <a:lnTo>
                      <a:pt x="0" y="137"/>
                    </a:lnTo>
                    <a:lnTo>
                      <a:pt x="0" y="150"/>
                    </a:lnTo>
                    <a:lnTo>
                      <a:pt x="2" y="162"/>
                    </a:lnTo>
                    <a:lnTo>
                      <a:pt x="5" y="176"/>
                    </a:lnTo>
                    <a:lnTo>
                      <a:pt x="10" y="188"/>
                    </a:lnTo>
                    <a:lnTo>
                      <a:pt x="16" y="200"/>
                    </a:lnTo>
                    <a:lnTo>
                      <a:pt x="23" y="212"/>
                    </a:lnTo>
                    <a:lnTo>
                      <a:pt x="30" y="222"/>
                    </a:lnTo>
                    <a:lnTo>
                      <a:pt x="39" y="233"/>
                    </a:lnTo>
                    <a:lnTo>
                      <a:pt x="584" y="778"/>
                    </a:lnTo>
                    <a:lnTo>
                      <a:pt x="595" y="787"/>
                    </a:lnTo>
                    <a:lnTo>
                      <a:pt x="606" y="795"/>
                    </a:lnTo>
                    <a:lnTo>
                      <a:pt x="618" y="802"/>
                    </a:lnTo>
                    <a:lnTo>
                      <a:pt x="630" y="808"/>
                    </a:lnTo>
                    <a:lnTo>
                      <a:pt x="642" y="812"/>
                    </a:lnTo>
                    <a:lnTo>
                      <a:pt x="655" y="815"/>
                    </a:lnTo>
                    <a:lnTo>
                      <a:pt x="668" y="817"/>
                    </a:lnTo>
                    <a:lnTo>
                      <a:pt x="682" y="818"/>
                    </a:lnTo>
                    <a:lnTo>
                      <a:pt x="694" y="817"/>
                    </a:lnTo>
                    <a:lnTo>
                      <a:pt x="708" y="815"/>
                    </a:lnTo>
                    <a:lnTo>
                      <a:pt x="720" y="812"/>
                    </a:lnTo>
                    <a:lnTo>
                      <a:pt x="732" y="808"/>
                    </a:lnTo>
                    <a:lnTo>
                      <a:pt x="745" y="802"/>
                    </a:lnTo>
                    <a:lnTo>
                      <a:pt x="756" y="795"/>
                    </a:lnTo>
                    <a:lnTo>
                      <a:pt x="767" y="787"/>
                    </a:lnTo>
                    <a:lnTo>
                      <a:pt x="778" y="778"/>
                    </a:lnTo>
                    <a:lnTo>
                      <a:pt x="787" y="767"/>
                    </a:lnTo>
                    <a:lnTo>
                      <a:pt x="795" y="757"/>
                    </a:lnTo>
                    <a:lnTo>
                      <a:pt x="802" y="744"/>
                    </a:lnTo>
                    <a:lnTo>
                      <a:pt x="808" y="733"/>
                    </a:lnTo>
                    <a:lnTo>
                      <a:pt x="812" y="721"/>
                    </a:lnTo>
                    <a:lnTo>
                      <a:pt x="815" y="707"/>
                    </a:lnTo>
                    <a:lnTo>
                      <a:pt x="817" y="695"/>
                    </a:lnTo>
                    <a:lnTo>
                      <a:pt x="817" y="681"/>
                    </a:lnTo>
                    <a:lnTo>
                      <a:pt x="817" y="668"/>
                    </a:lnTo>
                    <a:lnTo>
                      <a:pt x="815" y="656"/>
                    </a:lnTo>
                    <a:lnTo>
                      <a:pt x="812" y="643"/>
                    </a:lnTo>
                    <a:lnTo>
                      <a:pt x="808" y="630"/>
                    </a:lnTo>
                    <a:lnTo>
                      <a:pt x="802" y="618"/>
                    </a:lnTo>
                    <a:lnTo>
                      <a:pt x="795" y="606"/>
                    </a:lnTo>
                    <a:lnTo>
                      <a:pt x="787" y="596"/>
                    </a:lnTo>
                    <a:lnTo>
                      <a:pt x="778" y="585"/>
                    </a:lnTo>
                    <a:lnTo>
                      <a:pt x="233" y="40"/>
                    </a:lnTo>
                    <a:lnTo>
                      <a:pt x="223" y="31"/>
                    </a:lnTo>
                    <a:lnTo>
                      <a:pt x="211" y="23"/>
                    </a:lnTo>
                    <a:lnTo>
                      <a:pt x="200" y="16"/>
                    </a:lnTo>
                    <a:lnTo>
                      <a:pt x="187" y="10"/>
                    </a:lnTo>
                    <a:lnTo>
                      <a:pt x="175" y="6"/>
                    </a:lnTo>
                    <a:lnTo>
                      <a:pt x="163" y="3"/>
                    </a:lnTo>
                    <a:lnTo>
                      <a:pt x="149" y="1"/>
                    </a:lnTo>
                    <a:lnTo>
                      <a:pt x="137" y="0"/>
                    </a:lnTo>
                    <a:lnTo>
                      <a:pt x="123" y="1"/>
                    </a:lnTo>
                    <a:lnTo>
                      <a:pt x="110" y="3"/>
                    </a:lnTo>
                    <a:lnTo>
                      <a:pt x="97" y="6"/>
                    </a:lnTo>
                    <a:lnTo>
                      <a:pt x="85" y="10"/>
                    </a:lnTo>
                    <a:lnTo>
                      <a:pt x="73" y="16"/>
                    </a:lnTo>
                    <a:lnTo>
                      <a:pt x="61" y="23"/>
                    </a:lnTo>
                    <a:lnTo>
                      <a:pt x="50" y="31"/>
                    </a:lnTo>
                    <a:lnTo>
                      <a:pt x="39" y="40"/>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1" name="Freeform 1181">
                <a:extLst>
                  <a:ext uri="{FF2B5EF4-FFF2-40B4-BE49-F238E27FC236}">
                    <a16:creationId xmlns:a16="http://schemas.microsoft.com/office/drawing/2014/main" id="{7139572B-CBAB-4604-9D3E-575B2DB96576}"/>
                  </a:ext>
                </a:extLst>
              </p:cNvPr>
              <p:cNvSpPr>
                <a:spLocks/>
              </p:cNvSpPr>
              <p:nvPr/>
            </p:nvSpPr>
            <p:spPr bwMode="auto">
              <a:xfrm>
                <a:off x="3533" y="3250"/>
                <a:ext cx="54" cy="55"/>
              </a:xfrm>
              <a:custGeom>
                <a:avLst/>
                <a:gdLst>
                  <a:gd name="T0" fmla="*/ 0 w 818"/>
                  <a:gd name="T1" fmla="*/ 0 h 817"/>
                  <a:gd name="T2" fmla="*/ 0 w 818"/>
                  <a:gd name="T3" fmla="*/ 0 h 817"/>
                  <a:gd name="T4" fmla="*/ 0 w 818"/>
                  <a:gd name="T5" fmla="*/ 0 h 817"/>
                  <a:gd name="T6" fmla="*/ 0 w 818"/>
                  <a:gd name="T7" fmla="*/ 0 h 817"/>
                  <a:gd name="T8" fmla="*/ 0 w 818"/>
                  <a:gd name="T9" fmla="*/ 0 h 817"/>
                  <a:gd name="T10" fmla="*/ 0 w 818"/>
                  <a:gd name="T11" fmla="*/ 0 h 817"/>
                  <a:gd name="T12" fmla="*/ 0 w 818"/>
                  <a:gd name="T13" fmla="*/ 0 h 817"/>
                  <a:gd name="T14" fmla="*/ 0 w 818"/>
                  <a:gd name="T15" fmla="*/ 0 h 817"/>
                  <a:gd name="T16" fmla="*/ 0 w 818"/>
                  <a:gd name="T17" fmla="*/ 0 h 817"/>
                  <a:gd name="T18" fmla="*/ 0 w 818"/>
                  <a:gd name="T19" fmla="*/ 0 h 817"/>
                  <a:gd name="T20" fmla="*/ 0 w 818"/>
                  <a:gd name="T21" fmla="*/ 0 h 817"/>
                  <a:gd name="T22" fmla="*/ 0 w 818"/>
                  <a:gd name="T23" fmla="*/ 0 h 817"/>
                  <a:gd name="T24" fmla="*/ 0 w 818"/>
                  <a:gd name="T25" fmla="*/ 0 h 817"/>
                  <a:gd name="T26" fmla="*/ 0 w 818"/>
                  <a:gd name="T27" fmla="*/ 0 h 817"/>
                  <a:gd name="T28" fmla="*/ 0 w 818"/>
                  <a:gd name="T29" fmla="*/ 0 h 817"/>
                  <a:gd name="T30" fmla="*/ 0 w 818"/>
                  <a:gd name="T31" fmla="*/ 0 h 817"/>
                  <a:gd name="T32" fmla="*/ 0 w 818"/>
                  <a:gd name="T33" fmla="*/ 0 h 817"/>
                  <a:gd name="T34" fmla="*/ 0 w 818"/>
                  <a:gd name="T35" fmla="*/ 0 h 817"/>
                  <a:gd name="T36" fmla="*/ 0 w 818"/>
                  <a:gd name="T37" fmla="*/ 0 h 817"/>
                  <a:gd name="T38" fmla="*/ 0 w 818"/>
                  <a:gd name="T39" fmla="*/ 0 h 817"/>
                  <a:gd name="T40" fmla="*/ 0 w 818"/>
                  <a:gd name="T41" fmla="*/ 0 h 817"/>
                  <a:gd name="T42" fmla="*/ 0 w 818"/>
                  <a:gd name="T43" fmla="*/ 0 h 817"/>
                  <a:gd name="T44" fmla="*/ 0 w 818"/>
                  <a:gd name="T45" fmla="*/ 0 h 817"/>
                  <a:gd name="T46" fmla="*/ 0 w 818"/>
                  <a:gd name="T47" fmla="*/ 0 h 817"/>
                  <a:gd name="T48" fmla="*/ 0 w 818"/>
                  <a:gd name="T49" fmla="*/ 0 h 817"/>
                  <a:gd name="T50" fmla="*/ 0 w 818"/>
                  <a:gd name="T51" fmla="*/ 0 h 817"/>
                  <a:gd name="T52" fmla="*/ 0 w 818"/>
                  <a:gd name="T53" fmla="*/ 0 h 817"/>
                  <a:gd name="T54" fmla="*/ 0 w 818"/>
                  <a:gd name="T55" fmla="*/ 0 h 817"/>
                  <a:gd name="T56" fmla="*/ 0 w 818"/>
                  <a:gd name="T57" fmla="*/ 0 h 817"/>
                  <a:gd name="T58" fmla="*/ 0 w 818"/>
                  <a:gd name="T59" fmla="*/ 0 h 817"/>
                  <a:gd name="T60" fmla="*/ 0 w 818"/>
                  <a:gd name="T61" fmla="*/ 0 h 817"/>
                  <a:gd name="T62" fmla="*/ 0 w 818"/>
                  <a:gd name="T63" fmla="*/ 0 h 817"/>
                  <a:gd name="T64" fmla="*/ 0 w 818"/>
                  <a:gd name="T65" fmla="*/ 0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8" h="817">
                    <a:moveTo>
                      <a:pt x="233" y="40"/>
                    </a:moveTo>
                    <a:lnTo>
                      <a:pt x="222" y="30"/>
                    </a:lnTo>
                    <a:lnTo>
                      <a:pt x="212" y="22"/>
                    </a:lnTo>
                    <a:lnTo>
                      <a:pt x="200" y="16"/>
                    </a:lnTo>
                    <a:lnTo>
                      <a:pt x="188" y="10"/>
                    </a:lnTo>
                    <a:lnTo>
                      <a:pt x="176" y="5"/>
                    </a:lnTo>
                    <a:lnTo>
                      <a:pt x="162" y="2"/>
                    </a:lnTo>
                    <a:lnTo>
                      <a:pt x="150" y="0"/>
                    </a:lnTo>
                    <a:lnTo>
                      <a:pt x="137" y="0"/>
                    </a:lnTo>
                    <a:lnTo>
                      <a:pt x="124" y="0"/>
                    </a:lnTo>
                    <a:lnTo>
                      <a:pt x="111" y="2"/>
                    </a:lnTo>
                    <a:lnTo>
                      <a:pt x="98" y="5"/>
                    </a:lnTo>
                    <a:lnTo>
                      <a:pt x="86" y="10"/>
                    </a:lnTo>
                    <a:lnTo>
                      <a:pt x="73" y="16"/>
                    </a:lnTo>
                    <a:lnTo>
                      <a:pt x="62" y="22"/>
                    </a:lnTo>
                    <a:lnTo>
                      <a:pt x="51" y="30"/>
                    </a:lnTo>
                    <a:lnTo>
                      <a:pt x="40" y="40"/>
                    </a:lnTo>
                    <a:lnTo>
                      <a:pt x="31" y="50"/>
                    </a:lnTo>
                    <a:lnTo>
                      <a:pt x="23" y="61"/>
                    </a:lnTo>
                    <a:lnTo>
                      <a:pt x="16" y="73"/>
                    </a:lnTo>
                    <a:lnTo>
                      <a:pt x="10" y="85"/>
                    </a:lnTo>
                    <a:lnTo>
                      <a:pt x="6" y="97"/>
                    </a:lnTo>
                    <a:lnTo>
                      <a:pt x="3" y="110"/>
                    </a:lnTo>
                    <a:lnTo>
                      <a:pt x="1" y="123"/>
                    </a:lnTo>
                    <a:lnTo>
                      <a:pt x="0" y="136"/>
                    </a:lnTo>
                    <a:lnTo>
                      <a:pt x="1" y="149"/>
                    </a:lnTo>
                    <a:lnTo>
                      <a:pt x="3" y="163"/>
                    </a:lnTo>
                    <a:lnTo>
                      <a:pt x="6" y="175"/>
                    </a:lnTo>
                    <a:lnTo>
                      <a:pt x="10" y="187"/>
                    </a:lnTo>
                    <a:lnTo>
                      <a:pt x="16" y="200"/>
                    </a:lnTo>
                    <a:lnTo>
                      <a:pt x="23" y="211"/>
                    </a:lnTo>
                    <a:lnTo>
                      <a:pt x="31" y="223"/>
                    </a:lnTo>
                    <a:lnTo>
                      <a:pt x="40" y="233"/>
                    </a:lnTo>
                    <a:lnTo>
                      <a:pt x="585" y="778"/>
                    </a:lnTo>
                    <a:lnTo>
                      <a:pt x="596" y="787"/>
                    </a:lnTo>
                    <a:lnTo>
                      <a:pt x="607" y="795"/>
                    </a:lnTo>
                    <a:lnTo>
                      <a:pt x="618" y="802"/>
                    </a:lnTo>
                    <a:lnTo>
                      <a:pt x="631" y="808"/>
                    </a:lnTo>
                    <a:lnTo>
                      <a:pt x="643" y="812"/>
                    </a:lnTo>
                    <a:lnTo>
                      <a:pt x="656" y="815"/>
                    </a:lnTo>
                    <a:lnTo>
                      <a:pt x="669" y="817"/>
                    </a:lnTo>
                    <a:lnTo>
                      <a:pt x="681" y="817"/>
                    </a:lnTo>
                    <a:lnTo>
                      <a:pt x="695" y="817"/>
                    </a:lnTo>
                    <a:lnTo>
                      <a:pt x="707" y="815"/>
                    </a:lnTo>
                    <a:lnTo>
                      <a:pt x="721" y="812"/>
                    </a:lnTo>
                    <a:lnTo>
                      <a:pt x="733" y="808"/>
                    </a:lnTo>
                    <a:lnTo>
                      <a:pt x="746" y="802"/>
                    </a:lnTo>
                    <a:lnTo>
                      <a:pt x="757" y="795"/>
                    </a:lnTo>
                    <a:lnTo>
                      <a:pt x="767" y="787"/>
                    </a:lnTo>
                    <a:lnTo>
                      <a:pt x="778" y="778"/>
                    </a:lnTo>
                    <a:lnTo>
                      <a:pt x="787" y="767"/>
                    </a:lnTo>
                    <a:lnTo>
                      <a:pt x="795" y="756"/>
                    </a:lnTo>
                    <a:lnTo>
                      <a:pt x="802" y="745"/>
                    </a:lnTo>
                    <a:lnTo>
                      <a:pt x="808" y="732"/>
                    </a:lnTo>
                    <a:lnTo>
                      <a:pt x="813" y="720"/>
                    </a:lnTo>
                    <a:lnTo>
                      <a:pt x="816" y="707"/>
                    </a:lnTo>
                    <a:lnTo>
                      <a:pt x="817" y="694"/>
                    </a:lnTo>
                    <a:lnTo>
                      <a:pt x="818" y="681"/>
                    </a:lnTo>
                    <a:lnTo>
                      <a:pt x="817" y="668"/>
                    </a:lnTo>
                    <a:lnTo>
                      <a:pt x="816" y="655"/>
                    </a:lnTo>
                    <a:lnTo>
                      <a:pt x="813" y="642"/>
                    </a:lnTo>
                    <a:lnTo>
                      <a:pt x="808" y="630"/>
                    </a:lnTo>
                    <a:lnTo>
                      <a:pt x="802" y="618"/>
                    </a:lnTo>
                    <a:lnTo>
                      <a:pt x="795" y="606"/>
                    </a:lnTo>
                    <a:lnTo>
                      <a:pt x="787" y="595"/>
                    </a:lnTo>
                    <a:lnTo>
                      <a:pt x="778" y="584"/>
                    </a:lnTo>
                    <a:lnTo>
                      <a:pt x="233" y="40"/>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2" name="Freeform 1182">
                <a:extLst>
                  <a:ext uri="{FF2B5EF4-FFF2-40B4-BE49-F238E27FC236}">
                    <a16:creationId xmlns:a16="http://schemas.microsoft.com/office/drawing/2014/main" id="{08F408E8-6F98-494F-AF3C-7C16BD4813DF}"/>
                  </a:ext>
                </a:extLst>
              </p:cNvPr>
              <p:cNvSpPr>
                <a:spLocks/>
              </p:cNvSpPr>
              <p:nvPr/>
            </p:nvSpPr>
            <p:spPr bwMode="auto">
              <a:xfrm>
                <a:off x="3546" y="3350"/>
                <a:ext cx="76" cy="58"/>
              </a:xfrm>
              <a:custGeom>
                <a:avLst/>
                <a:gdLst>
                  <a:gd name="T0" fmla="*/ 0 w 1127"/>
                  <a:gd name="T1" fmla="*/ 0 h 868"/>
                  <a:gd name="T2" fmla="*/ 0 w 1127"/>
                  <a:gd name="T3" fmla="*/ 0 h 868"/>
                  <a:gd name="T4" fmla="*/ 0 w 1127"/>
                  <a:gd name="T5" fmla="*/ 0 h 868"/>
                  <a:gd name="T6" fmla="*/ 0 w 1127"/>
                  <a:gd name="T7" fmla="*/ 0 h 868"/>
                  <a:gd name="T8" fmla="*/ 0 w 1127"/>
                  <a:gd name="T9" fmla="*/ 0 h 868"/>
                  <a:gd name="T10" fmla="*/ 0 w 1127"/>
                  <a:gd name="T11" fmla="*/ 0 h 868"/>
                  <a:gd name="T12" fmla="*/ 0 w 1127"/>
                  <a:gd name="T13" fmla="*/ 0 h 868"/>
                  <a:gd name="T14" fmla="*/ 0 w 1127"/>
                  <a:gd name="T15" fmla="*/ 0 h 868"/>
                  <a:gd name="T16" fmla="*/ 0 w 1127"/>
                  <a:gd name="T17" fmla="*/ 0 h 868"/>
                  <a:gd name="T18" fmla="*/ 0 w 1127"/>
                  <a:gd name="T19" fmla="*/ 0 h 868"/>
                  <a:gd name="T20" fmla="*/ 0 w 1127"/>
                  <a:gd name="T21" fmla="*/ 0 h 868"/>
                  <a:gd name="T22" fmla="*/ 0 w 1127"/>
                  <a:gd name="T23" fmla="*/ 0 h 868"/>
                  <a:gd name="T24" fmla="*/ 0 w 1127"/>
                  <a:gd name="T25" fmla="*/ 0 h 868"/>
                  <a:gd name="T26" fmla="*/ 0 w 1127"/>
                  <a:gd name="T27" fmla="*/ 0 h 868"/>
                  <a:gd name="T28" fmla="*/ 0 w 1127"/>
                  <a:gd name="T29" fmla="*/ 0 h 868"/>
                  <a:gd name="T30" fmla="*/ 0 w 1127"/>
                  <a:gd name="T31" fmla="*/ 0 h 868"/>
                  <a:gd name="T32" fmla="*/ 0 w 1127"/>
                  <a:gd name="T33" fmla="*/ 0 h 868"/>
                  <a:gd name="T34" fmla="*/ 0 w 1127"/>
                  <a:gd name="T35" fmla="*/ 0 h 868"/>
                  <a:gd name="T36" fmla="*/ 0 w 1127"/>
                  <a:gd name="T37" fmla="*/ 0 h 868"/>
                  <a:gd name="T38" fmla="*/ 0 w 1127"/>
                  <a:gd name="T39" fmla="*/ 0 h 868"/>
                  <a:gd name="T40" fmla="*/ 0 w 1127"/>
                  <a:gd name="T41" fmla="*/ 0 h 868"/>
                  <a:gd name="T42" fmla="*/ 0 w 1127"/>
                  <a:gd name="T43" fmla="*/ 0 h 868"/>
                  <a:gd name="T44" fmla="*/ 0 w 1127"/>
                  <a:gd name="T45" fmla="*/ 0 h 868"/>
                  <a:gd name="T46" fmla="*/ 0 w 1127"/>
                  <a:gd name="T47" fmla="*/ 0 h 868"/>
                  <a:gd name="T48" fmla="*/ 0 w 1127"/>
                  <a:gd name="T49" fmla="*/ 0 h 868"/>
                  <a:gd name="T50" fmla="*/ 0 w 1127"/>
                  <a:gd name="T51" fmla="*/ 0 h 868"/>
                  <a:gd name="T52" fmla="*/ 0 w 1127"/>
                  <a:gd name="T53" fmla="*/ 0 h 868"/>
                  <a:gd name="T54" fmla="*/ 0 w 1127"/>
                  <a:gd name="T55" fmla="*/ 0 h 868"/>
                  <a:gd name="T56" fmla="*/ 0 w 1127"/>
                  <a:gd name="T57" fmla="*/ 0 h 868"/>
                  <a:gd name="T58" fmla="*/ 0 w 1127"/>
                  <a:gd name="T59" fmla="*/ 0 h 868"/>
                  <a:gd name="T60" fmla="*/ 0 w 1127"/>
                  <a:gd name="T61" fmla="*/ 0 h 868"/>
                  <a:gd name="T62" fmla="*/ 0 w 1127"/>
                  <a:gd name="T63" fmla="*/ 0 h 868"/>
                  <a:gd name="T64" fmla="*/ 0 w 1127"/>
                  <a:gd name="T65" fmla="*/ 0 h 868"/>
                  <a:gd name="T66" fmla="*/ 0 w 1127"/>
                  <a:gd name="T67" fmla="*/ 0 h 868"/>
                  <a:gd name="T68" fmla="*/ 0 w 1127"/>
                  <a:gd name="T69" fmla="*/ 0 h 868"/>
                  <a:gd name="T70" fmla="*/ 0 w 1127"/>
                  <a:gd name="T71" fmla="*/ 0 h 868"/>
                  <a:gd name="T72" fmla="*/ 0 w 1127"/>
                  <a:gd name="T73" fmla="*/ 0 h 868"/>
                  <a:gd name="T74" fmla="*/ 0 w 1127"/>
                  <a:gd name="T75" fmla="*/ 0 h 868"/>
                  <a:gd name="T76" fmla="*/ 0 w 1127"/>
                  <a:gd name="T77" fmla="*/ 0 h 868"/>
                  <a:gd name="T78" fmla="*/ 0 w 1127"/>
                  <a:gd name="T79" fmla="*/ 0 h 868"/>
                  <a:gd name="T80" fmla="*/ 0 w 1127"/>
                  <a:gd name="T81" fmla="*/ 0 h 868"/>
                  <a:gd name="T82" fmla="*/ 0 w 1127"/>
                  <a:gd name="T83" fmla="*/ 0 h 868"/>
                  <a:gd name="T84" fmla="*/ 0 w 1127"/>
                  <a:gd name="T85" fmla="*/ 0 h 868"/>
                  <a:gd name="T86" fmla="*/ 0 w 1127"/>
                  <a:gd name="T87" fmla="*/ 0 h 868"/>
                  <a:gd name="T88" fmla="*/ 0 w 1127"/>
                  <a:gd name="T89" fmla="*/ 0 h 868"/>
                  <a:gd name="T90" fmla="*/ 0 w 1127"/>
                  <a:gd name="T91" fmla="*/ 0 h 868"/>
                  <a:gd name="T92" fmla="*/ 0 w 1127"/>
                  <a:gd name="T93" fmla="*/ 0 h 868"/>
                  <a:gd name="T94" fmla="*/ 0 w 1127"/>
                  <a:gd name="T95" fmla="*/ 0 h 868"/>
                  <a:gd name="T96" fmla="*/ 0 w 1127"/>
                  <a:gd name="T97" fmla="*/ 0 h 868"/>
                  <a:gd name="T98" fmla="*/ 0 w 1127"/>
                  <a:gd name="T99" fmla="*/ 0 h 868"/>
                  <a:gd name="T100" fmla="*/ 0 w 1127"/>
                  <a:gd name="T101" fmla="*/ 0 h 868"/>
                  <a:gd name="T102" fmla="*/ 0 w 1127"/>
                  <a:gd name="T103" fmla="*/ 0 h 868"/>
                  <a:gd name="T104" fmla="*/ 0 w 1127"/>
                  <a:gd name="T105" fmla="*/ 0 h 868"/>
                  <a:gd name="T106" fmla="*/ 0 w 1127"/>
                  <a:gd name="T107" fmla="*/ 0 h 868"/>
                  <a:gd name="T108" fmla="*/ 0 w 1127"/>
                  <a:gd name="T109" fmla="*/ 0 h 868"/>
                  <a:gd name="T110" fmla="*/ 0 w 1127"/>
                  <a:gd name="T111" fmla="*/ 0 h 868"/>
                  <a:gd name="T112" fmla="*/ 0 w 1127"/>
                  <a:gd name="T113" fmla="*/ 0 h 868"/>
                  <a:gd name="T114" fmla="*/ 0 w 1127"/>
                  <a:gd name="T115" fmla="*/ 0 h 868"/>
                  <a:gd name="T116" fmla="*/ 0 w 1127"/>
                  <a:gd name="T117" fmla="*/ 0 h 86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27" h="868">
                    <a:moveTo>
                      <a:pt x="945" y="591"/>
                    </a:moveTo>
                    <a:lnTo>
                      <a:pt x="948" y="590"/>
                    </a:lnTo>
                    <a:lnTo>
                      <a:pt x="938" y="593"/>
                    </a:lnTo>
                    <a:lnTo>
                      <a:pt x="919" y="595"/>
                    </a:lnTo>
                    <a:lnTo>
                      <a:pt x="907" y="596"/>
                    </a:lnTo>
                    <a:lnTo>
                      <a:pt x="893" y="596"/>
                    </a:lnTo>
                    <a:lnTo>
                      <a:pt x="877" y="594"/>
                    </a:lnTo>
                    <a:lnTo>
                      <a:pt x="860" y="592"/>
                    </a:lnTo>
                    <a:lnTo>
                      <a:pt x="840" y="588"/>
                    </a:lnTo>
                    <a:lnTo>
                      <a:pt x="821" y="582"/>
                    </a:lnTo>
                    <a:lnTo>
                      <a:pt x="799" y="573"/>
                    </a:lnTo>
                    <a:lnTo>
                      <a:pt x="777" y="562"/>
                    </a:lnTo>
                    <a:lnTo>
                      <a:pt x="754" y="548"/>
                    </a:lnTo>
                    <a:lnTo>
                      <a:pt x="730" y="532"/>
                    </a:lnTo>
                    <a:lnTo>
                      <a:pt x="717" y="523"/>
                    </a:lnTo>
                    <a:lnTo>
                      <a:pt x="706" y="512"/>
                    </a:lnTo>
                    <a:lnTo>
                      <a:pt x="693" y="501"/>
                    </a:lnTo>
                    <a:lnTo>
                      <a:pt x="680" y="488"/>
                    </a:lnTo>
                    <a:lnTo>
                      <a:pt x="662" y="469"/>
                    </a:lnTo>
                    <a:lnTo>
                      <a:pt x="611" y="418"/>
                    </a:lnTo>
                    <a:lnTo>
                      <a:pt x="538" y="347"/>
                    </a:lnTo>
                    <a:lnTo>
                      <a:pt x="456" y="264"/>
                    </a:lnTo>
                    <a:lnTo>
                      <a:pt x="374" y="181"/>
                    </a:lnTo>
                    <a:lnTo>
                      <a:pt x="302" y="110"/>
                    </a:lnTo>
                    <a:lnTo>
                      <a:pt x="251" y="59"/>
                    </a:lnTo>
                    <a:lnTo>
                      <a:pt x="231" y="40"/>
                    </a:lnTo>
                    <a:lnTo>
                      <a:pt x="221" y="30"/>
                    </a:lnTo>
                    <a:lnTo>
                      <a:pt x="211" y="22"/>
                    </a:lnTo>
                    <a:lnTo>
                      <a:pt x="198" y="16"/>
                    </a:lnTo>
                    <a:lnTo>
                      <a:pt x="187" y="10"/>
                    </a:lnTo>
                    <a:lnTo>
                      <a:pt x="174" y="6"/>
                    </a:lnTo>
                    <a:lnTo>
                      <a:pt x="161" y="3"/>
                    </a:lnTo>
                    <a:lnTo>
                      <a:pt x="149" y="0"/>
                    </a:lnTo>
                    <a:lnTo>
                      <a:pt x="135" y="0"/>
                    </a:lnTo>
                    <a:lnTo>
                      <a:pt x="122" y="0"/>
                    </a:lnTo>
                    <a:lnTo>
                      <a:pt x="109" y="3"/>
                    </a:lnTo>
                    <a:lnTo>
                      <a:pt x="97" y="6"/>
                    </a:lnTo>
                    <a:lnTo>
                      <a:pt x="83" y="10"/>
                    </a:lnTo>
                    <a:lnTo>
                      <a:pt x="72" y="16"/>
                    </a:lnTo>
                    <a:lnTo>
                      <a:pt x="61" y="23"/>
                    </a:lnTo>
                    <a:lnTo>
                      <a:pt x="49" y="30"/>
                    </a:lnTo>
                    <a:lnTo>
                      <a:pt x="39" y="41"/>
                    </a:lnTo>
                    <a:lnTo>
                      <a:pt x="30" y="51"/>
                    </a:lnTo>
                    <a:lnTo>
                      <a:pt x="21" y="61"/>
                    </a:lnTo>
                    <a:lnTo>
                      <a:pt x="15" y="74"/>
                    </a:lnTo>
                    <a:lnTo>
                      <a:pt x="9" y="85"/>
                    </a:lnTo>
                    <a:lnTo>
                      <a:pt x="5" y="98"/>
                    </a:lnTo>
                    <a:lnTo>
                      <a:pt x="2" y="111"/>
                    </a:lnTo>
                    <a:lnTo>
                      <a:pt x="0" y="124"/>
                    </a:lnTo>
                    <a:lnTo>
                      <a:pt x="0" y="137"/>
                    </a:lnTo>
                    <a:lnTo>
                      <a:pt x="0" y="150"/>
                    </a:lnTo>
                    <a:lnTo>
                      <a:pt x="2" y="163"/>
                    </a:lnTo>
                    <a:lnTo>
                      <a:pt x="5" y="175"/>
                    </a:lnTo>
                    <a:lnTo>
                      <a:pt x="9" y="188"/>
                    </a:lnTo>
                    <a:lnTo>
                      <a:pt x="15" y="200"/>
                    </a:lnTo>
                    <a:lnTo>
                      <a:pt x="22" y="211"/>
                    </a:lnTo>
                    <a:lnTo>
                      <a:pt x="30" y="223"/>
                    </a:lnTo>
                    <a:lnTo>
                      <a:pt x="40" y="233"/>
                    </a:lnTo>
                    <a:lnTo>
                      <a:pt x="487" y="680"/>
                    </a:lnTo>
                    <a:lnTo>
                      <a:pt x="506" y="699"/>
                    </a:lnTo>
                    <a:lnTo>
                      <a:pt x="526" y="717"/>
                    </a:lnTo>
                    <a:lnTo>
                      <a:pt x="546" y="734"/>
                    </a:lnTo>
                    <a:lnTo>
                      <a:pt x="566" y="750"/>
                    </a:lnTo>
                    <a:lnTo>
                      <a:pt x="586" y="765"/>
                    </a:lnTo>
                    <a:lnTo>
                      <a:pt x="606" y="777"/>
                    </a:lnTo>
                    <a:lnTo>
                      <a:pt x="626" y="789"/>
                    </a:lnTo>
                    <a:lnTo>
                      <a:pt x="646" y="801"/>
                    </a:lnTo>
                    <a:lnTo>
                      <a:pt x="666" y="811"/>
                    </a:lnTo>
                    <a:lnTo>
                      <a:pt x="685" y="820"/>
                    </a:lnTo>
                    <a:lnTo>
                      <a:pt x="705" y="829"/>
                    </a:lnTo>
                    <a:lnTo>
                      <a:pt x="725" y="836"/>
                    </a:lnTo>
                    <a:lnTo>
                      <a:pt x="744" y="843"/>
                    </a:lnTo>
                    <a:lnTo>
                      <a:pt x="763" y="848"/>
                    </a:lnTo>
                    <a:lnTo>
                      <a:pt x="781" y="853"/>
                    </a:lnTo>
                    <a:lnTo>
                      <a:pt x="800" y="858"/>
                    </a:lnTo>
                    <a:lnTo>
                      <a:pt x="819" y="861"/>
                    </a:lnTo>
                    <a:lnTo>
                      <a:pt x="836" y="864"/>
                    </a:lnTo>
                    <a:lnTo>
                      <a:pt x="854" y="866"/>
                    </a:lnTo>
                    <a:lnTo>
                      <a:pt x="870" y="867"/>
                    </a:lnTo>
                    <a:lnTo>
                      <a:pt x="887" y="868"/>
                    </a:lnTo>
                    <a:lnTo>
                      <a:pt x="904" y="868"/>
                    </a:lnTo>
                    <a:lnTo>
                      <a:pt x="920" y="868"/>
                    </a:lnTo>
                    <a:lnTo>
                      <a:pt x="935" y="868"/>
                    </a:lnTo>
                    <a:lnTo>
                      <a:pt x="963" y="865"/>
                    </a:lnTo>
                    <a:lnTo>
                      <a:pt x="990" y="861"/>
                    </a:lnTo>
                    <a:lnTo>
                      <a:pt x="1014" y="854"/>
                    </a:lnTo>
                    <a:lnTo>
                      <a:pt x="1036" y="848"/>
                    </a:lnTo>
                    <a:lnTo>
                      <a:pt x="1048" y="843"/>
                    </a:lnTo>
                    <a:lnTo>
                      <a:pt x="1061" y="836"/>
                    </a:lnTo>
                    <a:lnTo>
                      <a:pt x="1072" y="829"/>
                    </a:lnTo>
                    <a:lnTo>
                      <a:pt x="1082" y="820"/>
                    </a:lnTo>
                    <a:lnTo>
                      <a:pt x="1092" y="811"/>
                    </a:lnTo>
                    <a:lnTo>
                      <a:pt x="1100" y="801"/>
                    </a:lnTo>
                    <a:lnTo>
                      <a:pt x="1107" y="790"/>
                    </a:lnTo>
                    <a:lnTo>
                      <a:pt x="1113" y="778"/>
                    </a:lnTo>
                    <a:lnTo>
                      <a:pt x="1119" y="767"/>
                    </a:lnTo>
                    <a:lnTo>
                      <a:pt x="1122" y="754"/>
                    </a:lnTo>
                    <a:lnTo>
                      <a:pt x="1125" y="741"/>
                    </a:lnTo>
                    <a:lnTo>
                      <a:pt x="1126" y="727"/>
                    </a:lnTo>
                    <a:lnTo>
                      <a:pt x="1127" y="715"/>
                    </a:lnTo>
                    <a:lnTo>
                      <a:pt x="1125" y="701"/>
                    </a:lnTo>
                    <a:lnTo>
                      <a:pt x="1123" y="688"/>
                    </a:lnTo>
                    <a:lnTo>
                      <a:pt x="1119" y="675"/>
                    </a:lnTo>
                    <a:lnTo>
                      <a:pt x="1113" y="661"/>
                    </a:lnTo>
                    <a:lnTo>
                      <a:pt x="1107" y="649"/>
                    </a:lnTo>
                    <a:lnTo>
                      <a:pt x="1099" y="638"/>
                    </a:lnTo>
                    <a:lnTo>
                      <a:pt x="1091" y="628"/>
                    </a:lnTo>
                    <a:lnTo>
                      <a:pt x="1081" y="619"/>
                    </a:lnTo>
                    <a:lnTo>
                      <a:pt x="1071" y="610"/>
                    </a:lnTo>
                    <a:lnTo>
                      <a:pt x="1061" y="603"/>
                    </a:lnTo>
                    <a:lnTo>
                      <a:pt x="1049" y="597"/>
                    </a:lnTo>
                    <a:lnTo>
                      <a:pt x="1037" y="592"/>
                    </a:lnTo>
                    <a:lnTo>
                      <a:pt x="1024" y="588"/>
                    </a:lnTo>
                    <a:lnTo>
                      <a:pt x="1011" y="585"/>
                    </a:lnTo>
                    <a:lnTo>
                      <a:pt x="999" y="584"/>
                    </a:lnTo>
                    <a:lnTo>
                      <a:pt x="985" y="584"/>
                    </a:lnTo>
                    <a:lnTo>
                      <a:pt x="972" y="585"/>
                    </a:lnTo>
                    <a:lnTo>
                      <a:pt x="958" y="588"/>
                    </a:lnTo>
                    <a:lnTo>
                      <a:pt x="945" y="591"/>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3" name="Freeform 1183">
                <a:extLst>
                  <a:ext uri="{FF2B5EF4-FFF2-40B4-BE49-F238E27FC236}">
                    <a16:creationId xmlns:a16="http://schemas.microsoft.com/office/drawing/2014/main" id="{97E7B54D-C36C-4506-A10A-F313CF4CC5BE}"/>
                  </a:ext>
                </a:extLst>
              </p:cNvPr>
              <p:cNvSpPr>
                <a:spLocks/>
              </p:cNvSpPr>
              <p:nvPr/>
            </p:nvSpPr>
            <p:spPr bwMode="auto">
              <a:xfrm>
                <a:off x="3510" y="3176"/>
                <a:ext cx="167" cy="175"/>
              </a:xfrm>
              <a:custGeom>
                <a:avLst/>
                <a:gdLst>
                  <a:gd name="T0" fmla="*/ 0 w 2501"/>
                  <a:gd name="T1" fmla="*/ 0 h 2633"/>
                  <a:gd name="T2" fmla="*/ 0 w 2501"/>
                  <a:gd name="T3" fmla="*/ 0 h 2633"/>
                  <a:gd name="T4" fmla="*/ 0 w 2501"/>
                  <a:gd name="T5" fmla="*/ 0 h 2633"/>
                  <a:gd name="T6" fmla="*/ 0 w 2501"/>
                  <a:gd name="T7" fmla="*/ 0 h 2633"/>
                  <a:gd name="T8" fmla="*/ 0 w 2501"/>
                  <a:gd name="T9" fmla="*/ 0 h 2633"/>
                  <a:gd name="T10" fmla="*/ 0 w 2501"/>
                  <a:gd name="T11" fmla="*/ 0 h 2633"/>
                  <a:gd name="T12" fmla="*/ 0 w 2501"/>
                  <a:gd name="T13" fmla="*/ 0 h 2633"/>
                  <a:gd name="T14" fmla="*/ 0 w 2501"/>
                  <a:gd name="T15" fmla="*/ 0 h 2633"/>
                  <a:gd name="T16" fmla="*/ 0 w 2501"/>
                  <a:gd name="T17" fmla="*/ 0 h 2633"/>
                  <a:gd name="T18" fmla="*/ 0 w 2501"/>
                  <a:gd name="T19" fmla="*/ 0 h 2633"/>
                  <a:gd name="T20" fmla="*/ 0 w 2501"/>
                  <a:gd name="T21" fmla="*/ 0 h 2633"/>
                  <a:gd name="T22" fmla="*/ 0 w 2501"/>
                  <a:gd name="T23" fmla="*/ 0 h 2633"/>
                  <a:gd name="T24" fmla="*/ 0 w 2501"/>
                  <a:gd name="T25" fmla="*/ 0 h 2633"/>
                  <a:gd name="T26" fmla="*/ 0 w 2501"/>
                  <a:gd name="T27" fmla="*/ 0 h 2633"/>
                  <a:gd name="T28" fmla="*/ 0 w 2501"/>
                  <a:gd name="T29" fmla="*/ 0 h 2633"/>
                  <a:gd name="T30" fmla="*/ 0 w 2501"/>
                  <a:gd name="T31" fmla="*/ 0 h 2633"/>
                  <a:gd name="T32" fmla="*/ 0 w 2501"/>
                  <a:gd name="T33" fmla="*/ 0 h 2633"/>
                  <a:gd name="T34" fmla="*/ 0 w 2501"/>
                  <a:gd name="T35" fmla="*/ 0 h 2633"/>
                  <a:gd name="T36" fmla="*/ 0 w 2501"/>
                  <a:gd name="T37" fmla="*/ 0 h 2633"/>
                  <a:gd name="T38" fmla="*/ 0 w 2501"/>
                  <a:gd name="T39" fmla="*/ 0 h 2633"/>
                  <a:gd name="T40" fmla="*/ 0 w 2501"/>
                  <a:gd name="T41" fmla="*/ 0 h 2633"/>
                  <a:gd name="T42" fmla="*/ 0 w 2501"/>
                  <a:gd name="T43" fmla="*/ 0 h 2633"/>
                  <a:gd name="T44" fmla="*/ 0 w 2501"/>
                  <a:gd name="T45" fmla="*/ 0 h 2633"/>
                  <a:gd name="T46" fmla="*/ 0 w 2501"/>
                  <a:gd name="T47" fmla="*/ 0 h 2633"/>
                  <a:gd name="T48" fmla="*/ 0 w 2501"/>
                  <a:gd name="T49" fmla="*/ 0 h 2633"/>
                  <a:gd name="T50" fmla="*/ 0 w 2501"/>
                  <a:gd name="T51" fmla="*/ 0 h 2633"/>
                  <a:gd name="T52" fmla="*/ 0 w 2501"/>
                  <a:gd name="T53" fmla="*/ 0 h 2633"/>
                  <a:gd name="T54" fmla="*/ 0 w 2501"/>
                  <a:gd name="T55" fmla="*/ 0 h 2633"/>
                  <a:gd name="T56" fmla="*/ 0 w 2501"/>
                  <a:gd name="T57" fmla="*/ 0 h 2633"/>
                  <a:gd name="T58" fmla="*/ 0 w 2501"/>
                  <a:gd name="T59" fmla="*/ 0 h 2633"/>
                  <a:gd name="T60" fmla="*/ 0 w 2501"/>
                  <a:gd name="T61" fmla="*/ 0 h 2633"/>
                  <a:gd name="T62" fmla="*/ 0 w 2501"/>
                  <a:gd name="T63" fmla="*/ 0 h 2633"/>
                  <a:gd name="T64" fmla="*/ 0 w 2501"/>
                  <a:gd name="T65" fmla="*/ 0 h 2633"/>
                  <a:gd name="T66" fmla="*/ 0 w 2501"/>
                  <a:gd name="T67" fmla="*/ 0 h 2633"/>
                  <a:gd name="T68" fmla="*/ 0 w 2501"/>
                  <a:gd name="T69" fmla="*/ 0 h 2633"/>
                  <a:gd name="T70" fmla="*/ 0 w 2501"/>
                  <a:gd name="T71" fmla="*/ 0 h 2633"/>
                  <a:gd name="T72" fmla="*/ 0 w 2501"/>
                  <a:gd name="T73" fmla="*/ 0 h 2633"/>
                  <a:gd name="T74" fmla="*/ 0 w 2501"/>
                  <a:gd name="T75" fmla="*/ 0 h 2633"/>
                  <a:gd name="T76" fmla="*/ 0 w 2501"/>
                  <a:gd name="T77" fmla="*/ 0 h 2633"/>
                  <a:gd name="T78" fmla="*/ 0 w 2501"/>
                  <a:gd name="T79" fmla="*/ 0 h 2633"/>
                  <a:gd name="T80" fmla="*/ 0 w 2501"/>
                  <a:gd name="T81" fmla="*/ 0 h 2633"/>
                  <a:gd name="T82" fmla="*/ 0 w 2501"/>
                  <a:gd name="T83" fmla="*/ 0 h 2633"/>
                  <a:gd name="T84" fmla="*/ 0 w 2501"/>
                  <a:gd name="T85" fmla="*/ 0 h 2633"/>
                  <a:gd name="T86" fmla="*/ 0 w 2501"/>
                  <a:gd name="T87" fmla="*/ 0 h 2633"/>
                  <a:gd name="T88" fmla="*/ 0 w 2501"/>
                  <a:gd name="T89" fmla="*/ 0 h 2633"/>
                  <a:gd name="T90" fmla="*/ 0 w 2501"/>
                  <a:gd name="T91" fmla="*/ 0 h 2633"/>
                  <a:gd name="T92" fmla="*/ 0 w 2501"/>
                  <a:gd name="T93" fmla="*/ 0 h 2633"/>
                  <a:gd name="T94" fmla="*/ 0 w 2501"/>
                  <a:gd name="T95" fmla="*/ 0 h 2633"/>
                  <a:gd name="T96" fmla="*/ 0 w 2501"/>
                  <a:gd name="T97" fmla="*/ 0 h 26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501" h="2633">
                    <a:moveTo>
                      <a:pt x="2461" y="2400"/>
                    </a:moveTo>
                    <a:lnTo>
                      <a:pt x="2118" y="2058"/>
                    </a:lnTo>
                    <a:lnTo>
                      <a:pt x="2117" y="2018"/>
                    </a:lnTo>
                    <a:lnTo>
                      <a:pt x="2115" y="1969"/>
                    </a:lnTo>
                    <a:lnTo>
                      <a:pt x="2111" y="1912"/>
                    </a:lnTo>
                    <a:lnTo>
                      <a:pt x="2107" y="1850"/>
                    </a:lnTo>
                    <a:lnTo>
                      <a:pt x="2103" y="1783"/>
                    </a:lnTo>
                    <a:lnTo>
                      <a:pt x="2097" y="1713"/>
                    </a:lnTo>
                    <a:lnTo>
                      <a:pt x="2090" y="1640"/>
                    </a:lnTo>
                    <a:lnTo>
                      <a:pt x="2081" y="1567"/>
                    </a:lnTo>
                    <a:lnTo>
                      <a:pt x="2077" y="1537"/>
                    </a:lnTo>
                    <a:lnTo>
                      <a:pt x="2072" y="1508"/>
                    </a:lnTo>
                    <a:lnTo>
                      <a:pt x="2067" y="1480"/>
                    </a:lnTo>
                    <a:lnTo>
                      <a:pt x="2061" y="1454"/>
                    </a:lnTo>
                    <a:lnTo>
                      <a:pt x="2054" y="1428"/>
                    </a:lnTo>
                    <a:lnTo>
                      <a:pt x="2046" y="1405"/>
                    </a:lnTo>
                    <a:lnTo>
                      <a:pt x="2038" y="1382"/>
                    </a:lnTo>
                    <a:lnTo>
                      <a:pt x="2029" y="1360"/>
                    </a:lnTo>
                    <a:lnTo>
                      <a:pt x="2019" y="1339"/>
                    </a:lnTo>
                    <a:lnTo>
                      <a:pt x="2010" y="1320"/>
                    </a:lnTo>
                    <a:lnTo>
                      <a:pt x="2000" y="1301"/>
                    </a:lnTo>
                    <a:lnTo>
                      <a:pt x="1989" y="1284"/>
                    </a:lnTo>
                    <a:lnTo>
                      <a:pt x="1978" y="1267"/>
                    </a:lnTo>
                    <a:lnTo>
                      <a:pt x="1966" y="1251"/>
                    </a:lnTo>
                    <a:lnTo>
                      <a:pt x="1954" y="1236"/>
                    </a:lnTo>
                    <a:lnTo>
                      <a:pt x="1942" y="1222"/>
                    </a:lnTo>
                    <a:lnTo>
                      <a:pt x="1928" y="1208"/>
                    </a:lnTo>
                    <a:lnTo>
                      <a:pt x="1916" y="1196"/>
                    </a:lnTo>
                    <a:lnTo>
                      <a:pt x="1903" y="1183"/>
                    </a:lnTo>
                    <a:lnTo>
                      <a:pt x="1889" y="1172"/>
                    </a:lnTo>
                    <a:lnTo>
                      <a:pt x="1861" y="1151"/>
                    </a:lnTo>
                    <a:lnTo>
                      <a:pt x="1832" y="1133"/>
                    </a:lnTo>
                    <a:lnTo>
                      <a:pt x="1803" y="1116"/>
                    </a:lnTo>
                    <a:lnTo>
                      <a:pt x="1773" y="1101"/>
                    </a:lnTo>
                    <a:lnTo>
                      <a:pt x="1744" y="1087"/>
                    </a:lnTo>
                    <a:lnTo>
                      <a:pt x="1714" y="1074"/>
                    </a:lnTo>
                    <a:lnTo>
                      <a:pt x="1695" y="1068"/>
                    </a:lnTo>
                    <a:lnTo>
                      <a:pt x="1674" y="1061"/>
                    </a:lnTo>
                    <a:lnTo>
                      <a:pt x="1650" y="1056"/>
                    </a:lnTo>
                    <a:lnTo>
                      <a:pt x="1625" y="1052"/>
                    </a:lnTo>
                    <a:lnTo>
                      <a:pt x="1599" y="1049"/>
                    </a:lnTo>
                    <a:lnTo>
                      <a:pt x="1571" y="1047"/>
                    </a:lnTo>
                    <a:lnTo>
                      <a:pt x="1542" y="1045"/>
                    </a:lnTo>
                    <a:lnTo>
                      <a:pt x="1512" y="1044"/>
                    </a:lnTo>
                    <a:lnTo>
                      <a:pt x="1481" y="1044"/>
                    </a:lnTo>
                    <a:lnTo>
                      <a:pt x="1449" y="1044"/>
                    </a:lnTo>
                    <a:lnTo>
                      <a:pt x="1416" y="1045"/>
                    </a:lnTo>
                    <a:lnTo>
                      <a:pt x="1383" y="1047"/>
                    </a:lnTo>
                    <a:lnTo>
                      <a:pt x="1317" y="1051"/>
                    </a:lnTo>
                    <a:lnTo>
                      <a:pt x="1251" y="1057"/>
                    </a:lnTo>
                    <a:lnTo>
                      <a:pt x="233" y="40"/>
                    </a:lnTo>
                    <a:lnTo>
                      <a:pt x="222" y="31"/>
                    </a:lnTo>
                    <a:lnTo>
                      <a:pt x="211" y="22"/>
                    </a:lnTo>
                    <a:lnTo>
                      <a:pt x="199" y="15"/>
                    </a:lnTo>
                    <a:lnTo>
                      <a:pt x="188" y="10"/>
                    </a:lnTo>
                    <a:lnTo>
                      <a:pt x="175" y="5"/>
                    </a:lnTo>
                    <a:lnTo>
                      <a:pt x="162" y="2"/>
                    </a:lnTo>
                    <a:lnTo>
                      <a:pt x="150" y="1"/>
                    </a:lnTo>
                    <a:lnTo>
                      <a:pt x="136" y="0"/>
                    </a:lnTo>
                    <a:lnTo>
                      <a:pt x="123" y="1"/>
                    </a:lnTo>
                    <a:lnTo>
                      <a:pt x="111" y="2"/>
                    </a:lnTo>
                    <a:lnTo>
                      <a:pt x="97" y="5"/>
                    </a:lnTo>
                    <a:lnTo>
                      <a:pt x="85" y="10"/>
                    </a:lnTo>
                    <a:lnTo>
                      <a:pt x="73" y="15"/>
                    </a:lnTo>
                    <a:lnTo>
                      <a:pt x="61" y="22"/>
                    </a:lnTo>
                    <a:lnTo>
                      <a:pt x="51" y="31"/>
                    </a:lnTo>
                    <a:lnTo>
                      <a:pt x="40" y="40"/>
                    </a:lnTo>
                    <a:lnTo>
                      <a:pt x="31" y="50"/>
                    </a:lnTo>
                    <a:lnTo>
                      <a:pt x="23" y="61"/>
                    </a:lnTo>
                    <a:lnTo>
                      <a:pt x="15" y="73"/>
                    </a:lnTo>
                    <a:lnTo>
                      <a:pt x="10" y="84"/>
                    </a:lnTo>
                    <a:lnTo>
                      <a:pt x="6" y="97"/>
                    </a:lnTo>
                    <a:lnTo>
                      <a:pt x="3" y="110"/>
                    </a:lnTo>
                    <a:lnTo>
                      <a:pt x="1" y="123"/>
                    </a:lnTo>
                    <a:lnTo>
                      <a:pt x="0" y="136"/>
                    </a:lnTo>
                    <a:lnTo>
                      <a:pt x="1" y="149"/>
                    </a:lnTo>
                    <a:lnTo>
                      <a:pt x="3" y="162"/>
                    </a:lnTo>
                    <a:lnTo>
                      <a:pt x="6" y="174"/>
                    </a:lnTo>
                    <a:lnTo>
                      <a:pt x="10" y="187"/>
                    </a:lnTo>
                    <a:lnTo>
                      <a:pt x="15" y="199"/>
                    </a:lnTo>
                    <a:lnTo>
                      <a:pt x="23" y="210"/>
                    </a:lnTo>
                    <a:lnTo>
                      <a:pt x="31" y="222"/>
                    </a:lnTo>
                    <a:lnTo>
                      <a:pt x="40" y="232"/>
                    </a:lnTo>
                    <a:lnTo>
                      <a:pt x="920" y="1113"/>
                    </a:lnTo>
                    <a:lnTo>
                      <a:pt x="912" y="1118"/>
                    </a:lnTo>
                    <a:lnTo>
                      <a:pt x="904" y="1124"/>
                    </a:lnTo>
                    <a:lnTo>
                      <a:pt x="896" y="1132"/>
                    </a:lnTo>
                    <a:lnTo>
                      <a:pt x="889" y="1138"/>
                    </a:lnTo>
                    <a:lnTo>
                      <a:pt x="883" y="1146"/>
                    </a:lnTo>
                    <a:lnTo>
                      <a:pt x="877" y="1154"/>
                    </a:lnTo>
                    <a:lnTo>
                      <a:pt x="872" y="1163"/>
                    </a:lnTo>
                    <a:lnTo>
                      <a:pt x="866" y="1172"/>
                    </a:lnTo>
                    <a:lnTo>
                      <a:pt x="862" y="1181"/>
                    </a:lnTo>
                    <a:lnTo>
                      <a:pt x="859" y="1191"/>
                    </a:lnTo>
                    <a:lnTo>
                      <a:pt x="856" y="1200"/>
                    </a:lnTo>
                    <a:lnTo>
                      <a:pt x="855" y="1210"/>
                    </a:lnTo>
                    <a:lnTo>
                      <a:pt x="853" y="1221"/>
                    </a:lnTo>
                    <a:lnTo>
                      <a:pt x="853" y="1231"/>
                    </a:lnTo>
                    <a:lnTo>
                      <a:pt x="854" y="1242"/>
                    </a:lnTo>
                    <a:lnTo>
                      <a:pt x="855" y="1253"/>
                    </a:lnTo>
                    <a:lnTo>
                      <a:pt x="858" y="1266"/>
                    </a:lnTo>
                    <a:lnTo>
                      <a:pt x="862" y="1280"/>
                    </a:lnTo>
                    <a:lnTo>
                      <a:pt x="867" y="1292"/>
                    </a:lnTo>
                    <a:lnTo>
                      <a:pt x="875" y="1303"/>
                    </a:lnTo>
                    <a:lnTo>
                      <a:pt x="882" y="1314"/>
                    </a:lnTo>
                    <a:lnTo>
                      <a:pt x="890" y="1324"/>
                    </a:lnTo>
                    <a:lnTo>
                      <a:pt x="900" y="1333"/>
                    </a:lnTo>
                    <a:lnTo>
                      <a:pt x="910" y="1342"/>
                    </a:lnTo>
                    <a:lnTo>
                      <a:pt x="921" y="1348"/>
                    </a:lnTo>
                    <a:lnTo>
                      <a:pt x="933" y="1354"/>
                    </a:lnTo>
                    <a:lnTo>
                      <a:pt x="945" y="1359"/>
                    </a:lnTo>
                    <a:lnTo>
                      <a:pt x="957" y="1362"/>
                    </a:lnTo>
                    <a:lnTo>
                      <a:pt x="971" y="1365"/>
                    </a:lnTo>
                    <a:lnTo>
                      <a:pt x="984" y="1366"/>
                    </a:lnTo>
                    <a:lnTo>
                      <a:pt x="998" y="1366"/>
                    </a:lnTo>
                    <a:lnTo>
                      <a:pt x="1012" y="1364"/>
                    </a:lnTo>
                    <a:lnTo>
                      <a:pt x="1061" y="1357"/>
                    </a:lnTo>
                    <a:lnTo>
                      <a:pt x="1109" y="1350"/>
                    </a:lnTo>
                    <a:lnTo>
                      <a:pt x="1158" y="1343"/>
                    </a:lnTo>
                    <a:lnTo>
                      <a:pt x="1207" y="1337"/>
                    </a:lnTo>
                    <a:lnTo>
                      <a:pt x="1253" y="1332"/>
                    </a:lnTo>
                    <a:lnTo>
                      <a:pt x="1299" y="1327"/>
                    </a:lnTo>
                    <a:lnTo>
                      <a:pt x="1343" y="1324"/>
                    </a:lnTo>
                    <a:lnTo>
                      <a:pt x="1386" y="1321"/>
                    </a:lnTo>
                    <a:lnTo>
                      <a:pt x="1426" y="1318"/>
                    </a:lnTo>
                    <a:lnTo>
                      <a:pt x="1463" y="1317"/>
                    </a:lnTo>
                    <a:lnTo>
                      <a:pt x="1496" y="1316"/>
                    </a:lnTo>
                    <a:lnTo>
                      <a:pt x="1527" y="1316"/>
                    </a:lnTo>
                    <a:lnTo>
                      <a:pt x="1554" y="1317"/>
                    </a:lnTo>
                    <a:lnTo>
                      <a:pt x="1577" y="1319"/>
                    </a:lnTo>
                    <a:lnTo>
                      <a:pt x="1595" y="1322"/>
                    </a:lnTo>
                    <a:lnTo>
                      <a:pt x="1609" y="1326"/>
                    </a:lnTo>
                    <a:lnTo>
                      <a:pt x="1630" y="1334"/>
                    </a:lnTo>
                    <a:lnTo>
                      <a:pt x="1649" y="1344"/>
                    </a:lnTo>
                    <a:lnTo>
                      <a:pt x="1668" y="1352"/>
                    </a:lnTo>
                    <a:lnTo>
                      <a:pt x="1685" y="1362"/>
                    </a:lnTo>
                    <a:lnTo>
                      <a:pt x="1701" y="1372"/>
                    </a:lnTo>
                    <a:lnTo>
                      <a:pt x="1716" y="1383"/>
                    </a:lnTo>
                    <a:lnTo>
                      <a:pt x="1731" y="1395"/>
                    </a:lnTo>
                    <a:lnTo>
                      <a:pt x="1743" y="1409"/>
                    </a:lnTo>
                    <a:lnTo>
                      <a:pt x="1756" y="1424"/>
                    </a:lnTo>
                    <a:lnTo>
                      <a:pt x="1767" y="1442"/>
                    </a:lnTo>
                    <a:lnTo>
                      <a:pt x="1776" y="1461"/>
                    </a:lnTo>
                    <a:lnTo>
                      <a:pt x="1786" y="1483"/>
                    </a:lnTo>
                    <a:lnTo>
                      <a:pt x="1793" y="1508"/>
                    </a:lnTo>
                    <a:lnTo>
                      <a:pt x="1800" y="1536"/>
                    </a:lnTo>
                    <a:lnTo>
                      <a:pt x="1806" y="1566"/>
                    </a:lnTo>
                    <a:lnTo>
                      <a:pt x="1812" y="1600"/>
                    </a:lnTo>
                    <a:lnTo>
                      <a:pt x="1821" y="1693"/>
                    </a:lnTo>
                    <a:lnTo>
                      <a:pt x="1829" y="1785"/>
                    </a:lnTo>
                    <a:lnTo>
                      <a:pt x="1835" y="1872"/>
                    </a:lnTo>
                    <a:lnTo>
                      <a:pt x="1841" y="1952"/>
                    </a:lnTo>
                    <a:lnTo>
                      <a:pt x="1844" y="2019"/>
                    </a:lnTo>
                    <a:lnTo>
                      <a:pt x="1846" y="2071"/>
                    </a:lnTo>
                    <a:lnTo>
                      <a:pt x="1847" y="2106"/>
                    </a:lnTo>
                    <a:lnTo>
                      <a:pt x="1847" y="2119"/>
                    </a:lnTo>
                    <a:lnTo>
                      <a:pt x="1849" y="2174"/>
                    </a:lnTo>
                    <a:lnTo>
                      <a:pt x="1850" y="2175"/>
                    </a:lnTo>
                    <a:lnTo>
                      <a:pt x="1854" y="2180"/>
                    </a:lnTo>
                    <a:lnTo>
                      <a:pt x="1860" y="2186"/>
                    </a:lnTo>
                    <a:lnTo>
                      <a:pt x="1867" y="2192"/>
                    </a:lnTo>
                    <a:lnTo>
                      <a:pt x="1875" y="2200"/>
                    </a:lnTo>
                    <a:lnTo>
                      <a:pt x="1881" y="2206"/>
                    </a:lnTo>
                    <a:lnTo>
                      <a:pt x="1885" y="2211"/>
                    </a:lnTo>
                    <a:lnTo>
                      <a:pt x="1887" y="2212"/>
                    </a:lnTo>
                    <a:lnTo>
                      <a:pt x="2269" y="2594"/>
                    </a:lnTo>
                    <a:lnTo>
                      <a:pt x="2278" y="2603"/>
                    </a:lnTo>
                    <a:lnTo>
                      <a:pt x="2289" y="2611"/>
                    </a:lnTo>
                    <a:lnTo>
                      <a:pt x="2301" y="2617"/>
                    </a:lnTo>
                    <a:lnTo>
                      <a:pt x="2313" y="2624"/>
                    </a:lnTo>
                    <a:lnTo>
                      <a:pt x="2326" y="2628"/>
                    </a:lnTo>
                    <a:lnTo>
                      <a:pt x="2338" y="2631"/>
                    </a:lnTo>
                    <a:lnTo>
                      <a:pt x="2351" y="2633"/>
                    </a:lnTo>
                    <a:lnTo>
                      <a:pt x="2365" y="2633"/>
                    </a:lnTo>
                    <a:lnTo>
                      <a:pt x="2377" y="2633"/>
                    </a:lnTo>
                    <a:lnTo>
                      <a:pt x="2391" y="2631"/>
                    </a:lnTo>
                    <a:lnTo>
                      <a:pt x="2403" y="2628"/>
                    </a:lnTo>
                    <a:lnTo>
                      <a:pt x="2415" y="2624"/>
                    </a:lnTo>
                    <a:lnTo>
                      <a:pt x="2428" y="2617"/>
                    </a:lnTo>
                    <a:lnTo>
                      <a:pt x="2439" y="2611"/>
                    </a:lnTo>
                    <a:lnTo>
                      <a:pt x="2451" y="2603"/>
                    </a:lnTo>
                    <a:lnTo>
                      <a:pt x="2461" y="2594"/>
                    </a:lnTo>
                    <a:lnTo>
                      <a:pt x="2470" y="2583"/>
                    </a:lnTo>
                    <a:lnTo>
                      <a:pt x="2479" y="2572"/>
                    </a:lnTo>
                    <a:lnTo>
                      <a:pt x="2485" y="2561"/>
                    </a:lnTo>
                    <a:lnTo>
                      <a:pt x="2491" y="2548"/>
                    </a:lnTo>
                    <a:lnTo>
                      <a:pt x="2495" y="2536"/>
                    </a:lnTo>
                    <a:lnTo>
                      <a:pt x="2498" y="2523"/>
                    </a:lnTo>
                    <a:lnTo>
                      <a:pt x="2500" y="2510"/>
                    </a:lnTo>
                    <a:lnTo>
                      <a:pt x="2501" y="2496"/>
                    </a:lnTo>
                    <a:lnTo>
                      <a:pt x="2500" y="2484"/>
                    </a:lnTo>
                    <a:lnTo>
                      <a:pt x="2498" y="2471"/>
                    </a:lnTo>
                    <a:lnTo>
                      <a:pt x="2495" y="2458"/>
                    </a:lnTo>
                    <a:lnTo>
                      <a:pt x="2491" y="2446"/>
                    </a:lnTo>
                    <a:lnTo>
                      <a:pt x="2485" y="2433"/>
                    </a:lnTo>
                    <a:lnTo>
                      <a:pt x="2479" y="2422"/>
                    </a:lnTo>
                    <a:lnTo>
                      <a:pt x="2470" y="2411"/>
                    </a:lnTo>
                    <a:lnTo>
                      <a:pt x="2461" y="2400"/>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6151" name="Text Box 1184">
            <a:extLst>
              <a:ext uri="{FF2B5EF4-FFF2-40B4-BE49-F238E27FC236}">
                <a16:creationId xmlns:a16="http://schemas.microsoft.com/office/drawing/2014/main" id="{0B3E47D5-718C-4AA7-AB08-65EEA009F4E0}"/>
              </a:ext>
            </a:extLst>
          </p:cNvPr>
          <p:cNvSpPr txBox="1">
            <a:spLocks noChangeArrowheads="1"/>
          </p:cNvSpPr>
          <p:nvPr/>
        </p:nvSpPr>
        <p:spPr bwMode="auto">
          <a:xfrm>
            <a:off x="1377950" y="1504950"/>
            <a:ext cx="2705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a:t>Print all the module pages.</a:t>
            </a:r>
          </a:p>
        </p:txBody>
      </p:sp>
      <p:sp>
        <p:nvSpPr>
          <p:cNvPr id="6152" name="Line 1185">
            <a:extLst>
              <a:ext uri="{FF2B5EF4-FFF2-40B4-BE49-F238E27FC236}">
                <a16:creationId xmlns:a16="http://schemas.microsoft.com/office/drawing/2014/main" id="{E0D422FA-5DC1-4FF7-B700-155CF9F7D657}"/>
              </a:ext>
            </a:extLst>
          </p:cNvPr>
          <p:cNvSpPr>
            <a:spLocks noChangeShapeType="1"/>
          </p:cNvSpPr>
          <p:nvPr/>
        </p:nvSpPr>
        <p:spPr bwMode="auto">
          <a:xfrm>
            <a:off x="152400" y="2514600"/>
            <a:ext cx="1828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3" name="Text Box 1186">
            <a:extLst>
              <a:ext uri="{FF2B5EF4-FFF2-40B4-BE49-F238E27FC236}">
                <a16:creationId xmlns:a16="http://schemas.microsoft.com/office/drawing/2014/main" id="{52F50145-3BE7-4131-B874-436A2C08BAF7}"/>
              </a:ext>
            </a:extLst>
          </p:cNvPr>
          <p:cNvSpPr txBox="1">
            <a:spLocks noChangeArrowheads="1"/>
          </p:cNvSpPr>
          <p:nvPr/>
        </p:nvSpPr>
        <p:spPr bwMode="auto">
          <a:xfrm>
            <a:off x="1352550" y="2914650"/>
            <a:ext cx="2965450"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a:t>Photocopy the entire module copying on both sides of each page.  The even pages (2, 4, 6, etc.) must be in English.  The odd pages (3, 5, 7, etc.) must be in Spanish.</a:t>
            </a:r>
          </a:p>
        </p:txBody>
      </p:sp>
      <p:sp>
        <p:nvSpPr>
          <p:cNvPr id="6154" name="Text Box 1187">
            <a:extLst>
              <a:ext uri="{FF2B5EF4-FFF2-40B4-BE49-F238E27FC236}">
                <a16:creationId xmlns:a16="http://schemas.microsoft.com/office/drawing/2014/main" id="{12EA4CED-C333-4D15-8069-8C4898299EE4}"/>
              </a:ext>
            </a:extLst>
          </p:cNvPr>
          <p:cNvSpPr txBox="1">
            <a:spLocks noChangeArrowheads="1"/>
          </p:cNvSpPr>
          <p:nvPr/>
        </p:nvSpPr>
        <p:spPr bwMode="auto">
          <a:xfrm>
            <a:off x="1416050" y="4879975"/>
            <a:ext cx="274955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a:t>Staple or bind each module.  Make sure that the pages in English are on the left and the pages in Spanish are on the right.</a:t>
            </a:r>
          </a:p>
        </p:txBody>
      </p:sp>
      <p:sp>
        <p:nvSpPr>
          <p:cNvPr id="6155" name="Text Box 1188">
            <a:extLst>
              <a:ext uri="{FF2B5EF4-FFF2-40B4-BE49-F238E27FC236}">
                <a16:creationId xmlns:a16="http://schemas.microsoft.com/office/drawing/2014/main" id="{E6FAE645-7299-41C6-80FE-457891127952}"/>
              </a:ext>
            </a:extLst>
          </p:cNvPr>
          <p:cNvSpPr txBox="1">
            <a:spLocks noChangeArrowheads="1"/>
          </p:cNvSpPr>
          <p:nvPr/>
        </p:nvSpPr>
        <p:spPr bwMode="auto">
          <a:xfrm>
            <a:off x="1333500" y="6972300"/>
            <a:ext cx="296545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a:t>Provide the training.  </a:t>
            </a:r>
          </a:p>
        </p:txBody>
      </p:sp>
      <p:sp>
        <p:nvSpPr>
          <p:cNvPr id="6156" name="Line 1189">
            <a:extLst>
              <a:ext uri="{FF2B5EF4-FFF2-40B4-BE49-F238E27FC236}">
                <a16:creationId xmlns:a16="http://schemas.microsoft.com/office/drawing/2014/main" id="{0C95566F-22BA-4A6B-AAD7-D931545DE428}"/>
              </a:ext>
            </a:extLst>
          </p:cNvPr>
          <p:cNvSpPr>
            <a:spLocks noChangeShapeType="1"/>
          </p:cNvSpPr>
          <p:nvPr/>
        </p:nvSpPr>
        <p:spPr bwMode="auto">
          <a:xfrm>
            <a:off x="152400" y="4391025"/>
            <a:ext cx="1828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7" name="Line 1190">
            <a:extLst>
              <a:ext uri="{FF2B5EF4-FFF2-40B4-BE49-F238E27FC236}">
                <a16:creationId xmlns:a16="http://schemas.microsoft.com/office/drawing/2014/main" id="{E6B79F51-E01E-428B-B13F-C5306F45FA82}"/>
              </a:ext>
            </a:extLst>
          </p:cNvPr>
          <p:cNvSpPr>
            <a:spLocks noChangeShapeType="1"/>
          </p:cNvSpPr>
          <p:nvPr/>
        </p:nvSpPr>
        <p:spPr bwMode="auto">
          <a:xfrm>
            <a:off x="152400" y="6324600"/>
            <a:ext cx="1828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158" name="Group 1191">
            <a:extLst>
              <a:ext uri="{FF2B5EF4-FFF2-40B4-BE49-F238E27FC236}">
                <a16:creationId xmlns:a16="http://schemas.microsoft.com/office/drawing/2014/main" id="{35466C13-8ECF-45EA-BCB8-1FD361C384AF}"/>
              </a:ext>
            </a:extLst>
          </p:cNvPr>
          <p:cNvGrpSpPr>
            <a:grpSpLocks/>
          </p:cNvGrpSpPr>
          <p:nvPr/>
        </p:nvGrpSpPr>
        <p:grpSpPr bwMode="auto">
          <a:xfrm>
            <a:off x="4022725" y="4216400"/>
            <a:ext cx="2743200" cy="2209800"/>
            <a:chOff x="2526" y="2760"/>
            <a:chExt cx="1728" cy="1392"/>
          </a:xfrm>
        </p:grpSpPr>
        <p:sp>
          <p:nvSpPr>
            <p:cNvPr id="6159" name="Freeform 1192">
              <a:extLst>
                <a:ext uri="{FF2B5EF4-FFF2-40B4-BE49-F238E27FC236}">
                  <a16:creationId xmlns:a16="http://schemas.microsoft.com/office/drawing/2014/main" id="{FB82EC23-9350-488B-8A46-C274A2535CDD}"/>
                </a:ext>
              </a:extLst>
            </p:cNvPr>
            <p:cNvSpPr>
              <a:spLocks/>
            </p:cNvSpPr>
            <p:nvPr/>
          </p:nvSpPr>
          <p:spPr bwMode="auto">
            <a:xfrm>
              <a:off x="3214" y="2760"/>
              <a:ext cx="1040" cy="1055"/>
            </a:xfrm>
            <a:custGeom>
              <a:avLst/>
              <a:gdLst>
                <a:gd name="T0" fmla="*/ 75 w 1118"/>
                <a:gd name="T1" fmla="*/ 0 h 1355"/>
                <a:gd name="T2" fmla="*/ 0 w 1118"/>
                <a:gd name="T3" fmla="*/ 2 h 1355"/>
                <a:gd name="T4" fmla="*/ 52 w 1118"/>
                <a:gd name="T5" fmla="*/ 2 h 1355"/>
                <a:gd name="T6" fmla="*/ 170 w 1118"/>
                <a:gd name="T7" fmla="*/ 2 h 1355"/>
                <a:gd name="T8" fmla="*/ 75 w 1118"/>
                <a:gd name="T9" fmla="*/ 0 h 13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8" h="1355">
                  <a:moveTo>
                    <a:pt x="489" y="0"/>
                  </a:moveTo>
                  <a:lnTo>
                    <a:pt x="0" y="414"/>
                  </a:lnTo>
                  <a:lnTo>
                    <a:pt x="342" y="1355"/>
                  </a:lnTo>
                  <a:lnTo>
                    <a:pt x="1118" y="1057"/>
                  </a:lnTo>
                  <a:lnTo>
                    <a:pt x="489" y="0"/>
                  </a:lnTo>
                  <a:close/>
                </a:path>
              </a:pathLst>
            </a:custGeom>
            <a:solidFill>
              <a:srgbClr val="7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0" name="Freeform 1193">
              <a:extLst>
                <a:ext uri="{FF2B5EF4-FFF2-40B4-BE49-F238E27FC236}">
                  <a16:creationId xmlns:a16="http://schemas.microsoft.com/office/drawing/2014/main" id="{D89A00B2-4F40-40FC-B05E-F501216FD1B1}"/>
                </a:ext>
              </a:extLst>
            </p:cNvPr>
            <p:cNvSpPr>
              <a:spLocks/>
            </p:cNvSpPr>
            <p:nvPr/>
          </p:nvSpPr>
          <p:spPr bwMode="auto">
            <a:xfrm>
              <a:off x="3209" y="2784"/>
              <a:ext cx="974" cy="990"/>
            </a:xfrm>
            <a:custGeom>
              <a:avLst/>
              <a:gdLst>
                <a:gd name="T0" fmla="*/ 0 w 1049"/>
                <a:gd name="T1" fmla="*/ 2 h 1270"/>
                <a:gd name="T2" fmla="*/ 0 w 1049"/>
                <a:gd name="T3" fmla="*/ 2 h 1270"/>
                <a:gd name="T4" fmla="*/ 71 w 1049"/>
                <a:gd name="T5" fmla="*/ 0 h 1270"/>
                <a:gd name="T6" fmla="*/ 150 w 1049"/>
                <a:gd name="T7" fmla="*/ 2 h 1270"/>
                <a:gd name="T8" fmla="*/ 48 w 1049"/>
                <a:gd name="T9" fmla="*/ 2 h 1270"/>
                <a:gd name="T10" fmla="*/ 0 w 1049"/>
                <a:gd name="T11" fmla="*/ 2 h 12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9" h="1270">
                  <a:moveTo>
                    <a:pt x="0" y="436"/>
                  </a:moveTo>
                  <a:lnTo>
                    <a:pt x="0" y="436"/>
                  </a:lnTo>
                  <a:lnTo>
                    <a:pt x="488" y="0"/>
                  </a:lnTo>
                  <a:lnTo>
                    <a:pt x="1049" y="997"/>
                  </a:lnTo>
                  <a:lnTo>
                    <a:pt x="329" y="1270"/>
                  </a:lnTo>
                  <a:lnTo>
                    <a:pt x="0" y="436"/>
                  </a:lnTo>
                  <a:close/>
                </a:path>
              </a:pathLst>
            </a:custGeom>
            <a:solidFill>
              <a:srgbClr val="3F9E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1" name="Freeform 1194">
              <a:extLst>
                <a:ext uri="{FF2B5EF4-FFF2-40B4-BE49-F238E27FC236}">
                  <a16:creationId xmlns:a16="http://schemas.microsoft.com/office/drawing/2014/main" id="{B66C7E2B-8270-4AFD-9435-6CB16D0BFC19}"/>
                </a:ext>
              </a:extLst>
            </p:cNvPr>
            <p:cNvSpPr>
              <a:spLocks/>
            </p:cNvSpPr>
            <p:nvPr/>
          </p:nvSpPr>
          <p:spPr bwMode="auto">
            <a:xfrm>
              <a:off x="3209" y="2811"/>
              <a:ext cx="929" cy="963"/>
            </a:xfrm>
            <a:custGeom>
              <a:avLst/>
              <a:gdLst>
                <a:gd name="T0" fmla="*/ 0 w 1000"/>
                <a:gd name="T1" fmla="*/ 2 h 1237"/>
                <a:gd name="T2" fmla="*/ 0 w 1000"/>
                <a:gd name="T3" fmla="*/ 2 h 1237"/>
                <a:gd name="T4" fmla="*/ 72 w 1000"/>
                <a:gd name="T5" fmla="*/ 0 h 1237"/>
                <a:gd name="T6" fmla="*/ 148 w 1000"/>
                <a:gd name="T7" fmla="*/ 2 h 1237"/>
                <a:gd name="T8" fmla="*/ 49 w 1000"/>
                <a:gd name="T9" fmla="*/ 2 h 1237"/>
                <a:gd name="T10" fmla="*/ 0 w 1000"/>
                <a:gd name="T11" fmla="*/ 2 h 12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237">
                  <a:moveTo>
                    <a:pt x="0" y="403"/>
                  </a:moveTo>
                  <a:lnTo>
                    <a:pt x="0" y="403"/>
                  </a:lnTo>
                  <a:lnTo>
                    <a:pt x="488" y="0"/>
                  </a:lnTo>
                  <a:lnTo>
                    <a:pt x="1000" y="931"/>
                  </a:lnTo>
                  <a:lnTo>
                    <a:pt x="329" y="1237"/>
                  </a:lnTo>
                  <a:lnTo>
                    <a:pt x="0" y="40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2" name="Freeform 1195">
              <a:extLst>
                <a:ext uri="{FF2B5EF4-FFF2-40B4-BE49-F238E27FC236}">
                  <a16:creationId xmlns:a16="http://schemas.microsoft.com/office/drawing/2014/main" id="{C96398E8-17C2-4A2A-8595-768C0D77D2D9}"/>
                </a:ext>
              </a:extLst>
            </p:cNvPr>
            <p:cNvSpPr>
              <a:spLocks/>
            </p:cNvSpPr>
            <p:nvPr/>
          </p:nvSpPr>
          <p:spPr bwMode="auto">
            <a:xfrm>
              <a:off x="2526" y="3080"/>
              <a:ext cx="1012" cy="1072"/>
            </a:xfrm>
            <a:custGeom>
              <a:avLst/>
              <a:gdLst>
                <a:gd name="T0" fmla="*/ 115 w 1088"/>
                <a:gd name="T1" fmla="*/ 0 h 1377"/>
                <a:gd name="T2" fmla="*/ 0 w 1088"/>
                <a:gd name="T3" fmla="*/ 2 h 1377"/>
                <a:gd name="T4" fmla="*/ 75 w 1088"/>
                <a:gd name="T5" fmla="*/ 2 h 1377"/>
                <a:gd name="T6" fmla="*/ 166 w 1088"/>
                <a:gd name="T7" fmla="*/ 2 h 1377"/>
                <a:gd name="T8" fmla="*/ 115 w 1088"/>
                <a:gd name="T9" fmla="*/ 0 h 13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8" h="1377">
                  <a:moveTo>
                    <a:pt x="754" y="0"/>
                  </a:moveTo>
                  <a:lnTo>
                    <a:pt x="0" y="105"/>
                  </a:lnTo>
                  <a:lnTo>
                    <a:pt x="493" y="1377"/>
                  </a:lnTo>
                  <a:lnTo>
                    <a:pt x="1088" y="938"/>
                  </a:lnTo>
                  <a:lnTo>
                    <a:pt x="754" y="0"/>
                  </a:lnTo>
                  <a:close/>
                </a:path>
              </a:pathLst>
            </a:custGeom>
            <a:solidFill>
              <a:srgbClr val="7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3" name="Freeform 1196">
              <a:extLst>
                <a:ext uri="{FF2B5EF4-FFF2-40B4-BE49-F238E27FC236}">
                  <a16:creationId xmlns:a16="http://schemas.microsoft.com/office/drawing/2014/main" id="{20CF8F39-F77E-48E9-8CAC-A2D063F3E598}"/>
                </a:ext>
              </a:extLst>
            </p:cNvPr>
            <p:cNvSpPr>
              <a:spLocks/>
            </p:cNvSpPr>
            <p:nvPr/>
          </p:nvSpPr>
          <p:spPr bwMode="auto">
            <a:xfrm>
              <a:off x="2584" y="3113"/>
              <a:ext cx="931" cy="968"/>
            </a:xfrm>
            <a:custGeom>
              <a:avLst/>
              <a:gdLst>
                <a:gd name="T0" fmla="*/ 100 w 1001"/>
                <a:gd name="T1" fmla="*/ 0 h 1242"/>
                <a:gd name="T2" fmla="*/ 0 w 1001"/>
                <a:gd name="T3" fmla="*/ 2 h 1242"/>
                <a:gd name="T4" fmla="*/ 69 w 1001"/>
                <a:gd name="T5" fmla="*/ 2 h 1242"/>
                <a:gd name="T6" fmla="*/ 153 w 1001"/>
                <a:gd name="T7" fmla="*/ 2 h 1242"/>
                <a:gd name="T8" fmla="*/ 100 w 1001"/>
                <a:gd name="T9" fmla="*/ 0 h 12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1" h="1242">
                  <a:moveTo>
                    <a:pt x="662" y="0"/>
                  </a:moveTo>
                  <a:lnTo>
                    <a:pt x="0" y="93"/>
                  </a:lnTo>
                  <a:lnTo>
                    <a:pt x="459" y="1242"/>
                  </a:lnTo>
                  <a:lnTo>
                    <a:pt x="1001" y="834"/>
                  </a:lnTo>
                  <a:lnTo>
                    <a:pt x="66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4" name="Freeform 1197">
              <a:extLst>
                <a:ext uri="{FF2B5EF4-FFF2-40B4-BE49-F238E27FC236}">
                  <a16:creationId xmlns:a16="http://schemas.microsoft.com/office/drawing/2014/main" id="{4F6D16D3-D0B0-482E-A6EE-D119B7AEED82}"/>
                </a:ext>
              </a:extLst>
            </p:cNvPr>
            <p:cNvSpPr>
              <a:spLocks/>
            </p:cNvSpPr>
            <p:nvPr/>
          </p:nvSpPr>
          <p:spPr bwMode="auto">
            <a:xfrm>
              <a:off x="3209" y="2841"/>
              <a:ext cx="887" cy="933"/>
            </a:xfrm>
            <a:custGeom>
              <a:avLst/>
              <a:gdLst>
                <a:gd name="T0" fmla="*/ 0 w 953"/>
                <a:gd name="T1" fmla="*/ 2 h 1199"/>
                <a:gd name="T2" fmla="*/ 0 w 953"/>
                <a:gd name="T3" fmla="*/ 2 h 1199"/>
                <a:gd name="T4" fmla="*/ 75 w 953"/>
                <a:gd name="T5" fmla="*/ 0 h 1199"/>
                <a:gd name="T6" fmla="*/ 146 w 953"/>
                <a:gd name="T7" fmla="*/ 2 h 1199"/>
                <a:gd name="T8" fmla="*/ 51 w 953"/>
                <a:gd name="T9" fmla="*/ 2 h 1199"/>
                <a:gd name="T10" fmla="*/ 0 w 953"/>
                <a:gd name="T11" fmla="*/ 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53" h="1199">
                  <a:moveTo>
                    <a:pt x="0" y="365"/>
                  </a:moveTo>
                  <a:lnTo>
                    <a:pt x="0" y="365"/>
                  </a:lnTo>
                  <a:lnTo>
                    <a:pt x="482" y="0"/>
                  </a:lnTo>
                  <a:lnTo>
                    <a:pt x="953" y="874"/>
                  </a:lnTo>
                  <a:lnTo>
                    <a:pt x="329" y="1199"/>
                  </a:lnTo>
                  <a:lnTo>
                    <a:pt x="0" y="36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5" name="Freeform 1198">
              <a:extLst>
                <a:ext uri="{FF2B5EF4-FFF2-40B4-BE49-F238E27FC236}">
                  <a16:creationId xmlns:a16="http://schemas.microsoft.com/office/drawing/2014/main" id="{D902B2EB-3926-4CEB-888F-28D16090B1C2}"/>
                </a:ext>
              </a:extLst>
            </p:cNvPr>
            <p:cNvSpPr>
              <a:spLocks/>
            </p:cNvSpPr>
            <p:nvPr/>
          </p:nvSpPr>
          <p:spPr bwMode="auto">
            <a:xfrm>
              <a:off x="3192" y="3092"/>
              <a:ext cx="346" cy="699"/>
            </a:xfrm>
            <a:custGeom>
              <a:avLst/>
              <a:gdLst>
                <a:gd name="T0" fmla="*/ 0 w 373"/>
                <a:gd name="T1" fmla="*/ 2 h 899"/>
                <a:gd name="T2" fmla="*/ 6 w 373"/>
                <a:gd name="T3" fmla="*/ 0 h 899"/>
                <a:gd name="T4" fmla="*/ 53 w 373"/>
                <a:gd name="T5" fmla="*/ 2 h 899"/>
                <a:gd name="T6" fmla="*/ 50 w 373"/>
                <a:gd name="T7" fmla="*/ 2 h 899"/>
                <a:gd name="T8" fmla="*/ 0 w 373"/>
                <a:gd name="T9" fmla="*/ 2 h 8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3" h="899">
                  <a:moveTo>
                    <a:pt x="0" y="15"/>
                  </a:moveTo>
                  <a:lnTo>
                    <a:pt x="39" y="0"/>
                  </a:lnTo>
                  <a:lnTo>
                    <a:pt x="373" y="887"/>
                  </a:lnTo>
                  <a:lnTo>
                    <a:pt x="351" y="899"/>
                  </a:lnTo>
                  <a:lnTo>
                    <a:pt x="0" y="15"/>
                  </a:lnTo>
                  <a:close/>
                </a:path>
              </a:pathLst>
            </a:custGeom>
            <a:solidFill>
              <a:srgbClr val="7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6166" name="Group 1199">
              <a:extLst>
                <a:ext uri="{FF2B5EF4-FFF2-40B4-BE49-F238E27FC236}">
                  <a16:creationId xmlns:a16="http://schemas.microsoft.com/office/drawing/2014/main" id="{CA9973DB-3F29-4C47-9D79-7C0C4892742D}"/>
                </a:ext>
              </a:extLst>
            </p:cNvPr>
            <p:cNvGrpSpPr>
              <a:grpSpLocks/>
            </p:cNvGrpSpPr>
            <p:nvPr/>
          </p:nvGrpSpPr>
          <p:grpSpPr bwMode="auto">
            <a:xfrm>
              <a:off x="3184" y="3140"/>
              <a:ext cx="401" cy="595"/>
              <a:chOff x="2056" y="1496"/>
              <a:chExt cx="468" cy="751"/>
            </a:xfrm>
          </p:grpSpPr>
          <p:grpSp>
            <p:nvGrpSpPr>
              <p:cNvPr id="6171" name="Group 1200">
                <a:extLst>
                  <a:ext uri="{FF2B5EF4-FFF2-40B4-BE49-F238E27FC236}">
                    <a16:creationId xmlns:a16="http://schemas.microsoft.com/office/drawing/2014/main" id="{39F8C169-1A96-4CC3-9B7C-8C1B13FC3C41}"/>
                  </a:ext>
                </a:extLst>
              </p:cNvPr>
              <p:cNvGrpSpPr>
                <a:grpSpLocks/>
              </p:cNvGrpSpPr>
              <p:nvPr/>
            </p:nvGrpSpPr>
            <p:grpSpPr bwMode="auto">
              <a:xfrm>
                <a:off x="2056" y="1496"/>
                <a:ext cx="206" cy="139"/>
                <a:chOff x="2056" y="1496"/>
                <a:chExt cx="206" cy="139"/>
              </a:xfrm>
            </p:grpSpPr>
            <p:sp>
              <p:nvSpPr>
                <p:cNvPr id="6180" name="Freeform 1201">
                  <a:extLst>
                    <a:ext uri="{FF2B5EF4-FFF2-40B4-BE49-F238E27FC236}">
                      <a16:creationId xmlns:a16="http://schemas.microsoft.com/office/drawing/2014/main" id="{0AFF58CC-9166-4C9B-9D7F-2180A8E80A8C}"/>
                    </a:ext>
                  </a:extLst>
                </p:cNvPr>
                <p:cNvSpPr>
                  <a:spLocks/>
                </p:cNvSpPr>
                <p:nvPr/>
              </p:nvSpPr>
              <p:spPr bwMode="auto">
                <a:xfrm>
                  <a:off x="2056" y="1596"/>
                  <a:ext cx="45" cy="39"/>
                </a:xfrm>
                <a:custGeom>
                  <a:avLst/>
                  <a:gdLst>
                    <a:gd name="T0" fmla="*/ 218 w 41"/>
                    <a:gd name="T1" fmla="*/ 10 h 41"/>
                    <a:gd name="T2" fmla="*/ 314 w 41"/>
                    <a:gd name="T3" fmla="*/ 10 h 41"/>
                    <a:gd name="T4" fmla="*/ 381 w 41"/>
                    <a:gd name="T5" fmla="*/ 10 h 41"/>
                    <a:gd name="T6" fmla="*/ 450 w 41"/>
                    <a:gd name="T7" fmla="*/ 10 h 41"/>
                    <a:gd name="T8" fmla="*/ 457 w 41"/>
                    <a:gd name="T9" fmla="*/ 10 h 41"/>
                    <a:gd name="T10" fmla="*/ 450 w 41"/>
                    <a:gd name="T11" fmla="*/ 10 h 41"/>
                    <a:gd name="T12" fmla="*/ 381 w 41"/>
                    <a:gd name="T13" fmla="*/ 6 h 41"/>
                    <a:gd name="T14" fmla="*/ 314 w 41"/>
                    <a:gd name="T15" fmla="*/ 1 h 41"/>
                    <a:gd name="T16" fmla="*/ 218 w 41"/>
                    <a:gd name="T17" fmla="*/ 0 h 41"/>
                    <a:gd name="T18" fmla="*/ 125 w 41"/>
                    <a:gd name="T19" fmla="*/ 1 h 41"/>
                    <a:gd name="T20" fmla="*/ 5 w 41"/>
                    <a:gd name="T21" fmla="*/ 6 h 41"/>
                    <a:gd name="T22" fmla="*/ 1 w 41"/>
                    <a:gd name="T23" fmla="*/ 10 h 41"/>
                    <a:gd name="T24" fmla="*/ 0 w 41"/>
                    <a:gd name="T25" fmla="*/ 10 h 41"/>
                    <a:gd name="T26" fmla="*/ 1 w 41"/>
                    <a:gd name="T27" fmla="*/ 10 h 41"/>
                    <a:gd name="T28" fmla="*/ 5 w 41"/>
                    <a:gd name="T29" fmla="*/ 10 h 41"/>
                    <a:gd name="T30" fmla="*/ 125 w 41"/>
                    <a:gd name="T31" fmla="*/ 10 h 41"/>
                    <a:gd name="T32" fmla="*/ 218 w 41"/>
                    <a:gd name="T33" fmla="*/ 10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1">
                      <a:moveTo>
                        <a:pt x="20" y="41"/>
                      </a:moveTo>
                      <a:lnTo>
                        <a:pt x="28" y="39"/>
                      </a:lnTo>
                      <a:lnTo>
                        <a:pt x="35" y="35"/>
                      </a:lnTo>
                      <a:lnTo>
                        <a:pt x="40" y="28"/>
                      </a:lnTo>
                      <a:lnTo>
                        <a:pt x="41" y="21"/>
                      </a:lnTo>
                      <a:lnTo>
                        <a:pt x="40" y="13"/>
                      </a:lnTo>
                      <a:lnTo>
                        <a:pt x="35" y="6"/>
                      </a:lnTo>
                      <a:lnTo>
                        <a:pt x="28" y="1"/>
                      </a:lnTo>
                      <a:lnTo>
                        <a:pt x="20" y="0"/>
                      </a:lnTo>
                      <a:lnTo>
                        <a:pt x="12" y="1"/>
                      </a:lnTo>
                      <a:lnTo>
                        <a:pt x="5" y="6"/>
                      </a:lnTo>
                      <a:lnTo>
                        <a:pt x="1" y="13"/>
                      </a:lnTo>
                      <a:lnTo>
                        <a:pt x="0" y="21"/>
                      </a:lnTo>
                      <a:lnTo>
                        <a:pt x="1" y="28"/>
                      </a:lnTo>
                      <a:lnTo>
                        <a:pt x="5" y="35"/>
                      </a:lnTo>
                      <a:lnTo>
                        <a:pt x="12" y="39"/>
                      </a:lnTo>
                      <a:lnTo>
                        <a:pt x="20" y="4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1" name="Freeform 1202">
                  <a:extLst>
                    <a:ext uri="{FF2B5EF4-FFF2-40B4-BE49-F238E27FC236}">
                      <a16:creationId xmlns:a16="http://schemas.microsoft.com/office/drawing/2014/main" id="{8A4C0CD5-0836-4DA0-8CAA-E20BDEF5589D}"/>
                    </a:ext>
                  </a:extLst>
                </p:cNvPr>
                <p:cNvSpPr>
                  <a:spLocks/>
                </p:cNvSpPr>
                <p:nvPr/>
              </p:nvSpPr>
              <p:spPr bwMode="auto">
                <a:xfrm>
                  <a:off x="2216" y="1533"/>
                  <a:ext cx="46" cy="41"/>
                </a:xfrm>
                <a:custGeom>
                  <a:avLst/>
                  <a:gdLst>
                    <a:gd name="T0" fmla="*/ 425 w 41"/>
                    <a:gd name="T1" fmla="*/ 71 h 40"/>
                    <a:gd name="T2" fmla="*/ 585 w 41"/>
                    <a:gd name="T3" fmla="*/ 69 h 40"/>
                    <a:gd name="T4" fmla="*/ 709 w 41"/>
                    <a:gd name="T5" fmla="*/ 61 h 40"/>
                    <a:gd name="T6" fmla="*/ 795 w 41"/>
                    <a:gd name="T7" fmla="*/ 54 h 40"/>
                    <a:gd name="T8" fmla="*/ 819 w 41"/>
                    <a:gd name="T9" fmla="*/ 46 h 40"/>
                    <a:gd name="T10" fmla="*/ 795 w 41"/>
                    <a:gd name="T11" fmla="*/ 13 h 40"/>
                    <a:gd name="T12" fmla="*/ 709 w 41"/>
                    <a:gd name="T13" fmla="*/ 6 h 40"/>
                    <a:gd name="T14" fmla="*/ 585 w 41"/>
                    <a:gd name="T15" fmla="*/ 1 h 40"/>
                    <a:gd name="T16" fmla="*/ 425 w 41"/>
                    <a:gd name="T17" fmla="*/ 0 h 40"/>
                    <a:gd name="T18" fmla="*/ 268 w 41"/>
                    <a:gd name="T19" fmla="*/ 1 h 40"/>
                    <a:gd name="T20" fmla="*/ 120 w 41"/>
                    <a:gd name="T21" fmla="*/ 6 h 40"/>
                    <a:gd name="T22" fmla="*/ 1 w 41"/>
                    <a:gd name="T23" fmla="*/ 13 h 40"/>
                    <a:gd name="T24" fmla="*/ 0 w 41"/>
                    <a:gd name="T25" fmla="*/ 46 h 40"/>
                    <a:gd name="T26" fmla="*/ 1 w 41"/>
                    <a:gd name="T27" fmla="*/ 54 h 40"/>
                    <a:gd name="T28" fmla="*/ 120 w 41"/>
                    <a:gd name="T29" fmla="*/ 61 h 40"/>
                    <a:gd name="T30" fmla="*/ 268 w 41"/>
                    <a:gd name="T31" fmla="*/ 69 h 40"/>
                    <a:gd name="T32" fmla="*/ 425 w 41"/>
                    <a:gd name="T33" fmla="*/ 7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0">
                      <a:moveTo>
                        <a:pt x="21" y="40"/>
                      </a:moveTo>
                      <a:lnTo>
                        <a:pt x="29" y="39"/>
                      </a:lnTo>
                      <a:lnTo>
                        <a:pt x="36" y="35"/>
                      </a:lnTo>
                      <a:lnTo>
                        <a:pt x="40" y="28"/>
                      </a:lnTo>
                      <a:lnTo>
                        <a:pt x="41" y="20"/>
                      </a:lnTo>
                      <a:lnTo>
                        <a:pt x="40" y="13"/>
                      </a:lnTo>
                      <a:lnTo>
                        <a:pt x="36" y="6"/>
                      </a:lnTo>
                      <a:lnTo>
                        <a:pt x="29" y="1"/>
                      </a:lnTo>
                      <a:lnTo>
                        <a:pt x="21" y="0"/>
                      </a:lnTo>
                      <a:lnTo>
                        <a:pt x="13" y="1"/>
                      </a:lnTo>
                      <a:lnTo>
                        <a:pt x="6" y="6"/>
                      </a:lnTo>
                      <a:lnTo>
                        <a:pt x="1" y="13"/>
                      </a:lnTo>
                      <a:lnTo>
                        <a:pt x="0" y="20"/>
                      </a:lnTo>
                      <a:lnTo>
                        <a:pt x="1" y="28"/>
                      </a:lnTo>
                      <a:lnTo>
                        <a:pt x="6" y="35"/>
                      </a:lnTo>
                      <a:lnTo>
                        <a:pt x="13" y="39"/>
                      </a:lnTo>
                      <a:lnTo>
                        <a:pt x="21" y="4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2" name="Freeform 1203">
                  <a:extLst>
                    <a:ext uri="{FF2B5EF4-FFF2-40B4-BE49-F238E27FC236}">
                      <a16:creationId xmlns:a16="http://schemas.microsoft.com/office/drawing/2014/main" id="{92006DE4-C5A1-4132-AAA3-43F4AA7C2300}"/>
                    </a:ext>
                  </a:extLst>
                </p:cNvPr>
                <p:cNvSpPr>
                  <a:spLocks/>
                </p:cNvSpPr>
                <p:nvPr/>
              </p:nvSpPr>
              <p:spPr bwMode="auto">
                <a:xfrm>
                  <a:off x="2060" y="1496"/>
                  <a:ext cx="195" cy="126"/>
                </a:xfrm>
                <a:custGeom>
                  <a:avLst/>
                  <a:gdLst>
                    <a:gd name="T0" fmla="*/ 1067 w 181"/>
                    <a:gd name="T1" fmla="*/ 40 h 129"/>
                    <a:gd name="T2" fmla="*/ 1255 w 181"/>
                    <a:gd name="T3" fmla="*/ 31 h 129"/>
                    <a:gd name="T4" fmla="*/ 1242 w 181"/>
                    <a:gd name="T5" fmla="*/ 29 h 129"/>
                    <a:gd name="T6" fmla="*/ 1227 w 181"/>
                    <a:gd name="T7" fmla="*/ 25 h 129"/>
                    <a:gd name="T8" fmla="*/ 1199 w 181"/>
                    <a:gd name="T9" fmla="*/ 21 h 129"/>
                    <a:gd name="T10" fmla="*/ 1165 w 181"/>
                    <a:gd name="T11" fmla="*/ 21 h 129"/>
                    <a:gd name="T12" fmla="*/ 1109 w 181"/>
                    <a:gd name="T13" fmla="*/ 21 h 129"/>
                    <a:gd name="T14" fmla="*/ 1065 w 181"/>
                    <a:gd name="T15" fmla="*/ 19 h 129"/>
                    <a:gd name="T16" fmla="*/ 990 w 181"/>
                    <a:gd name="T17" fmla="*/ 11 h 129"/>
                    <a:gd name="T18" fmla="*/ 909 w 181"/>
                    <a:gd name="T19" fmla="*/ 6 h 129"/>
                    <a:gd name="T20" fmla="*/ 846 w 181"/>
                    <a:gd name="T21" fmla="*/ 2 h 129"/>
                    <a:gd name="T22" fmla="*/ 785 w 181"/>
                    <a:gd name="T23" fmla="*/ 1 h 129"/>
                    <a:gd name="T24" fmla="*/ 729 w 181"/>
                    <a:gd name="T25" fmla="*/ 0 h 129"/>
                    <a:gd name="T26" fmla="*/ 674 w 181"/>
                    <a:gd name="T27" fmla="*/ 0 h 129"/>
                    <a:gd name="T28" fmla="*/ 595 w 181"/>
                    <a:gd name="T29" fmla="*/ 1 h 129"/>
                    <a:gd name="T30" fmla="*/ 539 w 181"/>
                    <a:gd name="T31" fmla="*/ 3 h 129"/>
                    <a:gd name="T32" fmla="*/ 472 w 181"/>
                    <a:gd name="T33" fmla="*/ 7 h 129"/>
                    <a:gd name="T34" fmla="*/ 402 w 181"/>
                    <a:gd name="T35" fmla="*/ 10 h 129"/>
                    <a:gd name="T36" fmla="*/ 257 w 181"/>
                    <a:gd name="T37" fmla="*/ 21 h 129"/>
                    <a:gd name="T38" fmla="*/ 147 w 181"/>
                    <a:gd name="T39" fmla="*/ 21 h 129"/>
                    <a:gd name="T40" fmla="*/ 62 w 181"/>
                    <a:gd name="T41" fmla="*/ 28 h 129"/>
                    <a:gd name="T42" fmla="*/ 3 w 181"/>
                    <a:gd name="T43" fmla="*/ 41 h 129"/>
                    <a:gd name="T44" fmla="*/ 0 w 181"/>
                    <a:gd name="T45" fmla="*/ 49 h 129"/>
                    <a:gd name="T46" fmla="*/ 0 w 181"/>
                    <a:gd name="T47" fmla="*/ 57 h 129"/>
                    <a:gd name="T48" fmla="*/ 1 w 181"/>
                    <a:gd name="T49" fmla="*/ 62 h 129"/>
                    <a:gd name="T50" fmla="*/ 5 w 181"/>
                    <a:gd name="T51" fmla="*/ 69 h 129"/>
                    <a:gd name="T52" fmla="*/ 222 w 181"/>
                    <a:gd name="T53" fmla="*/ 63 h 129"/>
                    <a:gd name="T54" fmla="*/ 222 w 181"/>
                    <a:gd name="T55" fmla="*/ 63 h 129"/>
                    <a:gd name="T56" fmla="*/ 212 w 181"/>
                    <a:gd name="T57" fmla="*/ 62 h 129"/>
                    <a:gd name="T58" fmla="*/ 197 w 181"/>
                    <a:gd name="T59" fmla="*/ 59 h 129"/>
                    <a:gd name="T60" fmla="*/ 197 w 181"/>
                    <a:gd name="T61" fmla="*/ 55 h 129"/>
                    <a:gd name="T62" fmla="*/ 197 w 181"/>
                    <a:gd name="T63" fmla="*/ 48 h 129"/>
                    <a:gd name="T64" fmla="*/ 222 w 181"/>
                    <a:gd name="T65" fmla="*/ 42 h 129"/>
                    <a:gd name="T66" fmla="*/ 277 w 181"/>
                    <a:gd name="T67" fmla="*/ 34 h 129"/>
                    <a:gd name="T68" fmla="*/ 357 w 181"/>
                    <a:gd name="T69" fmla="*/ 21 h 129"/>
                    <a:gd name="T70" fmla="*/ 482 w 181"/>
                    <a:gd name="T71" fmla="*/ 21 h 129"/>
                    <a:gd name="T72" fmla="*/ 539 w 181"/>
                    <a:gd name="T73" fmla="*/ 21 h 129"/>
                    <a:gd name="T74" fmla="*/ 583 w 181"/>
                    <a:gd name="T75" fmla="*/ 21 h 129"/>
                    <a:gd name="T76" fmla="*/ 628 w 181"/>
                    <a:gd name="T77" fmla="*/ 21 h 129"/>
                    <a:gd name="T78" fmla="*/ 677 w 181"/>
                    <a:gd name="T79" fmla="*/ 21 h 129"/>
                    <a:gd name="T80" fmla="*/ 708 w 181"/>
                    <a:gd name="T81" fmla="*/ 21 h 129"/>
                    <a:gd name="T82" fmla="*/ 744 w 181"/>
                    <a:gd name="T83" fmla="*/ 21 h 129"/>
                    <a:gd name="T84" fmla="*/ 792 w 181"/>
                    <a:gd name="T85" fmla="*/ 21 h 129"/>
                    <a:gd name="T86" fmla="*/ 842 w 181"/>
                    <a:gd name="T87" fmla="*/ 21 h 129"/>
                    <a:gd name="T88" fmla="*/ 886 w 181"/>
                    <a:gd name="T89" fmla="*/ 21 h 129"/>
                    <a:gd name="T90" fmla="*/ 931 w 181"/>
                    <a:gd name="T91" fmla="*/ 21 h 129"/>
                    <a:gd name="T92" fmla="*/ 979 w 181"/>
                    <a:gd name="T93" fmla="*/ 21 h 129"/>
                    <a:gd name="T94" fmla="*/ 1003 w 181"/>
                    <a:gd name="T95" fmla="*/ 27 h 129"/>
                    <a:gd name="T96" fmla="*/ 1029 w 181"/>
                    <a:gd name="T97" fmla="*/ 33 h 129"/>
                    <a:gd name="T98" fmla="*/ 1057 w 181"/>
                    <a:gd name="T99" fmla="*/ 37 h 129"/>
                    <a:gd name="T100" fmla="*/ 1065 w 181"/>
                    <a:gd name="T101" fmla="*/ 39 h 129"/>
                    <a:gd name="T102" fmla="*/ 1067 w 181"/>
                    <a:gd name="T103" fmla="*/ 40 h 12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81" h="129">
                      <a:moveTo>
                        <a:pt x="154" y="68"/>
                      </a:moveTo>
                      <a:lnTo>
                        <a:pt x="181" y="57"/>
                      </a:lnTo>
                      <a:lnTo>
                        <a:pt x="180" y="55"/>
                      </a:lnTo>
                      <a:lnTo>
                        <a:pt x="177" y="51"/>
                      </a:lnTo>
                      <a:lnTo>
                        <a:pt x="174" y="44"/>
                      </a:lnTo>
                      <a:lnTo>
                        <a:pt x="168" y="36"/>
                      </a:lnTo>
                      <a:lnTo>
                        <a:pt x="161" y="27"/>
                      </a:lnTo>
                      <a:lnTo>
                        <a:pt x="153" y="19"/>
                      </a:lnTo>
                      <a:lnTo>
                        <a:pt x="143" y="11"/>
                      </a:lnTo>
                      <a:lnTo>
                        <a:pt x="130" y="6"/>
                      </a:lnTo>
                      <a:lnTo>
                        <a:pt x="122" y="2"/>
                      </a:lnTo>
                      <a:lnTo>
                        <a:pt x="113" y="1"/>
                      </a:lnTo>
                      <a:lnTo>
                        <a:pt x="105" y="0"/>
                      </a:lnTo>
                      <a:lnTo>
                        <a:pt x="96" y="0"/>
                      </a:lnTo>
                      <a:lnTo>
                        <a:pt x="86" y="1"/>
                      </a:lnTo>
                      <a:lnTo>
                        <a:pt x="77" y="3"/>
                      </a:lnTo>
                      <a:lnTo>
                        <a:pt x="68" y="7"/>
                      </a:lnTo>
                      <a:lnTo>
                        <a:pt x="58" y="10"/>
                      </a:lnTo>
                      <a:lnTo>
                        <a:pt x="37" y="23"/>
                      </a:lnTo>
                      <a:lnTo>
                        <a:pt x="21" y="38"/>
                      </a:lnTo>
                      <a:lnTo>
                        <a:pt x="9" y="54"/>
                      </a:lnTo>
                      <a:lnTo>
                        <a:pt x="3" y="70"/>
                      </a:lnTo>
                      <a:lnTo>
                        <a:pt x="0" y="87"/>
                      </a:lnTo>
                      <a:lnTo>
                        <a:pt x="0" y="102"/>
                      </a:lnTo>
                      <a:lnTo>
                        <a:pt x="1" y="117"/>
                      </a:lnTo>
                      <a:lnTo>
                        <a:pt x="5" y="129"/>
                      </a:lnTo>
                      <a:lnTo>
                        <a:pt x="32" y="120"/>
                      </a:lnTo>
                      <a:lnTo>
                        <a:pt x="31" y="115"/>
                      </a:lnTo>
                      <a:lnTo>
                        <a:pt x="29" y="108"/>
                      </a:lnTo>
                      <a:lnTo>
                        <a:pt x="29" y="98"/>
                      </a:lnTo>
                      <a:lnTo>
                        <a:pt x="29" y="85"/>
                      </a:lnTo>
                      <a:lnTo>
                        <a:pt x="32" y="72"/>
                      </a:lnTo>
                      <a:lnTo>
                        <a:pt x="40" y="60"/>
                      </a:lnTo>
                      <a:lnTo>
                        <a:pt x="52" y="47"/>
                      </a:lnTo>
                      <a:lnTo>
                        <a:pt x="70" y="37"/>
                      </a:lnTo>
                      <a:lnTo>
                        <a:pt x="77" y="33"/>
                      </a:lnTo>
                      <a:lnTo>
                        <a:pt x="84" y="31"/>
                      </a:lnTo>
                      <a:lnTo>
                        <a:pt x="90" y="30"/>
                      </a:lnTo>
                      <a:lnTo>
                        <a:pt x="97" y="29"/>
                      </a:lnTo>
                      <a:lnTo>
                        <a:pt x="102" y="29"/>
                      </a:lnTo>
                      <a:lnTo>
                        <a:pt x="108" y="29"/>
                      </a:lnTo>
                      <a:lnTo>
                        <a:pt x="114" y="30"/>
                      </a:lnTo>
                      <a:lnTo>
                        <a:pt x="120" y="32"/>
                      </a:lnTo>
                      <a:lnTo>
                        <a:pt x="128" y="37"/>
                      </a:lnTo>
                      <a:lnTo>
                        <a:pt x="135" y="41"/>
                      </a:lnTo>
                      <a:lnTo>
                        <a:pt x="140" y="47"/>
                      </a:lnTo>
                      <a:lnTo>
                        <a:pt x="145" y="53"/>
                      </a:lnTo>
                      <a:lnTo>
                        <a:pt x="149" y="59"/>
                      </a:lnTo>
                      <a:lnTo>
                        <a:pt x="152" y="63"/>
                      </a:lnTo>
                      <a:lnTo>
                        <a:pt x="153" y="67"/>
                      </a:lnTo>
                      <a:lnTo>
                        <a:pt x="154" y="6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172" name="Group 1204">
                <a:extLst>
                  <a:ext uri="{FF2B5EF4-FFF2-40B4-BE49-F238E27FC236}">
                    <a16:creationId xmlns:a16="http://schemas.microsoft.com/office/drawing/2014/main" id="{246525F9-12B1-46B0-AEE9-4C1F015A77D1}"/>
                  </a:ext>
                </a:extLst>
              </p:cNvPr>
              <p:cNvGrpSpPr>
                <a:grpSpLocks/>
              </p:cNvGrpSpPr>
              <p:nvPr/>
            </p:nvGrpSpPr>
            <p:grpSpPr bwMode="auto">
              <a:xfrm>
                <a:off x="2188" y="1789"/>
                <a:ext cx="204" cy="139"/>
                <a:chOff x="2188" y="1789"/>
                <a:chExt cx="204" cy="139"/>
              </a:xfrm>
            </p:grpSpPr>
            <p:sp>
              <p:nvSpPr>
                <p:cNvPr id="6177" name="Freeform 1205">
                  <a:extLst>
                    <a:ext uri="{FF2B5EF4-FFF2-40B4-BE49-F238E27FC236}">
                      <a16:creationId xmlns:a16="http://schemas.microsoft.com/office/drawing/2014/main" id="{EAFDE0D7-71CC-4C98-AD40-9EE937D9EE82}"/>
                    </a:ext>
                  </a:extLst>
                </p:cNvPr>
                <p:cNvSpPr>
                  <a:spLocks/>
                </p:cNvSpPr>
                <p:nvPr/>
              </p:nvSpPr>
              <p:spPr bwMode="auto">
                <a:xfrm>
                  <a:off x="2188" y="1889"/>
                  <a:ext cx="43" cy="39"/>
                </a:xfrm>
                <a:custGeom>
                  <a:avLst/>
                  <a:gdLst>
                    <a:gd name="T0" fmla="*/ 47 w 42"/>
                    <a:gd name="T1" fmla="*/ 7 h 42"/>
                    <a:gd name="T2" fmla="*/ 55 w 42"/>
                    <a:gd name="T3" fmla="*/ 7 h 42"/>
                    <a:gd name="T4" fmla="*/ 62 w 42"/>
                    <a:gd name="T5" fmla="*/ 7 h 42"/>
                    <a:gd name="T6" fmla="*/ 71 w 42"/>
                    <a:gd name="T7" fmla="*/ 7 h 42"/>
                    <a:gd name="T8" fmla="*/ 73 w 42"/>
                    <a:gd name="T9" fmla="*/ 7 h 42"/>
                    <a:gd name="T10" fmla="*/ 71 w 42"/>
                    <a:gd name="T11" fmla="*/ 7 h 42"/>
                    <a:gd name="T12" fmla="*/ 62 w 42"/>
                    <a:gd name="T13" fmla="*/ 6 h 42"/>
                    <a:gd name="T14" fmla="*/ 55 w 42"/>
                    <a:gd name="T15" fmla="*/ 2 h 42"/>
                    <a:gd name="T16" fmla="*/ 47 w 42"/>
                    <a:gd name="T17" fmla="*/ 0 h 42"/>
                    <a:gd name="T18" fmla="*/ 13 w 42"/>
                    <a:gd name="T19" fmla="*/ 2 h 42"/>
                    <a:gd name="T20" fmla="*/ 6 w 42"/>
                    <a:gd name="T21" fmla="*/ 6 h 42"/>
                    <a:gd name="T22" fmla="*/ 2 w 42"/>
                    <a:gd name="T23" fmla="*/ 7 h 42"/>
                    <a:gd name="T24" fmla="*/ 0 w 42"/>
                    <a:gd name="T25" fmla="*/ 7 h 42"/>
                    <a:gd name="T26" fmla="*/ 2 w 42"/>
                    <a:gd name="T27" fmla="*/ 7 h 42"/>
                    <a:gd name="T28" fmla="*/ 6 w 42"/>
                    <a:gd name="T29" fmla="*/ 7 h 42"/>
                    <a:gd name="T30" fmla="*/ 13 w 42"/>
                    <a:gd name="T31" fmla="*/ 7 h 42"/>
                    <a:gd name="T32" fmla="*/ 47 w 42"/>
                    <a:gd name="T33" fmla="*/ 7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 h="42">
                      <a:moveTo>
                        <a:pt x="21" y="42"/>
                      </a:moveTo>
                      <a:lnTo>
                        <a:pt x="29" y="41"/>
                      </a:lnTo>
                      <a:lnTo>
                        <a:pt x="36" y="36"/>
                      </a:lnTo>
                      <a:lnTo>
                        <a:pt x="41" y="29"/>
                      </a:lnTo>
                      <a:lnTo>
                        <a:pt x="42" y="21"/>
                      </a:lnTo>
                      <a:lnTo>
                        <a:pt x="41" y="13"/>
                      </a:lnTo>
                      <a:lnTo>
                        <a:pt x="36" y="6"/>
                      </a:lnTo>
                      <a:lnTo>
                        <a:pt x="29" y="2"/>
                      </a:lnTo>
                      <a:lnTo>
                        <a:pt x="21" y="0"/>
                      </a:lnTo>
                      <a:lnTo>
                        <a:pt x="13" y="2"/>
                      </a:lnTo>
                      <a:lnTo>
                        <a:pt x="6" y="6"/>
                      </a:lnTo>
                      <a:lnTo>
                        <a:pt x="2" y="13"/>
                      </a:lnTo>
                      <a:lnTo>
                        <a:pt x="0" y="21"/>
                      </a:lnTo>
                      <a:lnTo>
                        <a:pt x="2" y="29"/>
                      </a:lnTo>
                      <a:lnTo>
                        <a:pt x="6" y="36"/>
                      </a:lnTo>
                      <a:lnTo>
                        <a:pt x="13" y="41"/>
                      </a:lnTo>
                      <a:lnTo>
                        <a:pt x="21" y="42"/>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8" name="Freeform 1206">
                  <a:extLst>
                    <a:ext uri="{FF2B5EF4-FFF2-40B4-BE49-F238E27FC236}">
                      <a16:creationId xmlns:a16="http://schemas.microsoft.com/office/drawing/2014/main" id="{B736B256-0E96-4210-B753-505E1D368BBB}"/>
                    </a:ext>
                  </a:extLst>
                </p:cNvPr>
                <p:cNvSpPr>
                  <a:spLocks/>
                </p:cNvSpPr>
                <p:nvPr/>
              </p:nvSpPr>
              <p:spPr bwMode="auto">
                <a:xfrm>
                  <a:off x="2346" y="1826"/>
                  <a:ext cx="46" cy="41"/>
                </a:xfrm>
                <a:custGeom>
                  <a:avLst/>
                  <a:gdLst>
                    <a:gd name="T0" fmla="*/ 395 w 41"/>
                    <a:gd name="T1" fmla="*/ 41 h 41"/>
                    <a:gd name="T2" fmla="*/ 558 w 41"/>
                    <a:gd name="T3" fmla="*/ 40 h 41"/>
                    <a:gd name="T4" fmla="*/ 702 w 41"/>
                    <a:gd name="T5" fmla="*/ 36 h 41"/>
                    <a:gd name="T6" fmla="*/ 795 w 41"/>
                    <a:gd name="T7" fmla="*/ 29 h 41"/>
                    <a:gd name="T8" fmla="*/ 819 w 41"/>
                    <a:gd name="T9" fmla="*/ 21 h 41"/>
                    <a:gd name="T10" fmla="*/ 795 w 41"/>
                    <a:gd name="T11" fmla="*/ 13 h 41"/>
                    <a:gd name="T12" fmla="*/ 702 w 41"/>
                    <a:gd name="T13" fmla="*/ 6 h 41"/>
                    <a:gd name="T14" fmla="*/ 558 w 41"/>
                    <a:gd name="T15" fmla="*/ 1 h 41"/>
                    <a:gd name="T16" fmla="*/ 395 w 41"/>
                    <a:gd name="T17" fmla="*/ 0 h 41"/>
                    <a:gd name="T18" fmla="*/ 239 w 41"/>
                    <a:gd name="T19" fmla="*/ 1 h 41"/>
                    <a:gd name="T20" fmla="*/ 107 w 41"/>
                    <a:gd name="T21" fmla="*/ 6 h 41"/>
                    <a:gd name="T22" fmla="*/ 1 w 41"/>
                    <a:gd name="T23" fmla="*/ 13 h 41"/>
                    <a:gd name="T24" fmla="*/ 0 w 41"/>
                    <a:gd name="T25" fmla="*/ 21 h 41"/>
                    <a:gd name="T26" fmla="*/ 1 w 41"/>
                    <a:gd name="T27" fmla="*/ 29 h 41"/>
                    <a:gd name="T28" fmla="*/ 107 w 41"/>
                    <a:gd name="T29" fmla="*/ 36 h 41"/>
                    <a:gd name="T30" fmla="*/ 239 w 41"/>
                    <a:gd name="T31" fmla="*/ 40 h 41"/>
                    <a:gd name="T32" fmla="*/ 395 w 41"/>
                    <a:gd name="T33" fmla="*/ 4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1">
                      <a:moveTo>
                        <a:pt x="20" y="41"/>
                      </a:moveTo>
                      <a:lnTo>
                        <a:pt x="28" y="40"/>
                      </a:lnTo>
                      <a:lnTo>
                        <a:pt x="35" y="36"/>
                      </a:lnTo>
                      <a:lnTo>
                        <a:pt x="40" y="29"/>
                      </a:lnTo>
                      <a:lnTo>
                        <a:pt x="41" y="21"/>
                      </a:lnTo>
                      <a:lnTo>
                        <a:pt x="40" y="13"/>
                      </a:lnTo>
                      <a:lnTo>
                        <a:pt x="35" y="6"/>
                      </a:lnTo>
                      <a:lnTo>
                        <a:pt x="28" y="1"/>
                      </a:lnTo>
                      <a:lnTo>
                        <a:pt x="20" y="0"/>
                      </a:lnTo>
                      <a:lnTo>
                        <a:pt x="12" y="1"/>
                      </a:lnTo>
                      <a:lnTo>
                        <a:pt x="5" y="6"/>
                      </a:lnTo>
                      <a:lnTo>
                        <a:pt x="1" y="13"/>
                      </a:lnTo>
                      <a:lnTo>
                        <a:pt x="0" y="21"/>
                      </a:lnTo>
                      <a:lnTo>
                        <a:pt x="1" y="29"/>
                      </a:lnTo>
                      <a:lnTo>
                        <a:pt x="5" y="36"/>
                      </a:lnTo>
                      <a:lnTo>
                        <a:pt x="12" y="40"/>
                      </a:lnTo>
                      <a:lnTo>
                        <a:pt x="20" y="4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9" name="Freeform 1207">
                  <a:extLst>
                    <a:ext uri="{FF2B5EF4-FFF2-40B4-BE49-F238E27FC236}">
                      <a16:creationId xmlns:a16="http://schemas.microsoft.com/office/drawing/2014/main" id="{77661984-DA4E-48D3-B6F1-B2B9158939E2}"/>
                    </a:ext>
                  </a:extLst>
                </p:cNvPr>
                <p:cNvSpPr>
                  <a:spLocks/>
                </p:cNvSpPr>
                <p:nvPr/>
              </p:nvSpPr>
              <p:spPr bwMode="auto">
                <a:xfrm>
                  <a:off x="2190" y="1789"/>
                  <a:ext cx="195" cy="127"/>
                </a:xfrm>
                <a:custGeom>
                  <a:avLst/>
                  <a:gdLst>
                    <a:gd name="T0" fmla="*/ 1419 w 179"/>
                    <a:gd name="T1" fmla="*/ 41 h 129"/>
                    <a:gd name="T2" fmla="*/ 1665 w 179"/>
                    <a:gd name="T3" fmla="*/ 32 h 129"/>
                    <a:gd name="T4" fmla="*/ 1645 w 179"/>
                    <a:gd name="T5" fmla="*/ 32 h 129"/>
                    <a:gd name="T6" fmla="*/ 1630 w 179"/>
                    <a:gd name="T7" fmla="*/ 32 h 129"/>
                    <a:gd name="T8" fmla="*/ 1596 w 179"/>
                    <a:gd name="T9" fmla="*/ 32 h 129"/>
                    <a:gd name="T10" fmla="*/ 1549 w 179"/>
                    <a:gd name="T11" fmla="*/ 32 h 129"/>
                    <a:gd name="T12" fmla="*/ 1492 w 179"/>
                    <a:gd name="T13" fmla="*/ 28 h 129"/>
                    <a:gd name="T14" fmla="*/ 1419 w 179"/>
                    <a:gd name="T15" fmla="*/ 18 h 129"/>
                    <a:gd name="T16" fmla="*/ 1326 w 179"/>
                    <a:gd name="T17" fmla="*/ 12 h 129"/>
                    <a:gd name="T18" fmla="*/ 1217 w 179"/>
                    <a:gd name="T19" fmla="*/ 5 h 129"/>
                    <a:gd name="T20" fmla="*/ 1137 w 179"/>
                    <a:gd name="T21" fmla="*/ 2 h 129"/>
                    <a:gd name="T22" fmla="*/ 1055 w 179"/>
                    <a:gd name="T23" fmla="*/ 0 h 129"/>
                    <a:gd name="T24" fmla="*/ 973 w 179"/>
                    <a:gd name="T25" fmla="*/ 0 h 129"/>
                    <a:gd name="T26" fmla="*/ 889 w 179"/>
                    <a:gd name="T27" fmla="*/ 0 h 129"/>
                    <a:gd name="T28" fmla="*/ 806 w 179"/>
                    <a:gd name="T29" fmla="*/ 1 h 129"/>
                    <a:gd name="T30" fmla="*/ 728 w 179"/>
                    <a:gd name="T31" fmla="*/ 4 h 129"/>
                    <a:gd name="T32" fmla="*/ 634 w 179"/>
                    <a:gd name="T33" fmla="*/ 6 h 129"/>
                    <a:gd name="T34" fmla="*/ 534 w 179"/>
                    <a:gd name="T35" fmla="*/ 10 h 129"/>
                    <a:gd name="T36" fmla="*/ 346 w 179"/>
                    <a:gd name="T37" fmla="*/ 23 h 129"/>
                    <a:gd name="T38" fmla="*/ 207 w 179"/>
                    <a:gd name="T39" fmla="*/ 32 h 129"/>
                    <a:gd name="T40" fmla="*/ 89 w 179"/>
                    <a:gd name="T41" fmla="*/ 32 h 129"/>
                    <a:gd name="T42" fmla="*/ 3 w 179"/>
                    <a:gd name="T43" fmla="*/ 44 h 129"/>
                    <a:gd name="T44" fmla="*/ 1 w 179"/>
                    <a:gd name="T45" fmla="*/ 62 h 129"/>
                    <a:gd name="T46" fmla="*/ 0 w 179"/>
                    <a:gd name="T47" fmla="*/ 73 h 129"/>
                    <a:gd name="T48" fmla="*/ 2 w 179"/>
                    <a:gd name="T49" fmla="*/ 80 h 129"/>
                    <a:gd name="T50" fmla="*/ 63 w 179"/>
                    <a:gd name="T51" fmla="*/ 86 h 129"/>
                    <a:gd name="T52" fmla="*/ 293 w 179"/>
                    <a:gd name="T53" fmla="*/ 81 h 129"/>
                    <a:gd name="T54" fmla="*/ 293 w 179"/>
                    <a:gd name="T55" fmla="*/ 81 h 129"/>
                    <a:gd name="T56" fmla="*/ 292 w 179"/>
                    <a:gd name="T57" fmla="*/ 79 h 129"/>
                    <a:gd name="T58" fmla="*/ 273 w 179"/>
                    <a:gd name="T59" fmla="*/ 75 h 129"/>
                    <a:gd name="T60" fmla="*/ 269 w 179"/>
                    <a:gd name="T61" fmla="*/ 70 h 129"/>
                    <a:gd name="T62" fmla="*/ 273 w 179"/>
                    <a:gd name="T63" fmla="*/ 59 h 129"/>
                    <a:gd name="T64" fmla="*/ 297 w 179"/>
                    <a:gd name="T65" fmla="*/ 47 h 129"/>
                    <a:gd name="T66" fmla="*/ 377 w 179"/>
                    <a:gd name="T67" fmla="*/ 33 h 129"/>
                    <a:gd name="T68" fmla="*/ 490 w 179"/>
                    <a:gd name="T69" fmla="*/ 32 h 129"/>
                    <a:gd name="T70" fmla="*/ 642 w 179"/>
                    <a:gd name="T71" fmla="*/ 32 h 129"/>
                    <a:gd name="T72" fmla="*/ 719 w 179"/>
                    <a:gd name="T73" fmla="*/ 32 h 129"/>
                    <a:gd name="T74" fmla="*/ 783 w 179"/>
                    <a:gd name="T75" fmla="*/ 31 h 129"/>
                    <a:gd name="T76" fmla="*/ 829 w 179"/>
                    <a:gd name="T77" fmla="*/ 30 h 129"/>
                    <a:gd name="T78" fmla="*/ 889 w 179"/>
                    <a:gd name="T79" fmla="*/ 29 h 129"/>
                    <a:gd name="T80" fmla="*/ 951 w 179"/>
                    <a:gd name="T81" fmla="*/ 29 h 129"/>
                    <a:gd name="T82" fmla="*/ 1010 w 179"/>
                    <a:gd name="T83" fmla="*/ 29 h 129"/>
                    <a:gd name="T84" fmla="*/ 1055 w 179"/>
                    <a:gd name="T85" fmla="*/ 30 h 129"/>
                    <a:gd name="T86" fmla="*/ 1117 w 179"/>
                    <a:gd name="T87" fmla="*/ 32 h 129"/>
                    <a:gd name="T88" fmla="*/ 1239 w 179"/>
                    <a:gd name="T89" fmla="*/ 32 h 129"/>
                    <a:gd name="T90" fmla="*/ 1345 w 179"/>
                    <a:gd name="T91" fmla="*/ 32 h 129"/>
                    <a:gd name="T92" fmla="*/ 1403 w 179"/>
                    <a:gd name="T93" fmla="*/ 36 h 129"/>
                    <a:gd name="T94" fmla="*/ 1419 w 179"/>
                    <a:gd name="T95" fmla="*/ 41 h 12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79" h="129">
                      <a:moveTo>
                        <a:pt x="153" y="67"/>
                      </a:moveTo>
                      <a:lnTo>
                        <a:pt x="179" y="56"/>
                      </a:lnTo>
                      <a:lnTo>
                        <a:pt x="178" y="54"/>
                      </a:lnTo>
                      <a:lnTo>
                        <a:pt x="177" y="50"/>
                      </a:lnTo>
                      <a:lnTo>
                        <a:pt x="172" y="44"/>
                      </a:lnTo>
                      <a:lnTo>
                        <a:pt x="168" y="36"/>
                      </a:lnTo>
                      <a:lnTo>
                        <a:pt x="161" y="28"/>
                      </a:lnTo>
                      <a:lnTo>
                        <a:pt x="153" y="18"/>
                      </a:lnTo>
                      <a:lnTo>
                        <a:pt x="143" y="12"/>
                      </a:lnTo>
                      <a:lnTo>
                        <a:pt x="131" y="5"/>
                      </a:lnTo>
                      <a:lnTo>
                        <a:pt x="123" y="2"/>
                      </a:lnTo>
                      <a:lnTo>
                        <a:pt x="114" y="0"/>
                      </a:lnTo>
                      <a:lnTo>
                        <a:pt x="106" y="0"/>
                      </a:lnTo>
                      <a:lnTo>
                        <a:pt x="96" y="0"/>
                      </a:lnTo>
                      <a:lnTo>
                        <a:pt x="87" y="1"/>
                      </a:lnTo>
                      <a:lnTo>
                        <a:pt x="78" y="4"/>
                      </a:lnTo>
                      <a:lnTo>
                        <a:pt x="69" y="6"/>
                      </a:lnTo>
                      <a:lnTo>
                        <a:pt x="58" y="10"/>
                      </a:lnTo>
                      <a:lnTo>
                        <a:pt x="37" y="23"/>
                      </a:lnTo>
                      <a:lnTo>
                        <a:pt x="22" y="38"/>
                      </a:lnTo>
                      <a:lnTo>
                        <a:pt x="10" y="54"/>
                      </a:lnTo>
                      <a:lnTo>
                        <a:pt x="3" y="70"/>
                      </a:lnTo>
                      <a:lnTo>
                        <a:pt x="1" y="88"/>
                      </a:lnTo>
                      <a:lnTo>
                        <a:pt x="0" y="103"/>
                      </a:lnTo>
                      <a:lnTo>
                        <a:pt x="2" y="117"/>
                      </a:lnTo>
                      <a:lnTo>
                        <a:pt x="6" y="129"/>
                      </a:lnTo>
                      <a:lnTo>
                        <a:pt x="32" y="119"/>
                      </a:lnTo>
                      <a:lnTo>
                        <a:pt x="31" y="114"/>
                      </a:lnTo>
                      <a:lnTo>
                        <a:pt x="30" y="107"/>
                      </a:lnTo>
                      <a:lnTo>
                        <a:pt x="29" y="97"/>
                      </a:lnTo>
                      <a:lnTo>
                        <a:pt x="30" y="85"/>
                      </a:lnTo>
                      <a:lnTo>
                        <a:pt x="33" y="73"/>
                      </a:lnTo>
                      <a:lnTo>
                        <a:pt x="40" y="59"/>
                      </a:lnTo>
                      <a:lnTo>
                        <a:pt x="53" y="46"/>
                      </a:lnTo>
                      <a:lnTo>
                        <a:pt x="70" y="36"/>
                      </a:lnTo>
                      <a:lnTo>
                        <a:pt x="77" y="33"/>
                      </a:lnTo>
                      <a:lnTo>
                        <a:pt x="84" y="31"/>
                      </a:lnTo>
                      <a:lnTo>
                        <a:pt x="90" y="30"/>
                      </a:lnTo>
                      <a:lnTo>
                        <a:pt x="96" y="29"/>
                      </a:lnTo>
                      <a:lnTo>
                        <a:pt x="102" y="29"/>
                      </a:lnTo>
                      <a:lnTo>
                        <a:pt x="108" y="29"/>
                      </a:lnTo>
                      <a:lnTo>
                        <a:pt x="114" y="30"/>
                      </a:lnTo>
                      <a:lnTo>
                        <a:pt x="120" y="32"/>
                      </a:lnTo>
                      <a:lnTo>
                        <a:pt x="134" y="41"/>
                      </a:lnTo>
                      <a:lnTo>
                        <a:pt x="145" y="53"/>
                      </a:lnTo>
                      <a:lnTo>
                        <a:pt x="151" y="62"/>
                      </a:lnTo>
                      <a:lnTo>
                        <a:pt x="153" y="67"/>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173" name="Group 1208">
                <a:extLst>
                  <a:ext uri="{FF2B5EF4-FFF2-40B4-BE49-F238E27FC236}">
                    <a16:creationId xmlns:a16="http://schemas.microsoft.com/office/drawing/2014/main" id="{0C04EDE3-CDDE-4007-B70A-C3FD75CC36F5}"/>
                  </a:ext>
                </a:extLst>
              </p:cNvPr>
              <p:cNvGrpSpPr>
                <a:grpSpLocks/>
              </p:cNvGrpSpPr>
              <p:nvPr/>
            </p:nvGrpSpPr>
            <p:grpSpPr bwMode="auto">
              <a:xfrm>
                <a:off x="2320" y="2107"/>
                <a:ext cx="204" cy="140"/>
                <a:chOff x="2320" y="2107"/>
                <a:chExt cx="204" cy="140"/>
              </a:xfrm>
            </p:grpSpPr>
            <p:sp>
              <p:nvSpPr>
                <p:cNvPr id="6174" name="Freeform 1209">
                  <a:extLst>
                    <a:ext uri="{FF2B5EF4-FFF2-40B4-BE49-F238E27FC236}">
                      <a16:creationId xmlns:a16="http://schemas.microsoft.com/office/drawing/2014/main" id="{6F268DEA-02E5-4B0A-8015-C79C7128A897}"/>
                    </a:ext>
                  </a:extLst>
                </p:cNvPr>
                <p:cNvSpPr>
                  <a:spLocks/>
                </p:cNvSpPr>
                <p:nvPr/>
              </p:nvSpPr>
              <p:spPr bwMode="auto">
                <a:xfrm>
                  <a:off x="2320" y="2208"/>
                  <a:ext cx="44" cy="39"/>
                </a:xfrm>
                <a:custGeom>
                  <a:avLst/>
                  <a:gdLst>
                    <a:gd name="T0" fmla="*/ 231 w 40"/>
                    <a:gd name="T1" fmla="*/ 20 h 40"/>
                    <a:gd name="T2" fmla="*/ 322 w 40"/>
                    <a:gd name="T3" fmla="*/ 20 h 40"/>
                    <a:gd name="T4" fmla="*/ 409 w 40"/>
                    <a:gd name="T5" fmla="*/ 20 h 40"/>
                    <a:gd name="T6" fmla="*/ 464 w 40"/>
                    <a:gd name="T7" fmla="*/ 20 h 40"/>
                    <a:gd name="T8" fmla="*/ 471 w 40"/>
                    <a:gd name="T9" fmla="*/ 20 h 40"/>
                    <a:gd name="T10" fmla="*/ 464 w 40"/>
                    <a:gd name="T11" fmla="*/ 13 h 40"/>
                    <a:gd name="T12" fmla="*/ 409 w 40"/>
                    <a:gd name="T13" fmla="*/ 6 h 40"/>
                    <a:gd name="T14" fmla="*/ 322 w 40"/>
                    <a:gd name="T15" fmla="*/ 1 h 40"/>
                    <a:gd name="T16" fmla="*/ 231 w 40"/>
                    <a:gd name="T17" fmla="*/ 0 h 40"/>
                    <a:gd name="T18" fmla="*/ 144 w 40"/>
                    <a:gd name="T19" fmla="*/ 1 h 40"/>
                    <a:gd name="T20" fmla="*/ 74 w 40"/>
                    <a:gd name="T21" fmla="*/ 6 h 40"/>
                    <a:gd name="T22" fmla="*/ 1 w 40"/>
                    <a:gd name="T23" fmla="*/ 13 h 40"/>
                    <a:gd name="T24" fmla="*/ 0 w 40"/>
                    <a:gd name="T25" fmla="*/ 20 h 40"/>
                    <a:gd name="T26" fmla="*/ 1 w 40"/>
                    <a:gd name="T27" fmla="*/ 20 h 40"/>
                    <a:gd name="T28" fmla="*/ 74 w 40"/>
                    <a:gd name="T29" fmla="*/ 20 h 40"/>
                    <a:gd name="T30" fmla="*/ 144 w 40"/>
                    <a:gd name="T31" fmla="*/ 20 h 40"/>
                    <a:gd name="T32" fmla="*/ 231 w 40"/>
                    <a:gd name="T33" fmla="*/ 2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40">
                      <a:moveTo>
                        <a:pt x="19" y="40"/>
                      </a:moveTo>
                      <a:lnTo>
                        <a:pt x="27" y="39"/>
                      </a:lnTo>
                      <a:lnTo>
                        <a:pt x="34" y="35"/>
                      </a:lnTo>
                      <a:lnTo>
                        <a:pt x="39" y="28"/>
                      </a:lnTo>
                      <a:lnTo>
                        <a:pt x="40" y="21"/>
                      </a:lnTo>
                      <a:lnTo>
                        <a:pt x="39" y="13"/>
                      </a:lnTo>
                      <a:lnTo>
                        <a:pt x="34" y="6"/>
                      </a:lnTo>
                      <a:lnTo>
                        <a:pt x="27" y="1"/>
                      </a:lnTo>
                      <a:lnTo>
                        <a:pt x="19" y="0"/>
                      </a:lnTo>
                      <a:lnTo>
                        <a:pt x="12" y="1"/>
                      </a:lnTo>
                      <a:lnTo>
                        <a:pt x="5" y="6"/>
                      </a:lnTo>
                      <a:lnTo>
                        <a:pt x="1" y="13"/>
                      </a:lnTo>
                      <a:lnTo>
                        <a:pt x="0" y="21"/>
                      </a:lnTo>
                      <a:lnTo>
                        <a:pt x="1" y="28"/>
                      </a:lnTo>
                      <a:lnTo>
                        <a:pt x="5" y="35"/>
                      </a:lnTo>
                      <a:lnTo>
                        <a:pt x="12" y="39"/>
                      </a:lnTo>
                      <a:lnTo>
                        <a:pt x="19" y="4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5" name="Freeform 1210">
                  <a:extLst>
                    <a:ext uri="{FF2B5EF4-FFF2-40B4-BE49-F238E27FC236}">
                      <a16:creationId xmlns:a16="http://schemas.microsoft.com/office/drawing/2014/main" id="{7EBB2250-FA56-4111-8666-2B725009E05B}"/>
                    </a:ext>
                  </a:extLst>
                </p:cNvPr>
                <p:cNvSpPr>
                  <a:spLocks/>
                </p:cNvSpPr>
                <p:nvPr/>
              </p:nvSpPr>
              <p:spPr bwMode="auto">
                <a:xfrm>
                  <a:off x="2479" y="2145"/>
                  <a:ext cx="45" cy="41"/>
                </a:xfrm>
                <a:custGeom>
                  <a:avLst/>
                  <a:gdLst>
                    <a:gd name="T0" fmla="*/ 218 w 41"/>
                    <a:gd name="T1" fmla="*/ 71 h 40"/>
                    <a:gd name="T2" fmla="*/ 316 w 41"/>
                    <a:gd name="T3" fmla="*/ 69 h 40"/>
                    <a:gd name="T4" fmla="*/ 381 w 41"/>
                    <a:gd name="T5" fmla="*/ 60 h 40"/>
                    <a:gd name="T6" fmla="*/ 450 w 41"/>
                    <a:gd name="T7" fmla="*/ 53 h 40"/>
                    <a:gd name="T8" fmla="*/ 457 w 41"/>
                    <a:gd name="T9" fmla="*/ 19 h 40"/>
                    <a:gd name="T10" fmla="*/ 450 w 41"/>
                    <a:gd name="T11" fmla="*/ 12 h 40"/>
                    <a:gd name="T12" fmla="*/ 381 w 41"/>
                    <a:gd name="T13" fmla="*/ 5 h 40"/>
                    <a:gd name="T14" fmla="*/ 316 w 41"/>
                    <a:gd name="T15" fmla="*/ 1 h 40"/>
                    <a:gd name="T16" fmla="*/ 218 w 41"/>
                    <a:gd name="T17" fmla="*/ 0 h 40"/>
                    <a:gd name="T18" fmla="*/ 125 w 41"/>
                    <a:gd name="T19" fmla="*/ 1 h 40"/>
                    <a:gd name="T20" fmla="*/ 5 w 41"/>
                    <a:gd name="T21" fmla="*/ 5 h 40"/>
                    <a:gd name="T22" fmla="*/ 1 w 41"/>
                    <a:gd name="T23" fmla="*/ 12 h 40"/>
                    <a:gd name="T24" fmla="*/ 0 w 41"/>
                    <a:gd name="T25" fmla="*/ 19 h 40"/>
                    <a:gd name="T26" fmla="*/ 1 w 41"/>
                    <a:gd name="T27" fmla="*/ 53 h 40"/>
                    <a:gd name="T28" fmla="*/ 5 w 41"/>
                    <a:gd name="T29" fmla="*/ 60 h 40"/>
                    <a:gd name="T30" fmla="*/ 125 w 41"/>
                    <a:gd name="T31" fmla="*/ 69 h 40"/>
                    <a:gd name="T32" fmla="*/ 218 w 41"/>
                    <a:gd name="T33" fmla="*/ 7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0">
                      <a:moveTo>
                        <a:pt x="20" y="40"/>
                      </a:moveTo>
                      <a:lnTo>
                        <a:pt x="29" y="39"/>
                      </a:lnTo>
                      <a:lnTo>
                        <a:pt x="35" y="34"/>
                      </a:lnTo>
                      <a:lnTo>
                        <a:pt x="40" y="27"/>
                      </a:lnTo>
                      <a:lnTo>
                        <a:pt x="41" y="19"/>
                      </a:lnTo>
                      <a:lnTo>
                        <a:pt x="40" y="12"/>
                      </a:lnTo>
                      <a:lnTo>
                        <a:pt x="35" y="5"/>
                      </a:lnTo>
                      <a:lnTo>
                        <a:pt x="29" y="1"/>
                      </a:lnTo>
                      <a:lnTo>
                        <a:pt x="20" y="0"/>
                      </a:lnTo>
                      <a:lnTo>
                        <a:pt x="12" y="1"/>
                      </a:lnTo>
                      <a:lnTo>
                        <a:pt x="5" y="5"/>
                      </a:lnTo>
                      <a:lnTo>
                        <a:pt x="1" y="12"/>
                      </a:lnTo>
                      <a:lnTo>
                        <a:pt x="0" y="19"/>
                      </a:lnTo>
                      <a:lnTo>
                        <a:pt x="1" y="27"/>
                      </a:lnTo>
                      <a:lnTo>
                        <a:pt x="5" y="34"/>
                      </a:lnTo>
                      <a:lnTo>
                        <a:pt x="12" y="39"/>
                      </a:lnTo>
                      <a:lnTo>
                        <a:pt x="20" y="4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6" name="Freeform 1211">
                  <a:extLst>
                    <a:ext uri="{FF2B5EF4-FFF2-40B4-BE49-F238E27FC236}">
                      <a16:creationId xmlns:a16="http://schemas.microsoft.com/office/drawing/2014/main" id="{293114BB-1B3B-45B7-82DF-9444387E4F35}"/>
                    </a:ext>
                  </a:extLst>
                </p:cNvPr>
                <p:cNvSpPr>
                  <a:spLocks/>
                </p:cNvSpPr>
                <p:nvPr/>
              </p:nvSpPr>
              <p:spPr bwMode="auto">
                <a:xfrm>
                  <a:off x="2322" y="2107"/>
                  <a:ext cx="196" cy="126"/>
                </a:xfrm>
                <a:custGeom>
                  <a:avLst/>
                  <a:gdLst>
                    <a:gd name="T0" fmla="*/ 1185 w 180"/>
                    <a:gd name="T1" fmla="*/ 5 h 129"/>
                    <a:gd name="T2" fmla="*/ 1115 w 180"/>
                    <a:gd name="T3" fmla="*/ 2 h 129"/>
                    <a:gd name="T4" fmla="*/ 1030 w 180"/>
                    <a:gd name="T5" fmla="*/ 1 h 129"/>
                    <a:gd name="T6" fmla="*/ 952 w 180"/>
                    <a:gd name="T7" fmla="*/ 0 h 129"/>
                    <a:gd name="T8" fmla="*/ 863 w 180"/>
                    <a:gd name="T9" fmla="*/ 0 h 129"/>
                    <a:gd name="T10" fmla="*/ 782 w 180"/>
                    <a:gd name="T11" fmla="*/ 1 h 129"/>
                    <a:gd name="T12" fmla="*/ 693 w 180"/>
                    <a:gd name="T13" fmla="*/ 3 h 129"/>
                    <a:gd name="T14" fmla="*/ 614 w 180"/>
                    <a:gd name="T15" fmla="*/ 6 h 129"/>
                    <a:gd name="T16" fmla="*/ 511 w 180"/>
                    <a:gd name="T17" fmla="*/ 10 h 129"/>
                    <a:gd name="T18" fmla="*/ 321 w 180"/>
                    <a:gd name="T19" fmla="*/ 21 h 129"/>
                    <a:gd name="T20" fmla="*/ 191 w 180"/>
                    <a:gd name="T21" fmla="*/ 21 h 129"/>
                    <a:gd name="T22" fmla="*/ 82 w 180"/>
                    <a:gd name="T23" fmla="*/ 28 h 129"/>
                    <a:gd name="T24" fmla="*/ 3 w 180"/>
                    <a:gd name="T25" fmla="*/ 41 h 129"/>
                    <a:gd name="T26" fmla="*/ 0 w 180"/>
                    <a:gd name="T27" fmla="*/ 49 h 129"/>
                    <a:gd name="T28" fmla="*/ 0 w 180"/>
                    <a:gd name="T29" fmla="*/ 57 h 129"/>
                    <a:gd name="T30" fmla="*/ 1 w 180"/>
                    <a:gd name="T31" fmla="*/ 62 h 129"/>
                    <a:gd name="T32" fmla="*/ 5 w 180"/>
                    <a:gd name="T33" fmla="*/ 69 h 129"/>
                    <a:gd name="T34" fmla="*/ 290 w 180"/>
                    <a:gd name="T35" fmla="*/ 63 h 129"/>
                    <a:gd name="T36" fmla="*/ 290 w 180"/>
                    <a:gd name="T37" fmla="*/ 63 h 129"/>
                    <a:gd name="T38" fmla="*/ 271 w 180"/>
                    <a:gd name="T39" fmla="*/ 62 h 129"/>
                    <a:gd name="T40" fmla="*/ 268 w 180"/>
                    <a:gd name="T41" fmla="*/ 59 h 129"/>
                    <a:gd name="T42" fmla="*/ 249 w 180"/>
                    <a:gd name="T43" fmla="*/ 54 h 129"/>
                    <a:gd name="T44" fmla="*/ 268 w 180"/>
                    <a:gd name="T45" fmla="*/ 48 h 129"/>
                    <a:gd name="T46" fmla="*/ 292 w 180"/>
                    <a:gd name="T47" fmla="*/ 42 h 129"/>
                    <a:gd name="T48" fmla="*/ 350 w 180"/>
                    <a:gd name="T49" fmla="*/ 33 h 129"/>
                    <a:gd name="T50" fmla="*/ 469 w 180"/>
                    <a:gd name="T51" fmla="*/ 21 h 129"/>
                    <a:gd name="T52" fmla="*/ 624 w 180"/>
                    <a:gd name="T53" fmla="*/ 21 h 129"/>
                    <a:gd name="T54" fmla="*/ 685 w 180"/>
                    <a:gd name="T55" fmla="*/ 21 h 129"/>
                    <a:gd name="T56" fmla="*/ 746 w 180"/>
                    <a:gd name="T57" fmla="*/ 21 h 129"/>
                    <a:gd name="T58" fmla="*/ 812 w 180"/>
                    <a:gd name="T59" fmla="*/ 21 h 129"/>
                    <a:gd name="T60" fmla="*/ 877 w 180"/>
                    <a:gd name="T61" fmla="*/ 21 h 129"/>
                    <a:gd name="T62" fmla="*/ 928 w 180"/>
                    <a:gd name="T63" fmla="*/ 21 h 129"/>
                    <a:gd name="T64" fmla="*/ 975 w 180"/>
                    <a:gd name="T65" fmla="*/ 21 h 129"/>
                    <a:gd name="T66" fmla="*/ 1037 w 180"/>
                    <a:gd name="T67" fmla="*/ 21 h 129"/>
                    <a:gd name="T68" fmla="*/ 1095 w 180"/>
                    <a:gd name="T69" fmla="*/ 21 h 129"/>
                    <a:gd name="T70" fmla="*/ 1229 w 180"/>
                    <a:gd name="T71" fmla="*/ 21 h 129"/>
                    <a:gd name="T72" fmla="*/ 1322 w 180"/>
                    <a:gd name="T73" fmla="*/ 27 h 129"/>
                    <a:gd name="T74" fmla="*/ 1371 w 180"/>
                    <a:gd name="T75" fmla="*/ 37 h 129"/>
                    <a:gd name="T76" fmla="*/ 1405 w 180"/>
                    <a:gd name="T77" fmla="*/ 40 h 129"/>
                    <a:gd name="T78" fmla="*/ 1642 w 180"/>
                    <a:gd name="T79" fmla="*/ 31 h 129"/>
                    <a:gd name="T80" fmla="*/ 1627 w 180"/>
                    <a:gd name="T81" fmla="*/ 29 h 129"/>
                    <a:gd name="T82" fmla="*/ 1615 w 180"/>
                    <a:gd name="T83" fmla="*/ 24 h 129"/>
                    <a:gd name="T84" fmla="*/ 1587 w 180"/>
                    <a:gd name="T85" fmla="*/ 21 h 129"/>
                    <a:gd name="T86" fmla="*/ 1531 w 180"/>
                    <a:gd name="T87" fmla="*/ 21 h 129"/>
                    <a:gd name="T88" fmla="*/ 1462 w 180"/>
                    <a:gd name="T89" fmla="*/ 21 h 129"/>
                    <a:gd name="T90" fmla="*/ 1375 w 180"/>
                    <a:gd name="T91" fmla="*/ 19 h 129"/>
                    <a:gd name="T92" fmla="*/ 1290 w 180"/>
                    <a:gd name="T93" fmla="*/ 11 h 129"/>
                    <a:gd name="T94" fmla="*/ 1185 w 180"/>
                    <a:gd name="T95" fmla="*/ 5 h 12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80" h="129">
                      <a:moveTo>
                        <a:pt x="129" y="5"/>
                      </a:moveTo>
                      <a:lnTo>
                        <a:pt x="121" y="2"/>
                      </a:lnTo>
                      <a:lnTo>
                        <a:pt x="112" y="1"/>
                      </a:lnTo>
                      <a:lnTo>
                        <a:pt x="104" y="0"/>
                      </a:lnTo>
                      <a:lnTo>
                        <a:pt x="94" y="0"/>
                      </a:lnTo>
                      <a:lnTo>
                        <a:pt x="85" y="1"/>
                      </a:lnTo>
                      <a:lnTo>
                        <a:pt x="76" y="3"/>
                      </a:lnTo>
                      <a:lnTo>
                        <a:pt x="67" y="6"/>
                      </a:lnTo>
                      <a:lnTo>
                        <a:pt x="56" y="10"/>
                      </a:lnTo>
                      <a:lnTo>
                        <a:pt x="36" y="23"/>
                      </a:lnTo>
                      <a:lnTo>
                        <a:pt x="21" y="38"/>
                      </a:lnTo>
                      <a:lnTo>
                        <a:pt x="9" y="54"/>
                      </a:lnTo>
                      <a:lnTo>
                        <a:pt x="3" y="70"/>
                      </a:lnTo>
                      <a:lnTo>
                        <a:pt x="0" y="87"/>
                      </a:lnTo>
                      <a:lnTo>
                        <a:pt x="0" y="102"/>
                      </a:lnTo>
                      <a:lnTo>
                        <a:pt x="1" y="117"/>
                      </a:lnTo>
                      <a:lnTo>
                        <a:pt x="5" y="129"/>
                      </a:lnTo>
                      <a:lnTo>
                        <a:pt x="31" y="119"/>
                      </a:lnTo>
                      <a:lnTo>
                        <a:pt x="30" y="115"/>
                      </a:lnTo>
                      <a:lnTo>
                        <a:pt x="29" y="108"/>
                      </a:lnTo>
                      <a:lnTo>
                        <a:pt x="28" y="97"/>
                      </a:lnTo>
                      <a:lnTo>
                        <a:pt x="29" y="85"/>
                      </a:lnTo>
                      <a:lnTo>
                        <a:pt x="32" y="72"/>
                      </a:lnTo>
                      <a:lnTo>
                        <a:pt x="39" y="59"/>
                      </a:lnTo>
                      <a:lnTo>
                        <a:pt x="51" y="47"/>
                      </a:lnTo>
                      <a:lnTo>
                        <a:pt x="68" y="36"/>
                      </a:lnTo>
                      <a:lnTo>
                        <a:pt x="75" y="33"/>
                      </a:lnTo>
                      <a:lnTo>
                        <a:pt x="82" y="31"/>
                      </a:lnTo>
                      <a:lnTo>
                        <a:pt x="89" y="30"/>
                      </a:lnTo>
                      <a:lnTo>
                        <a:pt x="96" y="28"/>
                      </a:lnTo>
                      <a:lnTo>
                        <a:pt x="101" y="28"/>
                      </a:lnTo>
                      <a:lnTo>
                        <a:pt x="107" y="28"/>
                      </a:lnTo>
                      <a:lnTo>
                        <a:pt x="113" y="30"/>
                      </a:lnTo>
                      <a:lnTo>
                        <a:pt x="119" y="32"/>
                      </a:lnTo>
                      <a:lnTo>
                        <a:pt x="134" y="41"/>
                      </a:lnTo>
                      <a:lnTo>
                        <a:pt x="144" y="53"/>
                      </a:lnTo>
                      <a:lnTo>
                        <a:pt x="150" y="63"/>
                      </a:lnTo>
                      <a:lnTo>
                        <a:pt x="152" y="68"/>
                      </a:lnTo>
                      <a:lnTo>
                        <a:pt x="180" y="57"/>
                      </a:lnTo>
                      <a:lnTo>
                        <a:pt x="178" y="55"/>
                      </a:lnTo>
                      <a:lnTo>
                        <a:pt x="176" y="50"/>
                      </a:lnTo>
                      <a:lnTo>
                        <a:pt x="173" y="43"/>
                      </a:lnTo>
                      <a:lnTo>
                        <a:pt x="167" y="35"/>
                      </a:lnTo>
                      <a:lnTo>
                        <a:pt x="160" y="27"/>
                      </a:lnTo>
                      <a:lnTo>
                        <a:pt x="151" y="19"/>
                      </a:lnTo>
                      <a:lnTo>
                        <a:pt x="140" y="11"/>
                      </a:lnTo>
                      <a:lnTo>
                        <a:pt x="129" y="5"/>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6167" name="Text Box 1212">
              <a:extLst>
                <a:ext uri="{FF2B5EF4-FFF2-40B4-BE49-F238E27FC236}">
                  <a16:creationId xmlns:a16="http://schemas.microsoft.com/office/drawing/2014/main" id="{D7D30052-FA0C-43A6-A6AF-ACD3613EE0B5}"/>
                </a:ext>
              </a:extLst>
            </p:cNvPr>
            <p:cNvSpPr txBox="1">
              <a:spLocks noChangeArrowheads="1"/>
            </p:cNvSpPr>
            <p:nvPr/>
          </p:nvSpPr>
          <p:spPr bwMode="auto">
            <a:xfrm rot="-724297">
              <a:off x="2706" y="3195"/>
              <a:ext cx="51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1200" b="1">
                  <a:latin typeface="Tahoma" panose="020B0604030504040204" pitchFamily="34" charset="0"/>
                </a:rPr>
                <a:t>English</a:t>
              </a:r>
              <a:endParaRPr lang="en-US" altLang="en-US">
                <a:latin typeface="Tahoma" panose="020B0604030504040204" pitchFamily="34" charset="0"/>
              </a:endParaRPr>
            </a:p>
          </p:txBody>
        </p:sp>
        <p:sp>
          <p:nvSpPr>
            <p:cNvPr id="6168" name="Text Box 1213">
              <a:extLst>
                <a:ext uri="{FF2B5EF4-FFF2-40B4-BE49-F238E27FC236}">
                  <a16:creationId xmlns:a16="http://schemas.microsoft.com/office/drawing/2014/main" id="{AD410242-9A79-4857-8979-91A57A926E42}"/>
                </a:ext>
              </a:extLst>
            </p:cNvPr>
            <p:cNvSpPr txBox="1">
              <a:spLocks noChangeArrowheads="1"/>
            </p:cNvSpPr>
            <p:nvPr/>
          </p:nvSpPr>
          <p:spPr bwMode="auto">
            <a:xfrm rot="-1872930">
              <a:off x="3300" y="2968"/>
              <a:ext cx="62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1200" b="1">
                  <a:latin typeface="Tahoma" panose="020B0604030504040204" pitchFamily="34" charset="0"/>
                </a:rPr>
                <a:t>Spanish</a:t>
              </a:r>
              <a:endParaRPr lang="en-US" altLang="en-US" sz="1200"/>
            </a:p>
          </p:txBody>
        </p:sp>
        <p:graphicFrame>
          <p:nvGraphicFramePr>
            <p:cNvPr id="6169" name="Object 1214">
              <a:extLst>
                <a:ext uri="{FF2B5EF4-FFF2-40B4-BE49-F238E27FC236}">
                  <a16:creationId xmlns:a16="http://schemas.microsoft.com/office/drawing/2014/main" id="{19D8CA01-719C-4128-98AD-8B7DB4F9EFC8}"/>
                </a:ext>
              </a:extLst>
            </p:cNvPr>
            <p:cNvGraphicFramePr>
              <a:graphicFrameLocks noChangeAspect="1"/>
            </p:cNvGraphicFramePr>
            <p:nvPr/>
          </p:nvGraphicFramePr>
          <p:xfrm>
            <a:off x="3522" y="3127"/>
            <a:ext cx="357" cy="514"/>
          </p:xfrm>
          <a:graphic>
            <a:graphicData uri="http://schemas.openxmlformats.org/presentationml/2006/ole">
              <mc:AlternateContent xmlns:mc="http://schemas.openxmlformats.org/markup-compatibility/2006">
                <mc:Choice xmlns:v="urn:schemas-microsoft-com:vml" Requires="v">
                  <p:oleObj spid="_x0000_s6349" name="Clip" r:id="rId6" imgW="1160352" imgH="1786550" progId="MS_ClipArt_Gallery.2">
                    <p:embed/>
                  </p:oleObj>
                </mc:Choice>
                <mc:Fallback>
                  <p:oleObj name="Clip" r:id="rId6" imgW="1160352" imgH="1786550" progId="MS_ClipArt_Gallery.2">
                    <p:embed/>
                    <p:pic>
                      <p:nvPicPr>
                        <p:cNvPr id="0" name="Object 12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22" y="3127"/>
                          <a:ext cx="357" cy="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70" name="Object 1215">
              <a:extLst>
                <a:ext uri="{FF2B5EF4-FFF2-40B4-BE49-F238E27FC236}">
                  <a16:creationId xmlns:a16="http://schemas.microsoft.com/office/drawing/2014/main" id="{110874AB-ED24-40DD-8302-8C7B71D7B556}"/>
                </a:ext>
              </a:extLst>
            </p:cNvPr>
            <p:cNvGraphicFramePr>
              <a:graphicFrameLocks noChangeAspect="1"/>
            </p:cNvGraphicFramePr>
            <p:nvPr/>
          </p:nvGraphicFramePr>
          <p:xfrm>
            <a:off x="2910" y="3390"/>
            <a:ext cx="357" cy="514"/>
          </p:xfrm>
          <a:graphic>
            <a:graphicData uri="http://schemas.openxmlformats.org/presentationml/2006/ole">
              <mc:AlternateContent xmlns:mc="http://schemas.openxmlformats.org/markup-compatibility/2006">
                <mc:Choice xmlns:v="urn:schemas-microsoft-com:vml" Requires="v">
                  <p:oleObj spid="_x0000_s6350" name="Clip" r:id="rId8" imgW="1160352" imgH="1786550" progId="MS_ClipArt_Gallery.2">
                    <p:embed/>
                  </p:oleObj>
                </mc:Choice>
                <mc:Fallback>
                  <p:oleObj name="Clip" r:id="rId8" imgW="1160352" imgH="1786550" progId="MS_ClipArt_Gallery.2">
                    <p:embed/>
                    <p:pic>
                      <p:nvPicPr>
                        <p:cNvPr id="0" name="Object 12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0" y="3390"/>
                          <a:ext cx="357" cy="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AutoShape 2">
            <a:extLst>
              <a:ext uri="{FF2B5EF4-FFF2-40B4-BE49-F238E27FC236}">
                <a16:creationId xmlns:a16="http://schemas.microsoft.com/office/drawing/2014/main" id="{6C5229C0-30A7-47BC-9462-9AC13E5F6D8D}"/>
              </a:ext>
            </a:extLst>
          </p:cNvPr>
          <p:cNvSpPr>
            <a:spLocks noChangeArrowheads="1"/>
          </p:cNvSpPr>
          <p:nvPr/>
        </p:nvSpPr>
        <p:spPr bwMode="auto">
          <a:xfrm>
            <a:off x="412750" y="939800"/>
            <a:ext cx="621665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40963" name="Text Box 292">
            <a:extLst>
              <a:ext uri="{FF2B5EF4-FFF2-40B4-BE49-F238E27FC236}">
                <a16:creationId xmlns:a16="http://schemas.microsoft.com/office/drawing/2014/main" id="{5839DDE0-48D7-446C-845D-1B33ACD777B1}"/>
              </a:ext>
            </a:extLst>
          </p:cNvPr>
          <p:cNvSpPr txBox="1">
            <a:spLocks noChangeArrowheads="1"/>
          </p:cNvSpPr>
          <p:nvPr/>
        </p:nvSpPr>
        <p:spPr bwMode="auto">
          <a:xfrm>
            <a:off x="241300" y="520700"/>
            <a:ext cx="6350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s-ES_tradnl" altLang="en-US" sz="2800" b="1"/>
              <a:t>Health hazard pictograms</a:t>
            </a:r>
            <a:endParaRPr lang="en-US" altLang="en-US" sz="2800" b="1"/>
          </a:p>
        </p:txBody>
      </p:sp>
      <p:pic>
        <p:nvPicPr>
          <p:cNvPr id="40964" name="Picture 2">
            <a:extLst>
              <a:ext uri="{FF2B5EF4-FFF2-40B4-BE49-F238E27FC236}">
                <a16:creationId xmlns:a16="http://schemas.microsoft.com/office/drawing/2014/main" id="{4586C90B-22E3-4369-819C-EA40DFF8331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4363" y="5605463"/>
            <a:ext cx="1403350" cy="140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7">
            <a:extLst>
              <a:ext uri="{FF2B5EF4-FFF2-40B4-BE49-F238E27FC236}">
                <a16:creationId xmlns:a16="http://schemas.microsoft.com/office/drawing/2014/main" id="{360C92CA-82E4-4B2F-BFE2-9E8D9432C3E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4363" y="1754188"/>
            <a:ext cx="14033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8">
            <a:extLst>
              <a:ext uri="{FF2B5EF4-FFF2-40B4-BE49-F238E27FC236}">
                <a16:creationId xmlns:a16="http://schemas.microsoft.com/office/drawing/2014/main" id="{A73212FA-42CB-414A-ACF9-C795C011AC7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39825" y="1752600"/>
            <a:ext cx="1401763"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7" name="TextBox 89">
            <a:extLst>
              <a:ext uri="{FF2B5EF4-FFF2-40B4-BE49-F238E27FC236}">
                <a16:creationId xmlns:a16="http://schemas.microsoft.com/office/drawing/2014/main" id="{600E4960-7D4E-4505-8192-79475EBE7779}"/>
              </a:ext>
            </a:extLst>
          </p:cNvPr>
          <p:cNvSpPr txBox="1">
            <a:spLocks noChangeArrowheads="1"/>
          </p:cNvSpPr>
          <p:nvPr/>
        </p:nvSpPr>
        <p:spPr bwMode="auto">
          <a:xfrm>
            <a:off x="773113" y="3340100"/>
            <a:ext cx="2532062"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r>
              <a:rPr lang="en-US" altLang="en-US" b="1"/>
              <a:t>• Carcinogen</a:t>
            </a:r>
          </a:p>
          <a:p>
            <a:r>
              <a:rPr lang="en-US" altLang="en-US" b="1"/>
              <a:t>• Mutagenicity</a:t>
            </a:r>
          </a:p>
          <a:p>
            <a:r>
              <a:rPr lang="en-US" altLang="en-US" b="1"/>
              <a:t>• Reproductive Toxicity</a:t>
            </a:r>
          </a:p>
          <a:p>
            <a:r>
              <a:rPr lang="en-US" altLang="en-US" b="1"/>
              <a:t>• Respiratory Sensitizer</a:t>
            </a:r>
          </a:p>
          <a:p>
            <a:r>
              <a:rPr lang="en-US" altLang="en-US" b="1"/>
              <a:t>• Target Organ Toxicity</a:t>
            </a:r>
          </a:p>
          <a:p>
            <a:r>
              <a:rPr lang="en-US" altLang="en-US" b="1"/>
              <a:t>• Aspiration Toxicity</a:t>
            </a:r>
            <a:endParaRPr lang="es-ES" altLang="en-US"/>
          </a:p>
        </p:txBody>
      </p:sp>
      <p:sp>
        <p:nvSpPr>
          <p:cNvPr id="40968" name="TextBox 89">
            <a:extLst>
              <a:ext uri="{FF2B5EF4-FFF2-40B4-BE49-F238E27FC236}">
                <a16:creationId xmlns:a16="http://schemas.microsoft.com/office/drawing/2014/main" id="{3173B01C-167F-483E-9820-E85C03DB4E88}"/>
              </a:ext>
            </a:extLst>
          </p:cNvPr>
          <p:cNvSpPr txBox="1">
            <a:spLocks noChangeArrowheads="1"/>
          </p:cNvSpPr>
          <p:nvPr/>
        </p:nvSpPr>
        <p:spPr bwMode="auto">
          <a:xfrm>
            <a:off x="773113" y="1371600"/>
            <a:ext cx="2133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n-US" altLang="en-US" b="1"/>
              <a:t>Health hazard</a:t>
            </a:r>
            <a:endParaRPr lang="es-ES" altLang="en-US"/>
          </a:p>
        </p:txBody>
      </p:sp>
      <p:sp>
        <p:nvSpPr>
          <p:cNvPr id="40969" name="TextBox 89">
            <a:extLst>
              <a:ext uri="{FF2B5EF4-FFF2-40B4-BE49-F238E27FC236}">
                <a16:creationId xmlns:a16="http://schemas.microsoft.com/office/drawing/2014/main" id="{773202B4-9B58-4F19-82A5-27517AE25312}"/>
              </a:ext>
            </a:extLst>
          </p:cNvPr>
          <p:cNvSpPr txBox="1">
            <a:spLocks noChangeArrowheads="1"/>
          </p:cNvSpPr>
          <p:nvPr/>
        </p:nvSpPr>
        <p:spPr bwMode="auto">
          <a:xfrm>
            <a:off x="4059238" y="1371600"/>
            <a:ext cx="2133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n-US" altLang="en-US" b="1"/>
              <a:t>Exclamation mark</a:t>
            </a:r>
            <a:endParaRPr lang="es-ES" altLang="en-US"/>
          </a:p>
        </p:txBody>
      </p:sp>
      <p:sp>
        <p:nvSpPr>
          <p:cNvPr id="40970" name="TextBox 89">
            <a:extLst>
              <a:ext uri="{FF2B5EF4-FFF2-40B4-BE49-F238E27FC236}">
                <a16:creationId xmlns:a16="http://schemas.microsoft.com/office/drawing/2014/main" id="{026B43D5-CBD9-4E80-8818-B618F1F3BB1E}"/>
              </a:ext>
            </a:extLst>
          </p:cNvPr>
          <p:cNvSpPr txBox="1">
            <a:spLocks noChangeArrowheads="1"/>
          </p:cNvSpPr>
          <p:nvPr/>
        </p:nvSpPr>
        <p:spPr bwMode="auto">
          <a:xfrm>
            <a:off x="4059238" y="3340100"/>
            <a:ext cx="2417762"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r>
              <a:rPr lang="en-US" altLang="en-US" b="1"/>
              <a:t>• Irritant (skin and eye)</a:t>
            </a:r>
          </a:p>
          <a:p>
            <a:r>
              <a:rPr lang="en-US" altLang="en-US" b="1"/>
              <a:t>• Skin Sensitizer</a:t>
            </a:r>
          </a:p>
          <a:p>
            <a:r>
              <a:rPr lang="en-US" altLang="en-US" b="1"/>
              <a:t>• Acute Toxicity (harmful)</a:t>
            </a:r>
          </a:p>
          <a:p>
            <a:r>
              <a:rPr lang="en-US" altLang="en-US" b="1"/>
              <a:t>• Narcotic Effects</a:t>
            </a:r>
          </a:p>
          <a:p>
            <a:r>
              <a:rPr lang="en-US" altLang="en-US" b="1"/>
              <a:t>• Respiratory Tract Irritant</a:t>
            </a:r>
            <a:endParaRPr lang="es-ES" altLang="en-US"/>
          </a:p>
        </p:txBody>
      </p:sp>
      <p:sp>
        <p:nvSpPr>
          <p:cNvPr id="40971" name="TextBox 89">
            <a:extLst>
              <a:ext uri="{FF2B5EF4-FFF2-40B4-BE49-F238E27FC236}">
                <a16:creationId xmlns:a16="http://schemas.microsoft.com/office/drawing/2014/main" id="{186F01D5-D38E-4844-BAF1-0CD3225ECD8F}"/>
              </a:ext>
            </a:extLst>
          </p:cNvPr>
          <p:cNvSpPr txBox="1">
            <a:spLocks noChangeArrowheads="1"/>
          </p:cNvSpPr>
          <p:nvPr/>
        </p:nvSpPr>
        <p:spPr bwMode="auto">
          <a:xfrm>
            <a:off x="3660775" y="7370763"/>
            <a:ext cx="2816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r>
              <a:rPr lang="en-US" altLang="en-US" b="1"/>
              <a:t>• Acute Toxicity (fatal or toxic)</a:t>
            </a:r>
            <a:endParaRPr lang="es-ES" altLang="en-US"/>
          </a:p>
        </p:txBody>
      </p:sp>
      <p:sp>
        <p:nvSpPr>
          <p:cNvPr id="40972" name="TextBox 89">
            <a:extLst>
              <a:ext uri="{FF2B5EF4-FFF2-40B4-BE49-F238E27FC236}">
                <a16:creationId xmlns:a16="http://schemas.microsoft.com/office/drawing/2014/main" id="{1D77D8B6-E053-4800-8180-78349496AF3E}"/>
              </a:ext>
            </a:extLst>
          </p:cNvPr>
          <p:cNvSpPr txBox="1">
            <a:spLocks noChangeArrowheads="1"/>
          </p:cNvSpPr>
          <p:nvPr/>
        </p:nvSpPr>
        <p:spPr bwMode="auto">
          <a:xfrm>
            <a:off x="4059238" y="5013325"/>
            <a:ext cx="2133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n-US" altLang="en-US" b="1"/>
              <a:t>Skull and crossbones</a:t>
            </a:r>
            <a:endParaRPr lang="es-ES" altLang="en-US"/>
          </a:p>
        </p:txBody>
      </p:sp>
      <p:sp>
        <p:nvSpPr>
          <p:cNvPr id="40973" name="Rectangle 9">
            <a:extLst>
              <a:ext uri="{FF2B5EF4-FFF2-40B4-BE49-F238E27FC236}">
                <a16:creationId xmlns:a16="http://schemas.microsoft.com/office/drawing/2014/main" id="{8D8B6295-037A-4DEA-BC2C-E0A820EC4CAD}"/>
              </a:ext>
            </a:extLst>
          </p:cNvPr>
          <p:cNvSpPr>
            <a:spLocks noChangeArrowheads="1"/>
          </p:cNvSpPr>
          <p:nvPr/>
        </p:nvSpPr>
        <p:spPr bwMode="auto">
          <a:xfrm>
            <a:off x="376238" y="1371600"/>
            <a:ext cx="6215062" cy="697706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cxnSp>
        <p:nvCxnSpPr>
          <p:cNvPr id="40974" name="Straight Connector 12">
            <a:extLst>
              <a:ext uri="{FF2B5EF4-FFF2-40B4-BE49-F238E27FC236}">
                <a16:creationId xmlns:a16="http://schemas.microsoft.com/office/drawing/2014/main" id="{54946ED8-5BB8-455C-8CF3-2754BAEC2686}"/>
              </a:ext>
            </a:extLst>
          </p:cNvPr>
          <p:cNvCxnSpPr>
            <a:cxnSpLocks noChangeShapeType="1"/>
            <a:stCxn id="40973" idx="1"/>
            <a:endCxn id="40973" idx="3"/>
          </p:cNvCxnSpPr>
          <p:nvPr/>
        </p:nvCxnSpPr>
        <p:spPr bwMode="auto">
          <a:xfrm>
            <a:off x="376238" y="4860925"/>
            <a:ext cx="6215062"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975" name="Straight Connector 24">
            <a:extLst>
              <a:ext uri="{FF2B5EF4-FFF2-40B4-BE49-F238E27FC236}">
                <a16:creationId xmlns:a16="http://schemas.microsoft.com/office/drawing/2014/main" id="{25BFBB2C-6D91-495E-BC03-29C443852E91}"/>
              </a:ext>
            </a:extLst>
          </p:cNvPr>
          <p:cNvCxnSpPr>
            <a:cxnSpLocks noChangeShapeType="1"/>
            <a:stCxn id="40973" idx="0"/>
            <a:endCxn id="40973" idx="2"/>
          </p:cNvCxnSpPr>
          <p:nvPr/>
        </p:nvCxnSpPr>
        <p:spPr bwMode="auto">
          <a:xfrm>
            <a:off x="3482975" y="1371600"/>
            <a:ext cx="0" cy="6977063"/>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0976" name="Picture 29">
            <a:extLst>
              <a:ext uri="{FF2B5EF4-FFF2-40B4-BE49-F238E27FC236}">
                <a16:creationId xmlns:a16="http://schemas.microsoft.com/office/drawing/2014/main" id="{D1F96899-9326-4F6B-B850-0F18A36B1D3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39825" y="5607050"/>
            <a:ext cx="1401763" cy="140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7" name="TextBox 89">
            <a:extLst>
              <a:ext uri="{FF2B5EF4-FFF2-40B4-BE49-F238E27FC236}">
                <a16:creationId xmlns:a16="http://schemas.microsoft.com/office/drawing/2014/main" id="{FC5B404E-B4B8-4D2E-AAB9-85D26B42227F}"/>
              </a:ext>
            </a:extLst>
          </p:cNvPr>
          <p:cNvSpPr txBox="1">
            <a:spLocks noChangeArrowheads="1"/>
          </p:cNvSpPr>
          <p:nvPr/>
        </p:nvSpPr>
        <p:spPr bwMode="auto">
          <a:xfrm>
            <a:off x="773113" y="5013325"/>
            <a:ext cx="2133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n-US" altLang="en-US" b="1"/>
              <a:t>Corrosion</a:t>
            </a:r>
            <a:endParaRPr lang="es-ES" altLang="en-US"/>
          </a:p>
        </p:txBody>
      </p:sp>
      <p:sp>
        <p:nvSpPr>
          <p:cNvPr id="40978" name="TextBox 89">
            <a:extLst>
              <a:ext uri="{FF2B5EF4-FFF2-40B4-BE49-F238E27FC236}">
                <a16:creationId xmlns:a16="http://schemas.microsoft.com/office/drawing/2014/main" id="{EAE05594-362D-4366-B64D-08A1289090FD}"/>
              </a:ext>
            </a:extLst>
          </p:cNvPr>
          <p:cNvSpPr txBox="1">
            <a:spLocks noChangeArrowheads="1"/>
          </p:cNvSpPr>
          <p:nvPr/>
        </p:nvSpPr>
        <p:spPr bwMode="auto">
          <a:xfrm>
            <a:off x="376238" y="7262813"/>
            <a:ext cx="29289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r>
              <a:rPr lang="en-US" altLang="en-US" b="1"/>
              <a:t>• Skin Corrosion / Burns</a:t>
            </a:r>
          </a:p>
          <a:p>
            <a:r>
              <a:rPr lang="en-US" altLang="en-US" b="1"/>
              <a:t>• Eye Damage</a:t>
            </a:r>
            <a:endParaRPr lang="es-ES"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AutoShape 2">
            <a:extLst>
              <a:ext uri="{FF2B5EF4-FFF2-40B4-BE49-F238E27FC236}">
                <a16:creationId xmlns:a16="http://schemas.microsoft.com/office/drawing/2014/main" id="{09E48DC8-8CA3-4ECB-8B9F-469446491279}"/>
              </a:ext>
            </a:extLst>
          </p:cNvPr>
          <p:cNvSpPr>
            <a:spLocks noChangeArrowheads="1"/>
          </p:cNvSpPr>
          <p:nvPr/>
        </p:nvSpPr>
        <p:spPr bwMode="auto">
          <a:xfrm>
            <a:off x="412750" y="939800"/>
            <a:ext cx="621665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43011" name="Text Box 292">
            <a:extLst>
              <a:ext uri="{FF2B5EF4-FFF2-40B4-BE49-F238E27FC236}">
                <a16:creationId xmlns:a16="http://schemas.microsoft.com/office/drawing/2014/main" id="{535D0738-6E4B-4944-B167-FD1D712259E6}"/>
              </a:ext>
            </a:extLst>
          </p:cNvPr>
          <p:cNvSpPr txBox="1">
            <a:spLocks noChangeArrowheads="1"/>
          </p:cNvSpPr>
          <p:nvPr/>
        </p:nvSpPr>
        <p:spPr bwMode="auto">
          <a:xfrm>
            <a:off x="241300" y="520700"/>
            <a:ext cx="6350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s-ES_tradnl" altLang="en-US" sz="2800" b="1"/>
              <a:t>Pictogramas de peligro a la salud</a:t>
            </a:r>
            <a:endParaRPr lang="en-US" altLang="en-US" sz="2800" b="1"/>
          </a:p>
        </p:txBody>
      </p:sp>
      <p:pic>
        <p:nvPicPr>
          <p:cNvPr id="43012" name="Picture 2">
            <a:extLst>
              <a:ext uri="{FF2B5EF4-FFF2-40B4-BE49-F238E27FC236}">
                <a16:creationId xmlns:a16="http://schemas.microsoft.com/office/drawing/2014/main" id="{E2F340C5-E28B-48BB-9405-EE1AE38A207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43413" y="5605463"/>
            <a:ext cx="1403350" cy="140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7">
            <a:extLst>
              <a:ext uri="{FF2B5EF4-FFF2-40B4-BE49-F238E27FC236}">
                <a16:creationId xmlns:a16="http://schemas.microsoft.com/office/drawing/2014/main" id="{2A3F42B7-65D1-448D-94A1-928D48EF05B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43413" y="1754188"/>
            <a:ext cx="14033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8">
            <a:extLst>
              <a:ext uri="{FF2B5EF4-FFF2-40B4-BE49-F238E27FC236}">
                <a16:creationId xmlns:a16="http://schemas.microsoft.com/office/drawing/2014/main" id="{0EBB4394-76BB-4B87-9389-A99ACFC0C87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46188" y="1752600"/>
            <a:ext cx="140335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TextBox 89">
            <a:extLst>
              <a:ext uri="{FF2B5EF4-FFF2-40B4-BE49-F238E27FC236}">
                <a16:creationId xmlns:a16="http://schemas.microsoft.com/office/drawing/2014/main" id="{C201B849-A4F3-4364-AC44-4596E3F49F72}"/>
              </a:ext>
            </a:extLst>
          </p:cNvPr>
          <p:cNvSpPr txBox="1">
            <a:spLocks noChangeArrowheads="1"/>
          </p:cNvSpPr>
          <p:nvPr/>
        </p:nvSpPr>
        <p:spPr bwMode="auto">
          <a:xfrm>
            <a:off x="473075" y="3200400"/>
            <a:ext cx="29495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a:defRPr/>
            </a:pPr>
            <a:r>
              <a:rPr lang="en-US" altLang="en-US" b="1"/>
              <a:t>• Carcinógeno</a:t>
            </a:r>
          </a:p>
          <a:p>
            <a:pPr>
              <a:defRPr/>
            </a:pPr>
            <a:r>
              <a:rPr lang="en-US" altLang="en-US" b="1"/>
              <a:t>• Mutagenicidad</a:t>
            </a:r>
          </a:p>
          <a:p>
            <a:pPr>
              <a:defRPr/>
            </a:pPr>
            <a:r>
              <a:rPr lang="en-US" altLang="en-US" b="1"/>
              <a:t>• Toxicidad para la reproducción</a:t>
            </a:r>
          </a:p>
          <a:p>
            <a:pPr>
              <a:defRPr/>
            </a:pPr>
            <a:r>
              <a:rPr lang="en-US" altLang="en-US" b="1"/>
              <a:t>• Sensibilización respiratoria</a:t>
            </a:r>
          </a:p>
          <a:p>
            <a:pPr marL="119063" indent="-119063">
              <a:defRPr/>
            </a:pPr>
            <a:r>
              <a:rPr lang="en-US" altLang="en-US" b="1"/>
              <a:t>• Toxicidad específica de órganos diana</a:t>
            </a:r>
          </a:p>
          <a:p>
            <a:pPr>
              <a:defRPr/>
            </a:pPr>
            <a:r>
              <a:rPr lang="en-US" altLang="en-US" b="1"/>
              <a:t>• Peligro por aspiración</a:t>
            </a:r>
            <a:endParaRPr lang="es-ES" altLang="en-US"/>
          </a:p>
        </p:txBody>
      </p:sp>
      <p:sp>
        <p:nvSpPr>
          <p:cNvPr id="43016" name="TextBox 89">
            <a:extLst>
              <a:ext uri="{FF2B5EF4-FFF2-40B4-BE49-F238E27FC236}">
                <a16:creationId xmlns:a16="http://schemas.microsoft.com/office/drawing/2014/main" id="{6BFAB65F-C541-4584-96DC-F5AC43A8DFE2}"/>
              </a:ext>
            </a:extLst>
          </p:cNvPr>
          <p:cNvSpPr txBox="1">
            <a:spLocks noChangeArrowheads="1"/>
          </p:cNvSpPr>
          <p:nvPr/>
        </p:nvSpPr>
        <p:spPr bwMode="auto">
          <a:xfrm>
            <a:off x="881063" y="1371600"/>
            <a:ext cx="2133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n-US" altLang="en-US" b="1"/>
              <a:t>Peligro para la salud</a:t>
            </a:r>
            <a:endParaRPr lang="es-ES" altLang="en-US"/>
          </a:p>
        </p:txBody>
      </p:sp>
      <p:sp>
        <p:nvSpPr>
          <p:cNvPr id="43017" name="TextBox 89">
            <a:extLst>
              <a:ext uri="{FF2B5EF4-FFF2-40B4-BE49-F238E27FC236}">
                <a16:creationId xmlns:a16="http://schemas.microsoft.com/office/drawing/2014/main" id="{3B72B94C-4E61-45D6-9896-2BAA4F9B3D54}"/>
              </a:ext>
            </a:extLst>
          </p:cNvPr>
          <p:cNvSpPr txBox="1">
            <a:spLocks noChangeArrowheads="1"/>
          </p:cNvSpPr>
          <p:nvPr/>
        </p:nvSpPr>
        <p:spPr bwMode="auto">
          <a:xfrm>
            <a:off x="4078288" y="1371600"/>
            <a:ext cx="2133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n-US" altLang="en-US" b="1"/>
              <a:t>Signo de exclamación</a:t>
            </a:r>
            <a:endParaRPr lang="es-ES" altLang="en-US"/>
          </a:p>
        </p:txBody>
      </p:sp>
      <p:sp>
        <p:nvSpPr>
          <p:cNvPr id="43018" name="TextBox 89">
            <a:extLst>
              <a:ext uri="{FF2B5EF4-FFF2-40B4-BE49-F238E27FC236}">
                <a16:creationId xmlns:a16="http://schemas.microsoft.com/office/drawing/2014/main" id="{50FC45BF-E65F-4BC0-A652-8E67AFC3F726}"/>
              </a:ext>
            </a:extLst>
          </p:cNvPr>
          <p:cNvSpPr txBox="1">
            <a:spLocks noChangeArrowheads="1"/>
          </p:cNvSpPr>
          <p:nvPr/>
        </p:nvSpPr>
        <p:spPr bwMode="auto">
          <a:xfrm>
            <a:off x="3660775" y="3200400"/>
            <a:ext cx="2968625"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r>
              <a:rPr lang="en-US" altLang="en-US" b="1"/>
              <a:t>• Irritante (piel y ojos)</a:t>
            </a:r>
          </a:p>
          <a:p>
            <a:r>
              <a:rPr lang="en-US" altLang="en-US" b="1"/>
              <a:t>• Sensibilizador cutáneo</a:t>
            </a:r>
          </a:p>
          <a:p>
            <a:r>
              <a:rPr lang="en-US" altLang="en-US" b="1"/>
              <a:t>• Toxicidad aguda (dañino)</a:t>
            </a:r>
          </a:p>
          <a:p>
            <a:r>
              <a:rPr lang="en-US" altLang="en-US" b="1"/>
              <a:t>• Efecto narcótico</a:t>
            </a:r>
          </a:p>
          <a:p>
            <a:r>
              <a:rPr lang="en-US" altLang="en-US" b="1"/>
              <a:t>• Irritante de vías respiratorias</a:t>
            </a:r>
            <a:endParaRPr lang="es-ES" altLang="en-US"/>
          </a:p>
        </p:txBody>
      </p:sp>
      <p:sp>
        <p:nvSpPr>
          <p:cNvPr id="43019" name="TextBox 89">
            <a:extLst>
              <a:ext uri="{FF2B5EF4-FFF2-40B4-BE49-F238E27FC236}">
                <a16:creationId xmlns:a16="http://schemas.microsoft.com/office/drawing/2014/main" id="{817E6D96-2336-45D5-BA71-B243FC51DEA5}"/>
              </a:ext>
            </a:extLst>
          </p:cNvPr>
          <p:cNvSpPr txBox="1">
            <a:spLocks noChangeArrowheads="1"/>
          </p:cNvSpPr>
          <p:nvPr/>
        </p:nvSpPr>
        <p:spPr bwMode="auto">
          <a:xfrm>
            <a:off x="3521075" y="7400925"/>
            <a:ext cx="2998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r>
              <a:rPr lang="en-US" altLang="en-US" b="1"/>
              <a:t>• Toxicidad aguda (mortal o tóxica)</a:t>
            </a:r>
            <a:endParaRPr lang="es-ES" altLang="en-US"/>
          </a:p>
        </p:txBody>
      </p:sp>
      <p:sp>
        <p:nvSpPr>
          <p:cNvPr id="43020" name="TextBox 89">
            <a:extLst>
              <a:ext uri="{FF2B5EF4-FFF2-40B4-BE49-F238E27FC236}">
                <a16:creationId xmlns:a16="http://schemas.microsoft.com/office/drawing/2014/main" id="{F0354A48-8487-4432-8DC3-F5D598AB5B21}"/>
              </a:ext>
            </a:extLst>
          </p:cNvPr>
          <p:cNvSpPr txBox="1">
            <a:spLocks noChangeArrowheads="1"/>
          </p:cNvSpPr>
          <p:nvPr/>
        </p:nvSpPr>
        <p:spPr bwMode="auto">
          <a:xfrm>
            <a:off x="3849688" y="5013325"/>
            <a:ext cx="2590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n-US" altLang="en-US" b="1"/>
              <a:t>Calavera y tibias cruzadas</a:t>
            </a:r>
            <a:endParaRPr lang="es-ES" altLang="en-US"/>
          </a:p>
        </p:txBody>
      </p:sp>
      <p:sp>
        <p:nvSpPr>
          <p:cNvPr id="43021" name="Rectangle 9">
            <a:extLst>
              <a:ext uri="{FF2B5EF4-FFF2-40B4-BE49-F238E27FC236}">
                <a16:creationId xmlns:a16="http://schemas.microsoft.com/office/drawing/2014/main" id="{5945AB9F-4D4A-4859-A4F4-FC6F011A053C}"/>
              </a:ext>
            </a:extLst>
          </p:cNvPr>
          <p:cNvSpPr>
            <a:spLocks noChangeArrowheads="1"/>
          </p:cNvSpPr>
          <p:nvPr/>
        </p:nvSpPr>
        <p:spPr bwMode="auto">
          <a:xfrm>
            <a:off x="376238" y="1371600"/>
            <a:ext cx="6215062" cy="697706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cxnSp>
        <p:nvCxnSpPr>
          <p:cNvPr id="43022" name="Straight Connector 12">
            <a:extLst>
              <a:ext uri="{FF2B5EF4-FFF2-40B4-BE49-F238E27FC236}">
                <a16:creationId xmlns:a16="http://schemas.microsoft.com/office/drawing/2014/main" id="{AE15C6AD-4B5E-43C2-9C58-38CA231C3D53}"/>
              </a:ext>
            </a:extLst>
          </p:cNvPr>
          <p:cNvCxnSpPr>
            <a:cxnSpLocks noChangeShapeType="1"/>
            <a:stCxn id="43021" idx="1"/>
            <a:endCxn id="43021" idx="3"/>
          </p:cNvCxnSpPr>
          <p:nvPr/>
        </p:nvCxnSpPr>
        <p:spPr bwMode="auto">
          <a:xfrm>
            <a:off x="376238" y="4860925"/>
            <a:ext cx="6215062"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023" name="Straight Connector 24">
            <a:extLst>
              <a:ext uri="{FF2B5EF4-FFF2-40B4-BE49-F238E27FC236}">
                <a16:creationId xmlns:a16="http://schemas.microsoft.com/office/drawing/2014/main" id="{4D0977F9-8D7B-4777-9094-CE36CA81E53E}"/>
              </a:ext>
            </a:extLst>
          </p:cNvPr>
          <p:cNvCxnSpPr>
            <a:cxnSpLocks noChangeShapeType="1"/>
            <a:stCxn id="43021" idx="0"/>
            <a:endCxn id="43021" idx="2"/>
          </p:cNvCxnSpPr>
          <p:nvPr/>
        </p:nvCxnSpPr>
        <p:spPr bwMode="auto">
          <a:xfrm>
            <a:off x="3482975" y="1371600"/>
            <a:ext cx="0" cy="6977063"/>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3024" name="Picture 29">
            <a:extLst>
              <a:ext uri="{FF2B5EF4-FFF2-40B4-BE49-F238E27FC236}">
                <a16:creationId xmlns:a16="http://schemas.microsoft.com/office/drawing/2014/main" id="{AF596C4A-9CFC-4AF8-B92D-FB7C747454B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46188" y="5607050"/>
            <a:ext cx="1403350" cy="140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5" name="TextBox 89">
            <a:extLst>
              <a:ext uri="{FF2B5EF4-FFF2-40B4-BE49-F238E27FC236}">
                <a16:creationId xmlns:a16="http://schemas.microsoft.com/office/drawing/2014/main" id="{D4795CB7-D231-4C8A-A623-F734D4120810}"/>
              </a:ext>
            </a:extLst>
          </p:cNvPr>
          <p:cNvSpPr txBox="1">
            <a:spLocks noChangeArrowheads="1"/>
          </p:cNvSpPr>
          <p:nvPr/>
        </p:nvSpPr>
        <p:spPr bwMode="auto">
          <a:xfrm>
            <a:off x="881063" y="5013325"/>
            <a:ext cx="2133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n-US" altLang="en-US" b="1"/>
              <a:t>Corrosión</a:t>
            </a:r>
            <a:endParaRPr lang="es-ES" altLang="en-US"/>
          </a:p>
        </p:txBody>
      </p:sp>
      <p:sp>
        <p:nvSpPr>
          <p:cNvPr id="43026" name="TextBox 89">
            <a:extLst>
              <a:ext uri="{FF2B5EF4-FFF2-40B4-BE49-F238E27FC236}">
                <a16:creationId xmlns:a16="http://schemas.microsoft.com/office/drawing/2014/main" id="{6F1A053E-8A8A-451D-B1AD-0C35DD0F18DE}"/>
              </a:ext>
            </a:extLst>
          </p:cNvPr>
          <p:cNvSpPr txBox="1">
            <a:spLocks noChangeArrowheads="1"/>
          </p:cNvSpPr>
          <p:nvPr/>
        </p:nvSpPr>
        <p:spPr bwMode="auto">
          <a:xfrm>
            <a:off x="376238" y="7400925"/>
            <a:ext cx="31448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r>
              <a:rPr lang="en-US" altLang="en-US" b="1"/>
              <a:t>• Corrosión o quemaduras cutáneas</a:t>
            </a:r>
          </a:p>
          <a:p>
            <a:r>
              <a:rPr lang="en-US" altLang="en-US" b="1"/>
              <a:t>• Lesión ocular</a:t>
            </a:r>
            <a:endParaRPr lang="es-ES"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AutoShape 2">
            <a:extLst>
              <a:ext uri="{FF2B5EF4-FFF2-40B4-BE49-F238E27FC236}">
                <a16:creationId xmlns:a16="http://schemas.microsoft.com/office/drawing/2014/main" id="{8E17D201-157D-4AC5-806F-DEE346445423}"/>
              </a:ext>
            </a:extLst>
          </p:cNvPr>
          <p:cNvSpPr>
            <a:spLocks noChangeArrowheads="1"/>
          </p:cNvSpPr>
          <p:nvPr/>
        </p:nvSpPr>
        <p:spPr bwMode="auto">
          <a:xfrm>
            <a:off x="412750" y="939800"/>
            <a:ext cx="621665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45059" name="Text Box 292">
            <a:extLst>
              <a:ext uri="{FF2B5EF4-FFF2-40B4-BE49-F238E27FC236}">
                <a16:creationId xmlns:a16="http://schemas.microsoft.com/office/drawing/2014/main" id="{C2A729C7-AF50-4EFF-A6A5-B3F044FE3B92}"/>
              </a:ext>
            </a:extLst>
          </p:cNvPr>
          <p:cNvSpPr txBox="1">
            <a:spLocks noChangeArrowheads="1"/>
          </p:cNvSpPr>
          <p:nvPr/>
        </p:nvSpPr>
        <p:spPr bwMode="auto">
          <a:xfrm>
            <a:off x="241300" y="520700"/>
            <a:ext cx="6350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s-ES_tradnl" altLang="en-US" sz="2800" b="1"/>
              <a:t>Physical hazard pictograms</a:t>
            </a:r>
            <a:endParaRPr lang="en-US" altLang="en-US" sz="2800" b="1"/>
          </a:p>
        </p:txBody>
      </p:sp>
      <p:sp>
        <p:nvSpPr>
          <p:cNvPr id="45060" name="TextBox 89">
            <a:extLst>
              <a:ext uri="{FF2B5EF4-FFF2-40B4-BE49-F238E27FC236}">
                <a16:creationId xmlns:a16="http://schemas.microsoft.com/office/drawing/2014/main" id="{85404382-2B17-41F2-BB1F-24E273958E7B}"/>
              </a:ext>
            </a:extLst>
          </p:cNvPr>
          <p:cNvSpPr txBox="1">
            <a:spLocks noChangeArrowheads="1"/>
          </p:cNvSpPr>
          <p:nvPr/>
        </p:nvSpPr>
        <p:spPr bwMode="auto">
          <a:xfrm>
            <a:off x="1166813" y="1444625"/>
            <a:ext cx="1216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n-US" altLang="en-US" b="1"/>
              <a:t>Flame</a:t>
            </a:r>
            <a:endParaRPr lang="es-ES" altLang="en-US"/>
          </a:p>
        </p:txBody>
      </p:sp>
      <p:sp>
        <p:nvSpPr>
          <p:cNvPr id="45061" name="TextBox 89">
            <a:extLst>
              <a:ext uri="{FF2B5EF4-FFF2-40B4-BE49-F238E27FC236}">
                <a16:creationId xmlns:a16="http://schemas.microsoft.com/office/drawing/2014/main" id="{891816D3-6DCB-49A9-86C2-92F733C6E39B}"/>
              </a:ext>
            </a:extLst>
          </p:cNvPr>
          <p:cNvSpPr txBox="1">
            <a:spLocks noChangeArrowheads="1"/>
          </p:cNvSpPr>
          <p:nvPr/>
        </p:nvSpPr>
        <p:spPr bwMode="auto">
          <a:xfrm>
            <a:off x="2638425" y="5218113"/>
            <a:ext cx="1524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n-US" altLang="en-US" b="1"/>
              <a:t>Gas Cylinder</a:t>
            </a:r>
            <a:endParaRPr lang="es-ES" altLang="en-US"/>
          </a:p>
        </p:txBody>
      </p:sp>
      <p:sp>
        <p:nvSpPr>
          <p:cNvPr id="45062" name="Rectangle 9">
            <a:extLst>
              <a:ext uri="{FF2B5EF4-FFF2-40B4-BE49-F238E27FC236}">
                <a16:creationId xmlns:a16="http://schemas.microsoft.com/office/drawing/2014/main" id="{A2182EEB-F362-47B5-A7A9-83AEAE0C096D}"/>
              </a:ext>
            </a:extLst>
          </p:cNvPr>
          <p:cNvSpPr>
            <a:spLocks noChangeArrowheads="1"/>
          </p:cNvSpPr>
          <p:nvPr/>
        </p:nvSpPr>
        <p:spPr bwMode="auto">
          <a:xfrm>
            <a:off x="376238" y="1371600"/>
            <a:ext cx="6215062" cy="697706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cxnSp>
        <p:nvCxnSpPr>
          <p:cNvPr id="45063" name="Straight Connector 12">
            <a:extLst>
              <a:ext uri="{FF2B5EF4-FFF2-40B4-BE49-F238E27FC236}">
                <a16:creationId xmlns:a16="http://schemas.microsoft.com/office/drawing/2014/main" id="{FCC87482-7418-4A11-8B56-022D81F37079}"/>
              </a:ext>
            </a:extLst>
          </p:cNvPr>
          <p:cNvCxnSpPr>
            <a:cxnSpLocks noChangeShapeType="1"/>
          </p:cNvCxnSpPr>
          <p:nvPr/>
        </p:nvCxnSpPr>
        <p:spPr bwMode="auto">
          <a:xfrm>
            <a:off x="376238" y="4724400"/>
            <a:ext cx="6215062"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5064" name="Picture 29">
            <a:extLst>
              <a:ext uri="{FF2B5EF4-FFF2-40B4-BE49-F238E27FC236}">
                <a16:creationId xmlns:a16="http://schemas.microsoft.com/office/drawing/2014/main" id="{CFE64687-CAD4-4A69-A368-A8607E65582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10113" y="5795963"/>
            <a:ext cx="1401762" cy="140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5" name="TextBox 89">
            <a:extLst>
              <a:ext uri="{FF2B5EF4-FFF2-40B4-BE49-F238E27FC236}">
                <a16:creationId xmlns:a16="http://schemas.microsoft.com/office/drawing/2014/main" id="{CB8FBEF7-5C4A-4DEA-B696-DF7A541D4DE2}"/>
              </a:ext>
            </a:extLst>
          </p:cNvPr>
          <p:cNvSpPr txBox="1">
            <a:spLocks noChangeArrowheads="1"/>
          </p:cNvSpPr>
          <p:nvPr/>
        </p:nvSpPr>
        <p:spPr bwMode="auto">
          <a:xfrm>
            <a:off x="4721225" y="5218113"/>
            <a:ext cx="1381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n-US" altLang="en-US" b="1"/>
              <a:t>Corrosion</a:t>
            </a:r>
            <a:endParaRPr lang="es-ES" altLang="en-US"/>
          </a:p>
        </p:txBody>
      </p:sp>
      <p:sp>
        <p:nvSpPr>
          <p:cNvPr id="45066" name="TextBox 89">
            <a:extLst>
              <a:ext uri="{FF2B5EF4-FFF2-40B4-BE49-F238E27FC236}">
                <a16:creationId xmlns:a16="http://schemas.microsoft.com/office/drawing/2014/main" id="{7D3EE5F9-4B34-4A98-9409-76930CC58E0D}"/>
              </a:ext>
            </a:extLst>
          </p:cNvPr>
          <p:cNvSpPr txBox="1">
            <a:spLocks noChangeArrowheads="1"/>
          </p:cNvSpPr>
          <p:nvPr/>
        </p:nvSpPr>
        <p:spPr bwMode="auto">
          <a:xfrm>
            <a:off x="4346575" y="7294563"/>
            <a:ext cx="21304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6688" indent="-166688">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buFont typeface="Arial" panose="020B0604020202020204" pitchFamily="34" charset="0"/>
              <a:buChar char="•"/>
            </a:pPr>
            <a:r>
              <a:rPr lang="es-ES_tradnl" altLang="en-US" b="1"/>
              <a:t>Corrosive to Metals</a:t>
            </a:r>
            <a:endParaRPr lang="es-ES" altLang="en-US"/>
          </a:p>
        </p:txBody>
      </p:sp>
      <p:pic>
        <p:nvPicPr>
          <p:cNvPr id="45067" name="Picture 11">
            <a:extLst>
              <a:ext uri="{FF2B5EF4-FFF2-40B4-BE49-F238E27FC236}">
                <a16:creationId xmlns:a16="http://schemas.microsoft.com/office/drawing/2014/main" id="{A33EE910-D6FB-43C6-8720-AD84C3C4271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5488" y="5791200"/>
            <a:ext cx="1408112" cy="141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8" name="Picture 18">
            <a:extLst>
              <a:ext uri="{FF2B5EF4-FFF2-40B4-BE49-F238E27FC236}">
                <a16:creationId xmlns:a16="http://schemas.microsoft.com/office/drawing/2014/main" id="{9BA94C26-4BED-437B-A9A6-607DE97FE70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95575" y="5792788"/>
            <a:ext cx="1408113" cy="14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9" name="Picture 20">
            <a:extLst>
              <a:ext uri="{FF2B5EF4-FFF2-40B4-BE49-F238E27FC236}">
                <a16:creationId xmlns:a16="http://schemas.microsoft.com/office/drawing/2014/main" id="{BCA9FF34-DF69-4F21-8638-6EE82963E3E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1755775"/>
            <a:ext cx="1408113" cy="14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0" name="Picture 21">
            <a:extLst>
              <a:ext uri="{FF2B5EF4-FFF2-40B4-BE49-F238E27FC236}">
                <a16:creationId xmlns:a16="http://schemas.microsoft.com/office/drawing/2014/main" id="{F4D03443-23DA-4944-A334-B4A416B6150A}"/>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66800" y="1752600"/>
            <a:ext cx="1409700" cy="141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71" name="TextBox 89">
            <a:extLst>
              <a:ext uri="{FF2B5EF4-FFF2-40B4-BE49-F238E27FC236}">
                <a16:creationId xmlns:a16="http://schemas.microsoft.com/office/drawing/2014/main" id="{5F2F39E0-CEAA-4C36-B723-D873ED775B08}"/>
              </a:ext>
            </a:extLst>
          </p:cNvPr>
          <p:cNvSpPr txBox="1">
            <a:spLocks noChangeArrowheads="1"/>
          </p:cNvSpPr>
          <p:nvPr/>
        </p:nvSpPr>
        <p:spPr bwMode="auto">
          <a:xfrm>
            <a:off x="468313" y="5218113"/>
            <a:ext cx="19224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n-US" altLang="en-US" b="1"/>
              <a:t>Flame Over Circle</a:t>
            </a:r>
            <a:endParaRPr lang="es-ES" altLang="en-US"/>
          </a:p>
        </p:txBody>
      </p:sp>
      <p:sp>
        <p:nvSpPr>
          <p:cNvPr id="45072" name="TextBox 89">
            <a:extLst>
              <a:ext uri="{FF2B5EF4-FFF2-40B4-BE49-F238E27FC236}">
                <a16:creationId xmlns:a16="http://schemas.microsoft.com/office/drawing/2014/main" id="{61E4549E-04DC-45AD-92BA-A314830C8E3B}"/>
              </a:ext>
            </a:extLst>
          </p:cNvPr>
          <p:cNvSpPr txBox="1">
            <a:spLocks noChangeArrowheads="1"/>
          </p:cNvSpPr>
          <p:nvPr/>
        </p:nvSpPr>
        <p:spPr bwMode="auto">
          <a:xfrm>
            <a:off x="4219575" y="1444625"/>
            <a:ext cx="14954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n-US" altLang="en-US" b="1"/>
              <a:t>Exploding Bomb</a:t>
            </a:r>
            <a:endParaRPr lang="es-ES" altLang="en-US"/>
          </a:p>
        </p:txBody>
      </p:sp>
      <p:sp>
        <p:nvSpPr>
          <p:cNvPr id="45073" name="TextBox 89">
            <a:extLst>
              <a:ext uri="{FF2B5EF4-FFF2-40B4-BE49-F238E27FC236}">
                <a16:creationId xmlns:a16="http://schemas.microsoft.com/office/drawing/2014/main" id="{F3174D01-EB8C-41AC-9133-40E2878D9021}"/>
              </a:ext>
            </a:extLst>
          </p:cNvPr>
          <p:cNvSpPr txBox="1">
            <a:spLocks noChangeArrowheads="1"/>
          </p:cNvSpPr>
          <p:nvPr/>
        </p:nvSpPr>
        <p:spPr bwMode="auto">
          <a:xfrm>
            <a:off x="2608263" y="7294563"/>
            <a:ext cx="15827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6688" indent="-166688">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buFont typeface="Arial" panose="020B0604020202020204" pitchFamily="34" charset="0"/>
              <a:buChar char="•"/>
            </a:pPr>
            <a:r>
              <a:rPr lang="en-US" altLang="en-US" b="1">
                <a:solidFill>
                  <a:srgbClr val="000000"/>
                </a:solidFill>
                <a:cs typeface="Times New Roman" panose="02020603050405020304" pitchFamily="18" charset="0"/>
              </a:rPr>
              <a:t>Gases Under Pressure</a:t>
            </a:r>
            <a:endParaRPr lang="en-US" altLang="en-US" b="1"/>
          </a:p>
        </p:txBody>
      </p:sp>
      <p:sp>
        <p:nvSpPr>
          <p:cNvPr id="45074" name="TextBox 89">
            <a:extLst>
              <a:ext uri="{FF2B5EF4-FFF2-40B4-BE49-F238E27FC236}">
                <a16:creationId xmlns:a16="http://schemas.microsoft.com/office/drawing/2014/main" id="{D132CDF1-EB3B-49B4-91A2-C0667F5FBF50}"/>
              </a:ext>
            </a:extLst>
          </p:cNvPr>
          <p:cNvSpPr txBox="1">
            <a:spLocks noChangeArrowheads="1"/>
          </p:cNvSpPr>
          <p:nvPr/>
        </p:nvSpPr>
        <p:spPr bwMode="auto">
          <a:xfrm>
            <a:off x="4038600" y="3263900"/>
            <a:ext cx="187483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6688" indent="-166688">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buFont typeface="Arial" panose="020B0604020202020204" pitchFamily="34" charset="0"/>
              <a:buChar char="•"/>
            </a:pPr>
            <a:r>
              <a:rPr lang="en-US" altLang="en-US" b="1">
                <a:solidFill>
                  <a:srgbClr val="000000"/>
                </a:solidFill>
                <a:cs typeface="Times New Roman" panose="02020603050405020304" pitchFamily="18" charset="0"/>
              </a:rPr>
              <a:t>Explosives</a:t>
            </a:r>
            <a:endParaRPr lang="en-US" altLang="en-US" sz="1000" b="1">
              <a:cs typeface="Times New Roman" panose="02020603050405020304" pitchFamily="18" charset="0"/>
            </a:endParaRPr>
          </a:p>
          <a:p>
            <a:pPr>
              <a:buFont typeface="Arial" panose="020B0604020202020204" pitchFamily="34" charset="0"/>
              <a:buChar char="•"/>
            </a:pPr>
            <a:r>
              <a:rPr lang="en-US" altLang="en-US" b="1">
                <a:solidFill>
                  <a:srgbClr val="000000"/>
                </a:solidFill>
                <a:cs typeface="Times New Roman" panose="02020603050405020304" pitchFamily="18" charset="0"/>
              </a:rPr>
              <a:t>Self Reactives</a:t>
            </a:r>
            <a:endParaRPr lang="en-US" altLang="en-US" sz="1000" b="1">
              <a:cs typeface="Times New Roman" panose="02020603050405020304" pitchFamily="18" charset="0"/>
            </a:endParaRPr>
          </a:p>
          <a:p>
            <a:pPr>
              <a:buFont typeface="Arial" panose="020B0604020202020204" pitchFamily="34" charset="0"/>
              <a:buChar char="•"/>
            </a:pPr>
            <a:r>
              <a:rPr lang="en-US" altLang="en-US" b="1">
                <a:solidFill>
                  <a:srgbClr val="000000"/>
                </a:solidFill>
                <a:cs typeface="Times New Roman" panose="02020603050405020304" pitchFamily="18" charset="0"/>
              </a:rPr>
              <a:t>Organic Peroxides</a:t>
            </a:r>
            <a:endParaRPr lang="en-US" altLang="en-US" b="1"/>
          </a:p>
        </p:txBody>
      </p:sp>
      <p:sp>
        <p:nvSpPr>
          <p:cNvPr id="45075" name="TextBox 89">
            <a:extLst>
              <a:ext uri="{FF2B5EF4-FFF2-40B4-BE49-F238E27FC236}">
                <a16:creationId xmlns:a16="http://schemas.microsoft.com/office/drawing/2014/main" id="{DA98A881-8BC7-4270-B649-2637D0DA605A}"/>
              </a:ext>
            </a:extLst>
          </p:cNvPr>
          <p:cNvSpPr txBox="1">
            <a:spLocks noChangeArrowheads="1"/>
          </p:cNvSpPr>
          <p:nvPr/>
        </p:nvSpPr>
        <p:spPr bwMode="auto">
          <a:xfrm>
            <a:off x="649288" y="7294563"/>
            <a:ext cx="15605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6688" indent="-166688">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buFont typeface="Arial" panose="020B0604020202020204" pitchFamily="34" charset="0"/>
              <a:buChar char="•"/>
            </a:pPr>
            <a:r>
              <a:rPr lang="es-ES_tradnl" altLang="en-US" b="1">
                <a:solidFill>
                  <a:srgbClr val="000000"/>
                </a:solidFill>
                <a:cs typeface="Times New Roman" panose="02020603050405020304" pitchFamily="18" charset="0"/>
              </a:rPr>
              <a:t>Oxidizers</a:t>
            </a:r>
            <a:endParaRPr lang="en-US" altLang="en-US" b="1"/>
          </a:p>
        </p:txBody>
      </p:sp>
      <p:cxnSp>
        <p:nvCxnSpPr>
          <p:cNvPr id="45076" name="Straight Connector 24">
            <a:extLst>
              <a:ext uri="{FF2B5EF4-FFF2-40B4-BE49-F238E27FC236}">
                <a16:creationId xmlns:a16="http://schemas.microsoft.com/office/drawing/2014/main" id="{10A1842A-4964-4E3E-A293-2D5333D4AC0E}"/>
              </a:ext>
            </a:extLst>
          </p:cNvPr>
          <p:cNvCxnSpPr>
            <a:cxnSpLocks noChangeShapeType="1"/>
          </p:cNvCxnSpPr>
          <p:nvPr/>
        </p:nvCxnSpPr>
        <p:spPr bwMode="auto">
          <a:xfrm>
            <a:off x="4343400" y="4721225"/>
            <a:ext cx="0" cy="3624263"/>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077" name="Straight Connector 24">
            <a:extLst>
              <a:ext uri="{FF2B5EF4-FFF2-40B4-BE49-F238E27FC236}">
                <a16:creationId xmlns:a16="http://schemas.microsoft.com/office/drawing/2014/main" id="{2D4173A2-07DF-4145-AFE5-25D744FC5304}"/>
              </a:ext>
            </a:extLst>
          </p:cNvPr>
          <p:cNvCxnSpPr>
            <a:cxnSpLocks noChangeShapeType="1"/>
          </p:cNvCxnSpPr>
          <p:nvPr/>
        </p:nvCxnSpPr>
        <p:spPr bwMode="auto">
          <a:xfrm>
            <a:off x="2362200" y="4724400"/>
            <a:ext cx="0" cy="362108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078" name="Straight Connector 24">
            <a:extLst>
              <a:ext uri="{FF2B5EF4-FFF2-40B4-BE49-F238E27FC236}">
                <a16:creationId xmlns:a16="http://schemas.microsoft.com/office/drawing/2014/main" id="{572F3361-ED4D-475F-B88A-9A50D974D27E}"/>
              </a:ext>
            </a:extLst>
          </p:cNvPr>
          <p:cNvCxnSpPr>
            <a:cxnSpLocks noChangeShapeType="1"/>
          </p:cNvCxnSpPr>
          <p:nvPr/>
        </p:nvCxnSpPr>
        <p:spPr bwMode="auto">
          <a:xfrm>
            <a:off x="3436938" y="1368425"/>
            <a:ext cx="0" cy="33528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079" name="TextBox 89">
            <a:extLst>
              <a:ext uri="{FF2B5EF4-FFF2-40B4-BE49-F238E27FC236}">
                <a16:creationId xmlns:a16="http://schemas.microsoft.com/office/drawing/2014/main" id="{BAC630B4-DB32-4649-A360-8BCA913E3A88}"/>
              </a:ext>
            </a:extLst>
          </p:cNvPr>
          <p:cNvSpPr txBox="1">
            <a:spLocks noChangeArrowheads="1"/>
          </p:cNvSpPr>
          <p:nvPr/>
        </p:nvSpPr>
        <p:spPr bwMode="auto">
          <a:xfrm>
            <a:off x="649288" y="3263900"/>
            <a:ext cx="2246312"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6688" indent="-166688">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buFont typeface="Arial" panose="020B0604020202020204" pitchFamily="34" charset="0"/>
              <a:buChar char="•"/>
            </a:pPr>
            <a:r>
              <a:rPr lang="en-US" altLang="en-US" b="1">
                <a:solidFill>
                  <a:srgbClr val="000000"/>
                </a:solidFill>
                <a:cs typeface="Times New Roman" panose="02020603050405020304" pitchFamily="18" charset="0"/>
              </a:rPr>
              <a:t>Flammables</a:t>
            </a:r>
            <a:endParaRPr lang="en-US" altLang="en-US" sz="1000" b="1">
              <a:cs typeface="Times New Roman" panose="02020603050405020304" pitchFamily="18" charset="0"/>
            </a:endParaRPr>
          </a:p>
          <a:p>
            <a:pPr>
              <a:buFont typeface="Arial" panose="020B0604020202020204" pitchFamily="34" charset="0"/>
              <a:buChar char="•"/>
            </a:pPr>
            <a:r>
              <a:rPr lang="en-US" altLang="en-US" b="1">
                <a:solidFill>
                  <a:srgbClr val="000000"/>
                </a:solidFill>
                <a:cs typeface="Times New Roman" panose="02020603050405020304" pitchFamily="18" charset="0"/>
              </a:rPr>
              <a:t>Pyrophorics</a:t>
            </a:r>
            <a:endParaRPr lang="en-US" altLang="en-US" sz="1000" b="1">
              <a:cs typeface="Times New Roman" panose="02020603050405020304" pitchFamily="18" charset="0"/>
            </a:endParaRPr>
          </a:p>
          <a:p>
            <a:pPr>
              <a:buFont typeface="Arial" panose="020B0604020202020204" pitchFamily="34" charset="0"/>
              <a:buChar char="•"/>
            </a:pPr>
            <a:r>
              <a:rPr lang="en-US" altLang="en-US" b="1">
                <a:solidFill>
                  <a:srgbClr val="000000"/>
                </a:solidFill>
                <a:cs typeface="Times New Roman" panose="02020603050405020304" pitchFamily="18" charset="0"/>
              </a:rPr>
              <a:t>Self-heating</a:t>
            </a:r>
            <a:endParaRPr lang="en-US" altLang="en-US" sz="1000" b="1">
              <a:cs typeface="Times New Roman" panose="02020603050405020304" pitchFamily="18" charset="0"/>
            </a:endParaRPr>
          </a:p>
          <a:p>
            <a:pPr>
              <a:buFont typeface="Arial" panose="020B0604020202020204" pitchFamily="34" charset="0"/>
              <a:buChar char="•"/>
            </a:pPr>
            <a:r>
              <a:rPr lang="en-US" altLang="en-US" b="1">
                <a:solidFill>
                  <a:srgbClr val="000000"/>
                </a:solidFill>
                <a:cs typeface="Times New Roman" panose="02020603050405020304" pitchFamily="18" charset="0"/>
              </a:rPr>
              <a:t>Emits Flammable Gas</a:t>
            </a:r>
          </a:p>
          <a:p>
            <a:pPr>
              <a:buFont typeface="Arial" panose="020B0604020202020204" pitchFamily="34" charset="0"/>
              <a:buChar char="•"/>
            </a:pPr>
            <a:r>
              <a:rPr lang="es-ES_tradnl" altLang="en-US" b="1">
                <a:solidFill>
                  <a:srgbClr val="000000"/>
                </a:solidFill>
                <a:cs typeface="Times New Roman" panose="02020603050405020304" pitchFamily="18" charset="0"/>
              </a:rPr>
              <a:t>Self Reactives</a:t>
            </a:r>
          </a:p>
          <a:p>
            <a:pPr>
              <a:buFont typeface="Arial" panose="020B0604020202020204" pitchFamily="34" charset="0"/>
              <a:buChar char="•"/>
            </a:pPr>
            <a:r>
              <a:rPr lang="es-ES_tradnl" altLang="en-US" b="1">
                <a:solidFill>
                  <a:srgbClr val="000000"/>
                </a:solidFill>
                <a:cs typeface="Times New Roman" panose="02020603050405020304" pitchFamily="18" charset="0"/>
              </a:rPr>
              <a:t>Organic Peroxides</a:t>
            </a:r>
            <a:endParaRPr lang="en-US" altLang="en-US" b="1"/>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AutoShape 2">
            <a:extLst>
              <a:ext uri="{FF2B5EF4-FFF2-40B4-BE49-F238E27FC236}">
                <a16:creationId xmlns:a16="http://schemas.microsoft.com/office/drawing/2014/main" id="{F13C5F74-8FED-4DC5-8D68-1E1E77442875}"/>
              </a:ext>
            </a:extLst>
          </p:cNvPr>
          <p:cNvSpPr>
            <a:spLocks noChangeArrowheads="1"/>
          </p:cNvSpPr>
          <p:nvPr/>
        </p:nvSpPr>
        <p:spPr bwMode="auto">
          <a:xfrm>
            <a:off x="412750" y="939800"/>
            <a:ext cx="621665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47107" name="Text Box 292">
            <a:extLst>
              <a:ext uri="{FF2B5EF4-FFF2-40B4-BE49-F238E27FC236}">
                <a16:creationId xmlns:a16="http://schemas.microsoft.com/office/drawing/2014/main" id="{7B6E0F00-F37D-4361-BD8C-9A883E2E7F78}"/>
              </a:ext>
            </a:extLst>
          </p:cNvPr>
          <p:cNvSpPr txBox="1">
            <a:spLocks noChangeArrowheads="1"/>
          </p:cNvSpPr>
          <p:nvPr/>
        </p:nvSpPr>
        <p:spPr bwMode="auto">
          <a:xfrm>
            <a:off x="241300" y="520700"/>
            <a:ext cx="6350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s-ES_tradnl" altLang="en-US" sz="2800" b="1"/>
              <a:t>Pictogramas de peligro físico</a:t>
            </a:r>
            <a:endParaRPr lang="en-US" altLang="en-US" sz="2800" b="1"/>
          </a:p>
        </p:txBody>
      </p:sp>
      <p:sp>
        <p:nvSpPr>
          <p:cNvPr id="47108" name="TextBox 89">
            <a:extLst>
              <a:ext uri="{FF2B5EF4-FFF2-40B4-BE49-F238E27FC236}">
                <a16:creationId xmlns:a16="http://schemas.microsoft.com/office/drawing/2014/main" id="{340E2DBE-075F-4E07-B245-7E98290BD838}"/>
              </a:ext>
            </a:extLst>
          </p:cNvPr>
          <p:cNvSpPr txBox="1">
            <a:spLocks noChangeArrowheads="1"/>
          </p:cNvSpPr>
          <p:nvPr/>
        </p:nvSpPr>
        <p:spPr bwMode="auto">
          <a:xfrm>
            <a:off x="1166813" y="1295400"/>
            <a:ext cx="1216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n-US" altLang="en-US" b="1"/>
              <a:t>Llama</a:t>
            </a:r>
            <a:endParaRPr lang="es-ES" altLang="en-US"/>
          </a:p>
        </p:txBody>
      </p:sp>
      <p:sp>
        <p:nvSpPr>
          <p:cNvPr id="47109" name="TextBox 89">
            <a:extLst>
              <a:ext uri="{FF2B5EF4-FFF2-40B4-BE49-F238E27FC236}">
                <a16:creationId xmlns:a16="http://schemas.microsoft.com/office/drawing/2014/main" id="{C63C2670-90D3-4DC7-8112-139B9567457C}"/>
              </a:ext>
            </a:extLst>
          </p:cNvPr>
          <p:cNvSpPr txBox="1">
            <a:spLocks noChangeArrowheads="1"/>
          </p:cNvSpPr>
          <p:nvPr/>
        </p:nvSpPr>
        <p:spPr bwMode="auto">
          <a:xfrm>
            <a:off x="2638425" y="5218113"/>
            <a:ext cx="1524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n-US" altLang="en-US" b="1"/>
              <a:t>Botella de gas</a:t>
            </a:r>
            <a:endParaRPr lang="es-ES" altLang="en-US"/>
          </a:p>
        </p:txBody>
      </p:sp>
      <p:sp>
        <p:nvSpPr>
          <p:cNvPr id="47110" name="Rectangle 9">
            <a:extLst>
              <a:ext uri="{FF2B5EF4-FFF2-40B4-BE49-F238E27FC236}">
                <a16:creationId xmlns:a16="http://schemas.microsoft.com/office/drawing/2014/main" id="{7C85046F-C9BC-4A53-A38B-E0F4F6F3E58A}"/>
              </a:ext>
            </a:extLst>
          </p:cNvPr>
          <p:cNvSpPr>
            <a:spLocks noChangeArrowheads="1"/>
          </p:cNvSpPr>
          <p:nvPr/>
        </p:nvSpPr>
        <p:spPr bwMode="auto">
          <a:xfrm>
            <a:off x="376238" y="1219200"/>
            <a:ext cx="6215062" cy="7126288"/>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cxnSp>
        <p:nvCxnSpPr>
          <p:cNvPr id="47111" name="Straight Connector 12">
            <a:extLst>
              <a:ext uri="{FF2B5EF4-FFF2-40B4-BE49-F238E27FC236}">
                <a16:creationId xmlns:a16="http://schemas.microsoft.com/office/drawing/2014/main" id="{147B0B80-BEB7-4A91-BEC8-530224D514E7}"/>
              </a:ext>
            </a:extLst>
          </p:cNvPr>
          <p:cNvCxnSpPr>
            <a:cxnSpLocks noChangeShapeType="1"/>
          </p:cNvCxnSpPr>
          <p:nvPr/>
        </p:nvCxnSpPr>
        <p:spPr bwMode="auto">
          <a:xfrm>
            <a:off x="376238" y="4724400"/>
            <a:ext cx="6215062"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7112" name="Picture 29">
            <a:extLst>
              <a:ext uri="{FF2B5EF4-FFF2-40B4-BE49-F238E27FC236}">
                <a16:creationId xmlns:a16="http://schemas.microsoft.com/office/drawing/2014/main" id="{30CF53E6-F317-4EC5-A1D1-2DCC2B2B786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10113" y="5795963"/>
            <a:ext cx="1401762" cy="140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3" name="TextBox 89">
            <a:extLst>
              <a:ext uri="{FF2B5EF4-FFF2-40B4-BE49-F238E27FC236}">
                <a16:creationId xmlns:a16="http://schemas.microsoft.com/office/drawing/2014/main" id="{E70CF3AE-EEC3-4337-A09E-239480705EF9}"/>
              </a:ext>
            </a:extLst>
          </p:cNvPr>
          <p:cNvSpPr txBox="1">
            <a:spLocks noChangeArrowheads="1"/>
          </p:cNvSpPr>
          <p:nvPr/>
        </p:nvSpPr>
        <p:spPr bwMode="auto">
          <a:xfrm>
            <a:off x="4721225" y="5218113"/>
            <a:ext cx="1381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n-US" altLang="en-US" b="1"/>
              <a:t>Corrosión</a:t>
            </a:r>
            <a:endParaRPr lang="es-ES" altLang="en-US"/>
          </a:p>
        </p:txBody>
      </p:sp>
      <p:sp>
        <p:nvSpPr>
          <p:cNvPr id="47114" name="TextBox 89">
            <a:extLst>
              <a:ext uri="{FF2B5EF4-FFF2-40B4-BE49-F238E27FC236}">
                <a16:creationId xmlns:a16="http://schemas.microsoft.com/office/drawing/2014/main" id="{81432632-3FFA-46B0-8018-4A4A1744F614}"/>
              </a:ext>
            </a:extLst>
          </p:cNvPr>
          <p:cNvSpPr txBox="1">
            <a:spLocks noChangeArrowheads="1"/>
          </p:cNvSpPr>
          <p:nvPr/>
        </p:nvSpPr>
        <p:spPr bwMode="auto">
          <a:xfrm>
            <a:off x="4346575" y="7294563"/>
            <a:ext cx="2130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6688" indent="-166688">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buFont typeface="Arial" panose="020B0604020202020204" pitchFamily="34" charset="0"/>
              <a:buChar char="•"/>
            </a:pPr>
            <a:r>
              <a:rPr lang="es-ES_tradnl" altLang="en-US" b="1"/>
              <a:t>Corrosivo para los metales</a:t>
            </a:r>
            <a:endParaRPr lang="es-ES" altLang="en-US"/>
          </a:p>
        </p:txBody>
      </p:sp>
      <p:pic>
        <p:nvPicPr>
          <p:cNvPr id="47115" name="Picture 11">
            <a:extLst>
              <a:ext uri="{FF2B5EF4-FFF2-40B4-BE49-F238E27FC236}">
                <a16:creationId xmlns:a16="http://schemas.microsoft.com/office/drawing/2014/main" id="{6D8A3E6B-FFDF-4ADB-ABB5-119304B4FA3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5488" y="5791200"/>
            <a:ext cx="1408112" cy="141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6" name="Picture 18">
            <a:extLst>
              <a:ext uri="{FF2B5EF4-FFF2-40B4-BE49-F238E27FC236}">
                <a16:creationId xmlns:a16="http://schemas.microsoft.com/office/drawing/2014/main" id="{D59ACD00-BA09-48ED-8166-1C4A6010987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95575" y="5792788"/>
            <a:ext cx="1408113" cy="14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7" name="Picture 20">
            <a:extLst>
              <a:ext uri="{FF2B5EF4-FFF2-40B4-BE49-F238E27FC236}">
                <a16:creationId xmlns:a16="http://schemas.microsoft.com/office/drawing/2014/main" id="{49289620-E221-43F2-8D8F-E8A0CD577C6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1606550"/>
            <a:ext cx="1408113" cy="14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8" name="Picture 21">
            <a:extLst>
              <a:ext uri="{FF2B5EF4-FFF2-40B4-BE49-F238E27FC236}">
                <a16:creationId xmlns:a16="http://schemas.microsoft.com/office/drawing/2014/main" id="{E19B42AD-EF9F-4D5C-ACC6-15BDE0D66CA6}"/>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66800" y="1603375"/>
            <a:ext cx="1409700" cy="141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9" name="TextBox 89">
            <a:extLst>
              <a:ext uri="{FF2B5EF4-FFF2-40B4-BE49-F238E27FC236}">
                <a16:creationId xmlns:a16="http://schemas.microsoft.com/office/drawing/2014/main" id="{77FD2BA0-62A4-44E1-AF17-C10791844A6D}"/>
              </a:ext>
            </a:extLst>
          </p:cNvPr>
          <p:cNvSpPr txBox="1">
            <a:spLocks noChangeArrowheads="1"/>
          </p:cNvSpPr>
          <p:nvPr/>
        </p:nvSpPr>
        <p:spPr bwMode="auto">
          <a:xfrm>
            <a:off x="468313" y="5218113"/>
            <a:ext cx="19224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n-US" altLang="en-US" b="1"/>
              <a:t>Llama sobre círculo</a:t>
            </a:r>
            <a:endParaRPr lang="es-ES" altLang="en-US"/>
          </a:p>
        </p:txBody>
      </p:sp>
      <p:sp>
        <p:nvSpPr>
          <p:cNvPr id="47120" name="TextBox 89">
            <a:extLst>
              <a:ext uri="{FF2B5EF4-FFF2-40B4-BE49-F238E27FC236}">
                <a16:creationId xmlns:a16="http://schemas.microsoft.com/office/drawing/2014/main" id="{90F18B7D-5ABC-451F-A546-68679B73CA3C}"/>
              </a:ext>
            </a:extLst>
          </p:cNvPr>
          <p:cNvSpPr txBox="1">
            <a:spLocks noChangeArrowheads="1"/>
          </p:cNvSpPr>
          <p:nvPr/>
        </p:nvSpPr>
        <p:spPr bwMode="auto">
          <a:xfrm>
            <a:off x="4219575" y="1295400"/>
            <a:ext cx="16938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n-US" altLang="en-US" b="1"/>
              <a:t>Bomba explotando</a:t>
            </a:r>
            <a:endParaRPr lang="es-ES" altLang="en-US"/>
          </a:p>
        </p:txBody>
      </p:sp>
      <p:sp>
        <p:nvSpPr>
          <p:cNvPr id="47121" name="TextBox 89">
            <a:extLst>
              <a:ext uri="{FF2B5EF4-FFF2-40B4-BE49-F238E27FC236}">
                <a16:creationId xmlns:a16="http://schemas.microsoft.com/office/drawing/2014/main" id="{1E13FFE5-C0E7-4122-815A-61FAAC691829}"/>
              </a:ext>
            </a:extLst>
          </p:cNvPr>
          <p:cNvSpPr txBox="1">
            <a:spLocks noChangeArrowheads="1"/>
          </p:cNvSpPr>
          <p:nvPr/>
        </p:nvSpPr>
        <p:spPr bwMode="auto">
          <a:xfrm>
            <a:off x="2608263" y="7294563"/>
            <a:ext cx="1582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6688" indent="-166688">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buFont typeface="Arial" panose="020B0604020202020204" pitchFamily="34" charset="0"/>
              <a:buChar char="•"/>
            </a:pPr>
            <a:r>
              <a:rPr lang="en-US" altLang="en-US" b="1">
                <a:solidFill>
                  <a:srgbClr val="000000"/>
                </a:solidFill>
                <a:cs typeface="Times New Roman" panose="02020603050405020304" pitchFamily="18" charset="0"/>
              </a:rPr>
              <a:t>Gases a presión</a:t>
            </a:r>
            <a:endParaRPr lang="en-US" altLang="en-US" b="1"/>
          </a:p>
        </p:txBody>
      </p:sp>
      <p:sp>
        <p:nvSpPr>
          <p:cNvPr id="22546" name="TextBox 89">
            <a:extLst>
              <a:ext uri="{FF2B5EF4-FFF2-40B4-BE49-F238E27FC236}">
                <a16:creationId xmlns:a16="http://schemas.microsoft.com/office/drawing/2014/main" id="{0CFBDAEA-5E04-46A5-9AB8-5D1B6D7F5E2F}"/>
              </a:ext>
            </a:extLst>
          </p:cNvPr>
          <p:cNvSpPr txBox="1">
            <a:spLocks noChangeArrowheads="1"/>
          </p:cNvSpPr>
          <p:nvPr/>
        </p:nvSpPr>
        <p:spPr bwMode="auto">
          <a:xfrm>
            <a:off x="3810000" y="3048000"/>
            <a:ext cx="2667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a:defRPr/>
            </a:pPr>
            <a:r>
              <a:rPr lang="en-US" altLang="en-US" b="1"/>
              <a:t>• Explosivos</a:t>
            </a:r>
          </a:p>
          <a:p>
            <a:pPr>
              <a:defRPr/>
            </a:pPr>
            <a:r>
              <a:rPr lang="en-US" altLang="en-US" b="1"/>
              <a:t>• Reaccionan espontáneamente</a:t>
            </a:r>
          </a:p>
          <a:p>
            <a:pPr marL="119063" indent="-119063">
              <a:defRPr/>
            </a:pPr>
            <a:r>
              <a:rPr lang="en-US" altLang="en-US" b="1"/>
              <a:t>	(autorreactivas)</a:t>
            </a:r>
          </a:p>
          <a:p>
            <a:pPr>
              <a:defRPr/>
            </a:pPr>
            <a:r>
              <a:rPr lang="en-US" altLang="en-US" b="1"/>
              <a:t>• Peróxidos orgánicos</a:t>
            </a:r>
          </a:p>
        </p:txBody>
      </p:sp>
      <p:sp>
        <p:nvSpPr>
          <p:cNvPr id="47123" name="TextBox 89">
            <a:extLst>
              <a:ext uri="{FF2B5EF4-FFF2-40B4-BE49-F238E27FC236}">
                <a16:creationId xmlns:a16="http://schemas.microsoft.com/office/drawing/2014/main" id="{38A648BC-67D9-4871-846C-F9A09CCB4116}"/>
              </a:ext>
            </a:extLst>
          </p:cNvPr>
          <p:cNvSpPr txBox="1">
            <a:spLocks noChangeArrowheads="1"/>
          </p:cNvSpPr>
          <p:nvPr/>
        </p:nvSpPr>
        <p:spPr bwMode="auto">
          <a:xfrm>
            <a:off x="649288" y="7294563"/>
            <a:ext cx="15605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6688" indent="-166688">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buFont typeface="Arial" panose="020B0604020202020204" pitchFamily="34" charset="0"/>
              <a:buChar char="•"/>
            </a:pPr>
            <a:r>
              <a:rPr lang="es-ES_tradnl" altLang="en-US" b="1">
                <a:solidFill>
                  <a:srgbClr val="000000"/>
                </a:solidFill>
                <a:cs typeface="Times New Roman" panose="02020603050405020304" pitchFamily="18" charset="0"/>
              </a:rPr>
              <a:t>Comburentes</a:t>
            </a:r>
            <a:endParaRPr lang="en-US" altLang="en-US" b="1"/>
          </a:p>
        </p:txBody>
      </p:sp>
      <p:cxnSp>
        <p:nvCxnSpPr>
          <p:cNvPr id="47124" name="Straight Connector 24">
            <a:extLst>
              <a:ext uri="{FF2B5EF4-FFF2-40B4-BE49-F238E27FC236}">
                <a16:creationId xmlns:a16="http://schemas.microsoft.com/office/drawing/2014/main" id="{5A1A73DF-C398-4288-B458-4F3670966E3B}"/>
              </a:ext>
            </a:extLst>
          </p:cNvPr>
          <p:cNvCxnSpPr>
            <a:cxnSpLocks noChangeShapeType="1"/>
          </p:cNvCxnSpPr>
          <p:nvPr/>
        </p:nvCxnSpPr>
        <p:spPr bwMode="auto">
          <a:xfrm>
            <a:off x="4343400" y="4721225"/>
            <a:ext cx="0" cy="3624263"/>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125" name="Straight Connector 24">
            <a:extLst>
              <a:ext uri="{FF2B5EF4-FFF2-40B4-BE49-F238E27FC236}">
                <a16:creationId xmlns:a16="http://schemas.microsoft.com/office/drawing/2014/main" id="{E20F3710-E3B3-4700-81D2-A1BB4F6A63DD}"/>
              </a:ext>
            </a:extLst>
          </p:cNvPr>
          <p:cNvCxnSpPr>
            <a:cxnSpLocks noChangeShapeType="1"/>
          </p:cNvCxnSpPr>
          <p:nvPr/>
        </p:nvCxnSpPr>
        <p:spPr bwMode="auto">
          <a:xfrm>
            <a:off x="2362200" y="4724400"/>
            <a:ext cx="0" cy="362108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126" name="Straight Connector 24">
            <a:extLst>
              <a:ext uri="{FF2B5EF4-FFF2-40B4-BE49-F238E27FC236}">
                <a16:creationId xmlns:a16="http://schemas.microsoft.com/office/drawing/2014/main" id="{1ACEF5F3-854D-4B88-9052-86F2F150EAF1}"/>
              </a:ext>
            </a:extLst>
          </p:cNvPr>
          <p:cNvCxnSpPr>
            <a:cxnSpLocks noChangeShapeType="1"/>
          </p:cNvCxnSpPr>
          <p:nvPr/>
        </p:nvCxnSpPr>
        <p:spPr bwMode="auto">
          <a:xfrm>
            <a:off x="3419475" y="1211263"/>
            <a:ext cx="17463" cy="3509962"/>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551" name="TextBox 89">
            <a:extLst>
              <a:ext uri="{FF2B5EF4-FFF2-40B4-BE49-F238E27FC236}">
                <a16:creationId xmlns:a16="http://schemas.microsoft.com/office/drawing/2014/main" id="{A9C5C39A-0A26-44EF-845D-F7954D831B28}"/>
              </a:ext>
            </a:extLst>
          </p:cNvPr>
          <p:cNvSpPr txBox="1">
            <a:spLocks noChangeArrowheads="1"/>
          </p:cNvSpPr>
          <p:nvPr/>
        </p:nvSpPr>
        <p:spPr bwMode="auto">
          <a:xfrm>
            <a:off x="649288" y="3048000"/>
            <a:ext cx="2627312"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a:defRPr/>
            </a:pPr>
            <a:r>
              <a:rPr lang="en-US" altLang="en-US" b="1"/>
              <a:t>• Inflamables</a:t>
            </a:r>
          </a:p>
          <a:p>
            <a:pPr>
              <a:defRPr/>
            </a:pPr>
            <a:r>
              <a:rPr lang="en-US" altLang="en-US" b="1"/>
              <a:t>• Pirofóricos</a:t>
            </a:r>
          </a:p>
          <a:p>
            <a:pPr>
              <a:defRPr/>
            </a:pPr>
            <a:r>
              <a:rPr lang="en-US" altLang="en-US" b="1"/>
              <a:t>• Calentamiento espontáneo</a:t>
            </a:r>
          </a:p>
          <a:p>
            <a:pPr>
              <a:defRPr/>
            </a:pPr>
            <a:r>
              <a:rPr lang="en-US" altLang="en-US" b="1"/>
              <a:t>• Desprenden gases inflamables</a:t>
            </a:r>
          </a:p>
          <a:p>
            <a:pPr>
              <a:defRPr/>
            </a:pPr>
            <a:r>
              <a:rPr lang="en-US" altLang="en-US" b="1"/>
              <a:t>• Reaccionan espontáneamente</a:t>
            </a:r>
          </a:p>
          <a:p>
            <a:pPr marL="119063" indent="-119063">
              <a:defRPr/>
            </a:pPr>
            <a:r>
              <a:rPr lang="en-US" altLang="en-US" b="1"/>
              <a:t>	(autorreactivas)</a:t>
            </a:r>
          </a:p>
          <a:p>
            <a:pPr>
              <a:defRPr/>
            </a:pPr>
            <a:r>
              <a:rPr lang="en-US" altLang="en-US" b="1"/>
              <a:t>• Peróxidos orgánicos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AutoShape 2">
            <a:extLst>
              <a:ext uri="{FF2B5EF4-FFF2-40B4-BE49-F238E27FC236}">
                <a16:creationId xmlns:a16="http://schemas.microsoft.com/office/drawing/2014/main" id="{691F1EA2-B7DB-4F3A-8928-F862D8A42071}"/>
              </a:ext>
            </a:extLst>
          </p:cNvPr>
          <p:cNvSpPr>
            <a:spLocks noChangeArrowheads="1"/>
          </p:cNvSpPr>
          <p:nvPr/>
        </p:nvSpPr>
        <p:spPr bwMode="auto">
          <a:xfrm>
            <a:off x="412750" y="939800"/>
            <a:ext cx="545465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49155" name="Text Box 292">
            <a:extLst>
              <a:ext uri="{FF2B5EF4-FFF2-40B4-BE49-F238E27FC236}">
                <a16:creationId xmlns:a16="http://schemas.microsoft.com/office/drawing/2014/main" id="{5D95060E-7377-4C9E-9522-E78995F7C928}"/>
              </a:ext>
            </a:extLst>
          </p:cNvPr>
          <p:cNvSpPr txBox="1">
            <a:spLocks noChangeArrowheads="1"/>
          </p:cNvSpPr>
          <p:nvPr/>
        </p:nvSpPr>
        <p:spPr bwMode="auto">
          <a:xfrm>
            <a:off x="241300" y="520700"/>
            <a:ext cx="25908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800" b="1"/>
              <a:t>Remember!</a:t>
            </a:r>
          </a:p>
        </p:txBody>
      </p:sp>
      <p:pic>
        <p:nvPicPr>
          <p:cNvPr id="49156" name="Picture 5">
            <a:extLst>
              <a:ext uri="{FF2B5EF4-FFF2-40B4-BE49-F238E27FC236}">
                <a16:creationId xmlns:a16="http://schemas.microsoft.com/office/drawing/2014/main" id="{AFA5DE03-0348-4FB1-B9BA-B72BC7EB6CC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9975" y="276225"/>
            <a:ext cx="14478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89">
            <a:extLst>
              <a:ext uri="{FF2B5EF4-FFF2-40B4-BE49-F238E27FC236}">
                <a16:creationId xmlns:a16="http://schemas.microsoft.com/office/drawing/2014/main" id="{35D80658-B5A7-4932-A0DF-750443E30459}"/>
              </a:ext>
            </a:extLst>
          </p:cNvPr>
          <p:cNvSpPr txBox="1">
            <a:spLocks noChangeArrowheads="1"/>
          </p:cNvSpPr>
          <p:nvPr/>
        </p:nvSpPr>
        <p:spPr bwMode="auto">
          <a:xfrm>
            <a:off x="622300" y="1752600"/>
            <a:ext cx="58547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a:defRPr/>
            </a:pPr>
            <a:r>
              <a:rPr lang="en-US" altLang="en-US" b="1" dirty="0"/>
              <a:t>The different </a:t>
            </a:r>
            <a:r>
              <a:rPr lang="en-US" altLang="en-US" b="1" u="sng" dirty="0"/>
              <a:t>parts on the label</a:t>
            </a:r>
            <a:r>
              <a:rPr lang="en-US" altLang="en-US" b="1" dirty="0"/>
              <a:t> will help you stay safe.</a:t>
            </a:r>
          </a:p>
          <a:p>
            <a:pPr>
              <a:defRPr/>
            </a:pPr>
            <a:endParaRPr lang="es-ES_tradnl" altLang="en-US" b="1" dirty="0"/>
          </a:p>
          <a:p>
            <a:pPr>
              <a:defRPr/>
            </a:pPr>
            <a:endParaRPr lang="es-ES_tradnl" altLang="en-US" b="1" dirty="0"/>
          </a:p>
          <a:p>
            <a:pPr>
              <a:defRPr/>
            </a:pPr>
            <a:r>
              <a:rPr lang="es-ES_tradnl" altLang="en-US" b="1" dirty="0" err="1"/>
              <a:t>Some</a:t>
            </a:r>
            <a:r>
              <a:rPr lang="es-ES_tradnl" altLang="en-US" b="1" dirty="0"/>
              <a:t> </a:t>
            </a:r>
            <a:r>
              <a:rPr lang="es-ES_tradnl" altLang="en-US" b="1" dirty="0" err="1"/>
              <a:t>examples</a:t>
            </a:r>
            <a:r>
              <a:rPr lang="es-ES_tradnl" altLang="en-US" b="1" dirty="0"/>
              <a:t>: </a:t>
            </a:r>
          </a:p>
          <a:p>
            <a:pPr>
              <a:defRPr/>
            </a:pPr>
            <a:endParaRPr lang="es-ES_tradnl" altLang="en-US" b="1" dirty="0"/>
          </a:p>
          <a:p>
            <a:pPr marL="285750" indent="-285750">
              <a:buFont typeface="Wingdings" panose="05000000000000000000" pitchFamily="2" charset="2"/>
              <a:buChar char="l"/>
              <a:defRPr/>
            </a:pPr>
            <a:r>
              <a:rPr lang="es-ES_tradnl" altLang="en-US" b="1" dirty="0"/>
              <a:t>STORAGE:  </a:t>
            </a:r>
            <a:r>
              <a:rPr lang="es-ES_tradnl" altLang="en-US" b="1" dirty="0" err="1"/>
              <a:t>The</a:t>
            </a:r>
            <a:r>
              <a:rPr lang="es-ES_tradnl" altLang="en-US" b="1" dirty="0"/>
              <a:t> </a:t>
            </a:r>
            <a:r>
              <a:rPr lang="es-ES_tradnl" altLang="en-US" b="1" dirty="0" err="1"/>
              <a:t>label</a:t>
            </a:r>
            <a:r>
              <a:rPr lang="es-ES_tradnl" altLang="en-US" b="1" dirty="0"/>
              <a:t> </a:t>
            </a:r>
            <a:r>
              <a:rPr lang="es-ES_tradnl" altLang="en-US" b="1" dirty="0" err="1"/>
              <a:t>help</a:t>
            </a:r>
            <a:r>
              <a:rPr lang="es-ES_tradnl" altLang="en-US" b="1" dirty="0"/>
              <a:t> </a:t>
            </a:r>
            <a:r>
              <a:rPr lang="es-ES_tradnl" altLang="en-US" b="1" dirty="0" err="1"/>
              <a:t>you</a:t>
            </a:r>
            <a:r>
              <a:rPr lang="es-ES_tradnl" altLang="en-US" b="1" dirty="0"/>
              <a:t> decide </a:t>
            </a:r>
            <a:r>
              <a:rPr lang="es-ES_tradnl" altLang="en-US" b="1" dirty="0" err="1"/>
              <a:t>where</a:t>
            </a:r>
            <a:r>
              <a:rPr lang="es-ES_tradnl" altLang="en-US" b="1" dirty="0"/>
              <a:t> to store </a:t>
            </a:r>
            <a:r>
              <a:rPr lang="es-ES_tradnl" altLang="en-US" b="1" dirty="0" err="1"/>
              <a:t>the</a:t>
            </a:r>
            <a:r>
              <a:rPr lang="es-ES_tradnl" altLang="en-US" b="1" dirty="0"/>
              <a:t> </a:t>
            </a:r>
            <a:r>
              <a:rPr lang="es-ES_tradnl" altLang="en-US" b="1" dirty="0" err="1"/>
              <a:t>hazardous</a:t>
            </a:r>
            <a:r>
              <a:rPr lang="es-ES_tradnl" altLang="en-US" b="1" dirty="0"/>
              <a:t> </a:t>
            </a:r>
            <a:r>
              <a:rPr lang="es-ES_tradnl" altLang="en-US" b="1" dirty="0" err="1"/>
              <a:t>chemicals</a:t>
            </a:r>
            <a:r>
              <a:rPr lang="es-ES_tradnl" altLang="en-US" b="1" dirty="0"/>
              <a:t>.</a:t>
            </a:r>
          </a:p>
          <a:p>
            <a:pPr marL="285750" indent="-285750">
              <a:buFont typeface="Wingdings" panose="05000000000000000000" pitchFamily="2" charset="2"/>
              <a:buChar char="l"/>
              <a:defRPr/>
            </a:pPr>
            <a:endParaRPr lang="es-ES_tradnl" altLang="en-US" b="1" dirty="0"/>
          </a:p>
          <a:p>
            <a:pPr marL="285750" indent="-285750">
              <a:buFont typeface="Wingdings" panose="05000000000000000000" pitchFamily="2" charset="2"/>
              <a:buChar char="l"/>
              <a:defRPr/>
            </a:pPr>
            <a:endParaRPr lang="es-ES_tradnl" altLang="en-US" b="1" dirty="0"/>
          </a:p>
          <a:p>
            <a:pPr marL="285750" indent="-285750">
              <a:buFont typeface="Wingdings" panose="05000000000000000000" pitchFamily="2" charset="2"/>
              <a:buChar char="l"/>
              <a:defRPr/>
            </a:pPr>
            <a:r>
              <a:rPr lang="es-ES_tradnl" altLang="en-US" b="1" dirty="0"/>
              <a:t>FIRST AID:  </a:t>
            </a:r>
            <a:r>
              <a:rPr lang="es-ES_tradnl" altLang="en-US" b="1" dirty="0" err="1"/>
              <a:t>The</a:t>
            </a:r>
            <a:r>
              <a:rPr lang="es-ES_tradnl" altLang="en-US" b="1" dirty="0"/>
              <a:t> </a:t>
            </a:r>
            <a:r>
              <a:rPr lang="es-ES_tradnl" altLang="en-US" b="1" dirty="0" err="1"/>
              <a:t>label</a:t>
            </a:r>
            <a:r>
              <a:rPr lang="es-ES_tradnl" altLang="en-US" b="1" dirty="0"/>
              <a:t> can </a:t>
            </a:r>
            <a:r>
              <a:rPr lang="es-ES_tradnl" altLang="en-US" b="1" dirty="0" err="1"/>
              <a:t>quickly</a:t>
            </a:r>
            <a:r>
              <a:rPr lang="es-ES_tradnl" altLang="en-US" b="1" dirty="0"/>
              <a:t> </a:t>
            </a:r>
            <a:r>
              <a:rPr lang="es-ES_tradnl" altLang="en-US" b="1" dirty="0" err="1"/>
              <a:t>help</a:t>
            </a:r>
            <a:r>
              <a:rPr lang="es-ES_tradnl" altLang="en-US" b="1" dirty="0"/>
              <a:t> </a:t>
            </a:r>
            <a:r>
              <a:rPr lang="es-ES_tradnl" altLang="en-US" b="1" dirty="0" err="1"/>
              <a:t>you</a:t>
            </a:r>
            <a:r>
              <a:rPr lang="es-ES_tradnl" altLang="en-US" b="1" dirty="0"/>
              <a:t> </a:t>
            </a:r>
            <a:r>
              <a:rPr lang="es-ES_tradnl" altLang="en-US" b="1" dirty="0" err="1"/>
              <a:t>know</a:t>
            </a:r>
            <a:r>
              <a:rPr lang="es-ES_tradnl" altLang="en-US" b="1" dirty="0"/>
              <a:t> </a:t>
            </a:r>
            <a:r>
              <a:rPr lang="es-ES_tradnl" altLang="en-US" b="1" dirty="0" err="1"/>
              <a:t>what</a:t>
            </a:r>
            <a:r>
              <a:rPr lang="es-ES_tradnl" altLang="en-US" b="1" dirty="0"/>
              <a:t> to in case </a:t>
            </a:r>
            <a:r>
              <a:rPr lang="es-ES_tradnl" altLang="en-US" b="1" dirty="0" err="1"/>
              <a:t>of</a:t>
            </a:r>
            <a:r>
              <a:rPr lang="es-ES_tradnl" altLang="en-US" b="1" dirty="0"/>
              <a:t> </a:t>
            </a:r>
            <a:r>
              <a:rPr lang="es-ES_tradnl" altLang="en-US" b="1" dirty="0" err="1"/>
              <a:t>an</a:t>
            </a:r>
            <a:r>
              <a:rPr lang="es-ES_tradnl" altLang="en-US" b="1" dirty="0"/>
              <a:t> </a:t>
            </a:r>
            <a:r>
              <a:rPr lang="es-ES_tradnl" altLang="en-US" b="1" dirty="0" err="1"/>
              <a:t>emergency</a:t>
            </a:r>
            <a:r>
              <a:rPr lang="es-ES_tradnl" altLang="en-US" b="1" dirty="0"/>
              <a:t>.</a:t>
            </a:r>
          </a:p>
          <a:p>
            <a:pPr marL="285750" indent="-285750">
              <a:buFont typeface="Wingdings" panose="05000000000000000000" pitchFamily="2" charset="2"/>
              <a:buChar char="l"/>
              <a:defRPr/>
            </a:pPr>
            <a:endParaRPr lang="es-ES_tradnl" altLang="en-US" b="1" dirty="0"/>
          </a:p>
          <a:p>
            <a:pPr marL="285750" indent="-285750">
              <a:buFont typeface="Wingdings" panose="05000000000000000000" pitchFamily="2" charset="2"/>
              <a:buChar char="l"/>
              <a:defRPr/>
            </a:pPr>
            <a:endParaRPr lang="es-ES_tradnl" altLang="en-US" b="1" dirty="0"/>
          </a:p>
          <a:p>
            <a:pPr marL="285750" indent="-285750">
              <a:buFont typeface="Wingdings" panose="05000000000000000000" pitchFamily="2" charset="2"/>
              <a:buChar char="l"/>
              <a:defRPr/>
            </a:pPr>
            <a:r>
              <a:rPr lang="es-ES_tradnl" altLang="en-US" b="1" dirty="0"/>
              <a:t>MULTIPLE HAZARDS:  </a:t>
            </a:r>
            <a:r>
              <a:rPr lang="es-ES_tradnl" altLang="en-US" b="1" dirty="0" err="1"/>
              <a:t>If</a:t>
            </a:r>
            <a:r>
              <a:rPr lang="es-ES_tradnl" altLang="en-US" b="1" dirty="0"/>
              <a:t> </a:t>
            </a:r>
            <a:r>
              <a:rPr lang="es-ES_tradnl" altLang="en-US" b="1" dirty="0" err="1"/>
              <a:t>the</a:t>
            </a:r>
            <a:r>
              <a:rPr lang="es-ES_tradnl" altLang="en-US" b="1" dirty="0"/>
              <a:t> </a:t>
            </a:r>
            <a:r>
              <a:rPr lang="es-ES_tradnl" altLang="en-US" b="1" dirty="0" err="1"/>
              <a:t>label</a:t>
            </a:r>
            <a:r>
              <a:rPr lang="es-ES_tradnl" altLang="en-US" b="1" dirty="0"/>
              <a:t> poses </a:t>
            </a:r>
            <a:r>
              <a:rPr lang="es-ES_tradnl" altLang="en-US" b="1" dirty="0" err="1"/>
              <a:t>several</a:t>
            </a:r>
            <a:r>
              <a:rPr lang="es-ES_tradnl" altLang="en-US" b="1" dirty="0"/>
              <a:t> </a:t>
            </a:r>
            <a:r>
              <a:rPr lang="es-ES_tradnl" altLang="en-US" b="1" dirty="0" err="1"/>
              <a:t>hazards</a:t>
            </a:r>
            <a:r>
              <a:rPr lang="es-ES_tradnl" altLang="en-US" b="1" dirty="0"/>
              <a:t>, </a:t>
            </a:r>
            <a:r>
              <a:rPr lang="es-ES_tradnl" altLang="en-US" b="1" dirty="0" err="1"/>
              <a:t>you</a:t>
            </a:r>
            <a:r>
              <a:rPr lang="es-ES_tradnl" altLang="en-US" b="1" dirty="0"/>
              <a:t> </a:t>
            </a:r>
            <a:r>
              <a:rPr lang="es-ES_tradnl" altLang="en-US" b="1" dirty="0" err="1"/>
              <a:t>will</a:t>
            </a:r>
            <a:r>
              <a:rPr lang="es-ES_tradnl" altLang="en-US" b="1" dirty="0"/>
              <a:t> </a:t>
            </a:r>
            <a:r>
              <a:rPr lang="es-ES_tradnl" altLang="en-US" b="1" dirty="0" err="1"/>
              <a:t>see</a:t>
            </a:r>
            <a:r>
              <a:rPr lang="es-ES_tradnl" altLang="en-US" b="1" dirty="0"/>
              <a:t> </a:t>
            </a:r>
            <a:r>
              <a:rPr lang="es-ES_tradnl" altLang="en-US" b="1" dirty="0" err="1"/>
              <a:t>multiple</a:t>
            </a:r>
            <a:r>
              <a:rPr lang="es-ES_tradnl" altLang="en-US" b="1" dirty="0"/>
              <a:t> </a:t>
            </a:r>
            <a:r>
              <a:rPr lang="es-ES_tradnl" altLang="en-US" b="1" dirty="0" err="1"/>
              <a:t>pictograms</a:t>
            </a:r>
            <a:r>
              <a:rPr lang="es-ES_tradnl" altLang="en-US" b="1" dirty="0"/>
              <a:t> </a:t>
            </a:r>
            <a:r>
              <a:rPr lang="es-ES_tradnl" altLang="en-US" b="1" dirty="0" err="1"/>
              <a:t>for</a:t>
            </a:r>
            <a:r>
              <a:rPr lang="es-ES_tradnl" altLang="en-US" b="1" dirty="0"/>
              <a:t> </a:t>
            </a:r>
            <a:r>
              <a:rPr lang="es-ES_tradnl" altLang="en-US" b="1" dirty="0" err="1"/>
              <a:t>each</a:t>
            </a:r>
            <a:r>
              <a:rPr lang="es-ES_tradnl" altLang="en-US" b="1" dirty="0"/>
              <a:t> </a:t>
            </a:r>
            <a:r>
              <a:rPr lang="es-ES_tradnl" altLang="en-US" b="1" dirty="0" err="1"/>
              <a:t>of</a:t>
            </a:r>
            <a:r>
              <a:rPr lang="es-ES_tradnl" altLang="en-US" b="1" dirty="0"/>
              <a:t> </a:t>
            </a:r>
            <a:r>
              <a:rPr lang="es-ES_tradnl" altLang="en-US" b="1" dirty="0" err="1"/>
              <a:t>the</a:t>
            </a:r>
            <a:r>
              <a:rPr lang="es-ES_tradnl" altLang="en-US" b="1" dirty="0"/>
              <a:t> </a:t>
            </a:r>
            <a:r>
              <a:rPr lang="es-ES_tradnl" altLang="en-US" b="1" dirty="0" err="1"/>
              <a:t>hazards</a:t>
            </a:r>
            <a:r>
              <a:rPr lang="es-ES_tradnl" altLang="en-US" b="1" dirty="0"/>
              <a:t>.</a:t>
            </a:r>
          </a:p>
        </p:txBody>
      </p:sp>
      <p:pic>
        <p:nvPicPr>
          <p:cNvPr id="49158" name="Picture 2">
            <a:extLst>
              <a:ext uri="{FF2B5EF4-FFF2-40B4-BE49-F238E27FC236}">
                <a16:creationId xmlns:a16="http://schemas.microsoft.com/office/drawing/2014/main" id="{3CFAAF56-BCAF-4251-BECE-D636862916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750" y="5410200"/>
            <a:ext cx="476250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AutoShape 2">
            <a:extLst>
              <a:ext uri="{FF2B5EF4-FFF2-40B4-BE49-F238E27FC236}">
                <a16:creationId xmlns:a16="http://schemas.microsoft.com/office/drawing/2014/main" id="{E465CF5C-FFFE-4CD2-9260-935679926EEE}"/>
              </a:ext>
            </a:extLst>
          </p:cNvPr>
          <p:cNvSpPr>
            <a:spLocks noChangeArrowheads="1"/>
          </p:cNvSpPr>
          <p:nvPr/>
        </p:nvSpPr>
        <p:spPr bwMode="auto">
          <a:xfrm>
            <a:off x="412750" y="939800"/>
            <a:ext cx="545465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51203" name="Text Box 292">
            <a:extLst>
              <a:ext uri="{FF2B5EF4-FFF2-40B4-BE49-F238E27FC236}">
                <a16:creationId xmlns:a16="http://schemas.microsoft.com/office/drawing/2014/main" id="{35540FB4-A579-46D3-BCAB-81D2ADF39FF4}"/>
              </a:ext>
            </a:extLst>
          </p:cNvPr>
          <p:cNvSpPr txBox="1">
            <a:spLocks noChangeArrowheads="1"/>
          </p:cNvSpPr>
          <p:nvPr/>
        </p:nvSpPr>
        <p:spPr bwMode="auto">
          <a:xfrm>
            <a:off x="241300" y="520700"/>
            <a:ext cx="25908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s-ES_tradnl" altLang="en-US" sz="2800" b="1"/>
              <a:t>¡</a:t>
            </a:r>
            <a:r>
              <a:rPr lang="en-US" altLang="en-US" sz="2800" b="1"/>
              <a:t>Recuerde!</a:t>
            </a:r>
          </a:p>
        </p:txBody>
      </p:sp>
      <p:sp>
        <p:nvSpPr>
          <p:cNvPr id="20" name="TextBox 89">
            <a:extLst>
              <a:ext uri="{FF2B5EF4-FFF2-40B4-BE49-F238E27FC236}">
                <a16:creationId xmlns:a16="http://schemas.microsoft.com/office/drawing/2014/main" id="{EACF5FA0-5608-4A2F-8D7D-47942BADD183}"/>
              </a:ext>
            </a:extLst>
          </p:cNvPr>
          <p:cNvSpPr txBox="1">
            <a:spLocks noChangeArrowheads="1"/>
          </p:cNvSpPr>
          <p:nvPr/>
        </p:nvSpPr>
        <p:spPr bwMode="auto">
          <a:xfrm>
            <a:off x="622300" y="1752600"/>
            <a:ext cx="58547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a:defRPr/>
            </a:pPr>
            <a:r>
              <a:rPr lang="es-ES" altLang="en-US" b="1" dirty="0"/>
              <a:t>Las diferentes partes de la etiqueta lo ayudarán a mantenerse seguro.</a:t>
            </a:r>
          </a:p>
          <a:p>
            <a:pPr>
              <a:defRPr/>
            </a:pPr>
            <a:endParaRPr lang="es-ES" altLang="en-US" b="1" dirty="0"/>
          </a:p>
          <a:p>
            <a:pPr>
              <a:defRPr/>
            </a:pPr>
            <a:endParaRPr lang="es-ES" altLang="en-US" b="1" dirty="0"/>
          </a:p>
          <a:p>
            <a:pPr>
              <a:defRPr/>
            </a:pPr>
            <a:r>
              <a:rPr lang="es-ES" altLang="en-US" b="1" dirty="0"/>
              <a:t>Algunos ejemplos: </a:t>
            </a:r>
          </a:p>
          <a:p>
            <a:pPr>
              <a:defRPr/>
            </a:pPr>
            <a:endParaRPr lang="es-ES" altLang="en-US" b="1" dirty="0"/>
          </a:p>
          <a:p>
            <a:pPr marL="285750" indent="-285750">
              <a:buFont typeface="Wingdings" panose="05000000000000000000" pitchFamily="2" charset="2"/>
              <a:buChar char="l"/>
              <a:defRPr/>
            </a:pPr>
            <a:r>
              <a:rPr lang="es-ES" altLang="en-US" b="1" dirty="0"/>
              <a:t>ALMACENAMIENTO:  La etiqueta lo ayudará a decidir donde almacenar los productos químicos peligrosos.</a:t>
            </a:r>
          </a:p>
          <a:p>
            <a:pPr marL="285750" indent="-285750">
              <a:buFont typeface="Wingdings" panose="05000000000000000000" pitchFamily="2" charset="2"/>
              <a:buChar char="l"/>
              <a:defRPr/>
            </a:pPr>
            <a:endParaRPr lang="es-ES" altLang="en-US" b="1" dirty="0"/>
          </a:p>
          <a:p>
            <a:pPr marL="285750" indent="-285750">
              <a:buFont typeface="Wingdings" panose="05000000000000000000" pitchFamily="2" charset="2"/>
              <a:buChar char="l"/>
              <a:defRPr/>
            </a:pPr>
            <a:endParaRPr lang="es-ES" altLang="en-US" b="1" dirty="0"/>
          </a:p>
          <a:p>
            <a:pPr marL="285750" indent="-285750">
              <a:buFont typeface="Wingdings" panose="05000000000000000000" pitchFamily="2" charset="2"/>
              <a:buChar char="l"/>
              <a:defRPr/>
            </a:pPr>
            <a:r>
              <a:rPr lang="es-ES" altLang="en-US" b="1" dirty="0"/>
              <a:t>PRIMEROS AUXILIOS:  La etiqueta le puede ayudar a saber con rapidez que hacer en caso de una emergencia.</a:t>
            </a:r>
          </a:p>
          <a:p>
            <a:pPr marL="285750" indent="-285750">
              <a:buFont typeface="Wingdings" panose="05000000000000000000" pitchFamily="2" charset="2"/>
              <a:buChar char="l"/>
              <a:defRPr/>
            </a:pPr>
            <a:endParaRPr lang="es-ES" altLang="en-US" b="1" dirty="0"/>
          </a:p>
          <a:p>
            <a:pPr marL="285750" indent="-285750">
              <a:buFont typeface="Wingdings" panose="05000000000000000000" pitchFamily="2" charset="2"/>
              <a:buChar char="l"/>
              <a:defRPr/>
            </a:pPr>
            <a:endParaRPr lang="es-ES" altLang="en-US" b="1" dirty="0"/>
          </a:p>
          <a:p>
            <a:pPr marL="285750" indent="-285750">
              <a:buFont typeface="Wingdings" panose="05000000000000000000" pitchFamily="2" charset="2"/>
              <a:buChar char="l"/>
              <a:defRPr/>
            </a:pPr>
            <a:r>
              <a:rPr lang="es-ES" altLang="en-US" b="1" dirty="0"/>
              <a:t>PELIGROS MÚLTIPLES :  Si la etiqueta indica varios peligros, usted verá múltiples pictogramas para cada uno de los peligros.</a:t>
            </a:r>
          </a:p>
        </p:txBody>
      </p:sp>
      <p:pic>
        <p:nvPicPr>
          <p:cNvPr id="51205" name="Picture 8">
            <a:extLst>
              <a:ext uri="{FF2B5EF4-FFF2-40B4-BE49-F238E27FC236}">
                <a16:creationId xmlns:a16="http://schemas.microsoft.com/office/drawing/2014/main" id="{3152A361-A35C-4C02-B3DC-915D8659C1C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9975" y="276225"/>
            <a:ext cx="1447800"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6">
            <a:extLst>
              <a:ext uri="{FF2B5EF4-FFF2-40B4-BE49-F238E27FC236}">
                <a16:creationId xmlns:a16="http://schemas.microsoft.com/office/drawing/2014/main" id="{8D5B7C9F-0AD7-428D-80CE-C8CCC86E64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750" y="5410200"/>
            <a:ext cx="476250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1222">
            <a:extLst>
              <a:ext uri="{FF2B5EF4-FFF2-40B4-BE49-F238E27FC236}">
                <a16:creationId xmlns:a16="http://schemas.microsoft.com/office/drawing/2014/main" id="{E35EE1EF-2D0A-4A51-B12F-2A8AA89DDD23}"/>
              </a:ext>
            </a:extLst>
          </p:cNvPr>
          <p:cNvSpPr txBox="1">
            <a:spLocks noChangeArrowheads="1"/>
          </p:cNvSpPr>
          <p:nvPr/>
        </p:nvSpPr>
        <p:spPr bwMode="auto">
          <a:xfrm>
            <a:off x="622300" y="2997200"/>
            <a:ext cx="5816600" cy="246221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228600">
              <a:defRPr sz="1400">
                <a:solidFill>
                  <a:schemeClr val="tx1"/>
                </a:solidFill>
                <a:latin typeface="Times New Roman" panose="02020603050405020304" pitchFamily="18" charset="0"/>
              </a:defRPr>
            </a:lvl1pPr>
            <a:lvl2pPr marL="742950" indent="-285750" defTabSz="228600">
              <a:defRPr sz="1400">
                <a:solidFill>
                  <a:schemeClr val="tx1"/>
                </a:solidFill>
                <a:latin typeface="Times New Roman" panose="02020603050405020304" pitchFamily="18" charset="0"/>
              </a:defRPr>
            </a:lvl2pPr>
            <a:lvl3pPr marL="1143000" indent="-228600" defTabSz="228600">
              <a:defRPr sz="1400">
                <a:solidFill>
                  <a:schemeClr val="tx1"/>
                </a:solidFill>
                <a:latin typeface="Times New Roman" panose="02020603050405020304" pitchFamily="18" charset="0"/>
              </a:defRPr>
            </a:lvl3pPr>
            <a:lvl4pPr marL="1600200" indent="-228600" defTabSz="228600">
              <a:defRPr sz="1400">
                <a:solidFill>
                  <a:schemeClr val="tx1"/>
                </a:solidFill>
                <a:latin typeface="Times New Roman" panose="02020603050405020304" pitchFamily="18" charset="0"/>
              </a:defRPr>
            </a:lvl4pPr>
            <a:lvl5pPr marL="2057400" indent="-228600" defTabSz="228600">
              <a:defRPr sz="1400">
                <a:solidFill>
                  <a:schemeClr val="tx1"/>
                </a:solidFill>
                <a:latin typeface="Times New Roman" panose="02020603050405020304" pitchFamily="18" charset="0"/>
              </a:defRPr>
            </a:lvl5pPr>
            <a:lvl6pPr marL="2514600" indent="-228600" defTabSz="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defTabSz="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defTabSz="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defTabSz="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US" altLang="en-US" b="1"/>
          </a:p>
          <a:p>
            <a:pPr eaLnBrk="1" hangingPunct="1"/>
            <a:r>
              <a:rPr lang="en-US" altLang="en-US"/>
              <a:t>The product identifier and the precautionary</a:t>
            </a:r>
          </a:p>
          <a:p>
            <a:pPr eaLnBrk="1" hangingPunct="1"/>
            <a:r>
              <a:rPr lang="en-US" altLang="en-US"/>
              <a:t>statements would be the same on the</a:t>
            </a:r>
          </a:p>
          <a:p>
            <a:pPr eaLnBrk="1" hangingPunct="1"/>
            <a:r>
              <a:rPr lang="en-US" altLang="en-US"/>
              <a:t>label and on the SDS.</a:t>
            </a:r>
          </a:p>
          <a:p>
            <a:pPr eaLnBrk="1" hangingPunct="1"/>
            <a:endParaRPr lang="en-US" altLang="en-US"/>
          </a:p>
          <a:p>
            <a:pPr eaLnBrk="1" hangingPunct="1"/>
            <a:endParaRPr lang="en-US" altLang="en-US"/>
          </a:p>
          <a:p>
            <a:pPr eaLnBrk="1" hangingPunct="1"/>
            <a:endParaRPr lang="en-US" altLang="en-US"/>
          </a:p>
          <a:p>
            <a:pPr eaLnBrk="1" hangingPunct="1"/>
            <a:r>
              <a:rPr lang="en-US" altLang="en-US" b="1"/>
              <a:t>SDS will be standardized into 16-sections.  For example,</a:t>
            </a:r>
            <a:endParaRPr lang="es-ES_tradnl" altLang="en-US"/>
          </a:p>
          <a:p>
            <a:pPr eaLnBrk="1" hangingPunct="1"/>
            <a:endParaRPr lang="es-ES_tradnl" altLang="en-US" b="1"/>
          </a:p>
          <a:p>
            <a:pPr eaLnBrk="1" hangingPunct="1"/>
            <a:r>
              <a:rPr lang="en-US" altLang="en-US"/>
              <a:t>Personal Protective Equipment to use will always be in Section 8.</a:t>
            </a:r>
          </a:p>
          <a:p>
            <a:pPr eaLnBrk="1" hangingPunct="1"/>
            <a:endParaRPr lang="en-US" altLang="en-US"/>
          </a:p>
        </p:txBody>
      </p:sp>
      <p:sp>
        <p:nvSpPr>
          <p:cNvPr id="53251" name="AutoShape 2">
            <a:extLst>
              <a:ext uri="{FF2B5EF4-FFF2-40B4-BE49-F238E27FC236}">
                <a16:creationId xmlns:a16="http://schemas.microsoft.com/office/drawing/2014/main" id="{854FBA72-68F2-414F-BB69-5C29933BFCA1}"/>
              </a:ext>
            </a:extLst>
          </p:cNvPr>
          <p:cNvSpPr>
            <a:spLocks noChangeArrowheads="1"/>
          </p:cNvSpPr>
          <p:nvPr/>
        </p:nvSpPr>
        <p:spPr bwMode="auto">
          <a:xfrm>
            <a:off x="412750" y="939800"/>
            <a:ext cx="545465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53252" name="Text Box 292">
            <a:extLst>
              <a:ext uri="{FF2B5EF4-FFF2-40B4-BE49-F238E27FC236}">
                <a16:creationId xmlns:a16="http://schemas.microsoft.com/office/drawing/2014/main" id="{963729E4-3A6C-4464-9130-05B2029F95E1}"/>
              </a:ext>
            </a:extLst>
          </p:cNvPr>
          <p:cNvSpPr txBox="1">
            <a:spLocks noChangeArrowheads="1"/>
          </p:cNvSpPr>
          <p:nvPr/>
        </p:nvSpPr>
        <p:spPr bwMode="auto">
          <a:xfrm>
            <a:off x="241300" y="520700"/>
            <a:ext cx="51689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800" b="1"/>
              <a:t>Safety Data Sheet (SDS)</a:t>
            </a:r>
          </a:p>
        </p:txBody>
      </p:sp>
      <p:pic>
        <p:nvPicPr>
          <p:cNvPr id="53253" name="Picture 14">
            <a:extLst>
              <a:ext uri="{FF2B5EF4-FFF2-40B4-BE49-F238E27FC236}">
                <a16:creationId xmlns:a16="http://schemas.microsoft.com/office/drawing/2014/main" id="{7855D543-409F-4734-AD2D-27BC6F20BF1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252538"/>
            <a:ext cx="2252663"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TextBox 1">
            <a:extLst>
              <a:ext uri="{FF2B5EF4-FFF2-40B4-BE49-F238E27FC236}">
                <a16:creationId xmlns:a16="http://schemas.microsoft.com/office/drawing/2014/main" id="{65654791-9490-4DC9-8A41-E92156FE8434}"/>
              </a:ext>
            </a:extLst>
          </p:cNvPr>
          <p:cNvSpPr txBox="1">
            <a:spLocks noChangeArrowheads="1"/>
          </p:cNvSpPr>
          <p:nvPr/>
        </p:nvSpPr>
        <p:spPr bwMode="auto">
          <a:xfrm>
            <a:off x="2032000" y="6829425"/>
            <a:ext cx="4535488" cy="738188"/>
          </a:xfrm>
          <a:prstGeom prst="rect">
            <a:avLst/>
          </a:prstGeom>
          <a:noFill/>
          <a:ln w="9525">
            <a:solidFill>
              <a:srgbClr val="000000"/>
            </a:solidFill>
            <a:prstDash val="lg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US" altLang="en-US" b="1"/>
              <a:t>Employers shall ensure that SDSs are readily accessible during each work shift to employees when they are in their work areas.</a:t>
            </a:r>
          </a:p>
        </p:txBody>
      </p:sp>
      <p:pic>
        <p:nvPicPr>
          <p:cNvPr id="53255" name="Picture 11" descr="MC900441310[1]">
            <a:extLst>
              <a:ext uri="{FF2B5EF4-FFF2-40B4-BE49-F238E27FC236}">
                <a16:creationId xmlns:a16="http://schemas.microsoft.com/office/drawing/2014/main" id="{0FD5E67F-EE36-4667-892D-6047F34C84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6477000"/>
            <a:ext cx="1035050"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6" name="Text Box 1791">
            <a:extLst>
              <a:ext uri="{FF2B5EF4-FFF2-40B4-BE49-F238E27FC236}">
                <a16:creationId xmlns:a16="http://schemas.microsoft.com/office/drawing/2014/main" id="{AC98E157-F789-477F-8BF2-CE7FDC657CF5}"/>
              </a:ext>
            </a:extLst>
          </p:cNvPr>
          <p:cNvSpPr txBox="1">
            <a:spLocks noChangeArrowheads="1"/>
          </p:cNvSpPr>
          <p:nvPr/>
        </p:nvSpPr>
        <p:spPr bwMode="auto">
          <a:xfrm>
            <a:off x="890588" y="7769225"/>
            <a:ext cx="5676900" cy="73818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r>
              <a:rPr lang="en-US" altLang="en-US" b="1"/>
              <a:t>SDSs shall be in English because they must be easily understood by emergency and medical personnel.  Employers may translate all or parts of the SDS or explain the information verbally to their workers.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1222">
            <a:extLst>
              <a:ext uri="{FF2B5EF4-FFF2-40B4-BE49-F238E27FC236}">
                <a16:creationId xmlns:a16="http://schemas.microsoft.com/office/drawing/2014/main" id="{CA84DC21-AC26-410F-A729-937786929911}"/>
              </a:ext>
            </a:extLst>
          </p:cNvPr>
          <p:cNvSpPr txBox="1">
            <a:spLocks noChangeArrowheads="1"/>
          </p:cNvSpPr>
          <p:nvPr/>
        </p:nvSpPr>
        <p:spPr bwMode="auto">
          <a:xfrm>
            <a:off x="622300" y="2997200"/>
            <a:ext cx="5816600" cy="224631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228600">
              <a:defRPr sz="1400">
                <a:solidFill>
                  <a:schemeClr val="tx1"/>
                </a:solidFill>
                <a:latin typeface="Times New Roman" panose="02020603050405020304" pitchFamily="18" charset="0"/>
              </a:defRPr>
            </a:lvl1pPr>
            <a:lvl2pPr marL="742950" indent="-285750" defTabSz="228600">
              <a:defRPr sz="1400">
                <a:solidFill>
                  <a:schemeClr val="tx1"/>
                </a:solidFill>
                <a:latin typeface="Times New Roman" panose="02020603050405020304" pitchFamily="18" charset="0"/>
              </a:defRPr>
            </a:lvl2pPr>
            <a:lvl3pPr marL="1143000" indent="-228600" defTabSz="228600">
              <a:defRPr sz="1400">
                <a:solidFill>
                  <a:schemeClr val="tx1"/>
                </a:solidFill>
                <a:latin typeface="Times New Roman" panose="02020603050405020304" pitchFamily="18" charset="0"/>
              </a:defRPr>
            </a:lvl3pPr>
            <a:lvl4pPr marL="1600200" indent="-228600" defTabSz="228600">
              <a:defRPr sz="1400">
                <a:solidFill>
                  <a:schemeClr val="tx1"/>
                </a:solidFill>
                <a:latin typeface="Times New Roman" panose="02020603050405020304" pitchFamily="18" charset="0"/>
              </a:defRPr>
            </a:lvl4pPr>
            <a:lvl5pPr marL="2057400" indent="-228600" defTabSz="228600">
              <a:defRPr sz="1400">
                <a:solidFill>
                  <a:schemeClr val="tx1"/>
                </a:solidFill>
                <a:latin typeface="Times New Roman" panose="02020603050405020304" pitchFamily="18" charset="0"/>
              </a:defRPr>
            </a:lvl5pPr>
            <a:lvl6pPr marL="2514600" indent="-228600" defTabSz="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defTabSz="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defTabSz="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defTabSz="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US" altLang="en-US"/>
          </a:p>
          <a:p>
            <a:pPr eaLnBrk="1" hangingPunct="1"/>
            <a:r>
              <a:rPr lang="es-ES_tradnl" altLang="en-US"/>
              <a:t>El identificador del producto y los consejos</a:t>
            </a:r>
          </a:p>
          <a:p>
            <a:pPr eaLnBrk="1" hangingPunct="1"/>
            <a:r>
              <a:rPr lang="es-ES_tradnl" altLang="en-US"/>
              <a:t>de precaución serán igual en</a:t>
            </a:r>
          </a:p>
          <a:p>
            <a:pPr eaLnBrk="1" hangingPunct="1"/>
            <a:r>
              <a:rPr lang="es-ES_tradnl" altLang="en-US"/>
              <a:t>la etiqueta y en la FDS.</a:t>
            </a:r>
          </a:p>
          <a:p>
            <a:pPr eaLnBrk="1" hangingPunct="1"/>
            <a:endParaRPr lang="es-ES_tradnl" altLang="en-US"/>
          </a:p>
          <a:p>
            <a:pPr eaLnBrk="1" hangingPunct="1"/>
            <a:endParaRPr lang="en-US" altLang="en-US"/>
          </a:p>
          <a:p>
            <a:pPr eaLnBrk="1" hangingPunct="1"/>
            <a:r>
              <a:rPr lang="en-US" altLang="en-US" b="1"/>
              <a:t>Las FDS estarán estandarizadas en 16 secciones.  Por ejemplo,</a:t>
            </a:r>
          </a:p>
          <a:p>
            <a:pPr eaLnBrk="1" hangingPunct="1"/>
            <a:endParaRPr lang="es-ES_tradnl" altLang="en-US" b="1"/>
          </a:p>
          <a:p>
            <a:pPr eaLnBrk="1" hangingPunct="1"/>
            <a:r>
              <a:rPr lang="en-US" altLang="en-US"/>
              <a:t>El Equipo de Protección Personal a usarse siempre estará en la Sección 8.</a:t>
            </a:r>
          </a:p>
          <a:p>
            <a:pPr eaLnBrk="1" hangingPunct="1"/>
            <a:endParaRPr lang="en-US" altLang="en-US"/>
          </a:p>
        </p:txBody>
      </p:sp>
      <p:sp>
        <p:nvSpPr>
          <p:cNvPr id="55299" name="AutoShape 2">
            <a:extLst>
              <a:ext uri="{FF2B5EF4-FFF2-40B4-BE49-F238E27FC236}">
                <a16:creationId xmlns:a16="http://schemas.microsoft.com/office/drawing/2014/main" id="{8B578D79-E87C-4E6B-B70F-48436CBFC5E1}"/>
              </a:ext>
            </a:extLst>
          </p:cNvPr>
          <p:cNvSpPr>
            <a:spLocks noChangeArrowheads="1"/>
          </p:cNvSpPr>
          <p:nvPr/>
        </p:nvSpPr>
        <p:spPr bwMode="auto">
          <a:xfrm>
            <a:off x="412750" y="939800"/>
            <a:ext cx="545465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55300" name="Text Box 292">
            <a:extLst>
              <a:ext uri="{FF2B5EF4-FFF2-40B4-BE49-F238E27FC236}">
                <a16:creationId xmlns:a16="http://schemas.microsoft.com/office/drawing/2014/main" id="{D4A01F2C-49F2-443A-BACA-BF93E00CD36C}"/>
              </a:ext>
            </a:extLst>
          </p:cNvPr>
          <p:cNvSpPr txBox="1">
            <a:spLocks noChangeArrowheads="1"/>
          </p:cNvSpPr>
          <p:nvPr/>
        </p:nvSpPr>
        <p:spPr bwMode="auto">
          <a:xfrm>
            <a:off x="241300" y="520700"/>
            <a:ext cx="61976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800" b="1"/>
              <a:t>Ficha de Datos de Seguridad (FDS)</a:t>
            </a:r>
          </a:p>
        </p:txBody>
      </p:sp>
      <p:pic>
        <p:nvPicPr>
          <p:cNvPr id="55301" name="Picture 14">
            <a:extLst>
              <a:ext uri="{FF2B5EF4-FFF2-40B4-BE49-F238E27FC236}">
                <a16:creationId xmlns:a16="http://schemas.microsoft.com/office/drawing/2014/main" id="{51C03696-7353-44A0-97FF-A16E52B4668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252538"/>
            <a:ext cx="2252663"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2" name="TextBox 1">
            <a:extLst>
              <a:ext uri="{FF2B5EF4-FFF2-40B4-BE49-F238E27FC236}">
                <a16:creationId xmlns:a16="http://schemas.microsoft.com/office/drawing/2014/main" id="{65AC969E-2E67-4672-8E0E-74D6282E54A5}"/>
              </a:ext>
            </a:extLst>
          </p:cNvPr>
          <p:cNvSpPr txBox="1">
            <a:spLocks noChangeArrowheads="1"/>
          </p:cNvSpPr>
          <p:nvPr/>
        </p:nvSpPr>
        <p:spPr bwMode="auto">
          <a:xfrm>
            <a:off x="2032000" y="6829425"/>
            <a:ext cx="4535488" cy="738188"/>
          </a:xfrm>
          <a:prstGeom prst="rect">
            <a:avLst/>
          </a:prstGeom>
          <a:noFill/>
          <a:ln w="9525">
            <a:solidFill>
              <a:srgbClr val="000000"/>
            </a:solidFill>
            <a:prstDash val="lg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US" altLang="en-US" b="1"/>
              <a:t>Los patrones cerciorarán que las FDS estén accesible directamente a los trabajadores durante cada turno de trabajo cuando están en sus áreas de trabajo.</a:t>
            </a:r>
          </a:p>
        </p:txBody>
      </p:sp>
      <p:pic>
        <p:nvPicPr>
          <p:cNvPr id="55303" name="Picture 13" descr="MC900441310[1]">
            <a:extLst>
              <a:ext uri="{FF2B5EF4-FFF2-40B4-BE49-F238E27FC236}">
                <a16:creationId xmlns:a16="http://schemas.microsoft.com/office/drawing/2014/main" id="{9EBC79A5-B070-4554-8666-7585613388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6477000"/>
            <a:ext cx="1035050"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4" name="Text Box 1791">
            <a:extLst>
              <a:ext uri="{FF2B5EF4-FFF2-40B4-BE49-F238E27FC236}">
                <a16:creationId xmlns:a16="http://schemas.microsoft.com/office/drawing/2014/main" id="{44A2F2EE-72FD-4F50-BEB8-31B83F20B2F4}"/>
              </a:ext>
            </a:extLst>
          </p:cNvPr>
          <p:cNvSpPr txBox="1">
            <a:spLocks noChangeArrowheads="1"/>
          </p:cNvSpPr>
          <p:nvPr/>
        </p:nvSpPr>
        <p:spPr bwMode="auto">
          <a:xfrm>
            <a:off x="890588" y="7769225"/>
            <a:ext cx="5676900" cy="95408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r>
              <a:rPr lang="es-ES_tradnl" altLang="en-US" b="1"/>
              <a:t>Las FDS serán en inglés porque deben ser fácilmente entendidas por personal de emergencia y médicos. Los patrones pueden traducir toda o parte de la FDS o explicar la información verbalmente a los trabajadores.</a:t>
            </a:r>
            <a:endParaRPr lang="en-US" altLang="en-US" b="1"/>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AutoShape 2">
            <a:extLst>
              <a:ext uri="{FF2B5EF4-FFF2-40B4-BE49-F238E27FC236}">
                <a16:creationId xmlns:a16="http://schemas.microsoft.com/office/drawing/2014/main" id="{141FDCF0-C25B-4DF5-AFDF-EB3D4FB1AE28}"/>
              </a:ext>
            </a:extLst>
          </p:cNvPr>
          <p:cNvSpPr>
            <a:spLocks noChangeArrowheads="1"/>
          </p:cNvSpPr>
          <p:nvPr/>
        </p:nvSpPr>
        <p:spPr bwMode="auto">
          <a:xfrm>
            <a:off x="412750" y="717550"/>
            <a:ext cx="621665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57347" name="Text Box 3">
            <a:extLst>
              <a:ext uri="{FF2B5EF4-FFF2-40B4-BE49-F238E27FC236}">
                <a16:creationId xmlns:a16="http://schemas.microsoft.com/office/drawing/2014/main" id="{7DEB07F2-A73C-4092-8B40-97508D1B1713}"/>
              </a:ext>
            </a:extLst>
          </p:cNvPr>
          <p:cNvSpPr txBox="1">
            <a:spLocks noChangeArrowheads="1"/>
          </p:cNvSpPr>
          <p:nvPr/>
        </p:nvSpPr>
        <p:spPr bwMode="auto">
          <a:xfrm>
            <a:off x="417513" y="381000"/>
            <a:ext cx="64404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US" altLang="en-US" sz="2000" b="1"/>
              <a:t>SDS  –  The 16 Sections</a:t>
            </a:r>
          </a:p>
        </p:txBody>
      </p:sp>
      <p:sp>
        <p:nvSpPr>
          <p:cNvPr id="57348" name="Text Box 7">
            <a:extLst>
              <a:ext uri="{FF2B5EF4-FFF2-40B4-BE49-F238E27FC236}">
                <a16:creationId xmlns:a16="http://schemas.microsoft.com/office/drawing/2014/main" id="{AFC20B97-9177-4F1F-B849-88D747EBB571}"/>
              </a:ext>
            </a:extLst>
          </p:cNvPr>
          <p:cNvSpPr txBox="1">
            <a:spLocks noChangeArrowheads="1"/>
          </p:cNvSpPr>
          <p:nvPr/>
        </p:nvSpPr>
        <p:spPr bwMode="auto">
          <a:xfrm>
            <a:off x="304800" y="1066800"/>
            <a:ext cx="6235700" cy="784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US" altLang="en-US" b="1"/>
              <a:t>Section 1, Identification</a:t>
            </a:r>
          </a:p>
          <a:p>
            <a:pPr eaLnBrk="1" hangingPunct="1"/>
            <a:r>
              <a:rPr lang="en-US" altLang="en-US"/>
              <a:t>includes product identifier; manufacturer or</a:t>
            </a:r>
          </a:p>
          <a:p>
            <a:pPr eaLnBrk="1" hangingPunct="1"/>
            <a:r>
              <a:rPr lang="en-US" altLang="en-US"/>
              <a:t>distributor name, address, phone, number;</a:t>
            </a:r>
          </a:p>
          <a:p>
            <a:pPr eaLnBrk="1" hangingPunct="1"/>
            <a:r>
              <a:rPr lang="en-US" altLang="en-US"/>
              <a:t>recommended use; restriction on use.</a:t>
            </a:r>
          </a:p>
          <a:p>
            <a:pPr eaLnBrk="1" hangingPunct="1"/>
            <a:endParaRPr lang="en-US" altLang="en-US"/>
          </a:p>
          <a:p>
            <a:pPr eaLnBrk="1" hangingPunct="1"/>
            <a:endParaRPr lang="en-US" altLang="en-US"/>
          </a:p>
          <a:p>
            <a:pPr eaLnBrk="1" hangingPunct="1"/>
            <a:r>
              <a:rPr lang="en-US" altLang="en-US" b="1"/>
              <a:t>Section 2, Hazard(s) identification</a:t>
            </a:r>
          </a:p>
          <a:p>
            <a:pPr eaLnBrk="1" hangingPunct="1"/>
            <a:r>
              <a:rPr lang="en-US" altLang="en-US"/>
              <a:t>includes all hazards regarding the chemical;</a:t>
            </a:r>
          </a:p>
          <a:p>
            <a:pPr eaLnBrk="1" hangingPunct="1"/>
            <a:r>
              <a:rPr lang="en-US" altLang="en-US"/>
              <a:t>required label elements.</a:t>
            </a:r>
          </a:p>
          <a:p>
            <a:pPr eaLnBrk="1" hangingPunct="1"/>
            <a:endParaRPr lang="es-ES_tradnl" altLang="en-US"/>
          </a:p>
          <a:p>
            <a:pPr eaLnBrk="1" hangingPunct="1"/>
            <a:endParaRPr lang="en-US" altLang="en-US"/>
          </a:p>
          <a:p>
            <a:pPr eaLnBrk="1" hangingPunct="1"/>
            <a:r>
              <a:rPr lang="en-US" altLang="en-US" b="1"/>
              <a:t>Section 3, Composition/information on ingredients</a:t>
            </a:r>
            <a:endParaRPr lang="en-US" altLang="en-US"/>
          </a:p>
          <a:p>
            <a:pPr eaLnBrk="1" hangingPunct="1"/>
            <a:r>
              <a:rPr lang="en-US" altLang="en-US"/>
              <a:t>includes information on chemical ingredients; trade secret claims.</a:t>
            </a:r>
          </a:p>
          <a:p>
            <a:pPr eaLnBrk="1" hangingPunct="1"/>
            <a:endParaRPr lang="en-US" altLang="en-US"/>
          </a:p>
          <a:p>
            <a:pPr eaLnBrk="1" hangingPunct="1"/>
            <a:endParaRPr lang="en-US" altLang="en-US"/>
          </a:p>
          <a:p>
            <a:pPr eaLnBrk="1" hangingPunct="1"/>
            <a:r>
              <a:rPr lang="en-US" altLang="en-US" b="1"/>
              <a:t>Section 4, First-aid measures</a:t>
            </a:r>
            <a:endParaRPr lang="en-US" altLang="en-US"/>
          </a:p>
          <a:p>
            <a:pPr eaLnBrk="1" hangingPunct="1"/>
            <a:r>
              <a:rPr lang="en-US" altLang="en-US"/>
              <a:t>includes important symptoms/effects, acute, delayed; required treatment.</a:t>
            </a:r>
          </a:p>
          <a:p>
            <a:pPr eaLnBrk="1" hangingPunct="1"/>
            <a:endParaRPr lang="en-US" altLang="en-US"/>
          </a:p>
          <a:p>
            <a:pPr eaLnBrk="1" hangingPunct="1"/>
            <a:endParaRPr lang="en-US" altLang="en-US"/>
          </a:p>
          <a:p>
            <a:pPr eaLnBrk="1" hangingPunct="1"/>
            <a:r>
              <a:rPr lang="en-US" altLang="en-US" b="1"/>
              <a:t>Section 5, Fire-fighting measures</a:t>
            </a:r>
            <a:endParaRPr lang="en-US" altLang="en-US"/>
          </a:p>
          <a:p>
            <a:pPr eaLnBrk="1" hangingPunct="1"/>
            <a:r>
              <a:rPr lang="en-US" altLang="en-US"/>
              <a:t>lists suitable extinguishing techniques, equipment; chemical hazards from fire.</a:t>
            </a:r>
          </a:p>
          <a:p>
            <a:pPr eaLnBrk="1" hangingPunct="1"/>
            <a:endParaRPr lang="en-US" altLang="en-US"/>
          </a:p>
          <a:p>
            <a:pPr eaLnBrk="1" hangingPunct="1"/>
            <a:endParaRPr lang="en-US" altLang="en-US"/>
          </a:p>
          <a:p>
            <a:pPr eaLnBrk="1" hangingPunct="1"/>
            <a:r>
              <a:rPr lang="en-US" altLang="en-US" b="1"/>
              <a:t>Section 6, Accidental release measures</a:t>
            </a:r>
          </a:p>
          <a:p>
            <a:pPr eaLnBrk="1" hangingPunct="1"/>
            <a:r>
              <a:rPr lang="en-US" altLang="en-US"/>
              <a:t>lists emergency procedures; protective equipment; proper methods of containment and cleanup.</a:t>
            </a:r>
          </a:p>
          <a:p>
            <a:pPr eaLnBrk="1" hangingPunct="1"/>
            <a:endParaRPr lang="en-US" altLang="en-US"/>
          </a:p>
          <a:p>
            <a:pPr eaLnBrk="1" hangingPunct="1"/>
            <a:endParaRPr lang="en-US" altLang="en-US"/>
          </a:p>
          <a:p>
            <a:pPr eaLnBrk="1" hangingPunct="1"/>
            <a:r>
              <a:rPr lang="en-US" altLang="en-US" b="1"/>
              <a:t>Section 7, Handling and storage</a:t>
            </a:r>
            <a:endParaRPr lang="en-US" altLang="en-US"/>
          </a:p>
          <a:p>
            <a:pPr eaLnBrk="1" hangingPunct="1"/>
            <a:r>
              <a:rPr lang="en-US" altLang="en-US"/>
              <a:t>lists precautions for safe handling and storage, including incompatibilities.</a:t>
            </a:r>
          </a:p>
          <a:p>
            <a:pPr eaLnBrk="1" hangingPunct="1"/>
            <a:endParaRPr lang="en-US" altLang="en-US"/>
          </a:p>
          <a:p>
            <a:pPr eaLnBrk="1" hangingPunct="1"/>
            <a:endParaRPr lang="en-US" altLang="en-US"/>
          </a:p>
          <a:p>
            <a:pPr eaLnBrk="1" hangingPunct="1"/>
            <a:r>
              <a:rPr lang="en-US" altLang="en-US" b="1"/>
              <a:t>Section 8, Exposure controls/personal protection</a:t>
            </a:r>
            <a:endParaRPr lang="en-US" altLang="en-US"/>
          </a:p>
          <a:p>
            <a:pPr eaLnBrk="1" hangingPunct="1"/>
            <a:r>
              <a:rPr lang="en-US" altLang="en-US"/>
              <a:t>lists OSHA</a:t>
            </a:r>
            <a:r>
              <a:rPr lang="en-US" altLang="en-US">
                <a:latin typeface="Calibri" panose="020F0502020204030204" pitchFamily="34" charset="0"/>
              </a:rPr>
              <a:t>’</a:t>
            </a:r>
            <a:r>
              <a:rPr lang="en-US" altLang="en-US"/>
              <a:t>s Permissible Exposure Limits (PELs); Threshold Limit Values (TLVs); appropriate engineering controls; personal protective equipment (PPE).</a:t>
            </a:r>
          </a:p>
        </p:txBody>
      </p:sp>
      <p:pic>
        <p:nvPicPr>
          <p:cNvPr id="57349" name="Picture 5">
            <a:extLst>
              <a:ext uri="{FF2B5EF4-FFF2-40B4-BE49-F238E27FC236}">
                <a16:creationId xmlns:a16="http://schemas.microsoft.com/office/drawing/2014/main" id="{0058F984-F3C4-4E8B-A683-A6F8E8F982C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84150"/>
            <a:ext cx="1895475"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AutoShape 2">
            <a:extLst>
              <a:ext uri="{FF2B5EF4-FFF2-40B4-BE49-F238E27FC236}">
                <a16:creationId xmlns:a16="http://schemas.microsoft.com/office/drawing/2014/main" id="{54077E61-C90D-424B-A106-23E269D88702}"/>
              </a:ext>
            </a:extLst>
          </p:cNvPr>
          <p:cNvSpPr>
            <a:spLocks noChangeArrowheads="1"/>
          </p:cNvSpPr>
          <p:nvPr/>
        </p:nvSpPr>
        <p:spPr bwMode="auto">
          <a:xfrm>
            <a:off x="412750" y="717550"/>
            <a:ext cx="621665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59395" name="Text Box 3">
            <a:extLst>
              <a:ext uri="{FF2B5EF4-FFF2-40B4-BE49-F238E27FC236}">
                <a16:creationId xmlns:a16="http://schemas.microsoft.com/office/drawing/2014/main" id="{6F1D0284-F01B-4FEE-9BCF-758953E9BBA3}"/>
              </a:ext>
            </a:extLst>
          </p:cNvPr>
          <p:cNvSpPr txBox="1">
            <a:spLocks noChangeArrowheads="1"/>
          </p:cNvSpPr>
          <p:nvPr/>
        </p:nvSpPr>
        <p:spPr bwMode="auto">
          <a:xfrm>
            <a:off x="417513" y="381000"/>
            <a:ext cx="64404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US" altLang="en-US" sz="2000" b="1"/>
              <a:t>FDS  –  Las 16 Secciones</a:t>
            </a:r>
          </a:p>
        </p:txBody>
      </p:sp>
      <p:sp>
        <p:nvSpPr>
          <p:cNvPr id="59396" name="Text Box 7">
            <a:extLst>
              <a:ext uri="{FF2B5EF4-FFF2-40B4-BE49-F238E27FC236}">
                <a16:creationId xmlns:a16="http://schemas.microsoft.com/office/drawing/2014/main" id="{DF1C2815-754E-4082-979E-1F1584870326}"/>
              </a:ext>
            </a:extLst>
          </p:cNvPr>
          <p:cNvSpPr txBox="1">
            <a:spLocks noChangeArrowheads="1"/>
          </p:cNvSpPr>
          <p:nvPr/>
        </p:nvSpPr>
        <p:spPr bwMode="auto">
          <a:xfrm>
            <a:off x="304800" y="989013"/>
            <a:ext cx="6235700" cy="792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lnSpc>
                <a:spcPts val="1750"/>
              </a:lnSpc>
            </a:pPr>
            <a:r>
              <a:rPr lang="es-ES" altLang="en-US" b="1"/>
              <a:t>Sección 1, Identificación </a:t>
            </a:r>
          </a:p>
          <a:p>
            <a:pPr eaLnBrk="1" hangingPunct="1">
              <a:lnSpc>
                <a:spcPts val="1750"/>
              </a:lnSpc>
            </a:pPr>
            <a:r>
              <a:rPr lang="es-ES" altLang="en-US"/>
              <a:t>incluye el identificador del producto; nombre, dirección</a:t>
            </a:r>
          </a:p>
          <a:p>
            <a:pPr eaLnBrk="1" hangingPunct="1">
              <a:lnSpc>
                <a:spcPts val="1750"/>
              </a:lnSpc>
            </a:pPr>
            <a:r>
              <a:rPr lang="es-ES" altLang="en-US"/>
              <a:t>y número de teléfono del fabricante o distribuidor;</a:t>
            </a:r>
          </a:p>
          <a:p>
            <a:pPr eaLnBrk="1" hangingPunct="1">
              <a:lnSpc>
                <a:spcPts val="1750"/>
              </a:lnSpc>
            </a:pPr>
            <a:r>
              <a:rPr lang="es-ES" altLang="en-US"/>
              <a:t>número de teléfono de emergencia; uso</a:t>
            </a:r>
          </a:p>
          <a:p>
            <a:pPr eaLnBrk="1" hangingPunct="1">
              <a:lnSpc>
                <a:spcPts val="1750"/>
              </a:lnSpc>
            </a:pPr>
            <a:r>
              <a:rPr lang="es-ES" altLang="en-US"/>
              <a:t>recomendado; y restricciones del uso.</a:t>
            </a:r>
          </a:p>
          <a:p>
            <a:pPr eaLnBrk="1" hangingPunct="1">
              <a:lnSpc>
                <a:spcPts val="1750"/>
              </a:lnSpc>
            </a:pPr>
            <a:endParaRPr lang="en-US" altLang="en-US"/>
          </a:p>
          <a:p>
            <a:pPr eaLnBrk="1" hangingPunct="1">
              <a:lnSpc>
                <a:spcPts val="1750"/>
              </a:lnSpc>
            </a:pPr>
            <a:r>
              <a:rPr lang="es-ES" altLang="en-US" b="1"/>
              <a:t>Sección 2, Identificación del peligro</a:t>
            </a:r>
          </a:p>
          <a:p>
            <a:pPr eaLnBrk="1" hangingPunct="1">
              <a:lnSpc>
                <a:spcPts val="1750"/>
              </a:lnSpc>
            </a:pPr>
            <a:r>
              <a:rPr lang="es-ES" altLang="en-US"/>
              <a:t>describe todos los peligros relacionados con el producto</a:t>
            </a:r>
          </a:p>
          <a:p>
            <a:pPr eaLnBrk="1" hangingPunct="1">
              <a:lnSpc>
                <a:spcPts val="1750"/>
              </a:lnSpc>
            </a:pPr>
            <a:r>
              <a:rPr lang="es-ES" altLang="en-US"/>
              <a:t>químico y los elementos obligatorios de la etiqueta.</a:t>
            </a:r>
          </a:p>
          <a:p>
            <a:pPr eaLnBrk="1" hangingPunct="1">
              <a:lnSpc>
                <a:spcPts val="1750"/>
              </a:lnSpc>
            </a:pPr>
            <a:endParaRPr lang="es-ES" altLang="en-US" b="1"/>
          </a:p>
          <a:p>
            <a:pPr eaLnBrk="1" hangingPunct="1">
              <a:lnSpc>
                <a:spcPts val="1750"/>
              </a:lnSpc>
            </a:pPr>
            <a:r>
              <a:rPr lang="es-ES" altLang="en-US" b="1"/>
              <a:t>Sección 3, Composición/información sobre los componentes</a:t>
            </a:r>
          </a:p>
          <a:p>
            <a:pPr eaLnBrk="1" hangingPunct="1">
              <a:lnSpc>
                <a:spcPts val="1750"/>
              </a:lnSpc>
            </a:pPr>
            <a:r>
              <a:rPr lang="es-ES" altLang="en-US"/>
              <a:t>incluye los datos acerca de ingredientes químicos y las declaraciones de secretos de fabricación.</a:t>
            </a:r>
          </a:p>
          <a:p>
            <a:pPr eaLnBrk="1" hangingPunct="1">
              <a:lnSpc>
                <a:spcPts val="1750"/>
              </a:lnSpc>
            </a:pPr>
            <a:endParaRPr lang="es-ES" altLang="en-US" b="1"/>
          </a:p>
          <a:p>
            <a:pPr eaLnBrk="1" hangingPunct="1">
              <a:lnSpc>
                <a:spcPts val="1750"/>
              </a:lnSpc>
            </a:pPr>
            <a:r>
              <a:rPr lang="es-ES" altLang="en-US" b="1"/>
              <a:t>Sección 4, Primeros auxilios </a:t>
            </a:r>
          </a:p>
          <a:p>
            <a:pPr eaLnBrk="1" hangingPunct="1">
              <a:lnSpc>
                <a:spcPts val="1750"/>
              </a:lnSpc>
            </a:pPr>
            <a:r>
              <a:rPr lang="es-ES" altLang="en-US"/>
              <a:t>describe los síntomas o efectos agudos inmediatos y retardados importantes; y el tratamiento necesario.</a:t>
            </a:r>
          </a:p>
          <a:p>
            <a:pPr eaLnBrk="1" hangingPunct="1">
              <a:lnSpc>
                <a:spcPts val="1750"/>
              </a:lnSpc>
            </a:pPr>
            <a:endParaRPr lang="es-ES" altLang="en-US" b="1"/>
          </a:p>
          <a:p>
            <a:pPr eaLnBrk="1" hangingPunct="1">
              <a:lnSpc>
                <a:spcPts val="1750"/>
              </a:lnSpc>
            </a:pPr>
            <a:r>
              <a:rPr lang="es-ES" altLang="en-US" b="1"/>
              <a:t>Sección 5, Medidas de lucha contra incendios</a:t>
            </a:r>
          </a:p>
          <a:p>
            <a:pPr eaLnBrk="1" hangingPunct="1">
              <a:lnSpc>
                <a:spcPts val="1750"/>
              </a:lnSpc>
            </a:pPr>
            <a:r>
              <a:rPr lang="es-ES" altLang="en-US"/>
              <a:t>enumera los medios y los equipos protectores adecuados para la extinción de incendios, y los peligros específicos de los productos químicos debidos al fuego.</a:t>
            </a:r>
          </a:p>
          <a:p>
            <a:pPr eaLnBrk="1" hangingPunct="1">
              <a:lnSpc>
                <a:spcPts val="1750"/>
              </a:lnSpc>
            </a:pPr>
            <a:endParaRPr lang="es-ES" altLang="en-US" b="1"/>
          </a:p>
          <a:p>
            <a:pPr eaLnBrk="1" hangingPunct="1">
              <a:lnSpc>
                <a:spcPts val="1750"/>
              </a:lnSpc>
            </a:pPr>
            <a:r>
              <a:rPr lang="es-ES" altLang="en-US" b="1"/>
              <a:t>Sección 6, Medidas que deben tomarse en caso de vertido accidental</a:t>
            </a:r>
          </a:p>
          <a:p>
            <a:pPr eaLnBrk="1" hangingPunct="1">
              <a:lnSpc>
                <a:spcPts val="1750"/>
              </a:lnSpc>
            </a:pPr>
            <a:r>
              <a:rPr lang="es-ES" altLang="en-US"/>
              <a:t>menciona los procedimientos de emergencia, equipos protectores y métodos correctos para aislamiento y limpieza.</a:t>
            </a:r>
          </a:p>
          <a:p>
            <a:pPr eaLnBrk="1" hangingPunct="1">
              <a:lnSpc>
                <a:spcPts val="1750"/>
              </a:lnSpc>
            </a:pPr>
            <a:endParaRPr lang="es-ES" altLang="en-US" b="1"/>
          </a:p>
          <a:p>
            <a:pPr eaLnBrk="1" hangingPunct="1">
              <a:lnSpc>
                <a:spcPts val="1750"/>
              </a:lnSpc>
            </a:pPr>
            <a:r>
              <a:rPr lang="es-ES" altLang="en-US" b="1"/>
              <a:t>Sección 7, Manipulación y almacenamiento</a:t>
            </a:r>
          </a:p>
          <a:p>
            <a:pPr eaLnBrk="1" hangingPunct="1">
              <a:lnSpc>
                <a:spcPts val="1750"/>
              </a:lnSpc>
            </a:pPr>
            <a:r>
              <a:rPr lang="es-ES" altLang="en-US"/>
              <a:t>describe las precauciones para manipular y almacenar con seguridad los materiales, entre otras, las incompatibilidades.</a:t>
            </a:r>
          </a:p>
          <a:p>
            <a:pPr eaLnBrk="1" hangingPunct="1">
              <a:lnSpc>
                <a:spcPts val="1750"/>
              </a:lnSpc>
            </a:pPr>
            <a:endParaRPr lang="es-ES" altLang="en-US" b="1"/>
          </a:p>
          <a:p>
            <a:pPr eaLnBrk="1" hangingPunct="1">
              <a:lnSpc>
                <a:spcPts val="1750"/>
              </a:lnSpc>
            </a:pPr>
            <a:r>
              <a:rPr lang="es-ES" altLang="en-US" b="1"/>
              <a:t>Sección 8, Controles de exposición/protección personal</a:t>
            </a:r>
          </a:p>
          <a:p>
            <a:pPr eaLnBrk="1" hangingPunct="1">
              <a:lnSpc>
                <a:spcPts val="1750"/>
              </a:lnSpc>
            </a:pPr>
            <a:r>
              <a:rPr lang="es-ES" altLang="en-US"/>
              <a:t>enumera los límites de exposición permisibles (PEL) de la OSHA, valores límite umbrales (TLV), controles de ingeniería apropiados, y equipos de protección personal (EPP).</a:t>
            </a:r>
            <a:endParaRPr lang="en-US" altLang="en-US"/>
          </a:p>
        </p:txBody>
      </p:sp>
      <p:pic>
        <p:nvPicPr>
          <p:cNvPr id="59397" name="Picture 5">
            <a:extLst>
              <a:ext uri="{FF2B5EF4-FFF2-40B4-BE49-F238E27FC236}">
                <a16:creationId xmlns:a16="http://schemas.microsoft.com/office/drawing/2014/main" id="{41E200A3-6E44-4453-9067-1BFC32EDA83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84150"/>
            <a:ext cx="1895475"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051">
            <a:extLst>
              <a:ext uri="{FF2B5EF4-FFF2-40B4-BE49-F238E27FC236}">
                <a16:creationId xmlns:a16="http://schemas.microsoft.com/office/drawing/2014/main" id="{EAC02F1D-7813-4A1C-9BC8-ACC246BC5916}"/>
              </a:ext>
            </a:extLst>
          </p:cNvPr>
          <p:cNvSpPr txBox="1">
            <a:spLocks noChangeArrowheads="1"/>
          </p:cNvSpPr>
          <p:nvPr/>
        </p:nvSpPr>
        <p:spPr bwMode="auto">
          <a:xfrm>
            <a:off x="341313" y="161925"/>
            <a:ext cx="6153150" cy="107791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indent="-22860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buFont typeface="Wingdings" panose="05000000000000000000" pitchFamily="2" charset="2"/>
              <a:buNone/>
            </a:pPr>
            <a:r>
              <a:rPr lang="en-US" altLang="en-US" b="1"/>
              <a:t>PARA USAR ESTE INSTRUCTIVO:</a:t>
            </a:r>
          </a:p>
          <a:p>
            <a:pPr>
              <a:buFont typeface="Wingdings" panose="05000000000000000000" pitchFamily="2" charset="2"/>
              <a:buNone/>
            </a:pPr>
            <a:endParaRPr lang="en-US" altLang="en-US" b="1"/>
          </a:p>
          <a:p>
            <a:pPr>
              <a:buFont typeface="Wingdings" panose="05000000000000000000" pitchFamily="2" charset="2"/>
              <a:buNone/>
            </a:pPr>
            <a:r>
              <a:rPr lang="en-US" altLang="en-US" sz="1200" b="1"/>
              <a:t>Este instructivo de Oregon OSHA es</a:t>
            </a:r>
            <a:r>
              <a:rPr lang="es-ES" altLang="en-US" sz="1200" b="1"/>
              <a:t>tá</a:t>
            </a:r>
            <a:r>
              <a:rPr lang="en-US" altLang="en-US" sz="1200" b="1"/>
              <a:t> diseñado para que personas de habla inglés y español lo puedan usar.  Las páginas del lado izquierdo van en ingl</a:t>
            </a:r>
            <a:r>
              <a:rPr lang="es-ES_tradnl" altLang="en-US" sz="1200" b="1"/>
              <a:t>é</a:t>
            </a:r>
            <a:r>
              <a:rPr lang="en-US" altLang="en-US" sz="1200" b="1"/>
              <a:t>s, las páginas del lado derecho van en español.</a:t>
            </a:r>
          </a:p>
        </p:txBody>
      </p:sp>
      <p:sp>
        <p:nvSpPr>
          <p:cNvPr id="8195" name="Text Box 2052">
            <a:extLst>
              <a:ext uri="{FF2B5EF4-FFF2-40B4-BE49-F238E27FC236}">
                <a16:creationId xmlns:a16="http://schemas.microsoft.com/office/drawing/2014/main" id="{400842EB-BC2D-4274-8E02-985DF9CDAD83}"/>
              </a:ext>
            </a:extLst>
          </p:cNvPr>
          <p:cNvSpPr txBox="1">
            <a:spLocks noChangeArrowheads="1"/>
          </p:cNvSpPr>
          <p:nvPr/>
        </p:nvSpPr>
        <p:spPr bwMode="auto">
          <a:xfrm>
            <a:off x="141288" y="1485900"/>
            <a:ext cx="1466850" cy="588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000" b="1"/>
              <a:t>PASO 1</a:t>
            </a:r>
          </a:p>
          <a:p>
            <a:pPr>
              <a:spcBef>
                <a:spcPct val="50000"/>
              </a:spcBef>
            </a:pPr>
            <a:endParaRPr lang="en-US" altLang="en-US" sz="2000" b="1"/>
          </a:p>
          <a:p>
            <a:pPr>
              <a:spcBef>
                <a:spcPct val="50000"/>
              </a:spcBef>
            </a:pPr>
            <a:endParaRPr lang="en-US" altLang="en-US" sz="2000" b="1"/>
          </a:p>
          <a:p>
            <a:pPr>
              <a:spcBef>
                <a:spcPct val="50000"/>
              </a:spcBef>
            </a:pPr>
            <a:endParaRPr lang="en-US" altLang="en-US" sz="2000" b="1"/>
          </a:p>
          <a:p>
            <a:pPr>
              <a:spcBef>
                <a:spcPct val="50000"/>
              </a:spcBef>
            </a:pPr>
            <a:r>
              <a:rPr lang="en-US" altLang="en-US" sz="2000" b="1"/>
              <a:t>PASO 2</a:t>
            </a:r>
          </a:p>
          <a:p>
            <a:pPr>
              <a:spcBef>
                <a:spcPct val="50000"/>
              </a:spcBef>
            </a:pPr>
            <a:endParaRPr lang="en-US" altLang="en-US" sz="2000" b="1"/>
          </a:p>
          <a:p>
            <a:pPr>
              <a:spcBef>
                <a:spcPct val="50000"/>
              </a:spcBef>
            </a:pPr>
            <a:endParaRPr lang="en-US" altLang="en-US" sz="2000" b="1"/>
          </a:p>
          <a:p>
            <a:pPr>
              <a:spcBef>
                <a:spcPct val="50000"/>
              </a:spcBef>
            </a:pPr>
            <a:endParaRPr lang="en-US" altLang="en-US" sz="2000" b="1"/>
          </a:p>
          <a:p>
            <a:pPr>
              <a:spcBef>
                <a:spcPct val="50000"/>
              </a:spcBef>
            </a:pPr>
            <a:r>
              <a:rPr lang="en-US" altLang="en-US" sz="2000" b="1"/>
              <a:t>PASO 3</a:t>
            </a:r>
          </a:p>
          <a:p>
            <a:pPr>
              <a:spcBef>
                <a:spcPct val="50000"/>
              </a:spcBef>
            </a:pPr>
            <a:endParaRPr lang="en-US" altLang="en-US" sz="2000" b="1"/>
          </a:p>
          <a:p>
            <a:pPr>
              <a:spcBef>
                <a:spcPct val="50000"/>
              </a:spcBef>
            </a:pPr>
            <a:endParaRPr lang="en-US" altLang="en-US" sz="2000" b="1"/>
          </a:p>
          <a:p>
            <a:pPr>
              <a:spcBef>
                <a:spcPct val="50000"/>
              </a:spcBef>
            </a:pPr>
            <a:endParaRPr lang="en-US" altLang="en-US" sz="2000" b="1"/>
          </a:p>
          <a:p>
            <a:pPr>
              <a:spcBef>
                <a:spcPct val="50000"/>
              </a:spcBef>
            </a:pPr>
            <a:r>
              <a:rPr lang="en-US" altLang="en-US" sz="2000" b="1"/>
              <a:t>PASO 4</a:t>
            </a:r>
          </a:p>
        </p:txBody>
      </p:sp>
      <p:graphicFrame>
        <p:nvGraphicFramePr>
          <p:cNvPr id="8196" name="Object 2053">
            <a:extLst>
              <a:ext uri="{FF2B5EF4-FFF2-40B4-BE49-F238E27FC236}">
                <a16:creationId xmlns:a16="http://schemas.microsoft.com/office/drawing/2014/main" id="{97C983BD-F4EA-40B3-9B22-13E0D41F53FF}"/>
              </a:ext>
            </a:extLst>
          </p:cNvPr>
          <p:cNvGraphicFramePr>
            <a:graphicFrameLocks noChangeAspect="1"/>
          </p:cNvGraphicFramePr>
          <p:nvPr/>
        </p:nvGraphicFramePr>
        <p:xfrm>
          <a:off x="4772025" y="1087438"/>
          <a:ext cx="1628775" cy="1374775"/>
        </p:xfrm>
        <a:graphic>
          <a:graphicData uri="http://schemas.openxmlformats.org/presentationml/2006/ole">
            <mc:AlternateContent xmlns:mc="http://schemas.openxmlformats.org/markup-compatibility/2006">
              <mc:Choice xmlns:v="urn:schemas-microsoft-com:vml" Requires="v">
                <p:oleObj spid="_x0000_s8396" name="Clip" r:id="rId4" imgW="1821485" imgH="1537106" progId="MS_ClipArt_Gallery.2">
                  <p:embed/>
                </p:oleObj>
              </mc:Choice>
              <mc:Fallback>
                <p:oleObj name="Clip" r:id="rId4" imgW="1821485" imgH="1537106" progId="MS_ClipArt_Gallery.2">
                  <p:embed/>
                  <p:pic>
                    <p:nvPicPr>
                      <p:cNvPr id="0" name="Object 20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2025" y="1087438"/>
                        <a:ext cx="1628775" cy="137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8197" name="Group 2054">
            <a:extLst>
              <a:ext uri="{FF2B5EF4-FFF2-40B4-BE49-F238E27FC236}">
                <a16:creationId xmlns:a16="http://schemas.microsoft.com/office/drawing/2014/main" id="{FC6BC8A4-7277-40D4-B528-F522A37C4FE9}"/>
              </a:ext>
            </a:extLst>
          </p:cNvPr>
          <p:cNvGrpSpPr>
            <a:grpSpLocks/>
          </p:cNvGrpSpPr>
          <p:nvPr/>
        </p:nvGrpSpPr>
        <p:grpSpPr bwMode="auto">
          <a:xfrm>
            <a:off x="4735513" y="2646363"/>
            <a:ext cx="1303337" cy="1539875"/>
            <a:chOff x="1718" y="1040"/>
            <a:chExt cx="821" cy="970"/>
          </a:xfrm>
        </p:grpSpPr>
        <p:sp>
          <p:nvSpPr>
            <p:cNvPr id="8366" name="Freeform 2055">
              <a:extLst>
                <a:ext uri="{FF2B5EF4-FFF2-40B4-BE49-F238E27FC236}">
                  <a16:creationId xmlns:a16="http://schemas.microsoft.com/office/drawing/2014/main" id="{D4BB1762-FAF5-4C3B-A3C5-0B2D96E717ED}"/>
                </a:ext>
              </a:extLst>
            </p:cNvPr>
            <p:cNvSpPr>
              <a:spLocks/>
            </p:cNvSpPr>
            <p:nvPr/>
          </p:nvSpPr>
          <p:spPr bwMode="auto">
            <a:xfrm>
              <a:off x="2156" y="1444"/>
              <a:ext cx="373" cy="552"/>
            </a:xfrm>
            <a:custGeom>
              <a:avLst/>
              <a:gdLst>
                <a:gd name="T0" fmla="*/ 1 w 745"/>
                <a:gd name="T1" fmla="*/ 0 h 1103"/>
                <a:gd name="T2" fmla="*/ 1 w 745"/>
                <a:gd name="T3" fmla="*/ 1 h 1103"/>
                <a:gd name="T4" fmla="*/ 1 w 745"/>
                <a:gd name="T5" fmla="*/ 1 h 1103"/>
                <a:gd name="T6" fmla="*/ 0 w 745"/>
                <a:gd name="T7" fmla="*/ 1 h 1103"/>
                <a:gd name="T8" fmla="*/ 0 w 745"/>
                <a:gd name="T9" fmla="*/ 1 h 1103"/>
                <a:gd name="T10" fmla="*/ 1 w 745"/>
                <a:gd name="T11" fmla="*/ 0 h 110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5" h="1103">
                  <a:moveTo>
                    <a:pt x="738" y="0"/>
                  </a:moveTo>
                  <a:lnTo>
                    <a:pt x="745" y="669"/>
                  </a:lnTo>
                  <a:lnTo>
                    <a:pt x="33" y="1103"/>
                  </a:lnTo>
                  <a:lnTo>
                    <a:pt x="0" y="1096"/>
                  </a:lnTo>
                  <a:lnTo>
                    <a:pt x="0" y="398"/>
                  </a:lnTo>
                  <a:lnTo>
                    <a:pt x="738" y="0"/>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7" name="Freeform 2056">
              <a:extLst>
                <a:ext uri="{FF2B5EF4-FFF2-40B4-BE49-F238E27FC236}">
                  <a16:creationId xmlns:a16="http://schemas.microsoft.com/office/drawing/2014/main" id="{DD5E3B94-531B-44F5-ABC0-5C1AFA061A02}"/>
                </a:ext>
              </a:extLst>
            </p:cNvPr>
            <p:cNvSpPr>
              <a:spLocks/>
            </p:cNvSpPr>
            <p:nvPr/>
          </p:nvSpPr>
          <p:spPr bwMode="auto">
            <a:xfrm>
              <a:off x="2061" y="1373"/>
              <a:ext cx="464" cy="278"/>
            </a:xfrm>
            <a:custGeom>
              <a:avLst/>
              <a:gdLst>
                <a:gd name="T0" fmla="*/ 0 w 928"/>
                <a:gd name="T1" fmla="*/ 1 h 555"/>
                <a:gd name="T2" fmla="*/ 1 w 928"/>
                <a:gd name="T3" fmla="*/ 1 h 555"/>
                <a:gd name="T4" fmla="*/ 1 w 928"/>
                <a:gd name="T5" fmla="*/ 1 h 555"/>
                <a:gd name="T6" fmla="*/ 1 w 928"/>
                <a:gd name="T7" fmla="*/ 1 h 555"/>
                <a:gd name="T8" fmla="*/ 1 w 928"/>
                <a:gd name="T9" fmla="*/ 0 h 555"/>
                <a:gd name="T10" fmla="*/ 0 w 928"/>
                <a:gd name="T11" fmla="*/ 1 h 5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8" h="555">
                  <a:moveTo>
                    <a:pt x="0" y="338"/>
                  </a:moveTo>
                  <a:lnTo>
                    <a:pt x="230" y="555"/>
                  </a:lnTo>
                  <a:lnTo>
                    <a:pt x="928" y="157"/>
                  </a:lnTo>
                  <a:lnTo>
                    <a:pt x="799" y="21"/>
                  </a:lnTo>
                  <a:lnTo>
                    <a:pt x="698" y="0"/>
                  </a:lnTo>
                  <a:lnTo>
                    <a:pt x="0" y="338"/>
                  </a:lnTo>
                  <a:close/>
                </a:path>
              </a:pathLst>
            </a:custGeom>
            <a:solidFill>
              <a:srgbClr val="FFF2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8" name="Freeform 2057">
              <a:extLst>
                <a:ext uri="{FF2B5EF4-FFF2-40B4-BE49-F238E27FC236}">
                  <a16:creationId xmlns:a16="http://schemas.microsoft.com/office/drawing/2014/main" id="{22B32F89-D881-44C6-953A-42732A15FC8D}"/>
                </a:ext>
              </a:extLst>
            </p:cNvPr>
            <p:cNvSpPr>
              <a:spLocks/>
            </p:cNvSpPr>
            <p:nvPr/>
          </p:nvSpPr>
          <p:spPr bwMode="auto">
            <a:xfrm>
              <a:off x="2203" y="1465"/>
              <a:ext cx="163" cy="107"/>
            </a:xfrm>
            <a:custGeom>
              <a:avLst/>
              <a:gdLst>
                <a:gd name="T0" fmla="*/ 0 w 326"/>
                <a:gd name="T1" fmla="*/ 0 h 216"/>
                <a:gd name="T2" fmla="*/ 1 w 326"/>
                <a:gd name="T3" fmla="*/ 0 h 216"/>
                <a:gd name="T4" fmla="*/ 1 w 326"/>
                <a:gd name="T5" fmla="*/ 0 h 216"/>
                <a:gd name="T6" fmla="*/ 1 w 326"/>
                <a:gd name="T7" fmla="*/ 0 h 216"/>
                <a:gd name="T8" fmla="*/ 0 w 326"/>
                <a:gd name="T9" fmla="*/ 0 h 2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6" h="216">
                  <a:moveTo>
                    <a:pt x="0" y="142"/>
                  </a:moveTo>
                  <a:lnTo>
                    <a:pt x="54" y="216"/>
                  </a:lnTo>
                  <a:lnTo>
                    <a:pt x="326" y="75"/>
                  </a:lnTo>
                  <a:lnTo>
                    <a:pt x="278" y="0"/>
                  </a:lnTo>
                  <a:lnTo>
                    <a:pt x="0" y="142"/>
                  </a:lnTo>
                  <a:close/>
                </a:path>
              </a:pathLst>
            </a:custGeom>
            <a:solidFill>
              <a:srgbClr val="E0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9" name="Freeform 2058">
              <a:extLst>
                <a:ext uri="{FF2B5EF4-FFF2-40B4-BE49-F238E27FC236}">
                  <a16:creationId xmlns:a16="http://schemas.microsoft.com/office/drawing/2014/main" id="{0E14310B-1160-4CE0-96F1-D5D771FAA574}"/>
                </a:ext>
              </a:extLst>
            </p:cNvPr>
            <p:cNvSpPr>
              <a:spLocks/>
            </p:cNvSpPr>
            <p:nvPr/>
          </p:nvSpPr>
          <p:spPr bwMode="auto">
            <a:xfrm>
              <a:off x="1797" y="1309"/>
              <a:ext cx="620" cy="240"/>
            </a:xfrm>
            <a:custGeom>
              <a:avLst/>
              <a:gdLst>
                <a:gd name="T0" fmla="*/ 0 w 1240"/>
                <a:gd name="T1" fmla="*/ 1 h 480"/>
                <a:gd name="T2" fmla="*/ 1 w 1240"/>
                <a:gd name="T3" fmla="*/ 1 h 480"/>
                <a:gd name="T4" fmla="*/ 1 w 1240"/>
                <a:gd name="T5" fmla="*/ 1 h 480"/>
                <a:gd name="T6" fmla="*/ 1 w 1240"/>
                <a:gd name="T7" fmla="*/ 0 h 480"/>
                <a:gd name="T8" fmla="*/ 0 w 1240"/>
                <a:gd name="T9" fmla="*/ 1 h 4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0" h="480">
                  <a:moveTo>
                    <a:pt x="0" y="292"/>
                  </a:moveTo>
                  <a:lnTo>
                    <a:pt x="507" y="480"/>
                  </a:lnTo>
                  <a:lnTo>
                    <a:pt x="1240" y="129"/>
                  </a:lnTo>
                  <a:lnTo>
                    <a:pt x="826" y="0"/>
                  </a:lnTo>
                  <a:lnTo>
                    <a:pt x="0" y="292"/>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0" name="Freeform 2059">
              <a:extLst>
                <a:ext uri="{FF2B5EF4-FFF2-40B4-BE49-F238E27FC236}">
                  <a16:creationId xmlns:a16="http://schemas.microsoft.com/office/drawing/2014/main" id="{9B7D5AFC-4B2D-4AB4-9B21-2DC30288DC48}"/>
                </a:ext>
              </a:extLst>
            </p:cNvPr>
            <p:cNvSpPr>
              <a:spLocks/>
            </p:cNvSpPr>
            <p:nvPr/>
          </p:nvSpPr>
          <p:spPr bwMode="auto">
            <a:xfrm>
              <a:off x="1743" y="1545"/>
              <a:ext cx="254" cy="99"/>
            </a:xfrm>
            <a:custGeom>
              <a:avLst/>
              <a:gdLst>
                <a:gd name="T0" fmla="*/ 1 w 508"/>
                <a:gd name="T1" fmla="*/ 1 h 196"/>
                <a:gd name="T2" fmla="*/ 1 w 508"/>
                <a:gd name="T3" fmla="*/ 1 h 196"/>
                <a:gd name="T4" fmla="*/ 1 w 508"/>
                <a:gd name="T5" fmla="*/ 1 h 196"/>
                <a:gd name="T6" fmla="*/ 0 w 508"/>
                <a:gd name="T7" fmla="*/ 1 h 196"/>
                <a:gd name="T8" fmla="*/ 1 w 508"/>
                <a:gd name="T9" fmla="*/ 1 h 196"/>
                <a:gd name="T10" fmla="*/ 1 w 508"/>
                <a:gd name="T11" fmla="*/ 0 h 196"/>
                <a:gd name="T12" fmla="*/ 1 w 508"/>
                <a:gd name="T13" fmla="*/ 1 h 1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8" h="196">
                  <a:moveTo>
                    <a:pt x="508" y="129"/>
                  </a:moveTo>
                  <a:lnTo>
                    <a:pt x="501" y="196"/>
                  </a:lnTo>
                  <a:lnTo>
                    <a:pt x="332" y="190"/>
                  </a:lnTo>
                  <a:lnTo>
                    <a:pt x="0" y="54"/>
                  </a:lnTo>
                  <a:lnTo>
                    <a:pt x="115" y="34"/>
                  </a:lnTo>
                  <a:lnTo>
                    <a:pt x="115" y="0"/>
                  </a:lnTo>
                  <a:lnTo>
                    <a:pt x="508" y="129"/>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1" name="Freeform 2060">
              <a:extLst>
                <a:ext uri="{FF2B5EF4-FFF2-40B4-BE49-F238E27FC236}">
                  <a16:creationId xmlns:a16="http://schemas.microsoft.com/office/drawing/2014/main" id="{3911A925-DD73-422A-BF80-ABFF37B44A77}"/>
                </a:ext>
              </a:extLst>
            </p:cNvPr>
            <p:cNvSpPr>
              <a:spLocks/>
            </p:cNvSpPr>
            <p:nvPr/>
          </p:nvSpPr>
          <p:spPr bwMode="auto">
            <a:xfrm>
              <a:off x="1729" y="1660"/>
              <a:ext cx="268" cy="99"/>
            </a:xfrm>
            <a:custGeom>
              <a:avLst/>
              <a:gdLst>
                <a:gd name="T0" fmla="*/ 1 w 536"/>
                <a:gd name="T1" fmla="*/ 1 h 197"/>
                <a:gd name="T2" fmla="*/ 1 w 536"/>
                <a:gd name="T3" fmla="*/ 1 h 197"/>
                <a:gd name="T4" fmla="*/ 1 w 536"/>
                <a:gd name="T5" fmla="*/ 1 h 197"/>
                <a:gd name="T6" fmla="*/ 0 w 536"/>
                <a:gd name="T7" fmla="*/ 1 h 197"/>
                <a:gd name="T8" fmla="*/ 1 w 536"/>
                <a:gd name="T9" fmla="*/ 1 h 197"/>
                <a:gd name="T10" fmla="*/ 1 w 536"/>
                <a:gd name="T11" fmla="*/ 0 h 197"/>
                <a:gd name="T12" fmla="*/ 1 w 536"/>
                <a:gd name="T13" fmla="*/ 1 h 1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6" h="197">
                  <a:moveTo>
                    <a:pt x="536" y="129"/>
                  </a:moveTo>
                  <a:lnTo>
                    <a:pt x="529" y="197"/>
                  </a:lnTo>
                  <a:lnTo>
                    <a:pt x="360" y="190"/>
                  </a:lnTo>
                  <a:lnTo>
                    <a:pt x="0" y="36"/>
                  </a:lnTo>
                  <a:lnTo>
                    <a:pt x="143" y="34"/>
                  </a:lnTo>
                  <a:lnTo>
                    <a:pt x="143" y="0"/>
                  </a:lnTo>
                  <a:lnTo>
                    <a:pt x="536" y="129"/>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2" name="Freeform 2061">
              <a:extLst>
                <a:ext uri="{FF2B5EF4-FFF2-40B4-BE49-F238E27FC236}">
                  <a16:creationId xmlns:a16="http://schemas.microsoft.com/office/drawing/2014/main" id="{7D44D5EE-BC06-492E-AA15-BF5DC7EE512B}"/>
                </a:ext>
              </a:extLst>
            </p:cNvPr>
            <p:cNvSpPr>
              <a:spLocks/>
            </p:cNvSpPr>
            <p:nvPr/>
          </p:nvSpPr>
          <p:spPr bwMode="auto">
            <a:xfrm>
              <a:off x="1795" y="1443"/>
              <a:ext cx="374" cy="550"/>
            </a:xfrm>
            <a:custGeom>
              <a:avLst/>
              <a:gdLst>
                <a:gd name="T0" fmla="*/ 1 w 747"/>
                <a:gd name="T1" fmla="*/ 1 h 1099"/>
                <a:gd name="T2" fmla="*/ 1 w 747"/>
                <a:gd name="T3" fmla="*/ 1 h 1099"/>
                <a:gd name="T4" fmla="*/ 1 w 747"/>
                <a:gd name="T5" fmla="*/ 1 h 1099"/>
                <a:gd name="T6" fmla="*/ 1 w 747"/>
                <a:gd name="T7" fmla="*/ 1 h 1099"/>
                <a:gd name="T8" fmla="*/ 1 w 747"/>
                <a:gd name="T9" fmla="*/ 1 h 1099"/>
                <a:gd name="T10" fmla="*/ 1 w 747"/>
                <a:gd name="T11" fmla="*/ 1 h 1099"/>
                <a:gd name="T12" fmla="*/ 1 w 747"/>
                <a:gd name="T13" fmla="*/ 1 h 1099"/>
                <a:gd name="T14" fmla="*/ 1 w 747"/>
                <a:gd name="T15" fmla="*/ 1 h 1099"/>
                <a:gd name="T16" fmla="*/ 1 w 747"/>
                <a:gd name="T17" fmla="*/ 1 h 1099"/>
                <a:gd name="T18" fmla="*/ 1 w 747"/>
                <a:gd name="T19" fmla="*/ 1 h 1099"/>
                <a:gd name="T20" fmla="*/ 1 w 747"/>
                <a:gd name="T21" fmla="*/ 1 h 1099"/>
                <a:gd name="T22" fmla="*/ 1 w 747"/>
                <a:gd name="T23" fmla="*/ 1 h 1099"/>
                <a:gd name="T24" fmla="*/ 1 w 747"/>
                <a:gd name="T25" fmla="*/ 1 h 1099"/>
                <a:gd name="T26" fmla="*/ 1 w 747"/>
                <a:gd name="T27" fmla="*/ 1 h 1099"/>
                <a:gd name="T28" fmla="*/ 0 w 747"/>
                <a:gd name="T29" fmla="*/ 0 h 1099"/>
                <a:gd name="T30" fmla="*/ 1 w 747"/>
                <a:gd name="T31" fmla="*/ 1 h 10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47" h="1099">
                  <a:moveTo>
                    <a:pt x="17" y="218"/>
                  </a:moveTo>
                  <a:lnTo>
                    <a:pt x="396" y="340"/>
                  </a:lnTo>
                  <a:lnTo>
                    <a:pt x="396" y="415"/>
                  </a:lnTo>
                  <a:lnTo>
                    <a:pt x="214" y="395"/>
                  </a:lnTo>
                  <a:lnTo>
                    <a:pt x="17" y="320"/>
                  </a:lnTo>
                  <a:lnTo>
                    <a:pt x="17" y="449"/>
                  </a:lnTo>
                  <a:lnTo>
                    <a:pt x="390" y="571"/>
                  </a:lnTo>
                  <a:lnTo>
                    <a:pt x="383" y="646"/>
                  </a:lnTo>
                  <a:lnTo>
                    <a:pt x="233" y="625"/>
                  </a:lnTo>
                  <a:lnTo>
                    <a:pt x="3" y="528"/>
                  </a:lnTo>
                  <a:lnTo>
                    <a:pt x="10" y="700"/>
                  </a:lnTo>
                  <a:lnTo>
                    <a:pt x="747" y="1099"/>
                  </a:lnTo>
                  <a:lnTo>
                    <a:pt x="747" y="415"/>
                  </a:lnTo>
                  <a:lnTo>
                    <a:pt x="470" y="178"/>
                  </a:lnTo>
                  <a:lnTo>
                    <a:pt x="0" y="0"/>
                  </a:lnTo>
                  <a:lnTo>
                    <a:pt x="17" y="218"/>
                  </a:lnTo>
                  <a:close/>
                </a:path>
              </a:pathLst>
            </a:custGeom>
            <a:solidFill>
              <a:srgbClr val="E0A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3" name="Freeform 2062">
              <a:extLst>
                <a:ext uri="{FF2B5EF4-FFF2-40B4-BE49-F238E27FC236}">
                  <a16:creationId xmlns:a16="http://schemas.microsoft.com/office/drawing/2014/main" id="{C6294DAB-661F-4F6D-A302-CE1CCE162707}"/>
                </a:ext>
              </a:extLst>
            </p:cNvPr>
            <p:cNvSpPr>
              <a:spLocks/>
            </p:cNvSpPr>
            <p:nvPr/>
          </p:nvSpPr>
          <p:spPr bwMode="auto">
            <a:xfrm>
              <a:off x="1831" y="1119"/>
              <a:ext cx="92" cy="319"/>
            </a:xfrm>
            <a:custGeom>
              <a:avLst/>
              <a:gdLst>
                <a:gd name="T0" fmla="*/ 1 w 183"/>
                <a:gd name="T1" fmla="*/ 1 h 637"/>
                <a:gd name="T2" fmla="*/ 1 w 183"/>
                <a:gd name="T3" fmla="*/ 1 h 637"/>
                <a:gd name="T4" fmla="*/ 0 w 183"/>
                <a:gd name="T5" fmla="*/ 1 h 637"/>
                <a:gd name="T6" fmla="*/ 1 w 183"/>
                <a:gd name="T7" fmla="*/ 0 h 637"/>
                <a:gd name="T8" fmla="*/ 1 w 183"/>
                <a:gd name="T9" fmla="*/ 1 h 6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 h="637">
                  <a:moveTo>
                    <a:pt x="183" y="54"/>
                  </a:moveTo>
                  <a:lnTo>
                    <a:pt x="108" y="604"/>
                  </a:lnTo>
                  <a:lnTo>
                    <a:pt x="0" y="637"/>
                  </a:lnTo>
                  <a:lnTo>
                    <a:pt x="108" y="0"/>
                  </a:lnTo>
                  <a:lnTo>
                    <a:pt x="183" y="54"/>
                  </a:lnTo>
                  <a:close/>
                </a:path>
              </a:pathLst>
            </a:custGeom>
            <a:solidFill>
              <a:srgbClr val="E0A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4" name="Freeform 2063">
              <a:extLst>
                <a:ext uri="{FF2B5EF4-FFF2-40B4-BE49-F238E27FC236}">
                  <a16:creationId xmlns:a16="http://schemas.microsoft.com/office/drawing/2014/main" id="{E33BEB7E-9D62-4F58-B045-86923F80B16B}"/>
                </a:ext>
              </a:extLst>
            </p:cNvPr>
            <p:cNvSpPr>
              <a:spLocks/>
            </p:cNvSpPr>
            <p:nvPr/>
          </p:nvSpPr>
          <p:spPr bwMode="auto">
            <a:xfrm>
              <a:off x="1882" y="1051"/>
              <a:ext cx="406" cy="106"/>
            </a:xfrm>
            <a:custGeom>
              <a:avLst/>
              <a:gdLst>
                <a:gd name="T0" fmla="*/ 0 w 813"/>
                <a:gd name="T1" fmla="*/ 1 h 211"/>
                <a:gd name="T2" fmla="*/ 0 w 813"/>
                <a:gd name="T3" fmla="*/ 1 h 211"/>
                <a:gd name="T4" fmla="*/ 0 w 813"/>
                <a:gd name="T5" fmla="*/ 0 h 211"/>
                <a:gd name="T6" fmla="*/ 0 w 813"/>
                <a:gd name="T7" fmla="*/ 1 h 211"/>
                <a:gd name="T8" fmla="*/ 0 w 813"/>
                <a:gd name="T9" fmla="*/ 1 h 211"/>
                <a:gd name="T10" fmla="*/ 0 w 813"/>
                <a:gd name="T11" fmla="*/ 1 h 2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3" h="211">
                  <a:moveTo>
                    <a:pt x="813" y="61"/>
                  </a:moveTo>
                  <a:lnTo>
                    <a:pt x="813" y="35"/>
                  </a:lnTo>
                  <a:lnTo>
                    <a:pt x="745" y="0"/>
                  </a:lnTo>
                  <a:lnTo>
                    <a:pt x="0" y="150"/>
                  </a:lnTo>
                  <a:lnTo>
                    <a:pt x="75" y="211"/>
                  </a:lnTo>
                  <a:lnTo>
                    <a:pt x="813" y="61"/>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5" name="Freeform 2064">
              <a:extLst>
                <a:ext uri="{FF2B5EF4-FFF2-40B4-BE49-F238E27FC236}">
                  <a16:creationId xmlns:a16="http://schemas.microsoft.com/office/drawing/2014/main" id="{47A0955A-A3E3-4932-8588-E9BA9FF09669}"/>
                </a:ext>
              </a:extLst>
            </p:cNvPr>
            <p:cNvSpPr>
              <a:spLocks/>
            </p:cNvSpPr>
            <p:nvPr/>
          </p:nvSpPr>
          <p:spPr bwMode="auto">
            <a:xfrm>
              <a:off x="1885" y="1078"/>
              <a:ext cx="390" cy="336"/>
            </a:xfrm>
            <a:custGeom>
              <a:avLst/>
              <a:gdLst>
                <a:gd name="T0" fmla="*/ 1 w 779"/>
                <a:gd name="T1" fmla="*/ 1 h 672"/>
                <a:gd name="T2" fmla="*/ 1 w 779"/>
                <a:gd name="T3" fmla="*/ 0 h 672"/>
                <a:gd name="T4" fmla="*/ 1 w 779"/>
                <a:gd name="T5" fmla="*/ 1 h 672"/>
                <a:gd name="T6" fmla="*/ 0 w 779"/>
                <a:gd name="T7" fmla="*/ 1 h 672"/>
                <a:gd name="T8" fmla="*/ 1 w 779"/>
                <a:gd name="T9" fmla="*/ 1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9" h="672">
                  <a:moveTo>
                    <a:pt x="650" y="461"/>
                  </a:moveTo>
                  <a:lnTo>
                    <a:pt x="779" y="0"/>
                  </a:lnTo>
                  <a:lnTo>
                    <a:pt x="75" y="171"/>
                  </a:lnTo>
                  <a:lnTo>
                    <a:pt x="0" y="672"/>
                  </a:lnTo>
                  <a:lnTo>
                    <a:pt x="650" y="461"/>
                  </a:lnTo>
                  <a:close/>
                </a:path>
              </a:pathLst>
            </a:custGeom>
            <a:solidFill>
              <a:srgbClr val="FFF2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6" name="Freeform 2065">
              <a:extLst>
                <a:ext uri="{FF2B5EF4-FFF2-40B4-BE49-F238E27FC236}">
                  <a16:creationId xmlns:a16="http://schemas.microsoft.com/office/drawing/2014/main" id="{45972874-A8F7-42B7-A891-F3C404FE4CB3}"/>
                </a:ext>
              </a:extLst>
            </p:cNvPr>
            <p:cNvSpPr>
              <a:spLocks/>
            </p:cNvSpPr>
            <p:nvPr/>
          </p:nvSpPr>
          <p:spPr bwMode="auto">
            <a:xfrm>
              <a:off x="1950" y="1349"/>
              <a:ext cx="406" cy="150"/>
            </a:xfrm>
            <a:custGeom>
              <a:avLst/>
              <a:gdLst>
                <a:gd name="T0" fmla="*/ 0 w 813"/>
                <a:gd name="T1" fmla="*/ 1 h 298"/>
                <a:gd name="T2" fmla="*/ 0 w 813"/>
                <a:gd name="T3" fmla="*/ 1 h 298"/>
                <a:gd name="T4" fmla="*/ 0 w 813"/>
                <a:gd name="T5" fmla="*/ 1 h 298"/>
                <a:gd name="T6" fmla="*/ 0 w 813"/>
                <a:gd name="T7" fmla="*/ 0 h 298"/>
                <a:gd name="T8" fmla="*/ 0 w 813"/>
                <a:gd name="T9" fmla="*/ 1 h 2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3" h="298">
                  <a:moveTo>
                    <a:pt x="0" y="169"/>
                  </a:moveTo>
                  <a:lnTo>
                    <a:pt x="372" y="298"/>
                  </a:lnTo>
                  <a:lnTo>
                    <a:pt x="813" y="94"/>
                  </a:lnTo>
                  <a:lnTo>
                    <a:pt x="493" y="0"/>
                  </a:lnTo>
                  <a:lnTo>
                    <a:pt x="0" y="169"/>
                  </a:lnTo>
                  <a:close/>
                </a:path>
              </a:pathLst>
            </a:custGeom>
            <a:solidFill>
              <a:srgbClr val="BFB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7" name="Freeform 2066">
              <a:extLst>
                <a:ext uri="{FF2B5EF4-FFF2-40B4-BE49-F238E27FC236}">
                  <a16:creationId xmlns:a16="http://schemas.microsoft.com/office/drawing/2014/main" id="{B33FA78D-2FFA-4E15-B647-56837EF9C09A}"/>
                </a:ext>
              </a:extLst>
            </p:cNvPr>
            <p:cNvSpPr>
              <a:spLocks/>
            </p:cNvSpPr>
            <p:nvPr/>
          </p:nvSpPr>
          <p:spPr bwMode="auto">
            <a:xfrm>
              <a:off x="2083" y="1362"/>
              <a:ext cx="174" cy="62"/>
            </a:xfrm>
            <a:custGeom>
              <a:avLst/>
              <a:gdLst>
                <a:gd name="T0" fmla="*/ 0 w 350"/>
                <a:gd name="T1" fmla="*/ 0 h 125"/>
                <a:gd name="T2" fmla="*/ 0 w 350"/>
                <a:gd name="T3" fmla="*/ 0 h 125"/>
                <a:gd name="T4" fmla="*/ 0 w 350"/>
                <a:gd name="T5" fmla="*/ 0 h 125"/>
                <a:gd name="T6" fmla="*/ 0 w 350"/>
                <a:gd name="T7" fmla="*/ 0 h 125"/>
                <a:gd name="T8" fmla="*/ 0 w 350"/>
                <a:gd name="T9" fmla="*/ 0 h 1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0" h="125">
                  <a:moveTo>
                    <a:pt x="0" y="38"/>
                  </a:moveTo>
                  <a:lnTo>
                    <a:pt x="100" y="0"/>
                  </a:lnTo>
                  <a:lnTo>
                    <a:pt x="350" y="84"/>
                  </a:lnTo>
                  <a:lnTo>
                    <a:pt x="282" y="125"/>
                  </a:lnTo>
                  <a:lnTo>
                    <a:pt x="0" y="38"/>
                  </a:lnTo>
                  <a:close/>
                </a:path>
              </a:pathLst>
            </a:custGeom>
            <a:solidFill>
              <a:srgbClr val="FFF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8" name="Freeform 2067">
              <a:extLst>
                <a:ext uri="{FF2B5EF4-FFF2-40B4-BE49-F238E27FC236}">
                  <a16:creationId xmlns:a16="http://schemas.microsoft.com/office/drawing/2014/main" id="{09A042D3-2ADB-46CA-A958-3629A9322B93}"/>
                </a:ext>
              </a:extLst>
            </p:cNvPr>
            <p:cNvSpPr>
              <a:spLocks/>
            </p:cNvSpPr>
            <p:nvPr/>
          </p:nvSpPr>
          <p:spPr bwMode="auto">
            <a:xfrm>
              <a:off x="1718" y="1040"/>
              <a:ext cx="818" cy="970"/>
            </a:xfrm>
            <a:custGeom>
              <a:avLst/>
              <a:gdLst>
                <a:gd name="T0" fmla="*/ 1 w 1635"/>
                <a:gd name="T1" fmla="*/ 0 h 1941"/>
                <a:gd name="T2" fmla="*/ 1 w 1635"/>
                <a:gd name="T3" fmla="*/ 0 h 1941"/>
                <a:gd name="T4" fmla="*/ 1 w 1635"/>
                <a:gd name="T5" fmla="*/ 0 h 1941"/>
                <a:gd name="T6" fmla="*/ 1 w 1635"/>
                <a:gd name="T7" fmla="*/ 0 h 1941"/>
                <a:gd name="T8" fmla="*/ 1 w 1635"/>
                <a:gd name="T9" fmla="*/ 0 h 1941"/>
                <a:gd name="T10" fmla="*/ 1 w 1635"/>
                <a:gd name="T11" fmla="*/ 0 h 1941"/>
                <a:gd name="T12" fmla="*/ 1 w 1635"/>
                <a:gd name="T13" fmla="*/ 0 h 1941"/>
                <a:gd name="T14" fmla="*/ 1 w 1635"/>
                <a:gd name="T15" fmla="*/ 0 h 1941"/>
                <a:gd name="T16" fmla="*/ 1 w 1635"/>
                <a:gd name="T17" fmla="*/ 0 h 1941"/>
                <a:gd name="T18" fmla="*/ 1 w 1635"/>
                <a:gd name="T19" fmla="*/ 0 h 1941"/>
                <a:gd name="T20" fmla="*/ 1 w 1635"/>
                <a:gd name="T21" fmla="*/ 0 h 1941"/>
                <a:gd name="T22" fmla="*/ 1 w 1635"/>
                <a:gd name="T23" fmla="*/ 0 h 1941"/>
                <a:gd name="T24" fmla="*/ 1 w 1635"/>
                <a:gd name="T25" fmla="*/ 0 h 1941"/>
                <a:gd name="T26" fmla="*/ 1 w 1635"/>
                <a:gd name="T27" fmla="*/ 0 h 1941"/>
                <a:gd name="T28" fmla="*/ 1 w 1635"/>
                <a:gd name="T29" fmla="*/ 0 h 1941"/>
                <a:gd name="T30" fmla="*/ 1 w 1635"/>
                <a:gd name="T31" fmla="*/ 0 h 1941"/>
                <a:gd name="T32" fmla="*/ 1 w 1635"/>
                <a:gd name="T33" fmla="*/ 0 h 1941"/>
                <a:gd name="T34" fmla="*/ 1 w 1635"/>
                <a:gd name="T35" fmla="*/ 0 h 1941"/>
                <a:gd name="T36" fmla="*/ 1 w 1635"/>
                <a:gd name="T37" fmla="*/ 0 h 1941"/>
                <a:gd name="T38" fmla="*/ 1 w 1635"/>
                <a:gd name="T39" fmla="*/ 0 h 1941"/>
                <a:gd name="T40" fmla="*/ 1 w 1635"/>
                <a:gd name="T41" fmla="*/ 0 h 1941"/>
                <a:gd name="T42" fmla="*/ 1 w 1635"/>
                <a:gd name="T43" fmla="*/ 0 h 1941"/>
                <a:gd name="T44" fmla="*/ 1 w 1635"/>
                <a:gd name="T45" fmla="*/ 0 h 1941"/>
                <a:gd name="T46" fmla="*/ 1 w 1635"/>
                <a:gd name="T47" fmla="*/ 0 h 1941"/>
                <a:gd name="T48" fmla="*/ 1 w 1635"/>
                <a:gd name="T49" fmla="*/ 0 h 1941"/>
                <a:gd name="T50" fmla="*/ 1 w 1635"/>
                <a:gd name="T51" fmla="*/ 0 h 1941"/>
                <a:gd name="T52" fmla="*/ 1 w 1635"/>
                <a:gd name="T53" fmla="*/ 0 h 1941"/>
                <a:gd name="T54" fmla="*/ 1 w 1635"/>
                <a:gd name="T55" fmla="*/ 0 h 1941"/>
                <a:gd name="T56" fmla="*/ 1 w 1635"/>
                <a:gd name="T57" fmla="*/ 0 h 1941"/>
                <a:gd name="T58" fmla="*/ 1 w 1635"/>
                <a:gd name="T59" fmla="*/ 0 h 1941"/>
                <a:gd name="T60" fmla="*/ 1 w 1635"/>
                <a:gd name="T61" fmla="*/ 0 h 1941"/>
                <a:gd name="T62" fmla="*/ 1 w 1635"/>
                <a:gd name="T63" fmla="*/ 0 h 1941"/>
                <a:gd name="T64" fmla="*/ 1 w 1635"/>
                <a:gd name="T65" fmla="*/ 0 h 1941"/>
                <a:gd name="T66" fmla="*/ 1 w 1635"/>
                <a:gd name="T67" fmla="*/ 0 h 1941"/>
                <a:gd name="T68" fmla="*/ 1 w 1635"/>
                <a:gd name="T69" fmla="*/ 0 h 1941"/>
                <a:gd name="T70" fmla="*/ 1 w 1635"/>
                <a:gd name="T71" fmla="*/ 0 h 1941"/>
                <a:gd name="T72" fmla="*/ 1 w 1635"/>
                <a:gd name="T73" fmla="*/ 0 h 1941"/>
                <a:gd name="T74" fmla="*/ 1 w 1635"/>
                <a:gd name="T75" fmla="*/ 0 h 1941"/>
                <a:gd name="T76" fmla="*/ 1 w 1635"/>
                <a:gd name="T77" fmla="*/ 0 h 1941"/>
                <a:gd name="T78" fmla="*/ 1 w 1635"/>
                <a:gd name="T79" fmla="*/ 0 h 1941"/>
                <a:gd name="T80" fmla="*/ 1 w 1635"/>
                <a:gd name="T81" fmla="*/ 0 h 1941"/>
                <a:gd name="T82" fmla="*/ 1 w 1635"/>
                <a:gd name="T83" fmla="*/ 0 h 1941"/>
                <a:gd name="T84" fmla="*/ 1 w 1635"/>
                <a:gd name="T85" fmla="*/ 0 h 1941"/>
                <a:gd name="T86" fmla="*/ 1 w 1635"/>
                <a:gd name="T87" fmla="*/ 0 h 19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635" h="1941">
                  <a:moveTo>
                    <a:pt x="1543" y="713"/>
                  </a:moveTo>
                  <a:lnTo>
                    <a:pt x="1233" y="868"/>
                  </a:lnTo>
                  <a:lnTo>
                    <a:pt x="1278" y="919"/>
                  </a:lnTo>
                  <a:lnTo>
                    <a:pt x="1215" y="948"/>
                  </a:lnTo>
                  <a:lnTo>
                    <a:pt x="1274" y="1038"/>
                  </a:lnTo>
                  <a:lnTo>
                    <a:pt x="1522" y="901"/>
                  </a:lnTo>
                  <a:lnTo>
                    <a:pt x="1522" y="1084"/>
                  </a:lnTo>
                  <a:lnTo>
                    <a:pt x="956" y="1419"/>
                  </a:lnTo>
                  <a:lnTo>
                    <a:pt x="956" y="1722"/>
                  </a:lnTo>
                  <a:lnTo>
                    <a:pt x="1541" y="1373"/>
                  </a:lnTo>
                  <a:lnTo>
                    <a:pt x="1523" y="1343"/>
                  </a:lnTo>
                  <a:lnTo>
                    <a:pt x="991" y="1662"/>
                  </a:lnTo>
                  <a:lnTo>
                    <a:pt x="991" y="1439"/>
                  </a:lnTo>
                  <a:lnTo>
                    <a:pt x="1556" y="1104"/>
                  </a:lnTo>
                  <a:lnTo>
                    <a:pt x="1556" y="843"/>
                  </a:lnTo>
                  <a:lnTo>
                    <a:pt x="1285" y="993"/>
                  </a:lnTo>
                  <a:lnTo>
                    <a:pt x="1265" y="962"/>
                  </a:lnTo>
                  <a:lnTo>
                    <a:pt x="1334" y="932"/>
                  </a:lnTo>
                  <a:lnTo>
                    <a:pt x="1287" y="878"/>
                  </a:lnTo>
                  <a:lnTo>
                    <a:pt x="1534" y="756"/>
                  </a:lnTo>
                  <a:lnTo>
                    <a:pt x="1602" y="826"/>
                  </a:lnTo>
                  <a:lnTo>
                    <a:pt x="1602" y="1475"/>
                  </a:lnTo>
                  <a:lnTo>
                    <a:pt x="910" y="1903"/>
                  </a:lnTo>
                  <a:lnTo>
                    <a:pt x="744" y="1817"/>
                  </a:lnTo>
                  <a:lnTo>
                    <a:pt x="744" y="1632"/>
                  </a:lnTo>
                  <a:lnTo>
                    <a:pt x="905" y="1709"/>
                  </a:lnTo>
                  <a:lnTo>
                    <a:pt x="905" y="1290"/>
                  </a:lnTo>
                  <a:lnTo>
                    <a:pt x="651" y="1044"/>
                  </a:lnTo>
                  <a:lnTo>
                    <a:pt x="651" y="1760"/>
                  </a:lnTo>
                  <a:lnTo>
                    <a:pt x="178" y="1493"/>
                  </a:lnTo>
                  <a:lnTo>
                    <a:pt x="178" y="1334"/>
                  </a:lnTo>
                  <a:lnTo>
                    <a:pt x="88" y="1282"/>
                  </a:lnTo>
                  <a:lnTo>
                    <a:pt x="181" y="1278"/>
                  </a:lnTo>
                  <a:lnTo>
                    <a:pt x="181" y="1112"/>
                  </a:lnTo>
                  <a:lnTo>
                    <a:pt x="85" y="1063"/>
                  </a:lnTo>
                  <a:lnTo>
                    <a:pt x="181" y="1063"/>
                  </a:lnTo>
                  <a:lnTo>
                    <a:pt x="181" y="810"/>
                  </a:lnTo>
                  <a:lnTo>
                    <a:pt x="912" y="580"/>
                  </a:lnTo>
                  <a:lnTo>
                    <a:pt x="1065" y="84"/>
                  </a:lnTo>
                  <a:lnTo>
                    <a:pt x="392" y="231"/>
                  </a:lnTo>
                  <a:lnTo>
                    <a:pt x="324" y="654"/>
                  </a:lnTo>
                  <a:lnTo>
                    <a:pt x="265" y="674"/>
                  </a:lnTo>
                  <a:lnTo>
                    <a:pt x="346" y="177"/>
                  </a:lnTo>
                  <a:lnTo>
                    <a:pt x="1074" y="35"/>
                  </a:lnTo>
                  <a:lnTo>
                    <a:pt x="1120" y="60"/>
                  </a:lnTo>
                  <a:lnTo>
                    <a:pt x="969" y="555"/>
                  </a:lnTo>
                  <a:lnTo>
                    <a:pt x="1447" y="692"/>
                  </a:lnTo>
                  <a:lnTo>
                    <a:pt x="1132" y="848"/>
                  </a:lnTo>
                  <a:lnTo>
                    <a:pt x="1145" y="883"/>
                  </a:lnTo>
                  <a:lnTo>
                    <a:pt x="928" y="995"/>
                  </a:lnTo>
                  <a:lnTo>
                    <a:pt x="1028" y="1089"/>
                  </a:lnTo>
                  <a:lnTo>
                    <a:pt x="1171" y="1014"/>
                  </a:lnTo>
                  <a:lnTo>
                    <a:pt x="1191" y="1045"/>
                  </a:lnTo>
                  <a:lnTo>
                    <a:pt x="910" y="1207"/>
                  </a:lnTo>
                  <a:lnTo>
                    <a:pt x="713" y="1013"/>
                  </a:lnTo>
                  <a:lnTo>
                    <a:pt x="1322" y="712"/>
                  </a:lnTo>
                  <a:lnTo>
                    <a:pt x="951" y="599"/>
                  </a:lnTo>
                  <a:lnTo>
                    <a:pt x="787" y="651"/>
                  </a:lnTo>
                  <a:lnTo>
                    <a:pt x="1053" y="736"/>
                  </a:lnTo>
                  <a:lnTo>
                    <a:pt x="1018" y="754"/>
                  </a:lnTo>
                  <a:lnTo>
                    <a:pt x="747" y="669"/>
                  </a:lnTo>
                  <a:lnTo>
                    <a:pt x="388" y="790"/>
                  </a:lnTo>
                  <a:lnTo>
                    <a:pt x="733" y="901"/>
                  </a:lnTo>
                  <a:lnTo>
                    <a:pt x="604" y="963"/>
                  </a:lnTo>
                  <a:lnTo>
                    <a:pt x="261" y="835"/>
                  </a:lnTo>
                  <a:lnTo>
                    <a:pt x="261" y="1060"/>
                  </a:lnTo>
                  <a:lnTo>
                    <a:pt x="539" y="1159"/>
                  </a:lnTo>
                  <a:lnTo>
                    <a:pt x="539" y="1198"/>
                  </a:lnTo>
                  <a:lnTo>
                    <a:pt x="414" y="1191"/>
                  </a:lnTo>
                  <a:lnTo>
                    <a:pt x="248" y="1138"/>
                  </a:lnTo>
                  <a:lnTo>
                    <a:pt x="248" y="1288"/>
                  </a:lnTo>
                  <a:lnTo>
                    <a:pt x="519" y="1393"/>
                  </a:lnTo>
                  <a:lnTo>
                    <a:pt x="519" y="1431"/>
                  </a:lnTo>
                  <a:lnTo>
                    <a:pt x="388" y="1412"/>
                  </a:lnTo>
                  <a:lnTo>
                    <a:pt x="231" y="1349"/>
                  </a:lnTo>
                  <a:lnTo>
                    <a:pt x="218" y="1380"/>
                  </a:lnTo>
                  <a:lnTo>
                    <a:pt x="380" y="1446"/>
                  </a:lnTo>
                  <a:lnTo>
                    <a:pt x="553" y="1469"/>
                  </a:lnTo>
                  <a:lnTo>
                    <a:pt x="553" y="1370"/>
                  </a:lnTo>
                  <a:lnTo>
                    <a:pt x="281" y="1265"/>
                  </a:lnTo>
                  <a:lnTo>
                    <a:pt x="281" y="1185"/>
                  </a:lnTo>
                  <a:lnTo>
                    <a:pt x="407" y="1225"/>
                  </a:lnTo>
                  <a:lnTo>
                    <a:pt x="573" y="1234"/>
                  </a:lnTo>
                  <a:lnTo>
                    <a:pt x="573" y="1136"/>
                  </a:lnTo>
                  <a:lnTo>
                    <a:pt x="294" y="1037"/>
                  </a:lnTo>
                  <a:lnTo>
                    <a:pt x="294" y="885"/>
                  </a:lnTo>
                  <a:lnTo>
                    <a:pt x="606" y="999"/>
                  </a:lnTo>
                  <a:lnTo>
                    <a:pt x="823" y="895"/>
                  </a:lnTo>
                  <a:lnTo>
                    <a:pt x="490" y="788"/>
                  </a:lnTo>
                  <a:lnTo>
                    <a:pt x="748" y="705"/>
                  </a:lnTo>
                  <a:lnTo>
                    <a:pt x="1021" y="790"/>
                  </a:lnTo>
                  <a:lnTo>
                    <a:pt x="1143" y="729"/>
                  </a:lnTo>
                  <a:lnTo>
                    <a:pt x="899" y="651"/>
                  </a:lnTo>
                  <a:lnTo>
                    <a:pt x="951" y="635"/>
                  </a:lnTo>
                  <a:lnTo>
                    <a:pt x="1231" y="719"/>
                  </a:lnTo>
                  <a:lnTo>
                    <a:pt x="656" y="1003"/>
                  </a:lnTo>
                  <a:lnTo>
                    <a:pt x="905" y="1250"/>
                  </a:lnTo>
                  <a:lnTo>
                    <a:pt x="1241" y="1056"/>
                  </a:lnTo>
                  <a:lnTo>
                    <a:pt x="1182" y="970"/>
                  </a:lnTo>
                  <a:lnTo>
                    <a:pt x="1034" y="1048"/>
                  </a:lnTo>
                  <a:lnTo>
                    <a:pt x="985" y="1003"/>
                  </a:lnTo>
                  <a:lnTo>
                    <a:pt x="1188" y="899"/>
                  </a:lnTo>
                  <a:lnTo>
                    <a:pt x="1174" y="864"/>
                  </a:lnTo>
                  <a:lnTo>
                    <a:pt x="1537" y="684"/>
                  </a:lnTo>
                  <a:lnTo>
                    <a:pt x="1012" y="532"/>
                  </a:lnTo>
                  <a:lnTo>
                    <a:pt x="1160" y="44"/>
                  </a:lnTo>
                  <a:lnTo>
                    <a:pt x="1080" y="0"/>
                  </a:lnTo>
                  <a:lnTo>
                    <a:pt x="316" y="147"/>
                  </a:lnTo>
                  <a:lnTo>
                    <a:pt x="224" y="724"/>
                  </a:lnTo>
                  <a:lnTo>
                    <a:pt x="354" y="680"/>
                  </a:lnTo>
                  <a:lnTo>
                    <a:pt x="422" y="259"/>
                  </a:lnTo>
                  <a:lnTo>
                    <a:pt x="1016" y="126"/>
                  </a:lnTo>
                  <a:lnTo>
                    <a:pt x="884" y="553"/>
                  </a:lnTo>
                  <a:lnTo>
                    <a:pt x="148" y="786"/>
                  </a:lnTo>
                  <a:lnTo>
                    <a:pt x="148" y="1029"/>
                  </a:lnTo>
                  <a:lnTo>
                    <a:pt x="8" y="1029"/>
                  </a:lnTo>
                  <a:lnTo>
                    <a:pt x="7" y="1061"/>
                  </a:lnTo>
                  <a:lnTo>
                    <a:pt x="148" y="1132"/>
                  </a:lnTo>
                  <a:lnTo>
                    <a:pt x="148" y="1243"/>
                  </a:lnTo>
                  <a:lnTo>
                    <a:pt x="2" y="1249"/>
                  </a:lnTo>
                  <a:lnTo>
                    <a:pt x="0" y="1288"/>
                  </a:lnTo>
                  <a:lnTo>
                    <a:pt x="144" y="1363"/>
                  </a:lnTo>
                  <a:lnTo>
                    <a:pt x="144" y="1513"/>
                  </a:lnTo>
                  <a:lnTo>
                    <a:pt x="686" y="1818"/>
                  </a:lnTo>
                  <a:lnTo>
                    <a:pt x="686" y="1124"/>
                  </a:lnTo>
                  <a:lnTo>
                    <a:pt x="870" y="1304"/>
                  </a:lnTo>
                  <a:lnTo>
                    <a:pt x="870" y="1655"/>
                  </a:lnTo>
                  <a:lnTo>
                    <a:pt x="711" y="1579"/>
                  </a:lnTo>
                  <a:lnTo>
                    <a:pt x="711" y="1837"/>
                  </a:lnTo>
                  <a:lnTo>
                    <a:pt x="912" y="1941"/>
                  </a:lnTo>
                  <a:lnTo>
                    <a:pt x="1635" y="1493"/>
                  </a:lnTo>
                  <a:lnTo>
                    <a:pt x="1635" y="815"/>
                  </a:lnTo>
                  <a:lnTo>
                    <a:pt x="1543" y="7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9" name="Freeform 2068">
              <a:extLst>
                <a:ext uri="{FF2B5EF4-FFF2-40B4-BE49-F238E27FC236}">
                  <a16:creationId xmlns:a16="http://schemas.microsoft.com/office/drawing/2014/main" id="{D953A5FA-DCCE-49A9-BA9D-DBE3F8278090}"/>
                </a:ext>
              </a:extLst>
            </p:cNvPr>
            <p:cNvSpPr>
              <a:spLocks/>
            </p:cNvSpPr>
            <p:nvPr/>
          </p:nvSpPr>
          <p:spPr bwMode="auto">
            <a:xfrm>
              <a:off x="1858" y="1542"/>
              <a:ext cx="122" cy="61"/>
            </a:xfrm>
            <a:custGeom>
              <a:avLst/>
              <a:gdLst>
                <a:gd name="T0" fmla="*/ 1 w 244"/>
                <a:gd name="T1" fmla="*/ 1 h 122"/>
                <a:gd name="T2" fmla="*/ 1 w 244"/>
                <a:gd name="T3" fmla="*/ 1 h 122"/>
                <a:gd name="T4" fmla="*/ 0 w 244"/>
                <a:gd name="T5" fmla="*/ 0 h 122"/>
                <a:gd name="T6" fmla="*/ 0 w 244"/>
                <a:gd name="T7" fmla="*/ 1 h 122"/>
                <a:gd name="T8" fmla="*/ 1 w 244"/>
                <a:gd name="T9" fmla="*/ 1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4" h="122">
                  <a:moveTo>
                    <a:pt x="244" y="122"/>
                  </a:moveTo>
                  <a:lnTo>
                    <a:pt x="244" y="81"/>
                  </a:lnTo>
                  <a:lnTo>
                    <a:pt x="0" y="0"/>
                  </a:lnTo>
                  <a:lnTo>
                    <a:pt x="0" y="34"/>
                  </a:lnTo>
                  <a:lnTo>
                    <a:pt x="244"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80" name="Freeform 2069">
              <a:extLst>
                <a:ext uri="{FF2B5EF4-FFF2-40B4-BE49-F238E27FC236}">
                  <a16:creationId xmlns:a16="http://schemas.microsoft.com/office/drawing/2014/main" id="{56399E44-C9E8-46ED-8534-8908F00198B6}"/>
                </a:ext>
              </a:extLst>
            </p:cNvPr>
            <p:cNvSpPr>
              <a:spLocks/>
            </p:cNvSpPr>
            <p:nvPr/>
          </p:nvSpPr>
          <p:spPr bwMode="auto">
            <a:xfrm>
              <a:off x="1858" y="1657"/>
              <a:ext cx="122" cy="61"/>
            </a:xfrm>
            <a:custGeom>
              <a:avLst/>
              <a:gdLst>
                <a:gd name="T0" fmla="*/ 1 w 244"/>
                <a:gd name="T1" fmla="*/ 1 h 122"/>
                <a:gd name="T2" fmla="*/ 1 w 244"/>
                <a:gd name="T3" fmla="*/ 1 h 122"/>
                <a:gd name="T4" fmla="*/ 0 w 244"/>
                <a:gd name="T5" fmla="*/ 0 h 122"/>
                <a:gd name="T6" fmla="*/ 0 w 244"/>
                <a:gd name="T7" fmla="*/ 1 h 122"/>
                <a:gd name="T8" fmla="*/ 1 w 244"/>
                <a:gd name="T9" fmla="*/ 1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4" h="122">
                  <a:moveTo>
                    <a:pt x="244" y="122"/>
                  </a:moveTo>
                  <a:lnTo>
                    <a:pt x="244" y="82"/>
                  </a:lnTo>
                  <a:lnTo>
                    <a:pt x="0" y="0"/>
                  </a:lnTo>
                  <a:lnTo>
                    <a:pt x="0" y="35"/>
                  </a:lnTo>
                  <a:lnTo>
                    <a:pt x="244"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81" name="Freeform 2070">
              <a:extLst>
                <a:ext uri="{FF2B5EF4-FFF2-40B4-BE49-F238E27FC236}">
                  <a16:creationId xmlns:a16="http://schemas.microsoft.com/office/drawing/2014/main" id="{C028CF27-F7BC-418D-8CA2-ADFF349AE952}"/>
                </a:ext>
              </a:extLst>
            </p:cNvPr>
            <p:cNvSpPr>
              <a:spLocks/>
            </p:cNvSpPr>
            <p:nvPr/>
          </p:nvSpPr>
          <p:spPr bwMode="auto">
            <a:xfrm>
              <a:off x="2300" y="1092"/>
              <a:ext cx="107" cy="149"/>
            </a:xfrm>
            <a:custGeom>
              <a:avLst/>
              <a:gdLst>
                <a:gd name="T0" fmla="*/ 1 w 213"/>
                <a:gd name="T1" fmla="*/ 1 h 298"/>
                <a:gd name="T2" fmla="*/ 1 w 213"/>
                <a:gd name="T3" fmla="*/ 1 h 298"/>
                <a:gd name="T4" fmla="*/ 1 w 213"/>
                <a:gd name="T5" fmla="*/ 0 h 298"/>
                <a:gd name="T6" fmla="*/ 0 w 213"/>
                <a:gd name="T7" fmla="*/ 1 h 298"/>
                <a:gd name="T8" fmla="*/ 1 w 213"/>
                <a:gd name="T9" fmla="*/ 1 h 2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3" h="298">
                  <a:moveTo>
                    <a:pt x="35" y="298"/>
                  </a:moveTo>
                  <a:lnTo>
                    <a:pt x="213" y="22"/>
                  </a:lnTo>
                  <a:lnTo>
                    <a:pt x="180" y="0"/>
                  </a:lnTo>
                  <a:lnTo>
                    <a:pt x="0" y="275"/>
                  </a:lnTo>
                  <a:lnTo>
                    <a:pt x="35" y="298"/>
                  </a:lnTo>
                  <a:close/>
                </a:path>
              </a:pathLst>
            </a:custGeom>
            <a:solidFill>
              <a:srgbClr val="FFD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82" name="Freeform 2071">
              <a:extLst>
                <a:ext uri="{FF2B5EF4-FFF2-40B4-BE49-F238E27FC236}">
                  <a16:creationId xmlns:a16="http://schemas.microsoft.com/office/drawing/2014/main" id="{3FDC44DC-B64D-4505-8498-0768E76B0751}"/>
                </a:ext>
              </a:extLst>
            </p:cNvPr>
            <p:cNvSpPr>
              <a:spLocks/>
            </p:cNvSpPr>
            <p:nvPr/>
          </p:nvSpPr>
          <p:spPr bwMode="auto">
            <a:xfrm>
              <a:off x="2355" y="1153"/>
              <a:ext cx="178" cy="115"/>
            </a:xfrm>
            <a:custGeom>
              <a:avLst/>
              <a:gdLst>
                <a:gd name="T0" fmla="*/ 1 w 356"/>
                <a:gd name="T1" fmla="*/ 0 h 232"/>
                <a:gd name="T2" fmla="*/ 1 w 356"/>
                <a:gd name="T3" fmla="*/ 0 h 232"/>
                <a:gd name="T4" fmla="*/ 1 w 356"/>
                <a:gd name="T5" fmla="*/ 0 h 232"/>
                <a:gd name="T6" fmla="*/ 0 w 356"/>
                <a:gd name="T7" fmla="*/ 0 h 232"/>
                <a:gd name="T8" fmla="*/ 1 w 356"/>
                <a:gd name="T9" fmla="*/ 0 h 2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232">
                  <a:moveTo>
                    <a:pt x="18" y="232"/>
                  </a:moveTo>
                  <a:lnTo>
                    <a:pt x="356" y="37"/>
                  </a:lnTo>
                  <a:lnTo>
                    <a:pt x="339" y="0"/>
                  </a:lnTo>
                  <a:lnTo>
                    <a:pt x="0" y="195"/>
                  </a:lnTo>
                  <a:lnTo>
                    <a:pt x="18" y="232"/>
                  </a:lnTo>
                  <a:close/>
                </a:path>
              </a:pathLst>
            </a:custGeom>
            <a:solidFill>
              <a:srgbClr val="FFD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83" name="Freeform 2072">
              <a:extLst>
                <a:ext uri="{FF2B5EF4-FFF2-40B4-BE49-F238E27FC236}">
                  <a16:creationId xmlns:a16="http://schemas.microsoft.com/office/drawing/2014/main" id="{1B016170-7BEC-47AA-9AF7-44E3E722109F}"/>
                </a:ext>
              </a:extLst>
            </p:cNvPr>
            <p:cNvSpPr>
              <a:spLocks/>
            </p:cNvSpPr>
            <p:nvPr/>
          </p:nvSpPr>
          <p:spPr bwMode="auto">
            <a:xfrm>
              <a:off x="2383" y="1271"/>
              <a:ext cx="156" cy="45"/>
            </a:xfrm>
            <a:custGeom>
              <a:avLst/>
              <a:gdLst>
                <a:gd name="T0" fmla="*/ 1 w 312"/>
                <a:gd name="T1" fmla="*/ 0 h 91"/>
                <a:gd name="T2" fmla="*/ 1 w 312"/>
                <a:gd name="T3" fmla="*/ 0 h 91"/>
                <a:gd name="T4" fmla="*/ 1 w 312"/>
                <a:gd name="T5" fmla="*/ 0 h 91"/>
                <a:gd name="T6" fmla="*/ 0 w 312"/>
                <a:gd name="T7" fmla="*/ 0 h 91"/>
                <a:gd name="T8" fmla="*/ 1 w 312"/>
                <a:gd name="T9" fmla="*/ 0 h 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91">
                  <a:moveTo>
                    <a:pt x="6" y="91"/>
                  </a:moveTo>
                  <a:lnTo>
                    <a:pt x="312" y="40"/>
                  </a:lnTo>
                  <a:lnTo>
                    <a:pt x="305" y="0"/>
                  </a:lnTo>
                  <a:lnTo>
                    <a:pt x="0" y="51"/>
                  </a:lnTo>
                  <a:lnTo>
                    <a:pt x="6" y="91"/>
                  </a:lnTo>
                  <a:close/>
                </a:path>
              </a:pathLst>
            </a:custGeom>
            <a:solidFill>
              <a:srgbClr val="FFD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198" name="Group 2073">
            <a:extLst>
              <a:ext uri="{FF2B5EF4-FFF2-40B4-BE49-F238E27FC236}">
                <a16:creationId xmlns:a16="http://schemas.microsoft.com/office/drawing/2014/main" id="{9E327CB4-0FFB-4943-99E1-7452ABA3B1D2}"/>
              </a:ext>
            </a:extLst>
          </p:cNvPr>
          <p:cNvGrpSpPr>
            <a:grpSpLocks/>
          </p:cNvGrpSpPr>
          <p:nvPr/>
        </p:nvGrpSpPr>
        <p:grpSpPr bwMode="auto">
          <a:xfrm>
            <a:off x="4972050" y="6629400"/>
            <a:ext cx="1363663" cy="1531938"/>
            <a:chOff x="912" y="2928"/>
            <a:chExt cx="1440" cy="1139"/>
          </a:xfrm>
        </p:grpSpPr>
        <p:grpSp>
          <p:nvGrpSpPr>
            <p:cNvPr id="8231" name="Group 2074">
              <a:extLst>
                <a:ext uri="{FF2B5EF4-FFF2-40B4-BE49-F238E27FC236}">
                  <a16:creationId xmlns:a16="http://schemas.microsoft.com/office/drawing/2014/main" id="{CD82C586-734A-4D78-A098-013C9B7CDFBB}"/>
                </a:ext>
              </a:extLst>
            </p:cNvPr>
            <p:cNvGrpSpPr>
              <a:grpSpLocks/>
            </p:cNvGrpSpPr>
            <p:nvPr/>
          </p:nvGrpSpPr>
          <p:grpSpPr bwMode="auto">
            <a:xfrm>
              <a:off x="912" y="2928"/>
              <a:ext cx="912" cy="1139"/>
              <a:chOff x="912" y="2160"/>
              <a:chExt cx="1308" cy="1907"/>
            </a:xfrm>
          </p:grpSpPr>
          <p:grpSp>
            <p:nvGrpSpPr>
              <p:cNvPr id="8252" name="Group 2075">
                <a:extLst>
                  <a:ext uri="{FF2B5EF4-FFF2-40B4-BE49-F238E27FC236}">
                    <a16:creationId xmlns:a16="http://schemas.microsoft.com/office/drawing/2014/main" id="{32A75A24-111F-452B-9263-2C06C0DEDD11}"/>
                  </a:ext>
                </a:extLst>
              </p:cNvPr>
              <p:cNvGrpSpPr>
                <a:grpSpLocks/>
              </p:cNvGrpSpPr>
              <p:nvPr/>
            </p:nvGrpSpPr>
            <p:grpSpPr bwMode="auto">
              <a:xfrm>
                <a:off x="1536" y="2784"/>
                <a:ext cx="684" cy="947"/>
                <a:chOff x="1609" y="2407"/>
                <a:chExt cx="684" cy="947"/>
              </a:xfrm>
            </p:grpSpPr>
            <p:sp>
              <p:nvSpPr>
                <p:cNvPr id="8329" name="Freeform 2076">
                  <a:extLst>
                    <a:ext uri="{FF2B5EF4-FFF2-40B4-BE49-F238E27FC236}">
                      <a16:creationId xmlns:a16="http://schemas.microsoft.com/office/drawing/2014/main" id="{F4DC25AB-653C-461F-9019-332C307EB686}"/>
                    </a:ext>
                  </a:extLst>
                </p:cNvPr>
                <p:cNvSpPr>
                  <a:spLocks/>
                </p:cNvSpPr>
                <p:nvPr/>
              </p:nvSpPr>
              <p:spPr bwMode="auto">
                <a:xfrm>
                  <a:off x="1839" y="3169"/>
                  <a:ext cx="139" cy="182"/>
                </a:xfrm>
                <a:custGeom>
                  <a:avLst/>
                  <a:gdLst>
                    <a:gd name="T0" fmla="*/ 0 w 2079"/>
                    <a:gd name="T1" fmla="*/ 0 h 2719"/>
                    <a:gd name="T2" fmla="*/ 0 w 2079"/>
                    <a:gd name="T3" fmla="*/ 0 h 2719"/>
                    <a:gd name="T4" fmla="*/ 0 w 2079"/>
                    <a:gd name="T5" fmla="*/ 0 h 2719"/>
                    <a:gd name="T6" fmla="*/ 0 w 2079"/>
                    <a:gd name="T7" fmla="*/ 0 h 2719"/>
                    <a:gd name="T8" fmla="*/ 0 w 2079"/>
                    <a:gd name="T9" fmla="*/ 0 h 2719"/>
                    <a:gd name="T10" fmla="*/ 0 w 2079"/>
                    <a:gd name="T11" fmla="*/ 0 h 2719"/>
                    <a:gd name="T12" fmla="*/ 0 w 2079"/>
                    <a:gd name="T13" fmla="*/ 0 h 2719"/>
                    <a:gd name="T14" fmla="*/ 0 w 2079"/>
                    <a:gd name="T15" fmla="*/ 0 h 2719"/>
                    <a:gd name="T16" fmla="*/ 0 w 2079"/>
                    <a:gd name="T17" fmla="*/ 0 h 2719"/>
                    <a:gd name="T18" fmla="*/ 0 w 2079"/>
                    <a:gd name="T19" fmla="*/ 0 h 2719"/>
                    <a:gd name="T20" fmla="*/ 0 w 2079"/>
                    <a:gd name="T21" fmla="*/ 0 h 2719"/>
                    <a:gd name="T22" fmla="*/ 0 w 2079"/>
                    <a:gd name="T23" fmla="*/ 0 h 2719"/>
                    <a:gd name="T24" fmla="*/ 0 w 2079"/>
                    <a:gd name="T25" fmla="*/ 0 h 2719"/>
                    <a:gd name="T26" fmla="*/ 0 w 2079"/>
                    <a:gd name="T27" fmla="*/ 0 h 2719"/>
                    <a:gd name="T28" fmla="*/ 0 w 2079"/>
                    <a:gd name="T29" fmla="*/ 0 h 2719"/>
                    <a:gd name="T30" fmla="*/ 0 w 2079"/>
                    <a:gd name="T31" fmla="*/ 0 h 2719"/>
                    <a:gd name="T32" fmla="*/ 0 w 2079"/>
                    <a:gd name="T33" fmla="*/ 0 h 2719"/>
                    <a:gd name="T34" fmla="*/ 0 w 2079"/>
                    <a:gd name="T35" fmla="*/ 0 h 2719"/>
                    <a:gd name="T36" fmla="*/ 0 w 2079"/>
                    <a:gd name="T37" fmla="*/ 0 h 2719"/>
                    <a:gd name="T38" fmla="*/ 0 w 2079"/>
                    <a:gd name="T39" fmla="*/ 0 h 2719"/>
                    <a:gd name="T40" fmla="*/ 0 w 2079"/>
                    <a:gd name="T41" fmla="*/ 0 h 2719"/>
                    <a:gd name="T42" fmla="*/ 0 w 2079"/>
                    <a:gd name="T43" fmla="*/ 0 h 2719"/>
                    <a:gd name="T44" fmla="*/ 0 w 2079"/>
                    <a:gd name="T45" fmla="*/ 0 h 2719"/>
                    <a:gd name="T46" fmla="*/ 0 w 2079"/>
                    <a:gd name="T47" fmla="*/ 0 h 2719"/>
                    <a:gd name="T48" fmla="*/ 0 w 2079"/>
                    <a:gd name="T49" fmla="*/ 0 h 2719"/>
                    <a:gd name="T50" fmla="*/ 0 w 2079"/>
                    <a:gd name="T51" fmla="*/ 0 h 2719"/>
                    <a:gd name="T52" fmla="*/ 0 w 2079"/>
                    <a:gd name="T53" fmla="*/ 0 h 2719"/>
                    <a:gd name="T54" fmla="*/ 0 w 2079"/>
                    <a:gd name="T55" fmla="*/ 0 h 2719"/>
                    <a:gd name="T56" fmla="*/ 0 w 2079"/>
                    <a:gd name="T57" fmla="*/ 0 h 2719"/>
                    <a:gd name="T58" fmla="*/ 0 w 2079"/>
                    <a:gd name="T59" fmla="*/ 0 h 2719"/>
                    <a:gd name="T60" fmla="*/ 0 w 2079"/>
                    <a:gd name="T61" fmla="*/ 0 h 2719"/>
                    <a:gd name="T62" fmla="*/ 0 w 2079"/>
                    <a:gd name="T63" fmla="*/ 0 h 2719"/>
                    <a:gd name="T64" fmla="*/ 0 w 2079"/>
                    <a:gd name="T65" fmla="*/ 0 h 2719"/>
                    <a:gd name="T66" fmla="*/ 0 w 2079"/>
                    <a:gd name="T67" fmla="*/ 0 h 2719"/>
                    <a:gd name="T68" fmla="*/ 0 w 2079"/>
                    <a:gd name="T69" fmla="*/ 0 h 2719"/>
                    <a:gd name="T70" fmla="*/ 0 w 2079"/>
                    <a:gd name="T71" fmla="*/ 0 h 2719"/>
                    <a:gd name="T72" fmla="*/ 0 w 2079"/>
                    <a:gd name="T73" fmla="*/ 0 h 2719"/>
                    <a:gd name="T74" fmla="*/ 0 w 2079"/>
                    <a:gd name="T75" fmla="*/ 0 h 2719"/>
                    <a:gd name="T76" fmla="*/ 0 w 2079"/>
                    <a:gd name="T77" fmla="*/ 0 h 2719"/>
                    <a:gd name="T78" fmla="*/ 0 w 2079"/>
                    <a:gd name="T79" fmla="*/ 0 h 2719"/>
                    <a:gd name="T80" fmla="*/ 0 w 2079"/>
                    <a:gd name="T81" fmla="*/ 0 h 2719"/>
                    <a:gd name="T82" fmla="*/ 0 w 2079"/>
                    <a:gd name="T83" fmla="*/ 0 h 2719"/>
                    <a:gd name="T84" fmla="*/ 0 w 2079"/>
                    <a:gd name="T85" fmla="*/ 0 h 2719"/>
                    <a:gd name="T86" fmla="*/ 0 w 2079"/>
                    <a:gd name="T87" fmla="*/ 0 h 2719"/>
                    <a:gd name="T88" fmla="*/ 0 w 2079"/>
                    <a:gd name="T89" fmla="*/ 0 h 2719"/>
                    <a:gd name="T90" fmla="*/ 0 w 2079"/>
                    <a:gd name="T91" fmla="*/ 0 h 2719"/>
                    <a:gd name="T92" fmla="*/ 0 w 2079"/>
                    <a:gd name="T93" fmla="*/ 0 h 2719"/>
                    <a:gd name="T94" fmla="*/ 0 w 2079"/>
                    <a:gd name="T95" fmla="*/ 0 h 2719"/>
                    <a:gd name="T96" fmla="*/ 0 w 2079"/>
                    <a:gd name="T97" fmla="*/ 0 h 2719"/>
                    <a:gd name="T98" fmla="*/ 0 w 2079"/>
                    <a:gd name="T99" fmla="*/ 0 h 2719"/>
                    <a:gd name="T100" fmla="*/ 0 w 2079"/>
                    <a:gd name="T101" fmla="*/ 0 h 2719"/>
                    <a:gd name="T102" fmla="*/ 0 w 2079"/>
                    <a:gd name="T103" fmla="*/ 0 h 2719"/>
                    <a:gd name="T104" fmla="*/ 0 w 2079"/>
                    <a:gd name="T105" fmla="*/ 0 h 2719"/>
                    <a:gd name="T106" fmla="*/ 0 w 2079"/>
                    <a:gd name="T107" fmla="*/ 0 h 2719"/>
                    <a:gd name="T108" fmla="*/ 0 w 2079"/>
                    <a:gd name="T109" fmla="*/ 0 h 2719"/>
                    <a:gd name="T110" fmla="*/ 0 w 2079"/>
                    <a:gd name="T111" fmla="*/ 0 h 2719"/>
                    <a:gd name="T112" fmla="*/ 0 w 2079"/>
                    <a:gd name="T113" fmla="*/ 0 h 27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9" h="2719">
                      <a:moveTo>
                        <a:pt x="1" y="2504"/>
                      </a:moveTo>
                      <a:lnTo>
                        <a:pt x="3" y="2492"/>
                      </a:lnTo>
                      <a:lnTo>
                        <a:pt x="6" y="2482"/>
                      </a:lnTo>
                      <a:lnTo>
                        <a:pt x="9" y="2472"/>
                      </a:lnTo>
                      <a:lnTo>
                        <a:pt x="15" y="2462"/>
                      </a:lnTo>
                      <a:lnTo>
                        <a:pt x="20" y="2454"/>
                      </a:lnTo>
                      <a:lnTo>
                        <a:pt x="27" y="2446"/>
                      </a:lnTo>
                      <a:lnTo>
                        <a:pt x="34" y="2438"/>
                      </a:lnTo>
                      <a:lnTo>
                        <a:pt x="42" y="2431"/>
                      </a:lnTo>
                      <a:lnTo>
                        <a:pt x="50" y="2425"/>
                      </a:lnTo>
                      <a:lnTo>
                        <a:pt x="59" y="2420"/>
                      </a:lnTo>
                      <a:lnTo>
                        <a:pt x="68" y="2416"/>
                      </a:lnTo>
                      <a:lnTo>
                        <a:pt x="79" y="2412"/>
                      </a:lnTo>
                      <a:lnTo>
                        <a:pt x="89" y="2410"/>
                      </a:lnTo>
                      <a:lnTo>
                        <a:pt x="99" y="2408"/>
                      </a:lnTo>
                      <a:lnTo>
                        <a:pt x="111" y="2408"/>
                      </a:lnTo>
                      <a:lnTo>
                        <a:pt x="121" y="2409"/>
                      </a:lnTo>
                      <a:lnTo>
                        <a:pt x="228" y="2420"/>
                      </a:lnTo>
                      <a:lnTo>
                        <a:pt x="361" y="2436"/>
                      </a:lnTo>
                      <a:lnTo>
                        <a:pt x="511" y="2451"/>
                      </a:lnTo>
                      <a:lnTo>
                        <a:pt x="667" y="2468"/>
                      </a:lnTo>
                      <a:lnTo>
                        <a:pt x="819" y="2482"/>
                      </a:lnTo>
                      <a:lnTo>
                        <a:pt x="956" y="2493"/>
                      </a:lnTo>
                      <a:lnTo>
                        <a:pt x="1015" y="2498"/>
                      </a:lnTo>
                      <a:lnTo>
                        <a:pt x="1065" y="2501"/>
                      </a:lnTo>
                      <a:lnTo>
                        <a:pt x="1108" y="2503"/>
                      </a:lnTo>
                      <a:lnTo>
                        <a:pt x="1139" y="2503"/>
                      </a:lnTo>
                      <a:lnTo>
                        <a:pt x="1149" y="2502"/>
                      </a:lnTo>
                      <a:lnTo>
                        <a:pt x="1158" y="2501"/>
                      </a:lnTo>
                      <a:lnTo>
                        <a:pt x="1166" y="2499"/>
                      </a:lnTo>
                      <a:lnTo>
                        <a:pt x="1172" y="2495"/>
                      </a:lnTo>
                      <a:lnTo>
                        <a:pt x="1177" y="2493"/>
                      </a:lnTo>
                      <a:lnTo>
                        <a:pt x="1182" y="2489"/>
                      </a:lnTo>
                      <a:lnTo>
                        <a:pt x="1186" y="2486"/>
                      </a:lnTo>
                      <a:lnTo>
                        <a:pt x="1190" y="2483"/>
                      </a:lnTo>
                      <a:lnTo>
                        <a:pt x="1196" y="2477"/>
                      </a:lnTo>
                      <a:lnTo>
                        <a:pt x="1201" y="2469"/>
                      </a:lnTo>
                      <a:lnTo>
                        <a:pt x="1205" y="2461"/>
                      </a:lnTo>
                      <a:lnTo>
                        <a:pt x="1210" y="2452"/>
                      </a:lnTo>
                      <a:lnTo>
                        <a:pt x="1217" y="2431"/>
                      </a:lnTo>
                      <a:lnTo>
                        <a:pt x="1224" y="2409"/>
                      </a:lnTo>
                      <a:lnTo>
                        <a:pt x="1230" y="2383"/>
                      </a:lnTo>
                      <a:lnTo>
                        <a:pt x="1233" y="2355"/>
                      </a:lnTo>
                      <a:lnTo>
                        <a:pt x="1235" y="2325"/>
                      </a:lnTo>
                      <a:lnTo>
                        <a:pt x="1235" y="2294"/>
                      </a:lnTo>
                      <a:lnTo>
                        <a:pt x="1234" y="2220"/>
                      </a:lnTo>
                      <a:lnTo>
                        <a:pt x="1235" y="2104"/>
                      </a:lnTo>
                      <a:lnTo>
                        <a:pt x="1237" y="1960"/>
                      </a:lnTo>
                      <a:lnTo>
                        <a:pt x="1239" y="1804"/>
                      </a:lnTo>
                      <a:lnTo>
                        <a:pt x="1241" y="1652"/>
                      </a:lnTo>
                      <a:lnTo>
                        <a:pt x="1243" y="1520"/>
                      </a:lnTo>
                      <a:lnTo>
                        <a:pt x="1245" y="1424"/>
                      </a:lnTo>
                      <a:lnTo>
                        <a:pt x="1245" y="1381"/>
                      </a:lnTo>
                      <a:lnTo>
                        <a:pt x="1246" y="1371"/>
                      </a:lnTo>
                      <a:lnTo>
                        <a:pt x="1248" y="1360"/>
                      </a:lnTo>
                      <a:lnTo>
                        <a:pt x="1250" y="1350"/>
                      </a:lnTo>
                      <a:lnTo>
                        <a:pt x="1254" y="1341"/>
                      </a:lnTo>
                      <a:lnTo>
                        <a:pt x="1259" y="1331"/>
                      </a:lnTo>
                      <a:lnTo>
                        <a:pt x="1264" y="1322"/>
                      </a:lnTo>
                      <a:lnTo>
                        <a:pt x="1270" y="1315"/>
                      </a:lnTo>
                      <a:lnTo>
                        <a:pt x="1277" y="1306"/>
                      </a:lnTo>
                      <a:lnTo>
                        <a:pt x="1284" y="1300"/>
                      </a:lnTo>
                      <a:lnTo>
                        <a:pt x="1293" y="1294"/>
                      </a:lnTo>
                      <a:lnTo>
                        <a:pt x="1301" y="1289"/>
                      </a:lnTo>
                      <a:lnTo>
                        <a:pt x="1310" y="1284"/>
                      </a:lnTo>
                      <a:lnTo>
                        <a:pt x="1320" y="1281"/>
                      </a:lnTo>
                      <a:lnTo>
                        <a:pt x="1330" y="1278"/>
                      </a:lnTo>
                      <a:lnTo>
                        <a:pt x="1340" y="1275"/>
                      </a:lnTo>
                      <a:lnTo>
                        <a:pt x="1351" y="1274"/>
                      </a:lnTo>
                      <a:lnTo>
                        <a:pt x="1398" y="1273"/>
                      </a:lnTo>
                      <a:lnTo>
                        <a:pt x="1458" y="1271"/>
                      </a:lnTo>
                      <a:lnTo>
                        <a:pt x="1527" y="1268"/>
                      </a:lnTo>
                      <a:lnTo>
                        <a:pt x="1600" y="1265"/>
                      </a:lnTo>
                      <a:lnTo>
                        <a:pt x="1672" y="1261"/>
                      </a:lnTo>
                      <a:lnTo>
                        <a:pt x="1739" y="1257"/>
                      </a:lnTo>
                      <a:lnTo>
                        <a:pt x="1797" y="1252"/>
                      </a:lnTo>
                      <a:lnTo>
                        <a:pt x="1842" y="1245"/>
                      </a:lnTo>
                      <a:lnTo>
                        <a:pt x="1844" y="1245"/>
                      </a:lnTo>
                      <a:lnTo>
                        <a:pt x="1847" y="1244"/>
                      </a:lnTo>
                      <a:lnTo>
                        <a:pt x="1850" y="1243"/>
                      </a:lnTo>
                      <a:lnTo>
                        <a:pt x="1852" y="1242"/>
                      </a:lnTo>
                      <a:lnTo>
                        <a:pt x="1855" y="1241"/>
                      </a:lnTo>
                      <a:lnTo>
                        <a:pt x="1857" y="1240"/>
                      </a:lnTo>
                      <a:lnTo>
                        <a:pt x="1858" y="1239"/>
                      </a:lnTo>
                      <a:lnTo>
                        <a:pt x="1859" y="1237"/>
                      </a:lnTo>
                      <a:lnTo>
                        <a:pt x="1861" y="1232"/>
                      </a:lnTo>
                      <a:lnTo>
                        <a:pt x="1862" y="1226"/>
                      </a:lnTo>
                      <a:lnTo>
                        <a:pt x="1862" y="1218"/>
                      </a:lnTo>
                      <a:lnTo>
                        <a:pt x="1862" y="1207"/>
                      </a:lnTo>
                      <a:lnTo>
                        <a:pt x="1860" y="1197"/>
                      </a:lnTo>
                      <a:lnTo>
                        <a:pt x="1856" y="1184"/>
                      </a:lnTo>
                      <a:lnTo>
                        <a:pt x="1851" y="1171"/>
                      </a:lnTo>
                      <a:lnTo>
                        <a:pt x="1845" y="1157"/>
                      </a:lnTo>
                      <a:lnTo>
                        <a:pt x="1296" y="160"/>
                      </a:lnTo>
                      <a:lnTo>
                        <a:pt x="1291" y="150"/>
                      </a:lnTo>
                      <a:lnTo>
                        <a:pt x="1287" y="140"/>
                      </a:lnTo>
                      <a:lnTo>
                        <a:pt x="1284" y="130"/>
                      </a:lnTo>
                      <a:lnTo>
                        <a:pt x="1282" y="118"/>
                      </a:lnTo>
                      <a:lnTo>
                        <a:pt x="1281" y="108"/>
                      </a:lnTo>
                      <a:lnTo>
                        <a:pt x="1282" y="98"/>
                      </a:lnTo>
                      <a:lnTo>
                        <a:pt x="1283" y="87"/>
                      </a:lnTo>
                      <a:lnTo>
                        <a:pt x="1287" y="77"/>
                      </a:lnTo>
                      <a:lnTo>
                        <a:pt x="1290" y="68"/>
                      </a:lnTo>
                      <a:lnTo>
                        <a:pt x="1294" y="59"/>
                      </a:lnTo>
                      <a:lnTo>
                        <a:pt x="1299" y="49"/>
                      </a:lnTo>
                      <a:lnTo>
                        <a:pt x="1305" y="41"/>
                      </a:lnTo>
                      <a:lnTo>
                        <a:pt x="1311" y="33"/>
                      </a:lnTo>
                      <a:lnTo>
                        <a:pt x="1320" y="25"/>
                      </a:lnTo>
                      <a:lnTo>
                        <a:pt x="1328" y="18"/>
                      </a:lnTo>
                      <a:lnTo>
                        <a:pt x="1337" y="13"/>
                      </a:lnTo>
                      <a:lnTo>
                        <a:pt x="1348" y="8"/>
                      </a:lnTo>
                      <a:lnTo>
                        <a:pt x="1358" y="4"/>
                      </a:lnTo>
                      <a:lnTo>
                        <a:pt x="1368" y="2"/>
                      </a:lnTo>
                      <a:lnTo>
                        <a:pt x="1379" y="0"/>
                      </a:lnTo>
                      <a:lnTo>
                        <a:pt x="1389" y="0"/>
                      </a:lnTo>
                      <a:lnTo>
                        <a:pt x="1399" y="0"/>
                      </a:lnTo>
                      <a:lnTo>
                        <a:pt x="1410" y="2"/>
                      </a:lnTo>
                      <a:lnTo>
                        <a:pt x="1420" y="4"/>
                      </a:lnTo>
                      <a:lnTo>
                        <a:pt x="1430" y="7"/>
                      </a:lnTo>
                      <a:lnTo>
                        <a:pt x="1440" y="11"/>
                      </a:lnTo>
                      <a:lnTo>
                        <a:pt x="1448" y="16"/>
                      </a:lnTo>
                      <a:lnTo>
                        <a:pt x="1457" y="22"/>
                      </a:lnTo>
                      <a:lnTo>
                        <a:pt x="1464" y="30"/>
                      </a:lnTo>
                      <a:lnTo>
                        <a:pt x="1473" y="37"/>
                      </a:lnTo>
                      <a:lnTo>
                        <a:pt x="1479" y="46"/>
                      </a:lnTo>
                      <a:lnTo>
                        <a:pt x="1485" y="55"/>
                      </a:lnTo>
                      <a:lnTo>
                        <a:pt x="2036" y="1055"/>
                      </a:lnTo>
                      <a:lnTo>
                        <a:pt x="2044" y="1073"/>
                      </a:lnTo>
                      <a:lnTo>
                        <a:pt x="2053" y="1090"/>
                      </a:lnTo>
                      <a:lnTo>
                        <a:pt x="2059" y="1109"/>
                      </a:lnTo>
                      <a:lnTo>
                        <a:pt x="2065" y="1127"/>
                      </a:lnTo>
                      <a:lnTo>
                        <a:pt x="2070" y="1145"/>
                      </a:lnTo>
                      <a:lnTo>
                        <a:pt x="2073" y="1164"/>
                      </a:lnTo>
                      <a:lnTo>
                        <a:pt x="2077" y="1181"/>
                      </a:lnTo>
                      <a:lnTo>
                        <a:pt x="2079" y="1199"/>
                      </a:lnTo>
                      <a:lnTo>
                        <a:pt x="2079" y="1218"/>
                      </a:lnTo>
                      <a:lnTo>
                        <a:pt x="2079" y="1235"/>
                      </a:lnTo>
                      <a:lnTo>
                        <a:pt x="2078" y="1252"/>
                      </a:lnTo>
                      <a:lnTo>
                        <a:pt x="2074" y="1269"/>
                      </a:lnTo>
                      <a:lnTo>
                        <a:pt x="2071" y="1286"/>
                      </a:lnTo>
                      <a:lnTo>
                        <a:pt x="2066" y="1302"/>
                      </a:lnTo>
                      <a:lnTo>
                        <a:pt x="2061" y="1318"/>
                      </a:lnTo>
                      <a:lnTo>
                        <a:pt x="2054" y="1332"/>
                      </a:lnTo>
                      <a:lnTo>
                        <a:pt x="2048" y="1345"/>
                      </a:lnTo>
                      <a:lnTo>
                        <a:pt x="2040" y="1357"/>
                      </a:lnTo>
                      <a:lnTo>
                        <a:pt x="2032" y="1368"/>
                      </a:lnTo>
                      <a:lnTo>
                        <a:pt x="2024" y="1379"/>
                      </a:lnTo>
                      <a:lnTo>
                        <a:pt x="2014" y="1389"/>
                      </a:lnTo>
                      <a:lnTo>
                        <a:pt x="2005" y="1398"/>
                      </a:lnTo>
                      <a:lnTo>
                        <a:pt x="1995" y="1408"/>
                      </a:lnTo>
                      <a:lnTo>
                        <a:pt x="1983" y="1416"/>
                      </a:lnTo>
                      <a:lnTo>
                        <a:pt x="1972" y="1423"/>
                      </a:lnTo>
                      <a:lnTo>
                        <a:pt x="1960" y="1431"/>
                      </a:lnTo>
                      <a:lnTo>
                        <a:pt x="1947" y="1437"/>
                      </a:lnTo>
                      <a:lnTo>
                        <a:pt x="1935" y="1443"/>
                      </a:lnTo>
                      <a:lnTo>
                        <a:pt x="1920" y="1448"/>
                      </a:lnTo>
                      <a:lnTo>
                        <a:pt x="1907" y="1452"/>
                      </a:lnTo>
                      <a:lnTo>
                        <a:pt x="1892" y="1456"/>
                      </a:lnTo>
                      <a:lnTo>
                        <a:pt x="1878" y="1458"/>
                      </a:lnTo>
                      <a:lnTo>
                        <a:pt x="1840" y="1465"/>
                      </a:lnTo>
                      <a:lnTo>
                        <a:pt x="1792" y="1469"/>
                      </a:lnTo>
                      <a:lnTo>
                        <a:pt x="1739" y="1474"/>
                      </a:lnTo>
                      <a:lnTo>
                        <a:pt x="1683" y="1477"/>
                      </a:lnTo>
                      <a:lnTo>
                        <a:pt x="1625" y="1481"/>
                      </a:lnTo>
                      <a:lnTo>
                        <a:pt x="1566" y="1483"/>
                      </a:lnTo>
                      <a:lnTo>
                        <a:pt x="1511" y="1486"/>
                      </a:lnTo>
                      <a:lnTo>
                        <a:pt x="1460" y="1487"/>
                      </a:lnTo>
                      <a:lnTo>
                        <a:pt x="1458" y="1580"/>
                      </a:lnTo>
                      <a:lnTo>
                        <a:pt x="1457" y="1691"/>
                      </a:lnTo>
                      <a:lnTo>
                        <a:pt x="1455" y="1812"/>
                      </a:lnTo>
                      <a:lnTo>
                        <a:pt x="1453" y="1935"/>
                      </a:lnTo>
                      <a:lnTo>
                        <a:pt x="1452" y="2052"/>
                      </a:lnTo>
                      <a:lnTo>
                        <a:pt x="1451" y="2155"/>
                      </a:lnTo>
                      <a:lnTo>
                        <a:pt x="1451" y="2236"/>
                      </a:lnTo>
                      <a:lnTo>
                        <a:pt x="1451" y="2289"/>
                      </a:lnTo>
                      <a:lnTo>
                        <a:pt x="1451" y="2324"/>
                      </a:lnTo>
                      <a:lnTo>
                        <a:pt x="1449" y="2363"/>
                      </a:lnTo>
                      <a:lnTo>
                        <a:pt x="1447" y="2385"/>
                      </a:lnTo>
                      <a:lnTo>
                        <a:pt x="1445" y="2408"/>
                      </a:lnTo>
                      <a:lnTo>
                        <a:pt x="1441" y="2430"/>
                      </a:lnTo>
                      <a:lnTo>
                        <a:pt x="1435" y="2454"/>
                      </a:lnTo>
                      <a:lnTo>
                        <a:pt x="1429" y="2478"/>
                      </a:lnTo>
                      <a:lnTo>
                        <a:pt x="1423" y="2501"/>
                      </a:lnTo>
                      <a:lnTo>
                        <a:pt x="1414" y="2524"/>
                      </a:lnTo>
                      <a:lnTo>
                        <a:pt x="1403" y="2547"/>
                      </a:lnTo>
                      <a:lnTo>
                        <a:pt x="1392" y="2570"/>
                      </a:lnTo>
                      <a:lnTo>
                        <a:pt x="1379" y="2592"/>
                      </a:lnTo>
                      <a:lnTo>
                        <a:pt x="1364" y="2612"/>
                      </a:lnTo>
                      <a:lnTo>
                        <a:pt x="1346" y="2632"/>
                      </a:lnTo>
                      <a:lnTo>
                        <a:pt x="1337" y="2641"/>
                      </a:lnTo>
                      <a:lnTo>
                        <a:pt x="1327" y="2652"/>
                      </a:lnTo>
                      <a:lnTo>
                        <a:pt x="1315" y="2660"/>
                      </a:lnTo>
                      <a:lnTo>
                        <a:pt x="1304" y="2668"/>
                      </a:lnTo>
                      <a:lnTo>
                        <a:pt x="1293" y="2676"/>
                      </a:lnTo>
                      <a:lnTo>
                        <a:pt x="1281" y="2683"/>
                      </a:lnTo>
                      <a:lnTo>
                        <a:pt x="1269" y="2690"/>
                      </a:lnTo>
                      <a:lnTo>
                        <a:pt x="1257" y="2695"/>
                      </a:lnTo>
                      <a:lnTo>
                        <a:pt x="1243" y="2700"/>
                      </a:lnTo>
                      <a:lnTo>
                        <a:pt x="1230" y="2705"/>
                      </a:lnTo>
                      <a:lnTo>
                        <a:pt x="1216" y="2708"/>
                      </a:lnTo>
                      <a:lnTo>
                        <a:pt x="1203" y="2713"/>
                      </a:lnTo>
                      <a:lnTo>
                        <a:pt x="1188" y="2715"/>
                      </a:lnTo>
                      <a:lnTo>
                        <a:pt x="1174" y="2717"/>
                      </a:lnTo>
                      <a:lnTo>
                        <a:pt x="1159" y="2718"/>
                      </a:lnTo>
                      <a:lnTo>
                        <a:pt x="1145" y="2719"/>
                      </a:lnTo>
                      <a:lnTo>
                        <a:pt x="1103" y="2719"/>
                      </a:lnTo>
                      <a:lnTo>
                        <a:pt x="1050" y="2717"/>
                      </a:lnTo>
                      <a:lnTo>
                        <a:pt x="984" y="2713"/>
                      </a:lnTo>
                      <a:lnTo>
                        <a:pt x="910" y="2706"/>
                      </a:lnTo>
                      <a:lnTo>
                        <a:pt x="743" y="2692"/>
                      </a:lnTo>
                      <a:lnTo>
                        <a:pt x="566" y="2674"/>
                      </a:lnTo>
                      <a:lnTo>
                        <a:pt x="396" y="2657"/>
                      </a:lnTo>
                      <a:lnTo>
                        <a:pt x="249" y="2640"/>
                      </a:lnTo>
                      <a:lnTo>
                        <a:pt x="144" y="2629"/>
                      </a:lnTo>
                      <a:lnTo>
                        <a:pt x="96" y="2624"/>
                      </a:lnTo>
                      <a:lnTo>
                        <a:pt x="86" y="2622"/>
                      </a:lnTo>
                      <a:lnTo>
                        <a:pt x="75" y="2619"/>
                      </a:lnTo>
                      <a:lnTo>
                        <a:pt x="65" y="2614"/>
                      </a:lnTo>
                      <a:lnTo>
                        <a:pt x="56" y="2610"/>
                      </a:lnTo>
                      <a:lnTo>
                        <a:pt x="47" y="2604"/>
                      </a:lnTo>
                      <a:lnTo>
                        <a:pt x="38" y="2598"/>
                      </a:lnTo>
                      <a:lnTo>
                        <a:pt x="31" y="2591"/>
                      </a:lnTo>
                      <a:lnTo>
                        <a:pt x="24" y="2583"/>
                      </a:lnTo>
                      <a:lnTo>
                        <a:pt x="18" y="2575"/>
                      </a:lnTo>
                      <a:lnTo>
                        <a:pt x="13" y="2566"/>
                      </a:lnTo>
                      <a:lnTo>
                        <a:pt x="8" y="2556"/>
                      </a:lnTo>
                      <a:lnTo>
                        <a:pt x="5" y="2546"/>
                      </a:lnTo>
                      <a:lnTo>
                        <a:pt x="2" y="2536"/>
                      </a:lnTo>
                      <a:lnTo>
                        <a:pt x="1" y="2525"/>
                      </a:lnTo>
                      <a:lnTo>
                        <a:pt x="0" y="2514"/>
                      </a:lnTo>
                      <a:lnTo>
                        <a:pt x="1" y="25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0" name="Freeform 2077">
                  <a:extLst>
                    <a:ext uri="{FF2B5EF4-FFF2-40B4-BE49-F238E27FC236}">
                      <a16:creationId xmlns:a16="http://schemas.microsoft.com/office/drawing/2014/main" id="{2C0DEA4D-E98A-44FB-A1C9-F0F47EF54AB3}"/>
                    </a:ext>
                  </a:extLst>
                </p:cNvPr>
                <p:cNvSpPr>
                  <a:spLocks/>
                </p:cNvSpPr>
                <p:nvPr/>
              </p:nvSpPr>
              <p:spPr bwMode="auto">
                <a:xfrm>
                  <a:off x="1839" y="3126"/>
                  <a:ext cx="72" cy="34"/>
                </a:xfrm>
                <a:custGeom>
                  <a:avLst/>
                  <a:gdLst>
                    <a:gd name="T0" fmla="*/ 0 w 1087"/>
                    <a:gd name="T1" fmla="*/ 0 h 507"/>
                    <a:gd name="T2" fmla="*/ 0 w 1087"/>
                    <a:gd name="T3" fmla="*/ 0 h 507"/>
                    <a:gd name="T4" fmla="*/ 0 w 1087"/>
                    <a:gd name="T5" fmla="*/ 0 h 507"/>
                    <a:gd name="T6" fmla="*/ 0 w 1087"/>
                    <a:gd name="T7" fmla="*/ 0 h 507"/>
                    <a:gd name="T8" fmla="*/ 0 w 1087"/>
                    <a:gd name="T9" fmla="*/ 0 h 507"/>
                    <a:gd name="T10" fmla="*/ 0 w 1087"/>
                    <a:gd name="T11" fmla="*/ 0 h 507"/>
                    <a:gd name="T12" fmla="*/ 0 w 1087"/>
                    <a:gd name="T13" fmla="*/ 0 h 507"/>
                    <a:gd name="T14" fmla="*/ 0 w 1087"/>
                    <a:gd name="T15" fmla="*/ 0 h 507"/>
                    <a:gd name="T16" fmla="*/ 0 w 1087"/>
                    <a:gd name="T17" fmla="*/ 0 h 507"/>
                    <a:gd name="T18" fmla="*/ 0 w 1087"/>
                    <a:gd name="T19" fmla="*/ 0 h 507"/>
                    <a:gd name="T20" fmla="*/ 0 w 1087"/>
                    <a:gd name="T21" fmla="*/ 0 h 507"/>
                    <a:gd name="T22" fmla="*/ 0 w 1087"/>
                    <a:gd name="T23" fmla="*/ 0 h 507"/>
                    <a:gd name="T24" fmla="*/ 0 w 1087"/>
                    <a:gd name="T25" fmla="*/ 0 h 507"/>
                    <a:gd name="T26" fmla="*/ 0 w 1087"/>
                    <a:gd name="T27" fmla="*/ 0 h 507"/>
                    <a:gd name="T28" fmla="*/ 0 w 1087"/>
                    <a:gd name="T29" fmla="*/ 0 h 507"/>
                    <a:gd name="T30" fmla="*/ 0 w 1087"/>
                    <a:gd name="T31" fmla="*/ 0 h 507"/>
                    <a:gd name="T32" fmla="*/ 0 w 1087"/>
                    <a:gd name="T33" fmla="*/ 0 h 507"/>
                    <a:gd name="T34" fmla="*/ 0 w 1087"/>
                    <a:gd name="T35" fmla="*/ 0 h 507"/>
                    <a:gd name="T36" fmla="*/ 0 w 1087"/>
                    <a:gd name="T37" fmla="*/ 0 h 507"/>
                    <a:gd name="T38" fmla="*/ 0 w 1087"/>
                    <a:gd name="T39" fmla="*/ 0 h 507"/>
                    <a:gd name="T40" fmla="*/ 0 w 1087"/>
                    <a:gd name="T41" fmla="*/ 0 h 507"/>
                    <a:gd name="T42" fmla="*/ 0 w 1087"/>
                    <a:gd name="T43" fmla="*/ 0 h 507"/>
                    <a:gd name="T44" fmla="*/ 0 w 1087"/>
                    <a:gd name="T45" fmla="*/ 0 h 507"/>
                    <a:gd name="T46" fmla="*/ 0 w 1087"/>
                    <a:gd name="T47" fmla="*/ 0 h 507"/>
                    <a:gd name="T48" fmla="*/ 0 w 1087"/>
                    <a:gd name="T49" fmla="*/ 0 h 507"/>
                    <a:gd name="T50" fmla="*/ 0 w 1087"/>
                    <a:gd name="T51" fmla="*/ 0 h 507"/>
                    <a:gd name="T52" fmla="*/ 0 w 1087"/>
                    <a:gd name="T53" fmla="*/ 0 h 507"/>
                    <a:gd name="T54" fmla="*/ 0 w 1087"/>
                    <a:gd name="T55" fmla="*/ 0 h 507"/>
                    <a:gd name="T56" fmla="*/ 0 w 1087"/>
                    <a:gd name="T57" fmla="*/ 0 h 507"/>
                    <a:gd name="T58" fmla="*/ 0 w 1087"/>
                    <a:gd name="T59" fmla="*/ 0 h 507"/>
                    <a:gd name="T60" fmla="*/ 0 w 1087"/>
                    <a:gd name="T61" fmla="*/ 0 h 507"/>
                    <a:gd name="T62" fmla="*/ 0 w 1087"/>
                    <a:gd name="T63" fmla="*/ 0 h 507"/>
                    <a:gd name="T64" fmla="*/ 0 w 1087"/>
                    <a:gd name="T65" fmla="*/ 0 h 507"/>
                    <a:gd name="T66" fmla="*/ 0 w 1087"/>
                    <a:gd name="T67" fmla="*/ 0 h 507"/>
                    <a:gd name="T68" fmla="*/ 0 w 1087"/>
                    <a:gd name="T69" fmla="*/ 0 h 507"/>
                    <a:gd name="T70" fmla="*/ 0 w 1087"/>
                    <a:gd name="T71" fmla="*/ 0 h 507"/>
                    <a:gd name="T72" fmla="*/ 0 w 1087"/>
                    <a:gd name="T73" fmla="*/ 0 h 507"/>
                    <a:gd name="T74" fmla="*/ 0 w 1087"/>
                    <a:gd name="T75" fmla="*/ 0 h 507"/>
                    <a:gd name="T76" fmla="*/ 0 w 1087"/>
                    <a:gd name="T77" fmla="*/ 0 h 507"/>
                    <a:gd name="T78" fmla="*/ 0 w 1087"/>
                    <a:gd name="T79" fmla="*/ 0 h 507"/>
                    <a:gd name="T80" fmla="*/ 0 w 1087"/>
                    <a:gd name="T81" fmla="*/ 0 h 507"/>
                    <a:gd name="T82" fmla="*/ 0 w 1087"/>
                    <a:gd name="T83" fmla="*/ 0 h 507"/>
                    <a:gd name="T84" fmla="*/ 0 w 1087"/>
                    <a:gd name="T85" fmla="*/ 0 h 507"/>
                    <a:gd name="T86" fmla="*/ 0 w 1087"/>
                    <a:gd name="T87" fmla="*/ 0 h 507"/>
                    <a:gd name="T88" fmla="*/ 0 w 1087"/>
                    <a:gd name="T89" fmla="*/ 0 h 507"/>
                    <a:gd name="T90" fmla="*/ 0 w 1087"/>
                    <a:gd name="T91" fmla="*/ 0 h 507"/>
                    <a:gd name="T92" fmla="*/ 0 w 1087"/>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7" h="507">
                      <a:moveTo>
                        <a:pt x="909" y="389"/>
                      </a:moveTo>
                      <a:lnTo>
                        <a:pt x="879" y="364"/>
                      </a:lnTo>
                      <a:lnTo>
                        <a:pt x="852" y="342"/>
                      </a:lnTo>
                      <a:lnTo>
                        <a:pt x="825" y="322"/>
                      </a:lnTo>
                      <a:lnTo>
                        <a:pt x="800" y="303"/>
                      </a:lnTo>
                      <a:lnTo>
                        <a:pt x="778" y="288"/>
                      </a:lnTo>
                      <a:lnTo>
                        <a:pt x="755" y="274"/>
                      </a:lnTo>
                      <a:lnTo>
                        <a:pt x="734" y="261"/>
                      </a:lnTo>
                      <a:lnTo>
                        <a:pt x="714" y="250"/>
                      </a:lnTo>
                      <a:lnTo>
                        <a:pt x="694" y="241"/>
                      </a:lnTo>
                      <a:lnTo>
                        <a:pt x="674" y="233"/>
                      </a:lnTo>
                      <a:lnTo>
                        <a:pt x="655" y="227"/>
                      </a:lnTo>
                      <a:lnTo>
                        <a:pt x="636" y="223"/>
                      </a:lnTo>
                      <a:lnTo>
                        <a:pt x="616" y="220"/>
                      </a:lnTo>
                      <a:lnTo>
                        <a:pt x="598" y="218"/>
                      </a:lnTo>
                      <a:lnTo>
                        <a:pt x="577" y="217"/>
                      </a:lnTo>
                      <a:lnTo>
                        <a:pt x="557" y="217"/>
                      </a:lnTo>
                      <a:lnTo>
                        <a:pt x="535" y="218"/>
                      </a:lnTo>
                      <a:lnTo>
                        <a:pt x="512" y="222"/>
                      </a:lnTo>
                      <a:lnTo>
                        <a:pt x="487" y="228"/>
                      </a:lnTo>
                      <a:lnTo>
                        <a:pt x="463" y="236"/>
                      </a:lnTo>
                      <a:lnTo>
                        <a:pt x="439" y="247"/>
                      </a:lnTo>
                      <a:lnTo>
                        <a:pt x="414" y="259"/>
                      </a:lnTo>
                      <a:lnTo>
                        <a:pt x="390" y="272"/>
                      </a:lnTo>
                      <a:lnTo>
                        <a:pt x="365" y="288"/>
                      </a:lnTo>
                      <a:lnTo>
                        <a:pt x="341" y="306"/>
                      </a:lnTo>
                      <a:lnTo>
                        <a:pt x="319" y="323"/>
                      </a:lnTo>
                      <a:lnTo>
                        <a:pt x="296" y="343"/>
                      </a:lnTo>
                      <a:lnTo>
                        <a:pt x="274" y="364"/>
                      </a:lnTo>
                      <a:lnTo>
                        <a:pt x="253" y="386"/>
                      </a:lnTo>
                      <a:lnTo>
                        <a:pt x="234" y="409"/>
                      </a:lnTo>
                      <a:lnTo>
                        <a:pt x="216" y="433"/>
                      </a:lnTo>
                      <a:lnTo>
                        <a:pt x="200" y="457"/>
                      </a:lnTo>
                      <a:lnTo>
                        <a:pt x="193" y="466"/>
                      </a:lnTo>
                      <a:lnTo>
                        <a:pt x="186" y="474"/>
                      </a:lnTo>
                      <a:lnTo>
                        <a:pt x="178" y="481"/>
                      </a:lnTo>
                      <a:lnTo>
                        <a:pt x="170" y="488"/>
                      </a:lnTo>
                      <a:lnTo>
                        <a:pt x="161" y="494"/>
                      </a:lnTo>
                      <a:lnTo>
                        <a:pt x="152" y="498"/>
                      </a:lnTo>
                      <a:lnTo>
                        <a:pt x="142" y="502"/>
                      </a:lnTo>
                      <a:lnTo>
                        <a:pt x="132" y="505"/>
                      </a:lnTo>
                      <a:lnTo>
                        <a:pt x="122" y="506"/>
                      </a:lnTo>
                      <a:lnTo>
                        <a:pt x="112" y="507"/>
                      </a:lnTo>
                      <a:lnTo>
                        <a:pt x="101" y="507"/>
                      </a:lnTo>
                      <a:lnTo>
                        <a:pt x="90" y="506"/>
                      </a:lnTo>
                      <a:lnTo>
                        <a:pt x="80" y="504"/>
                      </a:lnTo>
                      <a:lnTo>
                        <a:pt x="70" y="501"/>
                      </a:lnTo>
                      <a:lnTo>
                        <a:pt x="60" y="496"/>
                      </a:lnTo>
                      <a:lnTo>
                        <a:pt x="51" y="491"/>
                      </a:lnTo>
                      <a:lnTo>
                        <a:pt x="41" y="484"/>
                      </a:lnTo>
                      <a:lnTo>
                        <a:pt x="33" y="477"/>
                      </a:lnTo>
                      <a:lnTo>
                        <a:pt x="26" y="470"/>
                      </a:lnTo>
                      <a:lnTo>
                        <a:pt x="20" y="461"/>
                      </a:lnTo>
                      <a:lnTo>
                        <a:pt x="14" y="452"/>
                      </a:lnTo>
                      <a:lnTo>
                        <a:pt x="9" y="443"/>
                      </a:lnTo>
                      <a:lnTo>
                        <a:pt x="5" y="433"/>
                      </a:lnTo>
                      <a:lnTo>
                        <a:pt x="2" y="423"/>
                      </a:lnTo>
                      <a:lnTo>
                        <a:pt x="0" y="413"/>
                      </a:lnTo>
                      <a:lnTo>
                        <a:pt x="0" y="403"/>
                      </a:lnTo>
                      <a:lnTo>
                        <a:pt x="0" y="392"/>
                      </a:lnTo>
                      <a:lnTo>
                        <a:pt x="1" y="382"/>
                      </a:lnTo>
                      <a:lnTo>
                        <a:pt x="3" y="372"/>
                      </a:lnTo>
                      <a:lnTo>
                        <a:pt x="6" y="361"/>
                      </a:lnTo>
                      <a:lnTo>
                        <a:pt x="11" y="351"/>
                      </a:lnTo>
                      <a:lnTo>
                        <a:pt x="17" y="342"/>
                      </a:lnTo>
                      <a:lnTo>
                        <a:pt x="28" y="323"/>
                      </a:lnTo>
                      <a:lnTo>
                        <a:pt x="40" y="306"/>
                      </a:lnTo>
                      <a:lnTo>
                        <a:pt x="54" y="288"/>
                      </a:lnTo>
                      <a:lnTo>
                        <a:pt x="67" y="270"/>
                      </a:lnTo>
                      <a:lnTo>
                        <a:pt x="81" y="254"/>
                      </a:lnTo>
                      <a:lnTo>
                        <a:pt x="95" y="237"/>
                      </a:lnTo>
                      <a:lnTo>
                        <a:pt x="110" y="222"/>
                      </a:lnTo>
                      <a:lnTo>
                        <a:pt x="125" y="206"/>
                      </a:lnTo>
                      <a:lnTo>
                        <a:pt x="141" y="191"/>
                      </a:lnTo>
                      <a:lnTo>
                        <a:pt x="156" y="176"/>
                      </a:lnTo>
                      <a:lnTo>
                        <a:pt x="173" y="163"/>
                      </a:lnTo>
                      <a:lnTo>
                        <a:pt x="189" y="148"/>
                      </a:lnTo>
                      <a:lnTo>
                        <a:pt x="223" y="123"/>
                      </a:lnTo>
                      <a:lnTo>
                        <a:pt x="259" y="99"/>
                      </a:lnTo>
                      <a:lnTo>
                        <a:pt x="294" y="78"/>
                      </a:lnTo>
                      <a:lnTo>
                        <a:pt x="331" y="58"/>
                      </a:lnTo>
                      <a:lnTo>
                        <a:pt x="349" y="50"/>
                      </a:lnTo>
                      <a:lnTo>
                        <a:pt x="367" y="42"/>
                      </a:lnTo>
                      <a:lnTo>
                        <a:pt x="386" y="35"/>
                      </a:lnTo>
                      <a:lnTo>
                        <a:pt x="404" y="27"/>
                      </a:lnTo>
                      <a:lnTo>
                        <a:pt x="423" y="22"/>
                      </a:lnTo>
                      <a:lnTo>
                        <a:pt x="442" y="17"/>
                      </a:lnTo>
                      <a:lnTo>
                        <a:pt x="460" y="12"/>
                      </a:lnTo>
                      <a:lnTo>
                        <a:pt x="479" y="8"/>
                      </a:lnTo>
                      <a:lnTo>
                        <a:pt x="496" y="5"/>
                      </a:lnTo>
                      <a:lnTo>
                        <a:pt x="515" y="3"/>
                      </a:lnTo>
                      <a:lnTo>
                        <a:pt x="534" y="1"/>
                      </a:lnTo>
                      <a:lnTo>
                        <a:pt x="551" y="0"/>
                      </a:lnTo>
                      <a:lnTo>
                        <a:pt x="586" y="0"/>
                      </a:lnTo>
                      <a:lnTo>
                        <a:pt x="619" y="2"/>
                      </a:lnTo>
                      <a:lnTo>
                        <a:pt x="653" y="6"/>
                      </a:lnTo>
                      <a:lnTo>
                        <a:pt x="684" y="11"/>
                      </a:lnTo>
                      <a:lnTo>
                        <a:pt x="715" y="19"/>
                      </a:lnTo>
                      <a:lnTo>
                        <a:pt x="745" y="28"/>
                      </a:lnTo>
                      <a:lnTo>
                        <a:pt x="774" y="40"/>
                      </a:lnTo>
                      <a:lnTo>
                        <a:pt x="804" y="53"/>
                      </a:lnTo>
                      <a:lnTo>
                        <a:pt x="832" y="68"/>
                      </a:lnTo>
                      <a:lnTo>
                        <a:pt x="861" y="84"/>
                      </a:lnTo>
                      <a:lnTo>
                        <a:pt x="891" y="103"/>
                      </a:lnTo>
                      <a:lnTo>
                        <a:pt x="921" y="124"/>
                      </a:lnTo>
                      <a:lnTo>
                        <a:pt x="951" y="146"/>
                      </a:lnTo>
                      <a:lnTo>
                        <a:pt x="982" y="170"/>
                      </a:lnTo>
                      <a:lnTo>
                        <a:pt x="1016" y="196"/>
                      </a:lnTo>
                      <a:lnTo>
                        <a:pt x="1049" y="224"/>
                      </a:lnTo>
                      <a:lnTo>
                        <a:pt x="1057" y="231"/>
                      </a:lnTo>
                      <a:lnTo>
                        <a:pt x="1064" y="239"/>
                      </a:lnTo>
                      <a:lnTo>
                        <a:pt x="1070" y="248"/>
                      </a:lnTo>
                      <a:lnTo>
                        <a:pt x="1076" y="257"/>
                      </a:lnTo>
                      <a:lnTo>
                        <a:pt x="1080" y="267"/>
                      </a:lnTo>
                      <a:lnTo>
                        <a:pt x="1083" y="277"/>
                      </a:lnTo>
                      <a:lnTo>
                        <a:pt x="1085" y="287"/>
                      </a:lnTo>
                      <a:lnTo>
                        <a:pt x="1087" y="297"/>
                      </a:lnTo>
                      <a:lnTo>
                        <a:pt x="1087" y="308"/>
                      </a:lnTo>
                      <a:lnTo>
                        <a:pt x="1086" y="318"/>
                      </a:lnTo>
                      <a:lnTo>
                        <a:pt x="1085" y="328"/>
                      </a:lnTo>
                      <a:lnTo>
                        <a:pt x="1082" y="339"/>
                      </a:lnTo>
                      <a:lnTo>
                        <a:pt x="1079" y="348"/>
                      </a:lnTo>
                      <a:lnTo>
                        <a:pt x="1073" y="358"/>
                      </a:lnTo>
                      <a:lnTo>
                        <a:pt x="1068" y="368"/>
                      </a:lnTo>
                      <a:lnTo>
                        <a:pt x="1061" y="376"/>
                      </a:lnTo>
                      <a:lnTo>
                        <a:pt x="1054" y="384"/>
                      </a:lnTo>
                      <a:lnTo>
                        <a:pt x="1046" y="391"/>
                      </a:lnTo>
                      <a:lnTo>
                        <a:pt x="1037" y="398"/>
                      </a:lnTo>
                      <a:lnTo>
                        <a:pt x="1028" y="403"/>
                      </a:lnTo>
                      <a:lnTo>
                        <a:pt x="1019" y="407"/>
                      </a:lnTo>
                      <a:lnTo>
                        <a:pt x="1008" y="410"/>
                      </a:lnTo>
                      <a:lnTo>
                        <a:pt x="998" y="413"/>
                      </a:lnTo>
                      <a:lnTo>
                        <a:pt x="988" y="414"/>
                      </a:lnTo>
                      <a:lnTo>
                        <a:pt x="977" y="414"/>
                      </a:lnTo>
                      <a:lnTo>
                        <a:pt x="967" y="414"/>
                      </a:lnTo>
                      <a:lnTo>
                        <a:pt x="957" y="412"/>
                      </a:lnTo>
                      <a:lnTo>
                        <a:pt x="946" y="410"/>
                      </a:lnTo>
                      <a:lnTo>
                        <a:pt x="937" y="406"/>
                      </a:lnTo>
                      <a:lnTo>
                        <a:pt x="927" y="402"/>
                      </a:lnTo>
                      <a:lnTo>
                        <a:pt x="917" y="396"/>
                      </a:lnTo>
                      <a:lnTo>
                        <a:pt x="909" y="38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1" name="Freeform 2078">
                  <a:extLst>
                    <a:ext uri="{FF2B5EF4-FFF2-40B4-BE49-F238E27FC236}">
                      <a16:creationId xmlns:a16="http://schemas.microsoft.com/office/drawing/2014/main" id="{E1E26DAC-9DE2-479A-8862-A0144C6860F4}"/>
                    </a:ext>
                  </a:extLst>
                </p:cNvPr>
                <p:cNvSpPr>
                  <a:spLocks/>
                </p:cNvSpPr>
                <p:nvPr/>
              </p:nvSpPr>
              <p:spPr bwMode="auto">
                <a:xfrm>
                  <a:off x="1875" y="3161"/>
                  <a:ext cx="16" cy="46"/>
                </a:xfrm>
                <a:custGeom>
                  <a:avLst/>
                  <a:gdLst>
                    <a:gd name="T0" fmla="*/ 0 w 229"/>
                    <a:gd name="T1" fmla="*/ 0 h 687"/>
                    <a:gd name="T2" fmla="*/ 0 w 229"/>
                    <a:gd name="T3" fmla="*/ 0 h 687"/>
                    <a:gd name="T4" fmla="*/ 0 w 229"/>
                    <a:gd name="T5" fmla="*/ 0 h 687"/>
                    <a:gd name="T6" fmla="*/ 0 w 229"/>
                    <a:gd name="T7" fmla="*/ 0 h 687"/>
                    <a:gd name="T8" fmla="*/ 0 w 229"/>
                    <a:gd name="T9" fmla="*/ 0 h 687"/>
                    <a:gd name="T10" fmla="*/ 0 w 229"/>
                    <a:gd name="T11" fmla="*/ 0 h 687"/>
                    <a:gd name="T12" fmla="*/ 0 w 229"/>
                    <a:gd name="T13" fmla="*/ 0 h 687"/>
                    <a:gd name="T14" fmla="*/ 0 w 229"/>
                    <a:gd name="T15" fmla="*/ 0 h 687"/>
                    <a:gd name="T16" fmla="*/ 0 w 229"/>
                    <a:gd name="T17" fmla="*/ 0 h 687"/>
                    <a:gd name="T18" fmla="*/ 0 w 229"/>
                    <a:gd name="T19" fmla="*/ 0 h 687"/>
                    <a:gd name="T20" fmla="*/ 0 w 229"/>
                    <a:gd name="T21" fmla="*/ 0 h 687"/>
                    <a:gd name="T22" fmla="*/ 0 w 229"/>
                    <a:gd name="T23" fmla="*/ 0 h 687"/>
                    <a:gd name="T24" fmla="*/ 0 w 229"/>
                    <a:gd name="T25" fmla="*/ 0 h 687"/>
                    <a:gd name="T26" fmla="*/ 0 w 229"/>
                    <a:gd name="T27" fmla="*/ 0 h 687"/>
                    <a:gd name="T28" fmla="*/ 0 w 229"/>
                    <a:gd name="T29" fmla="*/ 0 h 687"/>
                    <a:gd name="T30" fmla="*/ 0 w 229"/>
                    <a:gd name="T31" fmla="*/ 0 h 687"/>
                    <a:gd name="T32" fmla="*/ 0 w 229"/>
                    <a:gd name="T33" fmla="*/ 0 h 687"/>
                    <a:gd name="T34" fmla="*/ 0 w 229"/>
                    <a:gd name="T35" fmla="*/ 0 h 687"/>
                    <a:gd name="T36" fmla="*/ 0 w 229"/>
                    <a:gd name="T37" fmla="*/ 0 h 687"/>
                    <a:gd name="T38" fmla="*/ 0 w 229"/>
                    <a:gd name="T39" fmla="*/ 0 h 687"/>
                    <a:gd name="T40" fmla="*/ 0 w 229"/>
                    <a:gd name="T41" fmla="*/ 0 h 687"/>
                    <a:gd name="T42" fmla="*/ 0 w 229"/>
                    <a:gd name="T43" fmla="*/ 0 h 687"/>
                    <a:gd name="T44" fmla="*/ 0 w 229"/>
                    <a:gd name="T45" fmla="*/ 0 h 687"/>
                    <a:gd name="T46" fmla="*/ 0 w 229"/>
                    <a:gd name="T47" fmla="*/ 0 h 687"/>
                    <a:gd name="T48" fmla="*/ 0 w 229"/>
                    <a:gd name="T49" fmla="*/ 0 h 687"/>
                    <a:gd name="T50" fmla="*/ 0 w 229"/>
                    <a:gd name="T51" fmla="*/ 0 h 687"/>
                    <a:gd name="T52" fmla="*/ 0 w 229"/>
                    <a:gd name="T53" fmla="*/ 0 h 687"/>
                    <a:gd name="T54" fmla="*/ 0 w 229"/>
                    <a:gd name="T55" fmla="*/ 0 h 687"/>
                    <a:gd name="T56" fmla="*/ 0 w 229"/>
                    <a:gd name="T57" fmla="*/ 0 h 687"/>
                    <a:gd name="T58" fmla="*/ 0 w 229"/>
                    <a:gd name="T59" fmla="*/ 0 h 687"/>
                    <a:gd name="T60" fmla="*/ 0 w 229"/>
                    <a:gd name="T61" fmla="*/ 0 h 687"/>
                    <a:gd name="T62" fmla="*/ 0 w 229"/>
                    <a:gd name="T63" fmla="*/ 0 h 687"/>
                    <a:gd name="T64" fmla="*/ 0 w 229"/>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687">
                      <a:moveTo>
                        <a:pt x="216" y="105"/>
                      </a:moveTo>
                      <a:lnTo>
                        <a:pt x="229" y="577"/>
                      </a:lnTo>
                      <a:lnTo>
                        <a:pt x="229" y="588"/>
                      </a:lnTo>
                      <a:lnTo>
                        <a:pt x="228" y="598"/>
                      </a:lnTo>
                      <a:lnTo>
                        <a:pt x="224" y="609"/>
                      </a:lnTo>
                      <a:lnTo>
                        <a:pt x="221" y="619"/>
                      </a:lnTo>
                      <a:lnTo>
                        <a:pt x="217" y="628"/>
                      </a:lnTo>
                      <a:lnTo>
                        <a:pt x="212" y="638"/>
                      </a:lnTo>
                      <a:lnTo>
                        <a:pt x="206" y="646"/>
                      </a:lnTo>
                      <a:lnTo>
                        <a:pt x="200" y="654"/>
                      </a:lnTo>
                      <a:lnTo>
                        <a:pt x="191" y="661"/>
                      </a:lnTo>
                      <a:lnTo>
                        <a:pt x="183" y="668"/>
                      </a:lnTo>
                      <a:lnTo>
                        <a:pt x="175" y="673"/>
                      </a:lnTo>
                      <a:lnTo>
                        <a:pt x="166" y="678"/>
                      </a:lnTo>
                      <a:lnTo>
                        <a:pt x="155" y="682"/>
                      </a:lnTo>
                      <a:lnTo>
                        <a:pt x="146" y="685"/>
                      </a:lnTo>
                      <a:lnTo>
                        <a:pt x="135" y="686"/>
                      </a:lnTo>
                      <a:lnTo>
                        <a:pt x="124" y="687"/>
                      </a:lnTo>
                      <a:lnTo>
                        <a:pt x="113" y="687"/>
                      </a:lnTo>
                      <a:lnTo>
                        <a:pt x="101" y="686"/>
                      </a:lnTo>
                      <a:lnTo>
                        <a:pt x="91" y="683"/>
                      </a:lnTo>
                      <a:lnTo>
                        <a:pt x="82" y="680"/>
                      </a:lnTo>
                      <a:lnTo>
                        <a:pt x="71" y="676"/>
                      </a:lnTo>
                      <a:lnTo>
                        <a:pt x="63" y="671"/>
                      </a:lnTo>
                      <a:lnTo>
                        <a:pt x="54" y="664"/>
                      </a:lnTo>
                      <a:lnTo>
                        <a:pt x="47" y="658"/>
                      </a:lnTo>
                      <a:lnTo>
                        <a:pt x="39" y="650"/>
                      </a:lnTo>
                      <a:lnTo>
                        <a:pt x="33" y="642"/>
                      </a:lnTo>
                      <a:lnTo>
                        <a:pt x="27" y="633"/>
                      </a:lnTo>
                      <a:lnTo>
                        <a:pt x="22" y="624"/>
                      </a:lnTo>
                      <a:lnTo>
                        <a:pt x="19" y="614"/>
                      </a:lnTo>
                      <a:lnTo>
                        <a:pt x="16" y="603"/>
                      </a:lnTo>
                      <a:lnTo>
                        <a:pt x="14" y="593"/>
                      </a:lnTo>
                      <a:lnTo>
                        <a:pt x="13" y="582"/>
                      </a:lnTo>
                      <a:lnTo>
                        <a:pt x="0" y="111"/>
                      </a:lnTo>
                      <a:lnTo>
                        <a:pt x="0" y="100"/>
                      </a:lnTo>
                      <a:lnTo>
                        <a:pt x="2" y="90"/>
                      </a:lnTo>
                      <a:lnTo>
                        <a:pt x="4" y="79"/>
                      </a:lnTo>
                      <a:lnTo>
                        <a:pt x="7" y="69"/>
                      </a:lnTo>
                      <a:lnTo>
                        <a:pt x="11" y="60"/>
                      </a:lnTo>
                      <a:lnTo>
                        <a:pt x="17" y="50"/>
                      </a:lnTo>
                      <a:lnTo>
                        <a:pt x="23" y="42"/>
                      </a:lnTo>
                      <a:lnTo>
                        <a:pt x="30" y="34"/>
                      </a:lnTo>
                      <a:lnTo>
                        <a:pt x="37" y="26"/>
                      </a:lnTo>
                      <a:lnTo>
                        <a:pt x="46" y="20"/>
                      </a:lnTo>
                      <a:lnTo>
                        <a:pt x="54" y="14"/>
                      </a:lnTo>
                      <a:lnTo>
                        <a:pt x="63" y="10"/>
                      </a:lnTo>
                      <a:lnTo>
                        <a:pt x="74" y="6"/>
                      </a:lnTo>
                      <a:lnTo>
                        <a:pt x="84" y="3"/>
                      </a:lnTo>
                      <a:lnTo>
                        <a:pt x="94" y="1"/>
                      </a:lnTo>
                      <a:lnTo>
                        <a:pt x="106" y="0"/>
                      </a:lnTo>
                      <a:lnTo>
                        <a:pt x="117" y="1"/>
                      </a:lnTo>
                      <a:lnTo>
                        <a:pt x="127" y="2"/>
                      </a:lnTo>
                      <a:lnTo>
                        <a:pt x="138" y="4"/>
                      </a:lnTo>
                      <a:lnTo>
                        <a:pt x="148" y="8"/>
                      </a:lnTo>
                      <a:lnTo>
                        <a:pt x="157" y="12"/>
                      </a:lnTo>
                      <a:lnTo>
                        <a:pt x="167" y="17"/>
                      </a:lnTo>
                      <a:lnTo>
                        <a:pt x="175" y="23"/>
                      </a:lnTo>
                      <a:lnTo>
                        <a:pt x="183" y="30"/>
                      </a:lnTo>
                      <a:lnTo>
                        <a:pt x="190" y="37"/>
                      </a:lnTo>
                      <a:lnTo>
                        <a:pt x="197" y="45"/>
                      </a:lnTo>
                      <a:lnTo>
                        <a:pt x="202" y="54"/>
                      </a:lnTo>
                      <a:lnTo>
                        <a:pt x="207" y="64"/>
                      </a:lnTo>
                      <a:lnTo>
                        <a:pt x="211" y="73"/>
                      </a:lnTo>
                      <a:lnTo>
                        <a:pt x="214" y="83"/>
                      </a:lnTo>
                      <a:lnTo>
                        <a:pt x="216" y="95"/>
                      </a:lnTo>
                      <a:lnTo>
                        <a:pt x="216" y="1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2" name="Freeform 2079">
                  <a:extLst>
                    <a:ext uri="{FF2B5EF4-FFF2-40B4-BE49-F238E27FC236}">
                      <a16:creationId xmlns:a16="http://schemas.microsoft.com/office/drawing/2014/main" id="{7145EDA9-0431-44FB-8740-7CACE26BD3FA}"/>
                    </a:ext>
                  </a:extLst>
                </p:cNvPr>
                <p:cNvSpPr>
                  <a:spLocks/>
                </p:cNvSpPr>
                <p:nvPr/>
              </p:nvSpPr>
              <p:spPr bwMode="auto">
                <a:xfrm>
                  <a:off x="1618" y="3014"/>
                  <a:ext cx="346" cy="340"/>
                </a:xfrm>
                <a:custGeom>
                  <a:avLst/>
                  <a:gdLst>
                    <a:gd name="T0" fmla="*/ 0 w 5186"/>
                    <a:gd name="T1" fmla="*/ 0 h 5102"/>
                    <a:gd name="T2" fmla="*/ 0 w 5186"/>
                    <a:gd name="T3" fmla="*/ 0 h 5102"/>
                    <a:gd name="T4" fmla="*/ 0 w 5186"/>
                    <a:gd name="T5" fmla="*/ 0 h 5102"/>
                    <a:gd name="T6" fmla="*/ 0 w 5186"/>
                    <a:gd name="T7" fmla="*/ 0 h 5102"/>
                    <a:gd name="T8" fmla="*/ 0 w 5186"/>
                    <a:gd name="T9" fmla="*/ 0 h 5102"/>
                    <a:gd name="T10" fmla="*/ 0 w 5186"/>
                    <a:gd name="T11" fmla="*/ 0 h 5102"/>
                    <a:gd name="T12" fmla="*/ 0 w 5186"/>
                    <a:gd name="T13" fmla="*/ 0 h 5102"/>
                    <a:gd name="T14" fmla="*/ 0 w 5186"/>
                    <a:gd name="T15" fmla="*/ 0 h 5102"/>
                    <a:gd name="T16" fmla="*/ 0 w 5186"/>
                    <a:gd name="T17" fmla="*/ 0 h 5102"/>
                    <a:gd name="T18" fmla="*/ 0 w 5186"/>
                    <a:gd name="T19" fmla="*/ 0 h 5102"/>
                    <a:gd name="T20" fmla="*/ 0 w 5186"/>
                    <a:gd name="T21" fmla="*/ 0 h 5102"/>
                    <a:gd name="T22" fmla="*/ 0 w 5186"/>
                    <a:gd name="T23" fmla="*/ 0 h 5102"/>
                    <a:gd name="T24" fmla="*/ 0 w 5186"/>
                    <a:gd name="T25" fmla="*/ 0 h 5102"/>
                    <a:gd name="T26" fmla="*/ 0 w 5186"/>
                    <a:gd name="T27" fmla="*/ 0 h 5102"/>
                    <a:gd name="T28" fmla="*/ 0 w 5186"/>
                    <a:gd name="T29" fmla="*/ 0 h 5102"/>
                    <a:gd name="T30" fmla="*/ 0 w 5186"/>
                    <a:gd name="T31" fmla="*/ 0 h 5102"/>
                    <a:gd name="T32" fmla="*/ 0 w 5186"/>
                    <a:gd name="T33" fmla="*/ 0 h 5102"/>
                    <a:gd name="T34" fmla="*/ 0 w 5186"/>
                    <a:gd name="T35" fmla="*/ 0 h 5102"/>
                    <a:gd name="T36" fmla="*/ 0 w 5186"/>
                    <a:gd name="T37" fmla="*/ 0 h 5102"/>
                    <a:gd name="T38" fmla="*/ 0 w 5186"/>
                    <a:gd name="T39" fmla="*/ 0 h 5102"/>
                    <a:gd name="T40" fmla="*/ 0 w 5186"/>
                    <a:gd name="T41" fmla="*/ 0 h 5102"/>
                    <a:gd name="T42" fmla="*/ 0 w 5186"/>
                    <a:gd name="T43" fmla="*/ 0 h 5102"/>
                    <a:gd name="T44" fmla="*/ 0 w 5186"/>
                    <a:gd name="T45" fmla="*/ 0 h 5102"/>
                    <a:gd name="T46" fmla="*/ 0 w 5186"/>
                    <a:gd name="T47" fmla="*/ 0 h 5102"/>
                    <a:gd name="T48" fmla="*/ 0 w 5186"/>
                    <a:gd name="T49" fmla="*/ 0 h 5102"/>
                    <a:gd name="T50" fmla="*/ 0 w 5186"/>
                    <a:gd name="T51" fmla="*/ 0 h 5102"/>
                    <a:gd name="T52" fmla="*/ 0 w 5186"/>
                    <a:gd name="T53" fmla="*/ 0 h 5102"/>
                    <a:gd name="T54" fmla="*/ 0 w 5186"/>
                    <a:gd name="T55" fmla="*/ 0 h 5102"/>
                    <a:gd name="T56" fmla="*/ 0 w 5186"/>
                    <a:gd name="T57" fmla="*/ 0 h 5102"/>
                    <a:gd name="T58" fmla="*/ 0 w 5186"/>
                    <a:gd name="T59" fmla="*/ 0 h 5102"/>
                    <a:gd name="T60" fmla="*/ 0 w 5186"/>
                    <a:gd name="T61" fmla="*/ 0 h 5102"/>
                    <a:gd name="T62" fmla="*/ 0 w 5186"/>
                    <a:gd name="T63" fmla="*/ 0 h 5102"/>
                    <a:gd name="T64" fmla="*/ 0 w 5186"/>
                    <a:gd name="T65" fmla="*/ 0 h 5102"/>
                    <a:gd name="T66" fmla="*/ 0 w 5186"/>
                    <a:gd name="T67" fmla="*/ 0 h 5102"/>
                    <a:gd name="T68" fmla="*/ 0 w 5186"/>
                    <a:gd name="T69" fmla="*/ 0 h 5102"/>
                    <a:gd name="T70" fmla="*/ 0 w 5186"/>
                    <a:gd name="T71" fmla="*/ 0 h 5102"/>
                    <a:gd name="T72" fmla="*/ 0 w 5186"/>
                    <a:gd name="T73" fmla="*/ 0 h 5102"/>
                    <a:gd name="T74" fmla="*/ 0 w 5186"/>
                    <a:gd name="T75" fmla="*/ 0 h 5102"/>
                    <a:gd name="T76" fmla="*/ 0 w 5186"/>
                    <a:gd name="T77" fmla="*/ 0 h 5102"/>
                    <a:gd name="T78" fmla="*/ 0 w 5186"/>
                    <a:gd name="T79" fmla="*/ 0 h 5102"/>
                    <a:gd name="T80" fmla="*/ 0 w 5186"/>
                    <a:gd name="T81" fmla="*/ 0 h 5102"/>
                    <a:gd name="T82" fmla="*/ 0 w 5186"/>
                    <a:gd name="T83" fmla="*/ 0 h 5102"/>
                    <a:gd name="T84" fmla="*/ 0 w 5186"/>
                    <a:gd name="T85" fmla="*/ 0 h 5102"/>
                    <a:gd name="T86" fmla="*/ 0 w 5186"/>
                    <a:gd name="T87" fmla="*/ 0 h 5102"/>
                    <a:gd name="T88" fmla="*/ 0 w 5186"/>
                    <a:gd name="T89" fmla="*/ 0 h 5102"/>
                    <a:gd name="T90" fmla="*/ 0 w 5186"/>
                    <a:gd name="T91" fmla="*/ 0 h 5102"/>
                    <a:gd name="T92" fmla="*/ 0 w 5186"/>
                    <a:gd name="T93" fmla="*/ 0 h 5102"/>
                    <a:gd name="T94" fmla="*/ 0 w 5186"/>
                    <a:gd name="T95" fmla="*/ 0 h 5102"/>
                    <a:gd name="T96" fmla="*/ 0 w 5186"/>
                    <a:gd name="T97" fmla="*/ 0 h 5102"/>
                    <a:gd name="T98" fmla="*/ 0 w 5186"/>
                    <a:gd name="T99" fmla="*/ 0 h 5102"/>
                    <a:gd name="T100" fmla="*/ 0 w 5186"/>
                    <a:gd name="T101" fmla="*/ 0 h 5102"/>
                    <a:gd name="T102" fmla="*/ 0 w 5186"/>
                    <a:gd name="T103" fmla="*/ 0 h 5102"/>
                    <a:gd name="T104" fmla="*/ 0 w 5186"/>
                    <a:gd name="T105" fmla="*/ 0 h 5102"/>
                    <a:gd name="T106" fmla="*/ 0 w 5186"/>
                    <a:gd name="T107" fmla="*/ 0 h 5102"/>
                    <a:gd name="T108" fmla="*/ 0 w 5186"/>
                    <a:gd name="T109" fmla="*/ 0 h 5102"/>
                    <a:gd name="T110" fmla="*/ 0 w 5186"/>
                    <a:gd name="T111" fmla="*/ 0 h 5102"/>
                    <a:gd name="T112" fmla="*/ 0 w 5186"/>
                    <a:gd name="T113" fmla="*/ 0 h 5102"/>
                    <a:gd name="T114" fmla="*/ 0 w 5186"/>
                    <a:gd name="T115" fmla="*/ 0 h 5102"/>
                    <a:gd name="T116" fmla="*/ 0 w 5186"/>
                    <a:gd name="T117" fmla="*/ 0 h 5102"/>
                    <a:gd name="T118" fmla="*/ 0 w 5186"/>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6" h="5102">
                      <a:moveTo>
                        <a:pt x="4820" y="956"/>
                      </a:moveTo>
                      <a:lnTo>
                        <a:pt x="4834" y="946"/>
                      </a:lnTo>
                      <a:lnTo>
                        <a:pt x="4849" y="934"/>
                      </a:lnTo>
                      <a:lnTo>
                        <a:pt x="4862" y="920"/>
                      </a:lnTo>
                      <a:lnTo>
                        <a:pt x="4875" y="905"/>
                      </a:lnTo>
                      <a:lnTo>
                        <a:pt x="4887" y="886"/>
                      </a:lnTo>
                      <a:lnTo>
                        <a:pt x="4899" y="867"/>
                      </a:lnTo>
                      <a:lnTo>
                        <a:pt x="4911" y="846"/>
                      </a:lnTo>
                      <a:lnTo>
                        <a:pt x="4921" y="823"/>
                      </a:lnTo>
                      <a:lnTo>
                        <a:pt x="4930" y="798"/>
                      </a:lnTo>
                      <a:lnTo>
                        <a:pt x="4939" y="774"/>
                      </a:lnTo>
                      <a:lnTo>
                        <a:pt x="4947" y="748"/>
                      </a:lnTo>
                      <a:lnTo>
                        <a:pt x="4953" y="720"/>
                      </a:lnTo>
                      <a:lnTo>
                        <a:pt x="4958" y="692"/>
                      </a:lnTo>
                      <a:lnTo>
                        <a:pt x="4964" y="664"/>
                      </a:lnTo>
                      <a:lnTo>
                        <a:pt x="4967" y="635"/>
                      </a:lnTo>
                      <a:lnTo>
                        <a:pt x="4969" y="606"/>
                      </a:lnTo>
                      <a:lnTo>
                        <a:pt x="4969" y="578"/>
                      </a:lnTo>
                      <a:lnTo>
                        <a:pt x="4969" y="552"/>
                      </a:lnTo>
                      <a:lnTo>
                        <a:pt x="4967" y="527"/>
                      </a:lnTo>
                      <a:lnTo>
                        <a:pt x="4965" y="502"/>
                      </a:lnTo>
                      <a:lnTo>
                        <a:pt x="4960" y="477"/>
                      </a:lnTo>
                      <a:lnTo>
                        <a:pt x="4955" y="454"/>
                      </a:lnTo>
                      <a:lnTo>
                        <a:pt x="4950" y="431"/>
                      </a:lnTo>
                      <a:lnTo>
                        <a:pt x="4943" y="411"/>
                      </a:lnTo>
                      <a:lnTo>
                        <a:pt x="4935" y="391"/>
                      </a:lnTo>
                      <a:lnTo>
                        <a:pt x="4926" y="371"/>
                      </a:lnTo>
                      <a:lnTo>
                        <a:pt x="4916" y="354"/>
                      </a:lnTo>
                      <a:lnTo>
                        <a:pt x="4906" y="337"/>
                      </a:lnTo>
                      <a:lnTo>
                        <a:pt x="4893" y="323"/>
                      </a:lnTo>
                      <a:lnTo>
                        <a:pt x="4881" y="309"/>
                      </a:lnTo>
                      <a:lnTo>
                        <a:pt x="4867" y="297"/>
                      </a:lnTo>
                      <a:lnTo>
                        <a:pt x="4853" y="286"/>
                      </a:lnTo>
                      <a:lnTo>
                        <a:pt x="4834" y="273"/>
                      </a:lnTo>
                      <a:lnTo>
                        <a:pt x="4814" y="263"/>
                      </a:lnTo>
                      <a:lnTo>
                        <a:pt x="4794" y="253"/>
                      </a:lnTo>
                      <a:lnTo>
                        <a:pt x="4773" y="244"/>
                      </a:lnTo>
                      <a:lnTo>
                        <a:pt x="4753" y="237"/>
                      </a:lnTo>
                      <a:lnTo>
                        <a:pt x="4732" y="231"/>
                      </a:lnTo>
                      <a:lnTo>
                        <a:pt x="4711" y="227"/>
                      </a:lnTo>
                      <a:lnTo>
                        <a:pt x="4689" y="223"/>
                      </a:lnTo>
                      <a:lnTo>
                        <a:pt x="4669" y="221"/>
                      </a:lnTo>
                      <a:lnTo>
                        <a:pt x="4648" y="218"/>
                      </a:lnTo>
                      <a:lnTo>
                        <a:pt x="4627" y="217"/>
                      </a:lnTo>
                      <a:lnTo>
                        <a:pt x="4607" y="217"/>
                      </a:lnTo>
                      <a:lnTo>
                        <a:pt x="4586" y="219"/>
                      </a:lnTo>
                      <a:lnTo>
                        <a:pt x="4565" y="221"/>
                      </a:lnTo>
                      <a:lnTo>
                        <a:pt x="4546" y="224"/>
                      </a:lnTo>
                      <a:lnTo>
                        <a:pt x="4526" y="227"/>
                      </a:lnTo>
                      <a:lnTo>
                        <a:pt x="4506" y="231"/>
                      </a:lnTo>
                      <a:lnTo>
                        <a:pt x="4488" y="236"/>
                      </a:lnTo>
                      <a:lnTo>
                        <a:pt x="4469" y="241"/>
                      </a:lnTo>
                      <a:lnTo>
                        <a:pt x="4452" y="247"/>
                      </a:lnTo>
                      <a:lnTo>
                        <a:pt x="4434" y="254"/>
                      </a:lnTo>
                      <a:lnTo>
                        <a:pt x="4418" y="261"/>
                      </a:lnTo>
                      <a:lnTo>
                        <a:pt x="4401" y="268"/>
                      </a:lnTo>
                      <a:lnTo>
                        <a:pt x="4385" y="276"/>
                      </a:lnTo>
                      <a:lnTo>
                        <a:pt x="4371" y="285"/>
                      </a:lnTo>
                      <a:lnTo>
                        <a:pt x="4358" y="293"/>
                      </a:lnTo>
                      <a:lnTo>
                        <a:pt x="4345" y="301"/>
                      </a:lnTo>
                      <a:lnTo>
                        <a:pt x="4333" y="310"/>
                      </a:lnTo>
                      <a:lnTo>
                        <a:pt x="4322" y="320"/>
                      </a:lnTo>
                      <a:lnTo>
                        <a:pt x="4312" y="329"/>
                      </a:lnTo>
                      <a:lnTo>
                        <a:pt x="4304" y="338"/>
                      </a:lnTo>
                      <a:lnTo>
                        <a:pt x="4297" y="347"/>
                      </a:lnTo>
                      <a:lnTo>
                        <a:pt x="4277" y="370"/>
                      </a:lnTo>
                      <a:lnTo>
                        <a:pt x="4256" y="393"/>
                      </a:lnTo>
                      <a:lnTo>
                        <a:pt x="4236" y="414"/>
                      </a:lnTo>
                      <a:lnTo>
                        <a:pt x="4213" y="432"/>
                      </a:lnTo>
                      <a:lnTo>
                        <a:pt x="4190" y="450"/>
                      </a:lnTo>
                      <a:lnTo>
                        <a:pt x="4166" y="467"/>
                      </a:lnTo>
                      <a:lnTo>
                        <a:pt x="4141" y="481"/>
                      </a:lnTo>
                      <a:lnTo>
                        <a:pt x="4116" y="493"/>
                      </a:lnTo>
                      <a:lnTo>
                        <a:pt x="4090" y="506"/>
                      </a:lnTo>
                      <a:lnTo>
                        <a:pt x="4063" y="516"/>
                      </a:lnTo>
                      <a:lnTo>
                        <a:pt x="4036" y="526"/>
                      </a:lnTo>
                      <a:lnTo>
                        <a:pt x="4009" y="534"/>
                      </a:lnTo>
                      <a:lnTo>
                        <a:pt x="3981" y="540"/>
                      </a:lnTo>
                      <a:lnTo>
                        <a:pt x="3953" y="546"/>
                      </a:lnTo>
                      <a:lnTo>
                        <a:pt x="3925" y="550"/>
                      </a:lnTo>
                      <a:lnTo>
                        <a:pt x="3896" y="553"/>
                      </a:lnTo>
                      <a:lnTo>
                        <a:pt x="3868" y="556"/>
                      </a:lnTo>
                      <a:lnTo>
                        <a:pt x="3841" y="557"/>
                      </a:lnTo>
                      <a:lnTo>
                        <a:pt x="3812" y="557"/>
                      </a:lnTo>
                      <a:lnTo>
                        <a:pt x="3784" y="556"/>
                      </a:lnTo>
                      <a:lnTo>
                        <a:pt x="3756" y="553"/>
                      </a:lnTo>
                      <a:lnTo>
                        <a:pt x="3729" y="550"/>
                      </a:lnTo>
                      <a:lnTo>
                        <a:pt x="3702" y="547"/>
                      </a:lnTo>
                      <a:lnTo>
                        <a:pt x="3675" y="542"/>
                      </a:lnTo>
                      <a:lnTo>
                        <a:pt x="3649" y="537"/>
                      </a:lnTo>
                      <a:lnTo>
                        <a:pt x="3623" y="531"/>
                      </a:lnTo>
                      <a:lnTo>
                        <a:pt x="3599" y="523"/>
                      </a:lnTo>
                      <a:lnTo>
                        <a:pt x="3575" y="516"/>
                      </a:lnTo>
                      <a:lnTo>
                        <a:pt x="3551" y="508"/>
                      </a:lnTo>
                      <a:lnTo>
                        <a:pt x="3529" y="499"/>
                      </a:lnTo>
                      <a:lnTo>
                        <a:pt x="3508" y="489"/>
                      </a:lnTo>
                      <a:lnTo>
                        <a:pt x="3487" y="479"/>
                      </a:lnTo>
                      <a:lnTo>
                        <a:pt x="3459" y="465"/>
                      </a:lnTo>
                      <a:lnTo>
                        <a:pt x="3424" y="447"/>
                      </a:lnTo>
                      <a:lnTo>
                        <a:pt x="3381" y="427"/>
                      </a:lnTo>
                      <a:lnTo>
                        <a:pt x="3333" y="406"/>
                      </a:lnTo>
                      <a:lnTo>
                        <a:pt x="3278" y="384"/>
                      </a:lnTo>
                      <a:lnTo>
                        <a:pt x="3217" y="362"/>
                      </a:lnTo>
                      <a:lnTo>
                        <a:pt x="3185" y="352"/>
                      </a:lnTo>
                      <a:lnTo>
                        <a:pt x="3151" y="341"/>
                      </a:lnTo>
                      <a:lnTo>
                        <a:pt x="3117" y="331"/>
                      </a:lnTo>
                      <a:lnTo>
                        <a:pt x="3080" y="321"/>
                      </a:lnTo>
                      <a:lnTo>
                        <a:pt x="3044" y="312"/>
                      </a:lnTo>
                      <a:lnTo>
                        <a:pt x="3006" y="303"/>
                      </a:lnTo>
                      <a:lnTo>
                        <a:pt x="2967" y="295"/>
                      </a:lnTo>
                      <a:lnTo>
                        <a:pt x="2927" y="287"/>
                      </a:lnTo>
                      <a:lnTo>
                        <a:pt x="2886" y="280"/>
                      </a:lnTo>
                      <a:lnTo>
                        <a:pt x="2845" y="275"/>
                      </a:lnTo>
                      <a:lnTo>
                        <a:pt x="2802" y="270"/>
                      </a:lnTo>
                      <a:lnTo>
                        <a:pt x="2760" y="266"/>
                      </a:lnTo>
                      <a:lnTo>
                        <a:pt x="2716" y="264"/>
                      </a:lnTo>
                      <a:lnTo>
                        <a:pt x="2672" y="263"/>
                      </a:lnTo>
                      <a:lnTo>
                        <a:pt x="2628" y="263"/>
                      </a:lnTo>
                      <a:lnTo>
                        <a:pt x="2582" y="264"/>
                      </a:lnTo>
                      <a:lnTo>
                        <a:pt x="2537" y="267"/>
                      </a:lnTo>
                      <a:lnTo>
                        <a:pt x="2490" y="272"/>
                      </a:lnTo>
                      <a:lnTo>
                        <a:pt x="2443" y="278"/>
                      </a:lnTo>
                      <a:lnTo>
                        <a:pt x="2397" y="286"/>
                      </a:lnTo>
                      <a:lnTo>
                        <a:pt x="2313" y="303"/>
                      </a:lnTo>
                      <a:lnTo>
                        <a:pt x="2233" y="322"/>
                      </a:lnTo>
                      <a:lnTo>
                        <a:pt x="2194" y="332"/>
                      </a:lnTo>
                      <a:lnTo>
                        <a:pt x="2156" y="341"/>
                      </a:lnTo>
                      <a:lnTo>
                        <a:pt x="2120" y="353"/>
                      </a:lnTo>
                      <a:lnTo>
                        <a:pt x="2084" y="364"/>
                      </a:lnTo>
                      <a:lnTo>
                        <a:pt x="2048" y="376"/>
                      </a:lnTo>
                      <a:lnTo>
                        <a:pt x="2014" y="387"/>
                      </a:lnTo>
                      <a:lnTo>
                        <a:pt x="1980" y="400"/>
                      </a:lnTo>
                      <a:lnTo>
                        <a:pt x="1948" y="413"/>
                      </a:lnTo>
                      <a:lnTo>
                        <a:pt x="1916" y="426"/>
                      </a:lnTo>
                      <a:lnTo>
                        <a:pt x="1885" y="440"/>
                      </a:lnTo>
                      <a:lnTo>
                        <a:pt x="1855" y="454"/>
                      </a:lnTo>
                      <a:lnTo>
                        <a:pt x="1825" y="469"/>
                      </a:lnTo>
                      <a:lnTo>
                        <a:pt x="1796" y="484"/>
                      </a:lnTo>
                      <a:lnTo>
                        <a:pt x="1768" y="500"/>
                      </a:lnTo>
                      <a:lnTo>
                        <a:pt x="1741" y="516"/>
                      </a:lnTo>
                      <a:lnTo>
                        <a:pt x="1714" y="533"/>
                      </a:lnTo>
                      <a:lnTo>
                        <a:pt x="1689" y="550"/>
                      </a:lnTo>
                      <a:lnTo>
                        <a:pt x="1664" y="568"/>
                      </a:lnTo>
                      <a:lnTo>
                        <a:pt x="1639" y="587"/>
                      </a:lnTo>
                      <a:lnTo>
                        <a:pt x="1615" y="605"/>
                      </a:lnTo>
                      <a:lnTo>
                        <a:pt x="1592" y="624"/>
                      </a:lnTo>
                      <a:lnTo>
                        <a:pt x="1570" y="644"/>
                      </a:lnTo>
                      <a:lnTo>
                        <a:pt x="1548" y="664"/>
                      </a:lnTo>
                      <a:lnTo>
                        <a:pt x="1527" y="686"/>
                      </a:lnTo>
                      <a:lnTo>
                        <a:pt x="1507" y="706"/>
                      </a:lnTo>
                      <a:lnTo>
                        <a:pt x="1487" y="729"/>
                      </a:lnTo>
                      <a:lnTo>
                        <a:pt x="1467" y="752"/>
                      </a:lnTo>
                      <a:lnTo>
                        <a:pt x="1449" y="775"/>
                      </a:lnTo>
                      <a:lnTo>
                        <a:pt x="1431" y="796"/>
                      </a:lnTo>
                      <a:lnTo>
                        <a:pt x="1415" y="819"/>
                      </a:lnTo>
                      <a:lnTo>
                        <a:pt x="1398" y="843"/>
                      </a:lnTo>
                      <a:lnTo>
                        <a:pt x="1382" y="867"/>
                      </a:lnTo>
                      <a:lnTo>
                        <a:pt x="1350" y="917"/>
                      </a:lnTo>
                      <a:lnTo>
                        <a:pt x="1319" y="971"/>
                      </a:lnTo>
                      <a:lnTo>
                        <a:pt x="1289" y="1027"/>
                      </a:lnTo>
                      <a:lnTo>
                        <a:pt x="1261" y="1085"/>
                      </a:lnTo>
                      <a:lnTo>
                        <a:pt x="1233" y="1145"/>
                      </a:lnTo>
                      <a:lnTo>
                        <a:pt x="1207" y="1208"/>
                      </a:lnTo>
                      <a:lnTo>
                        <a:pt x="1181" y="1272"/>
                      </a:lnTo>
                      <a:lnTo>
                        <a:pt x="1157" y="1338"/>
                      </a:lnTo>
                      <a:lnTo>
                        <a:pt x="1135" y="1405"/>
                      </a:lnTo>
                      <a:lnTo>
                        <a:pt x="1114" y="1474"/>
                      </a:lnTo>
                      <a:lnTo>
                        <a:pt x="1095" y="1544"/>
                      </a:lnTo>
                      <a:lnTo>
                        <a:pt x="1078" y="1614"/>
                      </a:lnTo>
                      <a:lnTo>
                        <a:pt x="1061" y="1686"/>
                      </a:lnTo>
                      <a:lnTo>
                        <a:pt x="1048" y="1758"/>
                      </a:lnTo>
                      <a:lnTo>
                        <a:pt x="1042" y="1795"/>
                      </a:lnTo>
                      <a:lnTo>
                        <a:pt x="1038" y="1838"/>
                      </a:lnTo>
                      <a:lnTo>
                        <a:pt x="1036" y="1884"/>
                      </a:lnTo>
                      <a:lnTo>
                        <a:pt x="1035" y="1937"/>
                      </a:lnTo>
                      <a:lnTo>
                        <a:pt x="1036" y="1993"/>
                      </a:lnTo>
                      <a:lnTo>
                        <a:pt x="1038" y="2053"/>
                      </a:lnTo>
                      <a:lnTo>
                        <a:pt x="1041" y="2117"/>
                      </a:lnTo>
                      <a:lnTo>
                        <a:pt x="1045" y="2184"/>
                      </a:lnTo>
                      <a:lnTo>
                        <a:pt x="1051" y="2253"/>
                      </a:lnTo>
                      <a:lnTo>
                        <a:pt x="1057" y="2326"/>
                      </a:lnTo>
                      <a:lnTo>
                        <a:pt x="1064" y="2400"/>
                      </a:lnTo>
                      <a:lnTo>
                        <a:pt x="1072" y="2476"/>
                      </a:lnTo>
                      <a:lnTo>
                        <a:pt x="1091" y="2632"/>
                      </a:lnTo>
                      <a:lnTo>
                        <a:pt x="1111" y="2789"/>
                      </a:lnTo>
                      <a:lnTo>
                        <a:pt x="1133" y="2946"/>
                      </a:lnTo>
                      <a:lnTo>
                        <a:pt x="1156" y="3100"/>
                      </a:lnTo>
                      <a:lnTo>
                        <a:pt x="1179" y="3247"/>
                      </a:lnTo>
                      <a:lnTo>
                        <a:pt x="1203" y="3384"/>
                      </a:lnTo>
                      <a:lnTo>
                        <a:pt x="1224" y="3510"/>
                      </a:lnTo>
                      <a:lnTo>
                        <a:pt x="1244" y="3620"/>
                      </a:lnTo>
                      <a:lnTo>
                        <a:pt x="1263" y="3711"/>
                      </a:lnTo>
                      <a:lnTo>
                        <a:pt x="1277" y="3781"/>
                      </a:lnTo>
                      <a:lnTo>
                        <a:pt x="1284" y="3812"/>
                      </a:lnTo>
                      <a:lnTo>
                        <a:pt x="1291" y="3845"/>
                      </a:lnTo>
                      <a:lnTo>
                        <a:pt x="1296" y="3879"/>
                      </a:lnTo>
                      <a:lnTo>
                        <a:pt x="1301" y="3913"/>
                      </a:lnTo>
                      <a:lnTo>
                        <a:pt x="1304" y="3947"/>
                      </a:lnTo>
                      <a:lnTo>
                        <a:pt x="1308" y="3982"/>
                      </a:lnTo>
                      <a:lnTo>
                        <a:pt x="1310" y="4018"/>
                      </a:lnTo>
                      <a:lnTo>
                        <a:pt x="1311" y="4053"/>
                      </a:lnTo>
                      <a:lnTo>
                        <a:pt x="1312" y="4090"/>
                      </a:lnTo>
                      <a:lnTo>
                        <a:pt x="1312" y="4127"/>
                      </a:lnTo>
                      <a:lnTo>
                        <a:pt x="1312" y="4163"/>
                      </a:lnTo>
                      <a:lnTo>
                        <a:pt x="1310" y="4200"/>
                      </a:lnTo>
                      <a:lnTo>
                        <a:pt x="1308" y="4237"/>
                      </a:lnTo>
                      <a:lnTo>
                        <a:pt x="1304" y="4275"/>
                      </a:lnTo>
                      <a:lnTo>
                        <a:pt x="1300" y="4311"/>
                      </a:lnTo>
                      <a:lnTo>
                        <a:pt x="1296" y="4348"/>
                      </a:lnTo>
                      <a:lnTo>
                        <a:pt x="1289" y="4384"/>
                      </a:lnTo>
                      <a:lnTo>
                        <a:pt x="1282" y="4420"/>
                      </a:lnTo>
                      <a:lnTo>
                        <a:pt x="1275" y="4455"/>
                      </a:lnTo>
                      <a:lnTo>
                        <a:pt x="1266" y="4491"/>
                      </a:lnTo>
                      <a:lnTo>
                        <a:pt x="1256" y="4526"/>
                      </a:lnTo>
                      <a:lnTo>
                        <a:pt x="1246" y="4560"/>
                      </a:lnTo>
                      <a:lnTo>
                        <a:pt x="1235" y="4593"/>
                      </a:lnTo>
                      <a:lnTo>
                        <a:pt x="1222" y="4626"/>
                      </a:lnTo>
                      <a:lnTo>
                        <a:pt x="1209" y="4658"/>
                      </a:lnTo>
                      <a:lnTo>
                        <a:pt x="1193" y="4689"/>
                      </a:lnTo>
                      <a:lnTo>
                        <a:pt x="1178" y="4719"/>
                      </a:lnTo>
                      <a:lnTo>
                        <a:pt x="1162" y="4748"/>
                      </a:lnTo>
                      <a:lnTo>
                        <a:pt x="1144" y="4776"/>
                      </a:lnTo>
                      <a:lnTo>
                        <a:pt x="1125" y="4802"/>
                      </a:lnTo>
                      <a:lnTo>
                        <a:pt x="1105" y="4828"/>
                      </a:lnTo>
                      <a:lnTo>
                        <a:pt x="1085" y="4851"/>
                      </a:lnTo>
                      <a:lnTo>
                        <a:pt x="1071" y="4867"/>
                      </a:lnTo>
                      <a:lnTo>
                        <a:pt x="1056" y="4881"/>
                      </a:lnTo>
                      <a:lnTo>
                        <a:pt x="1040" y="4896"/>
                      </a:lnTo>
                      <a:lnTo>
                        <a:pt x="1025" y="4909"/>
                      </a:lnTo>
                      <a:lnTo>
                        <a:pt x="1008" y="4923"/>
                      </a:lnTo>
                      <a:lnTo>
                        <a:pt x="992" y="4936"/>
                      </a:lnTo>
                      <a:lnTo>
                        <a:pt x="974" y="4949"/>
                      </a:lnTo>
                      <a:lnTo>
                        <a:pt x="955" y="4961"/>
                      </a:lnTo>
                      <a:lnTo>
                        <a:pt x="937" y="4972"/>
                      </a:lnTo>
                      <a:lnTo>
                        <a:pt x="918" y="4984"/>
                      </a:lnTo>
                      <a:lnTo>
                        <a:pt x="900" y="4994"/>
                      </a:lnTo>
                      <a:lnTo>
                        <a:pt x="880" y="5004"/>
                      </a:lnTo>
                      <a:lnTo>
                        <a:pt x="859" y="5015"/>
                      </a:lnTo>
                      <a:lnTo>
                        <a:pt x="839" y="5024"/>
                      </a:lnTo>
                      <a:lnTo>
                        <a:pt x="818" y="5033"/>
                      </a:lnTo>
                      <a:lnTo>
                        <a:pt x="797" y="5042"/>
                      </a:lnTo>
                      <a:lnTo>
                        <a:pt x="776" y="5049"/>
                      </a:lnTo>
                      <a:lnTo>
                        <a:pt x="754" y="5057"/>
                      </a:lnTo>
                      <a:lnTo>
                        <a:pt x="732" y="5063"/>
                      </a:lnTo>
                      <a:lnTo>
                        <a:pt x="710" y="5070"/>
                      </a:lnTo>
                      <a:lnTo>
                        <a:pt x="688" y="5076"/>
                      </a:lnTo>
                      <a:lnTo>
                        <a:pt x="665" y="5081"/>
                      </a:lnTo>
                      <a:lnTo>
                        <a:pt x="643" y="5085"/>
                      </a:lnTo>
                      <a:lnTo>
                        <a:pt x="620" y="5089"/>
                      </a:lnTo>
                      <a:lnTo>
                        <a:pt x="597" y="5093"/>
                      </a:lnTo>
                      <a:lnTo>
                        <a:pt x="574" y="5096"/>
                      </a:lnTo>
                      <a:lnTo>
                        <a:pt x="551" y="5099"/>
                      </a:lnTo>
                      <a:lnTo>
                        <a:pt x="527" y="5101"/>
                      </a:lnTo>
                      <a:lnTo>
                        <a:pt x="505" y="5102"/>
                      </a:lnTo>
                      <a:lnTo>
                        <a:pt x="481" y="5102"/>
                      </a:lnTo>
                      <a:lnTo>
                        <a:pt x="458" y="5102"/>
                      </a:lnTo>
                      <a:lnTo>
                        <a:pt x="435" y="5101"/>
                      </a:lnTo>
                      <a:lnTo>
                        <a:pt x="401" y="5099"/>
                      </a:lnTo>
                      <a:lnTo>
                        <a:pt x="368" y="5095"/>
                      </a:lnTo>
                      <a:lnTo>
                        <a:pt x="336" y="5090"/>
                      </a:lnTo>
                      <a:lnTo>
                        <a:pt x="305" y="5084"/>
                      </a:lnTo>
                      <a:lnTo>
                        <a:pt x="275" y="5077"/>
                      </a:lnTo>
                      <a:lnTo>
                        <a:pt x="246" y="5069"/>
                      </a:lnTo>
                      <a:lnTo>
                        <a:pt x="218" y="5059"/>
                      </a:lnTo>
                      <a:lnTo>
                        <a:pt x="191" y="5048"/>
                      </a:lnTo>
                      <a:lnTo>
                        <a:pt x="165" y="5035"/>
                      </a:lnTo>
                      <a:lnTo>
                        <a:pt x="141" y="5022"/>
                      </a:lnTo>
                      <a:lnTo>
                        <a:pt x="118" y="5008"/>
                      </a:lnTo>
                      <a:lnTo>
                        <a:pt x="96" y="4992"/>
                      </a:lnTo>
                      <a:lnTo>
                        <a:pt x="75" y="4976"/>
                      </a:lnTo>
                      <a:lnTo>
                        <a:pt x="56" y="4957"/>
                      </a:lnTo>
                      <a:lnTo>
                        <a:pt x="38" y="4938"/>
                      </a:lnTo>
                      <a:lnTo>
                        <a:pt x="22" y="4919"/>
                      </a:lnTo>
                      <a:lnTo>
                        <a:pt x="16" y="4909"/>
                      </a:lnTo>
                      <a:lnTo>
                        <a:pt x="10" y="4900"/>
                      </a:lnTo>
                      <a:lnTo>
                        <a:pt x="6" y="4890"/>
                      </a:lnTo>
                      <a:lnTo>
                        <a:pt x="3" y="4879"/>
                      </a:lnTo>
                      <a:lnTo>
                        <a:pt x="1" y="4869"/>
                      </a:lnTo>
                      <a:lnTo>
                        <a:pt x="0" y="4859"/>
                      </a:lnTo>
                      <a:lnTo>
                        <a:pt x="0" y="4848"/>
                      </a:lnTo>
                      <a:lnTo>
                        <a:pt x="1" y="4838"/>
                      </a:lnTo>
                      <a:lnTo>
                        <a:pt x="2" y="4828"/>
                      </a:lnTo>
                      <a:lnTo>
                        <a:pt x="5" y="4818"/>
                      </a:lnTo>
                      <a:lnTo>
                        <a:pt x="9" y="4808"/>
                      </a:lnTo>
                      <a:lnTo>
                        <a:pt x="14" y="4799"/>
                      </a:lnTo>
                      <a:lnTo>
                        <a:pt x="20" y="4790"/>
                      </a:lnTo>
                      <a:lnTo>
                        <a:pt x="27" y="4782"/>
                      </a:lnTo>
                      <a:lnTo>
                        <a:pt x="34" y="4774"/>
                      </a:lnTo>
                      <a:lnTo>
                        <a:pt x="42" y="4767"/>
                      </a:lnTo>
                      <a:lnTo>
                        <a:pt x="52" y="4760"/>
                      </a:lnTo>
                      <a:lnTo>
                        <a:pt x="61" y="4755"/>
                      </a:lnTo>
                      <a:lnTo>
                        <a:pt x="71" y="4751"/>
                      </a:lnTo>
                      <a:lnTo>
                        <a:pt x="81" y="4748"/>
                      </a:lnTo>
                      <a:lnTo>
                        <a:pt x="91" y="4746"/>
                      </a:lnTo>
                      <a:lnTo>
                        <a:pt x="101" y="4745"/>
                      </a:lnTo>
                      <a:lnTo>
                        <a:pt x="112" y="4745"/>
                      </a:lnTo>
                      <a:lnTo>
                        <a:pt x="122" y="4746"/>
                      </a:lnTo>
                      <a:lnTo>
                        <a:pt x="132" y="4748"/>
                      </a:lnTo>
                      <a:lnTo>
                        <a:pt x="143" y="4750"/>
                      </a:lnTo>
                      <a:lnTo>
                        <a:pt x="152" y="4754"/>
                      </a:lnTo>
                      <a:lnTo>
                        <a:pt x="161" y="4759"/>
                      </a:lnTo>
                      <a:lnTo>
                        <a:pt x="171" y="4765"/>
                      </a:lnTo>
                      <a:lnTo>
                        <a:pt x="179" y="4771"/>
                      </a:lnTo>
                      <a:lnTo>
                        <a:pt x="187" y="4779"/>
                      </a:lnTo>
                      <a:lnTo>
                        <a:pt x="194" y="4787"/>
                      </a:lnTo>
                      <a:lnTo>
                        <a:pt x="203" y="4798"/>
                      </a:lnTo>
                      <a:lnTo>
                        <a:pt x="212" y="4807"/>
                      </a:lnTo>
                      <a:lnTo>
                        <a:pt x="223" y="4816"/>
                      </a:lnTo>
                      <a:lnTo>
                        <a:pt x="235" y="4826"/>
                      </a:lnTo>
                      <a:lnTo>
                        <a:pt x="248" y="4834"/>
                      </a:lnTo>
                      <a:lnTo>
                        <a:pt x="262" y="4841"/>
                      </a:lnTo>
                      <a:lnTo>
                        <a:pt x="277" y="4848"/>
                      </a:lnTo>
                      <a:lnTo>
                        <a:pt x="293" y="4856"/>
                      </a:lnTo>
                      <a:lnTo>
                        <a:pt x="309" y="4861"/>
                      </a:lnTo>
                      <a:lnTo>
                        <a:pt x="327" y="4867"/>
                      </a:lnTo>
                      <a:lnTo>
                        <a:pt x="344" y="4871"/>
                      </a:lnTo>
                      <a:lnTo>
                        <a:pt x="363" y="4875"/>
                      </a:lnTo>
                      <a:lnTo>
                        <a:pt x="383" y="4879"/>
                      </a:lnTo>
                      <a:lnTo>
                        <a:pt x="402" y="4881"/>
                      </a:lnTo>
                      <a:lnTo>
                        <a:pt x="423" y="4884"/>
                      </a:lnTo>
                      <a:lnTo>
                        <a:pt x="445" y="4885"/>
                      </a:lnTo>
                      <a:lnTo>
                        <a:pt x="479" y="4886"/>
                      </a:lnTo>
                      <a:lnTo>
                        <a:pt x="513" y="4885"/>
                      </a:lnTo>
                      <a:lnTo>
                        <a:pt x="548" y="4881"/>
                      </a:lnTo>
                      <a:lnTo>
                        <a:pt x="582" y="4876"/>
                      </a:lnTo>
                      <a:lnTo>
                        <a:pt x="616" y="4870"/>
                      </a:lnTo>
                      <a:lnTo>
                        <a:pt x="649" y="4862"/>
                      </a:lnTo>
                      <a:lnTo>
                        <a:pt x="682" y="4852"/>
                      </a:lnTo>
                      <a:lnTo>
                        <a:pt x="715" y="4842"/>
                      </a:lnTo>
                      <a:lnTo>
                        <a:pt x="746" y="4830"/>
                      </a:lnTo>
                      <a:lnTo>
                        <a:pt x="776" y="4815"/>
                      </a:lnTo>
                      <a:lnTo>
                        <a:pt x="803" y="4800"/>
                      </a:lnTo>
                      <a:lnTo>
                        <a:pt x="831" y="4783"/>
                      </a:lnTo>
                      <a:lnTo>
                        <a:pt x="857" y="4766"/>
                      </a:lnTo>
                      <a:lnTo>
                        <a:pt x="882" y="4747"/>
                      </a:lnTo>
                      <a:lnTo>
                        <a:pt x="905" y="4727"/>
                      </a:lnTo>
                      <a:lnTo>
                        <a:pt x="925" y="4706"/>
                      </a:lnTo>
                      <a:lnTo>
                        <a:pt x="941" y="4688"/>
                      </a:lnTo>
                      <a:lnTo>
                        <a:pt x="955" y="4668"/>
                      </a:lnTo>
                      <a:lnTo>
                        <a:pt x="970" y="4648"/>
                      </a:lnTo>
                      <a:lnTo>
                        <a:pt x="983" y="4626"/>
                      </a:lnTo>
                      <a:lnTo>
                        <a:pt x="996" y="4603"/>
                      </a:lnTo>
                      <a:lnTo>
                        <a:pt x="1007" y="4580"/>
                      </a:lnTo>
                      <a:lnTo>
                        <a:pt x="1019" y="4555"/>
                      </a:lnTo>
                      <a:lnTo>
                        <a:pt x="1029" y="4530"/>
                      </a:lnTo>
                      <a:lnTo>
                        <a:pt x="1038" y="4503"/>
                      </a:lnTo>
                      <a:lnTo>
                        <a:pt x="1046" y="4476"/>
                      </a:lnTo>
                      <a:lnTo>
                        <a:pt x="1055" y="4449"/>
                      </a:lnTo>
                      <a:lnTo>
                        <a:pt x="1062" y="4420"/>
                      </a:lnTo>
                      <a:lnTo>
                        <a:pt x="1069" y="4392"/>
                      </a:lnTo>
                      <a:lnTo>
                        <a:pt x="1074" y="4362"/>
                      </a:lnTo>
                      <a:lnTo>
                        <a:pt x="1080" y="4333"/>
                      </a:lnTo>
                      <a:lnTo>
                        <a:pt x="1085" y="4303"/>
                      </a:lnTo>
                      <a:lnTo>
                        <a:pt x="1088" y="4273"/>
                      </a:lnTo>
                      <a:lnTo>
                        <a:pt x="1091" y="4242"/>
                      </a:lnTo>
                      <a:lnTo>
                        <a:pt x="1094" y="4212"/>
                      </a:lnTo>
                      <a:lnTo>
                        <a:pt x="1096" y="4181"/>
                      </a:lnTo>
                      <a:lnTo>
                        <a:pt x="1097" y="4151"/>
                      </a:lnTo>
                      <a:lnTo>
                        <a:pt x="1097" y="4120"/>
                      </a:lnTo>
                      <a:lnTo>
                        <a:pt x="1097" y="4089"/>
                      </a:lnTo>
                      <a:lnTo>
                        <a:pt x="1096" y="4059"/>
                      </a:lnTo>
                      <a:lnTo>
                        <a:pt x="1094" y="4029"/>
                      </a:lnTo>
                      <a:lnTo>
                        <a:pt x="1092" y="4000"/>
                      </a:lnTo>
                      <a:lnTo>
                        <a:pt x="1090" y="3970"/>
                      </a:lnTo>
                      <a:lnTo>
                        <a:pt x="1086" y="3941"/>
                      </a:lnTo>
                      <a:lnTo>
                        <a:pt x="1083" y="3912"/>
                      </a:lnTo>
                      <a:lnTo>
                        <a:pt x="1078" y="3884"/>
                      </a:lnTo>
                      <a:lnTo>
                        <a:pt x="1072" y="3857"/>
                      </a:lnTo>
                      <a:lnTo>
                        <a:pt x="1067" y="3829"/>
                      </a:lnTo>
                      <a:lnTo>
                        <a:pt x="1052" y="3762"/>
                      </a:lnTo>
                      <a:lnTo>
                        <a:pt x="1034" y="3671"/>
                      </a:lnTo>
                      <a:lnTo>
                        <a:pt x="1013" y="3560"/>
                      </a:lnTo>
                      <a:lnTo>
                        <a:pt x="991" y="3434"/>
                      </a:lnTo>
                      <a:lnTo>
                        <a:pt x="967" y="3293"/>
                      </a:lnTo>
                      <a:lnTo>
                        <a:pt x="943" y="3141"/>
                      </a:lnTo>
                      <a:lnTo>
                        <a:pt x="919" y="2983"/>
                      </a:lnTo>
                      <a:lnTo>
                        <a:pt x="897" y="2820"/>
                      </a:lnTo>
                      <a:lnTo>
                        <a:pt x="876" y="2655"/>
                      </a:lnTo>
                      <a:lnTo>
                        <a:pt x="857" y="2492"/>
                      </a:lnTo>
                      <a:lnTo>
                        <a:pt x="849" y="2412"/>
                      </a:lnTo>
                      <a:lnTo>
                        <a:pt x="841" y="2334"/>
                      </a:lnTo>
                      <a:lnTo>
                        <a:pt x="834" y="2257"/>
                      </a:lnTo>
                      <a:lnTo>
                        <a:pt x="829" y="2183"/>
                      </a:lnTo>
                      <a:lnTo>
                        <a:pt x="825" y="2112"/>
                      </a:lnTo>
                      <a:lnTo>
                        <a:pt x="822" y="2043"/>
                      </a:lnTo>
                      <a:lnTo>
                        <a:pt x="820" y="1978"/>
                      </a:lnTo>
                      <a:lnTo>
                        <a:pt x="820" y="1917"/>
                      </a:lnTo>
                      <a:lnTo>
                        <a:pt x="821" y="1860"/>
                      </a:lnTo>
                      <a:lnTo>
                        <a:pt x="824" y="1809"/>
                      </a:lnTo>
                      <a:lnTo>
                        <a:pt x="828" y="1761"/>
                      </a:lnTo>
                      <a:lnTo>
                        <a:pt x="834" y="1720"/>
                      </a:lnTo>
                      <a:lnTo>
                        <a:pt x="850" y="1640"/>
                      </a:lnTo>
                      <a:lnTo>
                        <a:pt x="868" y="1562"/>
                      </a:lnTo>
                      <a:lnTo>
                        <a:pt x="886" y="1484"/>
                      </a:lnTo>
                      <a:lnTo>
                        <a:pt x="908" y="1407"/>
                      </a:lnTo>
                      <a:lnTo>
                        <a:pt x="931" y="1333"/>
                      </a:lnTo>
                      <a:lnTo>
                        <a:pt x="954" y="1260"/>
                      </a:lnTo>
                      <a:lnTo>
                        <a:pt x="981" y="1188"/>
                      </a:lnTo>
                      <a:lnTo>
                        <a:pt x="1008" y="1118"/>
                      </a:lnTo>
                      <a:lnTo>
                        <a:pt x="1037" y="1050"/>
                      </a:lnTo>
                      <a:lnTo>
                        <a:pt x="1068" y="984"/>
                      </a:lnTo>
                      <a:lnTo>
                        <a:pt x="1100" y="920"/>
                      </a:lnTo>
                      <a:lnTo>
                        <a:pt x="1133" y="859"/>
                      </a:lnTo>
                      <a:lnTo>
                        <a:pt x="1151" y="830"/>
                      </a:lnTo>
                      <a:lnTo>
                        <a:pt x="1167" y="801"/>
                      </a:lnTo>
                      <a:lnTo>
                        <a:pt x="1186" y="772"/>
                      </a:lnTo>
                      <a:lnTo>
                        <a:pt x="1204" y="745"/>
                      </a:lnTo>
                      <a:lnTo>
                        <a:pt x="1222" y="718"/>
                      </a:lnTo>
                      <a:lnTo>
                        <a:pt x="1241" y="691"/>
                      </a:lnTo>
                      <a:lnTo>
                        <a:pt x="1259" y="666"/>
                      </a:lnTo>
                      <a:lnTo>
                        <a:pt x="1278" y="641"/>
                      </a:lnTo>
                      <a:lnTo>
                        <a:pt x="1301" y="613"/>
                      </a:lnTo>
                      <a:lnTo>
                        <a:pt x="1324" y="587"/>
                      </a:lnTo>
                      <a:lnTo>
                        <a:pt x="1346" y="561"/>
                      </a:lnTo>
                      <a:lnTo>
                        <a:pt x="1370" y="536"/>
                      </a:lnTo>
                      <a:lnTo>
                        <a:pt x="1395" y="511"/>
                      </a:lnTo>
                      <a:lnTo>
                        <a:pt x="1420" y="487"/>
                      </a:lnTo>
                      <a:lnTo>
                        <a:pt x="1447" y="465"/>
                      </a:lnTo>
                      <a:lnTo>
                        <a:pt x="1473" y="442"/>
                      </a:lnTo>
                      <a:lnTo>
                        <a:pt x="1500" y="420"/>
                      </a:lnTo>
                      <a:lnTo>
                        <a:pt x="1528" y="398"/>
                      </a:lnTo>
                      <a:lnTo>
                        <a:pt x="1557" y="378"/>
                      </a:lnTo>
                      <a:lnTo>
                        <a:pt x="1586" y="357"/>
                      </a:lnTo>
                      <a:lnTo>
                        <a:pt x="1617" y="338"/>
                      </a:lnTo>
                      <a:lnTo>
                        <a:pt x="1648" y="319"/>
                      </a:lnTo>
                      <a:lnTo>
                        <a:pt x="1679" y="301"/>
                      </a:lnTo>
                      <a:lnTo>
                        <a:pt x="1712" y="283"/>
                      </a:lnTo>
                      <a:lnTo>
                        <a:pt x="1746" y="266"/>
                      </a:lnTo>
                      <a:lnTo>
                        <a:pt x="1781" y="249"/>
                      </a:lnTo>
                      <a:lnTo>
                        <a:pt x="1816" y="234"/>
                      </a:lnTo>
                      <a:lnTo>
                        <a:pt x="1851" y="218"/>
                      </a:lnTo>
                      <a:lnTo>
                        <a:pt x="1888" y="203"/>
                      </a:lnTo>
                      <a:lnTo>
                        <a:pt x="1926" y="188"/>
                      </a:lnTo>
                      <a:lnTo>
                        <a:pt x="1965" y="175"/>
                      </a:lnTo>
                      <a:lnTo>
                        <a:pt x="2004" y="162"/>
                      </a:lnTo>
                      <a:lnTo>
                        <a:pt x="2045" y="149"/>
                      </a:lnTo>
                      <a:lnTo>
                        <a:pt x="2087" y="137"/>
                      </a:lnTo>
                      <a:lnTo>
                        <a:pt x="2129" y="125"/>
                      </a:lnTo>
                      <a:lnTo>
                        <a:pt x="2173" y="114"/>
                      </a:lnTo>
                      <a:lnTo>
                        <a:pt x="2217" y="103"/>
                      </a:lnTo>
                      <a:lnTo>
                        <a:pt x="2263" y="92"/>
                      </a:lnTo>
                      <a:lnTo>
                        <a:pt x="2309" y="83"/>
                      </a:lnTo>
                      <a:lnTo>
                        <a:pt x="2357" y="74"/>
                      </a:lnTo>
                      <a:lnTo>
                        <a:pt x="2409" y="64"/>
                      </a:lnTo>
                      <a:lnTo>
                        <a:pt x="2462" y="57"/>
                      </a:lnTo>
                      <a:lnTo>
                        <a:pt x="2515" y="52"/>
                      </a:lnTo>
                      <a:lnTo>
                        <a:pt x="2567" y="49"/>
                      </a:lnTo>
                      <a:lnTo>
                        <a:pt x="2618" y="47"/>
                      </a:lnTo>
                      <a:lnTo>
                        <a:pt x="2669" y="47"/>
                      </a:lnTo>
                      <a:lnTo>
                        <a:pt x="2720" y="48"/>
                      </a:lnTo>
                      <a:lnTo>
                        <a:pt x="2768" y="51"/>
                      </a:lnTo>
                      <a:lnTo>
                        <a:pt x="2818" y="54"/>
                      </a:lnTo>
                      <a:lnTo>
                        <a:pt x="2865" y="59"/>
                      </a:lnTo>
                      <a:lnTo>
                        <a:pt x="2912" y="66"/>
                      </a:lnTo>
                      <a:lnTo>
                        <a:pt x="2958" y="74"/>
                      </a:lnTo>
                      <a:lnTo>
                        <a:pt x="3003" y="82"/>
                      </a:lnTo>
                      <a:lnTo>
                        <a:pt x="3047" y="90"/>
                      </a:lnTo>
                      <a:lnTo>
                        <a:pt x="3090" y="101"/>
                      </a:lnTo>
                      <a:lnTo>
                        <a:pt x="3132" y="111"/>
                      </a:lnTo>
                      <a:lnTo>
                        <a:pt x="3173" y="122"/>
                      </a:lnTo>
                      <a:lnTo>
                        <a:pt x="3211" y="134"/>
                      </a:lnTo>
                      <a:lnTo>
                        <a:pt x="3249" y="145"/>
                      </a:lnTo>
                      <a:lnTo>
                        <a:pt x="3285" y="157"/>
                      </a:lnTo>
                      <a:lnTo>
                        <a:pt x="3353" y="182"/>
                      </a:lnTo>
                      <a:lnTo>
                        <a:pt x="3416" y="206"/>
                      </a:lnTo>
                      <a:lnTo>
                        <a:pt x="3470" y="230"/>
                      </a:lnTo>
                      <a:lnTo>
                        <a:pt x="3518" y="252"/>
                      </a:lnTo>
                      <a:lnTo>
                        <a:pt x="3557" y="271"/>
                      </a:lnTo>
                      <a:lnTo>
                        <a:pt x="3589" y="288"/>
                      </a:lnTo>
                      <a:lnTo>
                        <a:pt x="3603" y="295"/>
                      </a:lnTo>
                      <a:lnTo>
                        <a:pt x="3617" y="301"/>
                      </a:lnTo>
                      <a:lnTo>
                        <a:pt x="3632" y="307"/>
                      </a:lnTo>
                      <a:lnTo>
                        <a:pt x="3647" y="313"/>
                      </a:lnTo>
                      <a:lnTo>
                        <a:pt x="3664" y="318"/>
                      </a:lnTo>
                      <a:lnTo>
                        <a:pt x="3680" y="322"/>
                      </a:lnTo>
                      <a:lnTo>
                        <a:pt x="3698" y="326"/>
                      </a:lnTo>
                      <a:lnTo>
                        <a:pt x="3715" y="330"/>
                      </a:lnTo>
                      <a:lnTo>
                        <a:pt x="3733" y="333"/>
                      </a:lnTo>
                      <a:lnTo>
                        <a:pt x="3752" y="335"/>
                      </a:lnTo>
                      <a:lnTo>
                        <a:pt x="3770" y="337"/>
                      </a:lnTo>
                      <a:lnTo>
                        <a:pt x="3789" y="338"/>
                      </a:lnTo>
                      <a:lnTo>
                        <a:pt x="3807" y="339"/>
                      </a:lnTo>
                      <a:lnTo>
                        <a:pt x="3826" y="339"/>
                      </a:lnTo>
                      <a:lnTo>
                        <a:pt x="3846" y="339"/>
                      </a:lnTo>
                      <a:lnTo>
                        <a:pt x="3864" y="338"/>
                      </a:lnTo>
                      <a:lnTo>
                        <a:pt x="3884" y="336"/>
                      </a:lnTo>
                      <a:lnTo>
                        <a:pt x="3903" y="334"/>
                      </a:lnTo>
                      <a:lnTo>
                        <a:pt x="3921" y="331"/>
                      </a:lnTo>
                      <a:lnTo>
                        <a:pt x="3940" y="327"/>
                      </a:lnTo>
                      <a:lnTo>
                        <a:pt x="3957" y="322"/>
                      </a:lnTo>
                      <a:lnTo>
                        <a:pt x="3976" y="317"/>
                      </a:lnTo>
                      <a:lnTo>
                        <a:pt x="3994" y="310"/>
                      </a:lnTo>
                      <a:lnTo>
                        <a:pt x="4010" y="303"/>
                      </a:lnTo>
                      <a:lnTo>
                        <a:pt x="4027" y="296"/>
                      </a:lnTo>
                      <a:lnTo>
                        <a:pt x="4042" y="287"/>
                      </a:lnTo>
                      <a:lnTo>
                        <a:pt x="4058" y="277"/>
                      </a:lnTo>
                      <a:lnTo>
                        <a:pt x="4072" y="267"/>
                      </a:lnTo>
                      <a:lnTo>
                        <a:pt x="4087" y="256"/>
                      </a:lnTo>
                      <a:lnTo>
                        <a:pt x="4100" y="243"/>
                      </a:lnTo>
                      <a:lnTo>
                        <a:pt x="4112" y="231"/>
                      </a:lnTo>
                      <a:lnTo>
                        <a:pt x="4124" y="216"/>
                      </a:lnTo>
                      <a:lnTo>
                        <a:pt x="4137" y="199"/>
                      </a:lnTo>
                      <a:lnTo>
                        <a:pt x="4153" y="182"/>
                      </a:lnTo>
                      <a:lnTo>
                        <a:pt x="4169" y="166"/>
                      </a:lnTo>
                      <a:lnTo>
                        <a:pt x="4188" y="150"/>
                      </a:lnTo>
                      <a:lnTo>
                        <a:pt x="4207" y="135"/>
                      </a:lnTo>
                      <a:lnTo>
                        <a:pt x="4227" y="120"/>
                      </a:lnTo>
                      <a:lnTo>
                        <a:pt x="4249" y="106"/>
                      </a:lnTo>
                      <a:lnTo>
                        <a:pt x="4272" y="92"/>
                      </a:lnTo>
                      <a:lnTo>
                        <a:pt x="4296" y="79"/>
                      </a:lnTo>
                      <a:lnTo>
                        <a:pt x="4320" y="68"/>
                      </a:lnTo>
                      <a:lnTo>
                        <a:pt x="4346" y="56"/>
                      </a:lnTo>
                      <a:lnTo>
                        <a:pt x="4373" y="46"/>
                      </a:lnTo>
                      <a:lnTo>
                        <a:pt x="4400" y="35"/>
                      </a:lnTo>
                      <a:lnTo>
                        <a:pt x="4428" y="27"/>
                      </a:lnTo>
                      <a:lnTo>
                        <a:pt x="4457" y="20"/>
                      </a:lnTo>
                      <a:lnTo>
                        <a:pt x="4486" y="14"/>
                      </a:lnTo>
                      <a:lnTo>
                        <a:pt x="4515" y="9"/>
                      </a:lnTo>
                      <a:lnTo>
                        <a:pt x="4545" y="4"/>
                      </a:lnTo>
                      <a:lnTo>
                        <a:pt x="4576" y="2"/>
                      </a:lnTo>
                      <a:lnTo>
                        <a:pt x="4606" y="0"/>
                      </a:lnTo>
                      <a:lnTo>
                        <a:pt x="4637" y="0"/>
                      </a:lnTo>
                      <a:lnTo>
                        <a:pt x="4668" y="2"/>
                      </a:lnTo>
                      <a:lnTo>
                        <a:pt x="4700" y="5"/>
                      </a:lnTo>
                      <a:lnTo>
                        <a:pt x="4731" y="10"/>
                      </a:lnTo>
                      <a:lnTo>
                        <a:pt x="4762" y="16"/>
                      </a:lnTo>
                      <a:lnTo>
                        <a:pt x="4793" y="23"/>
                      </a:lnTo>
                      <a:lnTo>
                        <a:pt x="4824" y="32"/>
                      </a:lnTo>
                      <a:lnTo>
                        <a:pt x="4855" y="44"/>
                      </a:lnTo>
                      <a:lnTo>
                        <a:pt x="4885" y="57"/>
                      </a:lnTo>
                      <a:lnTo>
                        <a:pt x="4916" y="72"/>
                      </a:lnTo>
                      <a:lnTo>
                        <a:pt x="4945" y="88"/>
                      </a:lnTo>
                      <a:lnTo>
                        <a:pt x="4975" y="107"/>
                      </a:lnTo>
                      <a:lnTo>
                        <a:pt x="4988" y="116"/>
                      </a:lnTo>
                      <a:lnTo>
                        <a:pt x="5001" y="126"/>
                      </a:lnTo>
                      <a:lnTo>
                        <a:pt x="5013" y="137"/>
                      </a:lnTo>
                      <a:lnTo>
                        <a:pt x="5026" y="147"/>
                      </a:lnTo>
                      <a:lnTo>
                        <a:pt x="5037" y="158"/>
                      </a:lnTo>
                      <a:lnTo>
                        <a:pt x="5048" y="171"/>
                      </a:lnTo>
                      <a:lnTo>
                        <a:pt x="5059" y="182"/>
                      </a:lnTo>
                      <a:lnTo>
                        <a:pt x="5069" y="196"/>
                      </a:lnTo>
                      <a:lnTo>
                        <a:pt x="5089" y="223"/>
                      </a:lnTo>
                      <a:lnTo>
                        <a:pt x="5106" y="251"/>
                      </a:lnTo>
                      <a:lnTo>
                        <a:pt x="5123" y="280"/>
                      </a:lnTo>
                      <a:lnTo>
                        <a:pt x="5137" y="313"/>
                      </a:lnTo>
                      <a:lnTo>
                        <a:pt x="5150" y="346"/>
                      </a:lnTo>
                      <a:lnTo>
                        <a:pt x="5160" y="381"/>
                      </a:lnTo>
                      <a:lnTo>
                        <a:pt x="5169" y="417"/>
                      </a:lnTo>
                      <a:lnTo>
                        <a:pt x="5177" y="454"/>
                      </a:lnTo>
                      <a:lnTo>
                        <a:pt x="5182" y="492"/>
                      </a:lnTo>
                      <a:lnTo>
                        <a:pt x="5185" y="533"/>
                      </a:lnTo>
                      <a:lnTo>
                        <a:pt x="5186" y="573"/>
                      </a:lnTo>
                      <a:lnTo>
                        <a:pt x="5185" y="615"/>
                      </a:lnTo>
                      <a:lnTo>
                        <a:pt x="5182" y="653"/>
                      </a:lnTo>
                      <a:lnTo>
                        <a:pt x="5178" y="691"/>
                      </a:lnTo>
                      <a:lnTo>
                        <a:pt x="5171" y="729"/>
                      </a:lnTo>
                      <a:lnTo>
                        <a:pt x="5164" y="767"/>
                      </a:lnTo>
                      <a:lnTo>
                        <a:pt x="5154" y="807"/>
                      </a:lnTo>
                      <a:lnTo>
                        <a:pt x="5142" y="845"/>
                      </a:lnTo>
                      <a:lnTo>
                        <a:pt x="5129" y="882"/>
                      </a:lnTo>
                      <a:lnTo>
                        <a:pt x="5114" y="918"/>
                      </a:lnTo>
                      <a:lnTo>
                        <a:pt x="5097" y="955"/>
                      </a:lnTo>
                      <a:lnTo>
                        <a:pt x="5078" y="988"/>
                      </a:lnTo>
                      <a:lnTo>
                        <a:pt x="5068" y="1004"/>
                      </a:lnTo>
                      <a:lnTo>
                        <a:pt x="5058" y="1021"/>
                      </a:lnTo>
                      <a:lnTo>
                        <a:pt x="5046" y="1035"/>
                      </a:lnTo>
                      <a:lnTo>
                        <a:pt x="5035" y="1051"/>
                      </a:lnTo>
                      <a:lnTo>
                        <a:pt x="5022" y="1064"/>
                      </a:lnTo>
                      <a:lnTo>
                        <a:pt x="5010" y="1078"/>
                      </a:lnTo>
                      <a:lnTo>
                        <a:pt x="4997" y="1091"/>
                      </a:lnTo>
                      <a:lnTo>
                        <a:pt x="4983" y="1103"/>
                      </a:lnTo>
                      <a:lnTo>
                        <a:pt x="4970" y="1115"/>
                      </a:lnTo>
                      <a:lnTo>
                        <a:pt x="4955" y="1125"/>
                      </a:lnTo>
                      <a:lnTo>
                        <a:pt x="4940" y="1136"/>
                      </a:lnTo>
                      <a:lnTo>
                        <a:pt x="4925" y="1145"/>
                      </a:lnTo>
                      <a:lnTo>
                        <a:pt x="4915" y="1149"/>
                      </a:lnTo>
                      <a:lnTo>
                        <a:pt x="4905" y="1153"/>
                      </a:lnTo>
                      <a:lnTo>
                        <a:pt x="4894" y="1156"/>
                      </a:lnTo>
                      <a:lnTo>
                        <a:pt x="4884" y="1157"/>
                      </a:lnTo>
                      <a:lnTo>
                        <a:pt x="4874" y="1158"/>
                      </a:lnTo>
                      <a:lnTo>
                        <a:pt x="4863" y="1157"/>
                      </a:lnTo>
                      <a:lnTo>
                        <a:pt x="4853" y="1156"/>
                      </a:lnTo>
                      <a:lnTo>
                        <a:pt x="4843" y="1154"/>
                      </a:lnTo>
                      <a:lnTo>
                        <a:pt x="4832" y="1151"/>
                      </a:lnTo>
                      <a:lnTo>
                        <a:pt x="4823" y="1147"/>
                      </a:lnTo>
                      <a:lnTo>
                        <a:pt x="4814" y="1142"/>
                      </a:lnTo>
                      <a:lnTo>
                        <a:pt x="4805" y="1136"/>
                      </a:lnTo>
                      <a:lnTo>
                        <a:pt x="4797" y="1128"/>
                      </a:lnTo>
                      <a:lnTo>
                        <a:pt x="4790" y="1120"/>
                      </a:lnTo>
                      <a:lnTo>
                        <a:pt x="4784" y="1112"/>
                      </a:lnTo>
                      <a:lnTo>
                        <a:pt x="4777" y="1102"/>
                      </a:lnTo>
                      <a:lnTo>
                        <a:pt x="4773" y="1092"/>
                      </a:lnTo>
                      <a:lnTo>
                        <a:pt x="4769" y="1083"/>
                      </a:lnTo>
                      <a:lnTo>
                        <a:pt x="4766" y="1072"/>
                      </a:lnTo>
                      <a:lnTo>
                        <a:pt x="4765" y="1061"/>
                      </a:lnTo>
                      <a:lnTo>
                        <a:pt x="4764" y="1051"/>
                      </a:lnTo>
                      <a:lnTo>
                        <a:pt x="4765" y="1040"/>
                      </a:lnTo>
                      <a:lnTo>
                        <a:pt x="4766" y="1030"/>
                      </a:lnTo>
                      <a:lnTo>
                        <a:pt x="4768" y="1020"/>
                      </a:lnTo>
                      <a:lnTo>
                        <a:pt x="4771" y="1010"/>
                      </a:lnTo>
                      <a:lnTo>
                        <a:pt x="4775" y="1001"/>
                      </a:lnTo>
                      <a:lnTo>
                        <a:pt x="4780" y="992"/>
                      </a:lnTo>
                      <a:lnTo>
                        <a:pt x="4787" y="984"/>
                      </a:lnTo>
                      <a:lnTo>
                        <a:pt x="4794" y="975"/>
                      </a:lnTo>
                      <a:lnTo>
                        <a:pt x="4802" y="968"/>
                      </a:lnTo>
                      <a:lnTo>
                        <a:pt x="4810" y="961"/>
                      </a:lnTo>
                      <a:lnTo>
                        <a:pt x="4820" y="95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3" name="Freeform 2080">
                  <a:extLst>
                    <a:ext uri="{FF2B5EF4-FFF2-40B4-BE49-F238E27FC236}">
                      <a16:creationId xmlns:a16="http://schemas.microsoft.com/office/drawing/2014/main" id="{F4C7C158-BA84-46FF-AD25-C9F69BB5B6A5}"/>
                    </a:ext>
                  </a:extLst>
                </p:cNvPr>
                <p:cNvSpPr>
                  <a:spLocks/>
                </p:cNvSpPr>
                <p:nvPr/>
              </p:nvSpPr>
              <p:spPr bwMode="auto">
                <a:xfrm>
                  <a:off x="1977" y="2883"/>
                  <a:ext cx="142"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1" y="2473"/>
                      </a:moveTo>
                      <a:lnTo>
                        <a:pt x="1141" y="2491"/>
                      </a:lnTo>
                      <a:lnTo>
                        <a:pt x="1150" y="2491"/>
                      </a:lnTo>
                      <a:lnTo>
                        <a:pt x="1159" y="2489"/>
                      </a:lnTo>
                      <a:lnTo>
                        <a:pt x="1167" y="2487"/>
                      </a:lnTo>
                      <a:lnTo>
                        <a:pt x="1174" y="2485"/>
                      </a:lnTo>
                      <a:lnTo>
                        <a:pt x="1179" y="2482"/>
                      </a:lnTo>
                      <a:lnTo>
                        <a:pt x="1184" y="2479"/>
                      </a:lnTo>
                      <a:lnTo>
                        <a:pt x="1188" y="2476"/>
                      </a:lnTo>
                      <a:lnTo>
                        <a:pt x="1192" y="2473"/>
                      </a:lnTo>
                      <a:lnTo>
                        <a:pt x="1198" y="2467"/>
                      </a:lnTo>
                      <a:lnTo>
                        <a:pt x="1203" y="2460"/>
                      </a:lnTo>
                      <a:lnTo>
                        <a:pt x="1208" y="2451"/>
                      </a:lnTo>
                      <a:lnTo>
                        <a:pt x="1213" y="2443"/>
                      </a:lnTo>
                      <a:lnTo>
                        <a:pt x="1222" y="2423"/>
                      </a:lnTo>
                      <a:lnTo>
                        <a:pt x="1230" y="2400"/>
                      </a:lnTo>
                      <a:lnTo>
                        <a:pt x="1236" y="2375"/>
                      </a:lnTo>
                      <a:lnTo>
                        <a:pt x="1240" y="2347"/>
                      </a:lnTo>
                      <a:lnTo>
                        <a:pt x="1243" y="2318"/>
                      </a:lnTo>
                      <a:lnTo>
                        <a:pt x="1245" y="2286"/>
                      </a:lnTo>
                      <a:lnTo>
                        <a:pt x="1247" y="2213"/>
                      </a:lnTo>
                      <a:lnTo>
                        <a:pt x="1253" y="2097"/>
                      </a:lnTo>
                      <a:lnTo>
                        <a:pt x="1261" y="1952"/>
                      </a:lnTo>
                      <a:lnTo>
                        <a:pt x="1270" y="1796"/>
                      </a:lnTo>
                      <a:lnTo>
                        <a:pt x="1278" y="1645"/>
                      </a:lnTo>
                      <a:lnTo>
                        <a:pt x="1287" y="1513"/>
                      </a:lnTo>
                      <a:lnTo>
                        <a:pt x="1293" y="1418"/>
                      </a:lnTo>
                      <a:lnTo>
                        <a:pt x="1295" y="1375"/>
                      </a:lnTo>
                      <a:lnTo>
                        <a:pt x="1296" y="1364"/>
                      </a:lnTo>
                      <a:lnTo>
                        <a:pt x="1298" y="1353"/>
                      </a:lnTo>
                      <a:lnTo>
                        <a:pt x="1301" y="1344"/>
                      </a:lnTo>
                      <a:lnTo>
                        <a:pt x="1305" y="1335"/>
                      </a:lnTo>
                      <a:lnTo>
                        <a:pt x="1310" y="1325"/>
                      </a:lnTo>
                      <a:lnTo>
                        <a:pt x="1315" y="1317"/>
                      </a:lnTo>
                      <a:lnTo>
                        <a:pt x="1323" y="1309"/>
                      </a:lnTo>
                      <a:lnTo>
                        <a:pt x="1330" y="1302"/>
                      </a:lnTo>
                      <a:lnTo>
                        <a:pt x="1337" y="1295"/>
                      </a:lnTo>
                      <a:lnTo>
                        <a:pt x="1345" y="1289"/>
                      </a:lnTo>
                      <a:lnTo>
                        <a:pt x="1355" y="1285"/>
                      </a:lnTo>
                      <a:lnTo>
                        <a:pt x="1364" y="1280"/>
                      </a:lnTo>
                      <a:lnTo>
                        <a:pt x="1373" y="1277"/>
                      </a:lnTo>
                      <a:lnTo>
                        <a:pt x="1384" y="1275"/>
                      </a:lnTo>
                      <a:lnTo>
                        <a:pt x="1394" y="1274"/>
                      </a:lnTo>
                      <a:lnTo>
                        <a:pt x="1404" y="1273"/>
                      </a:lnTo>
                      <a:lnTo>
                        <a:pt x="1452" y="1274"/>
                      </a:lnTo>
                      <a:lnTo>
                        <a:pt x="1512" y="1274"/>
                      </a:lnTo>
                      <a:lnTo>
                        <a:pt x="1581" y="1275"/>
                      </a:lnTo>
                      <a:lnTo>
                        <a:pt x="1655" y="1274"/>
                      </a:lnTo>
                      <a:lnTo>
                        <a:pt x="1727" y="1273"/>
                      </a:lnTo>
                      <a:lnTo>
                        <a:pt x="1794" y="1272"/>
                      </a:lnTo>
                      <a:lnTo>
                        <a:pt x="1852" y="1268"/>
                      </a:lnTo>
                      <a:lnTo>
                        <a:pt x="1896" y="1264"/>
                      </a:lnTo>
                      <a:lnTo>
                        <a:pt x="1899" y="1264"/>
                      </a:lnTo>
                      <a:lnTo>
                        <a:pt x="1902" y="1263"/>
                      </a:lnTo>
                      <a:lnTo>
                        <a:pt x="1905" y="1263"/>
                      </a:lnTo>
                      <a:lnTo>
                        <a:pt x="1907" y="1262"/>
                      </a:lnTo>
                      <a:lnTo>
                        <a:pt x="1910" y="1261"/>
                      </a:lnTo>
                      <a:lnTo>
                        <a:pt x="1912" y="1260"/>
                      </a:lnTo>
                      <a:lnTo>
                        <a:pt x="1913" y="1259"/>
                      </a:lnTo>
                      <a:lnTo>
                        <a:pt x="1915" y="1257"/>
                      </a:lnTo>
                      <a:lnTo>
                        <a:pt x="1916" y="1253"/>
                      </a:lnTo>
                      <a:lnTo>
                        <a:pt x="1918" y="1246"/>
                      </a:lnTo>
                      <a:lnTo>
                        <a:pt x="1918" y="1237"/>
                      </a:lnTo>
                      <a:lnTo>
                        <a:pt x="1918" y="1228"/>
                      </a:lnTo>
                      <a:lnTo>
                        <a:pt x="1916" y="1217"/>
                      </a:lnTo>
                      <a:lnTo>
                        <a:pt x="1914" y="1204"/>
                      </a:lnTo>
                      <a:lnTo>
                        <a:pt x="1909" y="1191"/>
                      </a:lnTo>
                      <a:lnTo>
                        <a:pt x="1903" y="1175"/>
                      </a:lnTo>
                      <a:lnTo>
                        <a:pt x="1397" y="157"/>
                      </a:lnTo>
                      <a:lnTo>
                        <a:pt x="1393" y="147"/>
                      </a:lnTo>
                      <a:lnTo>
                        <a:pt x="1389" y="136"/>
                      </a:lnTo>
                      <a:lnTo>
                        <a:pt x="1387" y="126"/>
                      </a:lnTo>
                      <a:lnTo>
                        <a:pt x="1386" y="115"/>
                      </a:lnTo>
                      <a:lnTo>
                        <a:pt x="1386" y="104"/>
                      </a:lnTo>
                      <a:lnTo>
                        <a:pt x="1387" y="94"/>
                      </a:lnTo>
                      <a:lnTo>
                        <a:pt x="1388" y="84"/>
                      </a:lnTo>
                      <a:lnTo>
                        <a:pt x="1391" y="74"/>
                      </a:lnTo>
                      <a:lnTo>
                        <a:pt x="1395" y="64"/>
                      </a:lnTo>
                      <a:lnTo>
                        <a:pt x="1399" y="55"/>
                      </a:lnTo>
                      <a:lnTo>
                        <a:pt x="1405" y="46"/>
                      </a:lnTo>
                      <a:lnTo>
                        <a:pt x="1412" y="38"/>
                      </a:lnTo>
                      <a:lnTo>
                        <a:pt x="1419" y="30"/>
                      </a:lnTo>
                      <a:lnTo>
                        <a:pt x="1427" y="24"/>
                      </a:lnTo>
                      <a:lnTo>
                        <a:pt x="1435" y="17"/>
                      </a:lnTo>
                      <a:lnTo>
                        <a:pt x="1446" y="11"/>
                      </a:lnTo>
                      <a:lnTo>
                        <a:pt x="1456" y="7"/>
                      </a:lnTo>
                      <a:lnTo>
                        <a:pt x="1466" y="4"/>
                      </a:lnTo>
                      <a:lnTo>
                        <a:pt x="1477" y="2"/>
                      </a:lnTo>
                      <a:lnTo>
                        <a:pt x="1487" y="0"/>
                      </a:lnTo>
                      <a:lnTo>
                        <a:pt x="1497" y="0"/>
                      </a:lnTo>
                      <a:lnTo>
                        <a:pt x="1508" y="1"/>
                      </a:lnTo>
                      <a:lnTo>
                        <a:pt x="1518" y="3"/>
                      </a:lnTo>
                      <a:lnTo>
                        <a:pt x="1528" y="6"/>
                      </a:lnTo>
                      <a:lnTo>
                        <a:pt x="1538" y="9"/>
                      </a:lnTo>
                      <a:lnTo>
                        <a:pt x="1547" y="14"/>
                      </a:lnTo>
                      <a:lnTo>
                        <a:pt x="1556" y="19"/>
                      </a:lnTo>
                      <a:lnTo>
                        <a:pt x="1565" y="26"/>
                      </a:lnTo>
                      <a:lnTo>
                        <a:pt x="1572" y="34"/>
                      </a:lnTo>
                      <a:lnTo>
                        <a:pt x="1579" y="41"/>
                      </a:lnTo>
                      <a:lnTo>
                        <a:pt x="1585" y="50"/>
                      </a:lnTo>
                      <a:lnTo>
                        <a:pt x="1591" y="60"/>
                      </a:lnTo>
                      <a:lnTo>
                        <a:pt x="2098" y="1082"/>
                      </a:lnTo>
                      <a:lnTo>
                        <a:pt x="2107" y="1101"/>
                      </a:lnTo>
                      <a:lnTo>
                        <a:pt x="2114" y="1119"/>
                      </a:lnTo>
                      <a:lnTo>
                        <a:pt x="2120" y="1137"/>
                      </a:lnTo>
                      <a:lnTo>
                        <a:pt x="2125" y="1156"/>
                      </a:lnTo>
                      <a:lnTo>
                        <a:pt x="2129" y="1174"/>
                      </a:lnTo>
                      <a:lnTo>
                        <a:pt x="2131" y="1193"/>
                      </a:lnTo>
                      <a:lnTo>
                        <a:pt x="2133" y="1211"/>
                      </a:lnTo>
                      <a:lnTo>
                        <a:pt x="2134" y="1229"/>
                      </a:lnTo>
                      <a:lnTo>
                        <a:pt x="2134" y="1247"/>
                      </a:lnTo>
                      <a:lnTo>
                        <a:pt x="2133" y="1264"/>
                      </a:lnTo>
                      <a:lnTo>
                        <a:pt x="2131" y="1281"/>
                      </a:lnTo>
                      <a:lnTo>
                        <a:pt x="2128" y="1298"/>
                      </a:lnTo>
                      <a:lnTo>
                        <a:pt x="2124" y="1315"/>
                      </a:lnTo>
                      <a:lnTo>
                        <a:pt x="2119" y="1330"/>
                      </a:lnTo>
                      <a:lnTo>
                        <a:pt x="2112" y="1346"/>
                      </a:lnTo>
                      <a:lnTo>
                        <a:pt x="2104" y="1360"/>
                      </a:lnTo>
                      <a:lnTo>
                        <a:pt x="2097" y="1373"/>
                      </a:lnTo>
                      <a:lnTo>
                        <a:pt x="2090" y="1384"/>
                      </a:lnTo>
                      <a:lnTo>
                        <a:pt x="2082" y="1396"/>
                      </a:lnTo>
                      <a:lnTo>
                        <a:pt x="2072" y="1406"/>
                      </a:lnTo>
                      <a:lnTo>
                        <a:pt x="2063" y="1415"/>
                      </a:lnTo>
                      <a:lnTo>
                        <a:pt x="2053" y="1425"/>
                      </a:lnTo>
                      <a:lnTo>
                        <a:pt x="2042" y="1433"/>
                      </a:lnTo>
                      <a:lnTo>
                        <a:pt x="2031" y="1441"/>
                      </a:lnTo>
                      <a:lnTo>
                        <a:pt x="2019" y="1448"/>
                      </a:lnTo>
                      <a:lnTo>
                        <a:pt x="2006" y="1455"/>
                      </a:lnTo>
                      <a:lnTo>
                        <a:pt x="1994" y="1461"/>
                      </a:lnTo>
                      <a:lnTo>
                        <a:pt x="1980" y="1466"/>
                      </a:lnTo>
                      <a:lnTo>
                        <a:pt x="1967" y="1470"/>
                      </a:lnTo>
                      <a:lnTo>
                        <a:pt x="1952" y="1474"/>
                      </a:lnTo>
                      <a:lnTo>
                        <a:pt x="1938" y="1477"/>
                      </a:lnTo>
                      <a:lnTo>
                        <a:pt x="1923" y="1479"/>
                      </a:lnTo>
                      <a:lnTo>
                        <a:pt x="1884" y="1483"/>
                      </a:lnTo>
                      <a:lnTo>
                        <a:pt x="1838" y="1486"/>
                      </a:lnTo>
                      <a:lnTo>
                        <a:pt x="1785" y="1488"/>
                      </a:lnTo>
                      <a:lnTo>
                        <a:pt x="1728" y="1490"/>
                      </a:lnTo>
                      <a:lnTo>
                        <a:pt x="1669" y="1491"/>
                      </a:lnTo>
                      <a:lnTo>
                        <a:pt x="1611" y="1491"/>
                      </a:lnTo>
                      <a:lnTo>
                        <a:pt x="1555" y="1491"/>
                      </a:lnTo>
                      <a:lnTo>
                        <a:pt x="1505" y="1491"/>
                      </a:lnTo>
                      <a:lnTo>
                        <a:pt x="1500" y="1583"/>
                      </a:lnTo>
                      <a:lnTo>
                        <a:pt x="1492" y="1693"/>
                      </a:lnTo>
                      <a:lnTo>
                        <a:pt x="1486" y="1814"/>
                      </a:lnTo>
                      <a:lnTo>
                        <a:pt x="1479" y="1936"/>
                      </a:lnTo>
                      <a:lnTo>
                        <a:pt x="1473" y="2053"/>
                      </a:lnTo>
                      <a:lnTo>
                        <a:pt x="1466" y="2157"/>
                      </a:lnTo>
                      <a:lnTo>
                        <a:pt x="1463" y="2238"/>
                      </a:lnTo>
                      <a:lnTo>
                        <a:pt x="1461" y="2290"/>
                      </a:lnTo>
                      <a:lnTo>
                        <a:pt x="1460" y="2325"/>
                      </a:lnTo>
                      <a:lnTo>
                        <a:pt x="1456" y="2364"/>
                      </a:lnTo>
                      <a:lnTo>
                        <a:pt x="1453" y="2386"/>
                      </a:lnTo>
                      <a:lnTo>
                        <a:pt x="1450" y="2409"/>
                      </a:lnTo>
                      <a:lnTo>
                        <a:pt x="1445" y="2432"/>
                      </a:lnTo>
                      <a:lnTo>
                        <a:pt x="1439" y="2454"/>
                      </a:lnTo>
                      <a:lnTo>
                        <a:pt x="1432" y="2478"/>
                      </a:lnTo>
                      <a:lnTo>
                        <a:pt x="1424" y="2501"/>
                      </a:lnTo>
                      <a:lnTo>
                        <a:pt x="1414" y="2524"/>
                      </a:lnTo>
                      <a:lnTo>
                        <a:pt x="1403" y="2546"/>
                      </a:lnTo>
                      <a:lnTo>
                        <a:pt x="1391" y="2568"/>
                      </a:lnTo>
                      <a:lnTo>
                        <a:pt x="1376" y="2590"/>
                      </a:lnTo>
                      <a:lnTo>
                        <a:pt x="1360" y="2609"/>
                      </a:lnTo>
                      <a:lnTo>
                        <a:pt x="1342" y="2628"/>
                      </a:lnTo>
                      <a:lnTo>
                        <a:pt x="1332" y="2638"/>
                      </a:lnTo>
                      <a:lnTo>
                        <a:pt x="1322" y="2647"/>
                      </a:lnTo>
                      <a:lnTo>
                        <a:pt x="1310" y="2655"/>
                      </a:lnTo>
                      <a:lnTo>
                        <a:pt x="1299" y="2663"/>
                      </a:lnTo>
                      <a:lnTo>
                        <a:pt x="1287" y="2670"/>
                      </a:lnTo>
                      <a:lnTo>
                        <a:pt x="1274" y="2677"/>
                      </a:lnTo>
                      <a:lnTo>
                        <a:pt x="1262" y="2683"/>
                      </a:lnTo>
                      <a:lnTo>
                        <a:pt x="1249" y="2688"/>
                      </a:lnTo>
                      <a:lnTo>
                        <a:pt x="1236" y="2692"/>
                      </a:lnTo>
                      <a:lnTo>
                        <a:pt x="1222" y="2696"/>
                      </a:lnTo>
                      <a:lnTo>
                        <a:pt x="1209" y="2699"/>
                      </a:lnTo>
                      <a:lnTo>
                        <a:pt x="1194" y="2702"/>
                      </a:lnTo>
                      <a:lnTo>
                        <a:pt x="1181" y="2705"/>
                      </a:lnTo>
                      <a:lnTo>
                        <a:pt x="1167" y="2706"/>
                      </a:lnTo>
                      <a:lnTo>
                        <a:pt x="1151" y="2707"/>
                      </a:lnTo>
                      <a:lnTo>
                        <a:pt x="1137" y="2707"/>
                      </a:lnTo>
                      <a:lnTo>
                        <a:pt x="107" y="2690"/>
                      </a:lnTo>
                      <a:lnTo>
                        <a:pt x="96" y="2689"/>
                      </a:lnTo>
                      <a:lnTo>
                        <a:pt x="85" y="2687"/>
                      </a:lnTo>
                      <a:lnTo>
                        <a:pt x="75" y="2685"/>
                      </a:lnTo>
                      <a:lnTo>
                        <a:pt x="65" y="2681"/>
                      </a:lnTo>
                      <a:lnTo>
                        <a:pt x="55" y="2676"/>
                      </a:lnTo>
                      <a:lnTo>
                        <a:pt x="47" y="2670"/>
                      </a:lnTo>
                      <a:lnTo>
                        <a:pt x="38" y="2664"/>
                      </a:lnTo>
                      <a:lnTo>
                        <a:pt x="31" y="2657"/>
                      </a:lnTo>
                      <a:lnTo>
                        <a:pt x="24" y="2649"/>
                      </a:lnTo>
                      <a:lnTo>
                        <a:pt x="18" y="2640"/>
                      </a:lnTo>
                      <a:lnTo>
                        <a:pt x="13" y="2632"/>
                      </a:lnTo>
                      <a:lnTo>
                        <a:pt x="8" y="2622"/>
                      </a:lnTo>
                      <a:lnTo>
                        <a:pt x="4" y="2613"/>
                      </a:lnTo>
                      <a:lnTo>
                        <a:pt x="2" y="2602"/>
                      </a:lnTo>
                      <a:lnTo>
                        <a:pt x="1" y="2591"/>
                      </a:lnTo>
                      <a:lnTo>
                        <a:pt x="0" y="2579"/>
                      </a:lnTo>
                      <a:lnTo>
                        <a:pt x="1" y="2569"/>
                      </a:lnTo>
                      <a:lnTo>
                        <a:pt x="3" y="2558"/>
                      </a:lnTo>
                      <a:lnTo>
                        <a:pt x="5" y="2547"/>
                      </a:lnTo>
                      <a:lnTo>
                        <a:pt x="9" y="2538"/>
                      </a:lnTo>
                      <a:lnTo>
                        <a:pt x="15" y="2529"/>
                      </a:lnTo>
                      <a:lnTo>
                        <a:pt x="20" y="2519"/>
                      </a:lnTo>
                      <a:lnTo>
                        <a:pt x="26" y="2511"/>
                      </a:lnTo>
                      <a:lnTo>
                        <a:pt x="33" y="2504"/>
                      </a:lnTo>
                      <a:lnTo>
                        <a:pt x="41" y="2497"/>
                      </a:lnTo>
                      <a:lnTo>
                        <a:pt x="50" y="2491"/>
                      </a:lnTo>
                      <a:lnTo>
                        <a:pt x="59" y="2485"/>
                      </a:lnTo>
                      <a:lnTo>
                        <a:pt x="68" y="2481"/>
                      </a:lnTo>
                      <a:lnTo>
                        <a:pt x="78" y="2478"/>
                      </a:lnTo>
                      <a:lnTo>
                        <a:pt x="89" y="2475"/>
                      </a:lnTo>
                      <a:lnTo>
                        <a:pt x="99" y="2474"/>
                      </a:lnTo>
                      <a:lnTo>
                        <a:pt x="111" y="247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4" name="Freeform 2081">
                  <a:extLst>
                    <a:ext uri="{FF2B5EF4-FFF2-40B4-BE49-F238E27FC236}">
                      <a16:creationId xmlns:a16="http://schemas.microsoft.com/office/drawing/2014/main" id="{1375505F-1D8D-4826-B19E-EBBEDB3D7F56}"/>
                    </a:ext>
                  </a:extLst>
                </p:cNvPr>
                <p:cNvSpPr>
                  <a:spLocks/>
                </p:cNvSpPr>
                <p:nvPr/>
              </p:nvSpPr>
              <p:spPr bwMode="auto">
                <a:xfrm>
                  <a:off x="1818" y="2716"/>
                  <a:ext cx="286" cy="279"/>
                </a:xfrm>
                <a:custGeom>
                  <a:avLst/>
                  <a:gdLst>
                    <a:gd name="T0" fmla="*/ 0 w 4300"/>
                    <a:gd name="T1" fmla="*/ 0 h 4192"/>
                    <a:gd name="T2" fmla="*/ 0 w 4300"/>
                    <a:gd name="T3" fmla="*/ 0 h 4192"/>
                    <a:gd name="T4" fmla="*/ 0 w 4300"/>
                    <a:gd name="T5" fmla="*/ 0 h 4192"/>
                    <a:gd name="T6" fmla="*/ 0 w 4300"/>
                    <a:gd name="T7" fmla="*/ 0 h 4192"/>
                    <a:gd name="T8" fmla="*/ 0 w 4300"/>
                    <a:gd name="T9" fmla="*/ 0 h 4192"/>
                    <a:gd name="T10" fmla="*/ 0 w 4300"/>
                    <a:gd name="T11" fmla="*/ 0 h 4192"/>
                    <a:gd name="T12" fmla="*/ 0 w 4300"/>
                    <a:gd name="T13" fmla="*/ 0 h 4192"/>
                    <a:gd name="T14" fmla="*/ 0 w 4300"/>
                    <a:gd name="T15" fmla="*/ 0 h 4192"/>
                    <a:gd name="T16" fmla="*/ 0 w 4300"/>
                    <a:gd name="T17" fmla="*/ 0 h 4192"/>
                    <a:gd name="T18" fmla="*/ 0 w 4300"/>
                    <a:gd name="T19" fmla="*/ 0 h 4192"/>
                    <a:gd name="T20" fmla="*/ 0 w 4300"/>
                    <a:gd name="T21" fmla="*/ 0 h 4192"/>
                    <a:gd name="T22" fmla="*/ 0 w 4300"/>
                    <a:gd name="T23" fmla="*/ 0 h 4192"/>
                    <a:gd name="T24" fmla="*/ 0 w 4300"/>
                    <a:gd name="T25" fmla="*/ 0 h 4192"/>
                    <a:gd name="T26" fmla="*/ 0 w 4300"/>
                    <a:gd name="T27" fmla="*/ 0 h 4192"/>
                    <a:gd name="T28" fmla="*/ 0 w 4300"/>
                    <a:gd name="T29" fmla="*/ 0 h 4192"/>
                    <a:gd name="T30" fmla="*/ 0 w 4300"/>
                    <a:gd name="T31" fmla="*/ 0 h 4192"/>
                    <a:gd name="T32" fmla="*/ 0 w 4300"/>
                    <a:gd name="T33" fmla="*/ 0 h 4192"/>
                    <a:gd name="T34" fmla="*/ 0 w 4300"/>
                    <a:gd name="T35" fmla="*/ 0 h 4192"/>
                    <a:gd name="T36" fmla="*/ 0 w 4300"/>
                    <a:gd name="T37" fmla="*/ 0 h 4192"/>
                    <a:gd name="T38" fmla="*/ 0 w 4300"/>
                    <a:gd name="T39" fmla="*/ 0 h 4192"/>
                    <a:gd name="T40" fmla="*/ 0 w 4300"/>
                    <a:gd name="T41" fmla="*/ 0 h 4192"/>
                    <a:gd name="T42" fmla="*/ 0 w 4300"/>
                    <a:gd name="T43" fmla="*/ 0 h 4192"/>
                    <a:gd name="T44" fmla="*/ 0 w 4300"/>
                    <a:gd name="T45" fmla="*/ 0 h 4192"/>
                    <a:gd name="T46" fmla="*/ 0 w 4300"/>
                    <a:gd name="T47" fmla="*/ 0 h 4192"/>
                    <a:gd name="T48" fmla="*/ 0 w 4300"/>
                    <a:gd name="T49" fmla="*/ 0 h 4192"/>
                    <a:gd name="T50" fmla="*/ 0 w 4300"/>
                    <a:gd name="T51" fmla="*/ 0 h 4192"/>
                    <a:gd name="T52" fmla="*/ 0 w 4300"/>
                    <a:gd name="T53" fmla="*/ 0 h 4192"/>
                    <a:gd name="T54" fmla="*/ 0 w 4300"/>
                    <a:gd name="T55" fmla="*/ 0 h 4192"/>
                    <a:gd name="T56" fmla="*/ 0 w 4300"/>
                    <a:gd name="T57" fmla="*/ 0 h 4192"/>
                    <a:gd name="T58" fmla="*/ 0 w 4300"/>
                    <a:gd name="T59" fmla="*/ 0 h 4192"/>
                    <a:gd name="T60" fmla="*/ 0 w 4300"/>
                    <a:gd name="T61" fmla="*/ 0 h 4192"/>
                    <a:gd name="T62" fmla="*/ 0 w 4300"/>
                    <a:gd name="T63" fmla="*/ 0 h 4192"/>
                    <a:gd name="T64" fmla="*/ 0 w 4300"/>
                    <a:gd name="T65" fmla="*/ 0 h 4192"/>
                    <a:gd name="T66" fmla="*/ 0 w 4300"/>
                    <a:gd name="T67" fmla="*/ 0 h 4192"/>
                    <a:gd name="T68" fmla="*/ 0 w 4300"/>
                    <a:gd name="T69" fmla="*/ 0 h 4192"/>
                    <a:gd name="T70" fmla="*/ 0 w 4300"/>
                    <a:gd name="T71" fmla="*/ 0 h 4192"/>
                    <a:gd name="T72" fmla="*/ 0 w 4300"/>
                    <a:gd name="T73" fmla="*/ 0 h 4192"/>
                    <a:gd name="T74" fmla="*/ 0 w 4300"/>
                    <a:gd name="T75" fmla="*/ 0 h 4192"/>
                    <a:gd name="T76" fmla="*/ 0 w 4300"/>
                    <a:gd name="T77" fmla="*/ 0 h 4192"/>
                    <a:gd name="T78" fmla="*/ 0 w 4300"/>
                    <a:gd name="T79" fmla="*/ 0 h 4192"/>
                    <a:gd name="T80" fmla="*/ 0 w 4300"/>
                    <a:gd name="T81" fmla="*/ 0 h 4192"/>
                    <a:gd name="T82" fmla="*/ 0 w 4300"/>
                    <a:gd name="T83" fmla="*/ 0 h 4192"/>
                    <a:gd name="T84" fmla="*/ 0 w 4300"/>
                    <a:gd name="T85" fmla="*/ 0 h 4192"/>
                    <a:gd name="T86" fmla="*/ 0 w 4300"/>
                    <a:gd name="T87" fmla="*/ 0 h 4192"/>
                    <a:gd name="T88" fmla="*/ 0 w 4300"/>
                    <a:gd name="T89" fmla="*/ 0 h 4192"/>
                    <a:gd name="T90" fmla="*/ 0 w 4300"/>
                    <a:gd name="T91" fmla="*/ 0 h 4192"/>
                    <a:gd name="T92" fmla="*/ 0 w 4300"/>
                    <a:gd name="T93" fmla="*/ 0 h 4192"/>
                    <a:gd name="T94" fmla="*/ 0 w 4300"/>
                    <a:gd name="T95" fmla="*/ 0 h 4192"/>
                    <a:gd name="T96" fmla="*/ 0 w 4300"/>
                    <a:gd name="T97" fmla="*/ 0 h 4192"/>
                    <a:gd name="T98" fmla="*/ 0 w 4300"/>
                    <a:gd name="T99" fmla="*/ 0 h 4192"/>
                    <a:gd name="T100" fmla="*/ 0 w 4300"/>
                    <a:gd name="T101" fmla="*/ 0 h 4192"/>
                    <a:gd name="T102" fmla="*/ 0 w 4300"/>
                    <a:gd name="T103" fmla="*/ 0 h 4192"/>
                    <a:gd name="T104" fmla="*/ 0 w 4300"/>
                    <a:gd name="T105" fmla="*/ 0 h 4192"/>
                    <a:gd name="T106" fmla="*/ 0 w 4300"/>
                    <a:gd name="T107" fmla="*/ 0 h 4192"/>
                    <a:gd name="T108" fmla="*/ 0 w 4300"/>
                    <a:gd name="T109" fmla="*/ 0 h 4192"/>
                    <a:gd name="T110" fmla="*/ 0 w 4300"/>
                    <a:gd name="T111" fmla="*/ 0 h 4192"/>
                    <a:gd name="T112" fmla="*/ 0 w 4300"/>
                    <a:gd name="T113" fmla="*/ 0 h 4192"/>
                    <a:gd name="T114" fmla="*/ 0 w 4300"/>
                    <a:gd name="T115" fmla="*/ 0 h 4192"/>
                    <a:gd name="T116" fmla="*/ 0 w 4300"/>
                    <a:gd name="T117" fmla="*/ 0 h 4192"/>
                    <a:gd name="T118" fmla="*/ 0 w 4300"/>
                    <a:gd name="T119" fmla="*/ 0 h 4192"/>
                    <a:gd name="T120" fmla="*/ 0 w 4300"/>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0" h="4192">
                      <a:moveTo>
                        <a:pt x="307" y="568"/>
                      </a:moveTo>
                      <a:lnTo>
                        <a:pt x="325" y="550"/>
                      </a:lnTo>
                      <a:lnTo>
                        <a:pt x="345" y="535"/>
                      </a:lnTo>
                      <a:lnTo>
                        <a:pt x="365" y="521"/>
                      </a:lnTo>
                      <a:lnTo>
                        <a:pt x="385" y="509"/>
                      </a:lnTo>
                      <a:lnTo>
                        <a:pt x="407" y="497"/>
                      </a:lnTo>
                      <a:lnTo>
                        <a:pt x="430" y="487"/>
                      </a:lnTo>
                      <a:lnTo>
                        <a:pt x="453" y="478"/>
                      </a:lnTo>
                      <a:lnTo>
                        <a:pt x="476" y="470"/>
                      </a:lnTo>
                      <a:lnTo>
                        <a:pt x="500" y="464"/>
                      </a:lnTo>
                      <a:lnTo>
                        <a:pt x="524" y="457"/>
                      </a:lnTo>
                      <a:lnTo>
                        <a:pt x="549" y="452"/>
                      </a:lnTo>
                      <a:lnTo>
                        <a:pt x="575" y="449"/>
                      </a:lnTo>
                      <a:lnTo>
                        <a:pt x="599" y="446"/>
                      </a:lnTo>
                      <a:lnTo>
                        <a:pt x="625" y="444"/>
                      </a:lnTo>
                      <a:lnTo>
                        <a:pt x="651" y="442"/>
                      </a:lnTo>
                      <a:lnTo>
                        <a:pt x="678" y="442"/>
                      </a:lnTo>
                      <a:lnTo>
                        <a:pt x="704" y="442"/>
                      </a:lnTo>
                      <a:lnTo>
                        <a:pt x="731" y="443"/>
                      </a:lnTo>
                      <a:lnTo>
                        <a:pt x="758" y="444"/>
                      </a:lnTo>
                      <a:lnTo>
                        <a:pt x="783" y="446"/>
                      </a:lnTo>
                      <a:lnTo>
                        <a:pt x="837" y="451"/>
                      </a:lnTo>
                      <a:lnTo>
                        <a:pt x="890" y="457"/>
                      </a:lnTo>
                      <a:lnTo>
                        <a:pt x="942" y="466"/>
                      </a:lnTo>
                      <a:lnTo>
                        <a:pt x="992" y="474"/>
                      </a:lnTo>
                      <a:lnTo>
                        <a:pt x="1042" y="483"/>
                      </a:lnTo>
                      <a:lnTo>
                        <a:pt x="1090" y="492"/>
                      </a:lnTo>
                      <a:lnTo>
                        <a:pt x="1110" y="497"/>
                      </a:lnTo>
                      <a:lnTo>
                        <a:pt x="1131" y="501"/>
                      </a:lnTo>
                      <a:lnTo>
                        <a:pt x="1150" y="504"/>
                      </a:lnTo>
                      <a:lnTo>
                        <a:pt x="1168" y="507"/>
                      </a:lnTo>
                      <a:lnTo>
                        <a:pt x="1186" y="510"/>
                      </a:lnTo>
                      <a:lnTo>
                        <a:pt x="1202" y="513"/>
                      </a:lnTo>
                      <a:lnTo>
                        <a:pt x="1218" y="515"/>
                      </a:lnTo>
                      <a:lnTo>
                        <a:pt x="1232" y="516"/>
                      </a:lnTo>
                      <a:lnTo>
                        <a:pt x="1265" y="519"/>
                      </a:lnTo>
                      <a:lnTo>
                        <a:pt x="1295" y="521"/>
                      </a:lnTo>
                      <a:lnTo>
                        <a:pt x="1324" y="521"/>
                      </a:lnTo>
                      <a:lnTo>
                        <a:pt x="1350" y="521"/>
                      </a:lnTo>
                      <a:lnTo>
                        <a:pt x="1374" y="519"/>
                      </a:lnTo>
                      <a:lnTo>
                        <a:pt x="1396" y="515"/>
                      </a:lnTo>
                      <a:lnTo>
                        <a:pt x="1415" y="511"/>
                      </a:lnTo>
                      <a:lnTo>
                        <a:pt x="1434" y="506"/>
                      </a:lnTo>
                      <a:lnTo>
                        <a:pt x="1450" y="499"/>
                      </a:lnTo>
                      <a:lnTo>
                        <a:pt x="1466" y="491"/>
                      </a:lnTo>
                      <a:lnTo>
                        <a:pt x="1480" y="483"/>
                      </a:lnTo>
                      <a:lnTo>
                        <a:pt x="1493" y="474"/>
                      </a:lnTo>
                      <a:lnTo>
                        <a:pt x="1505" y="464"/>
                      </a:lnTo>
                      <a:lnTo>
                        <a:pt x="1517" y="452"/>
                      </a:lnTo>
                      <a:lnTo>
                        <a:pt x="1527" y="440"/>
                      </a:lnTo>
                      <a:lnTo>
                        <a:pt x="1537" y="427"/>
                      </a:lnTo>
                      <a:lnTo>
                        <a:pt x="1568" y="384"/>
                      </a:lnTo>
                      <a:lnTo>
                        <a:pt x="1605" y="333"/>
                      </a:lnTo>
                      <a:lnTo>
                        <a:pt x="1647" y="278"/>
                      </a:lnTo>
                      <a:lnTo>
                        <a:pt x="1670" y="251"/>
                      </a:lnTo>
                      <a:lnTo>
                        <a:pt x="1693" y="223"/>
                      </a:lnTo>
                      <a:lnTo>
                        <a:pt x="1719" y="195"/>
                      </a:lnTo>
                      <a:lnTo>
                        <a:pt x="1746" y="168"/>
                      </a:lnTo>
                      <a:lnTo>
                        <a:pt x="1775" y="142"/>
                      </a:lnTo>
                      <a:lnTo>
                        <a:pt x="1805" y="117"/>
                      </a:lnTo>
                      <a:lnTo>
                        <a:pt x="1821" y="105"/>
                      </a:lnTo>
                      <a:lnTo>
                        <a:pt x="1837" y="93"/>
                      </a:lnTo>
                      <a:lnTo>
                        <a:pt x="1854" y="82"/>
                      </a:lnTo>
                      <a:lnTo>
                        <a:pt x="1871" y="72"/>
                      </a:lnTo>
                      <a:lnTo>
                        <a:pt x="1889" y="61"/>
                      </a:lnTo>
                      <a:lnTo>
                        <a:pt x="1906" y="52"/>
                      </a:lnTo>
                      <a:lnTo>
                        <a:pt x="1925" y="44"/>
                      </a:lnTo>
                      <a:lnTo>
                        <a:pt x="1944" y="34"/>
                      </a:lnTo>
                      <a:lnTo>
                        <a:pt x="1963" y="27"/>
                      </a:lnTo>
                      <a:lnTo>
                        <a:pt x="1983" y="20"/>
                      </a:lnTo>
                      <a:lnTo>
                        <a:pt x="2004" y="15"/>
                      </a:lnTo>
                      <a:lnTo>
                        <a:pt x="2024" y="9"/>
                      </a:lnTo>
                      <a:lnTo>
                        <a:pt x="2046" y="4"/>
                      </a:lnTo>
                      <a:lnTo>
                        <a:pt x="2067" y="2"/>
                      </a:lnTo>
                      <a:lnTo>
                        <a:pt x="2087" y="0"/>
                      </a:lnTo>
                      <a:lnTo>
                        <a:pt x="2109" y="0"/>
                      </a:lnTo>
                      <a:lnTo>
                        <a:pt x="2130" y="0"/>
                      </a:lnTo>
                      <a:lnTo>
                        <a:pt x="2152" y="2"/>
                      </a:lnTo>
                      <a:lnTo>
                        <a:pt x="2172" y="5"/>
                      </a:lnTo>
                      <a:lnTo>
                        <a:pt x="2194" y="10"/>
                      </a:lnTo>
                      <a:lnTo>
                        <a:pt x="2216" y="14"/>
                      </a:lnTo>
                      <a:lnTo>
                        <a:pt x="2236" y="20"/>
                      </a:lnTo>
                      <a:lnTo>
                        <a:pt x="2258" y="26"/>
                      </a:lnTo>
                      <a:lnTo>
                        <a:pt x="2279" y="33"/>
                      </a:lnTo>
                      <a:lnTo>
                        <a:pt x="2299" y="42"/>
                      </a:lnTo>
                      <a:lnTo>
                        <a:pt x="2321" y="51"/>
                      </a:lnTo>
                      <a:lnTo>
                        <a:pt x="2342" y="60"/>
                      </a:lnTo>
                      <a:lnTo>
                        <a:pt x="2362" y="71"/>
                      </a:lnTo>
                      <a:lnTo>
                        <a:pt x="2404" y="92"/>
                      </a:lnTo>
                      <a:lnTo>
                        <a:pt x="2444" y="115"/>
                      </a:lnTo>
                      <a:lnTo>
                        <a:pt x="2483" y="140"/>
                      </a:lnTo>
                      <a:lnTo>
                        <a:pt x="2522" y="166"/>
                      </a:lnTo>
                      <a:lnTo>
                        <a:pt x="2596" y="218"/>
                      </a:lnTo>
                      <a:lnTo>
                        <a:pt x="2664" y="269"/>
                      </a:lnTo>
                      <a:lnTo>
                        <a:pt x="2677" y="278"/>
                      </a:lnTo>
                      <a:lnTo>
                        <a:pt x="2688" y="287"/>
                      </a:lnTo>
                      <a:lnTo>
                        <a:pt x="2700" y="295"/>
                      </a:lnTo>
                      <a:lnTo>
                        <a:pt x="2711" y="303"/>
                      </a:lnTo>
                      <a:lnTo>
                        <a:pt x="2721" y="312"/>
                      </a:lnTo>
                      <a:lnTo>
                        <a:pt x="2732" y="319"/>
                      </a:lnTo>
                      <a:lnTo>
                        <a:pt x="2742" y="326"/>
                      </a:lnTo>
                      <a:lnTo>
                        <a:pt x="2751" y="332"/>
                      </a:lnTo>
                      <a:lnTo>
                        <a:pt x="2763" y="339"/>
                      </a:lnTo>
                      <a:lnTo>
                        <a:pt x="2774" y="346"/>
                      </a:lnTo>
                      <a:lnTo>
                        <a:pt x="2786" y="352"/>
                      </a:lnTo>
                      <a:lnTo>
                        <a:pt x="2799" y="357"/>
                      </a:lnTo>
                      <a:lnTo>
                        <a:pt x="2812" y="361"/>
                      </a:lnTo>
                      <a:lnTo>
                        <a:pt x="2826" y="365"/>
                      </a:lnTo>
                      <a:lnTo>
                        <a:pt x="2840" y="369"/>
                      </a:lnTo>
                      <a:lnTo>
                        <a:pt x="2855" y="371"/>
                      </a:lnTo>
                      <a:lnTo>
                        <a:pt x="2869" y="375"/>
                      </a:lnTo>
                      <a:lnTo>
                        <a:pt x="2885" y="377"/>
                      </a:lnTo>
                      <a:lnTo>
                        <a:pt x="2899" y="378"/>
                      </a:lnTo>
                      <a:lnTo>
                        <a:pt x="2915" y="379"/>
                      </a:lnTo>
                      <a:lnTo>
                        <a:pt x="2947" y="378"/>
                      </a:lnTo>
                      <a:lnTo>
                        <a:pt x="2978" y="376"/>
                      </a:lnTo>
                      <a:lnTo>
                        <a:pt x="3010" y="371"/>
                      </a:lnTo>
                      <a:lnTo>
                        <a:pt x="3040" y="365"/>
                      </a:lnTo>
                      <a:lnTo>
                        <a:pt x="3070" y="358"/>
                      </a:lnTo>
                      <a:lnTo>
                        <a:pt x="3098" y="348"/>
                      </a:lnTo>
                      <a:lnTo>
                        <a:pt x="3111" y="342"/>
                      </a:lnTo>
                      <a:lnTo>
                        <a:pt x="3124" y="335"/>
                      </a:lnTo>
                      <a:lnTo>
                        <a:pt x="3136" y="329"/>
                      </a:lnTo>
                      <a:lnTo>
                        <a:pt x="3147" y="322"/>
                      </a:lnTo>
                      <a:lnTo>
                        <a:pt x="3159" y="315"/>
                      </a:lnTo>
                      <a:lnTo>
                        <a:pt x="3169" y="306"/>
                      </a:lnTo>
                      <a:lnTo>
                        <a:pt x="3178" y="298"/>
                      </a:lnTo>
                      <a:lnTo>
                        <a:pt x="3187" y="289"/>
                      </a:lnTo>
                      <a:lnTo>
                        <a:pt x="3203" y="271"/>
                      </a:lnTo>
                      <a:lnTo>
                        <a:pt x="3222" y="255"/>
                      </a:lnTo>
                      <a:lnTo>
                        <a:pt x="3241" y="237"/>
                      </a:lnTo>
                      <a:lnTo>
                        <a:pt x="3263" y="221"/>
                      </a:lnTo>
                      <a:lnTo>
                        <a:pt x="3286" y="203"/>
                      </a:lnTo>
                      <a:lnTo>
                        <a:pt x="3311" y="186"/>
                      </a:lnTo>
                      <a:lnTo>
                        <a:pt x="3337" y="171"/>
                      </a:lnTo>
                      <a:lnTo>
                        <a:pt x="3363" y="155"/>
                      </a:lnTo>
                      <a:lnTo>
                        <a:pt x="3391" y="140"/>
                      </a:lnTo>
                      <a:lnTo>
                        <a:pt x="3421" y="125"/>
                      </a:lnTo>
                      <a:lnTo>
                        <a:pt x="3451" y="112"/>
                      </a:lnTo>
                      <a:lnTo>
                        <a:pt x="3482" y="100"/>
                      </a:lnTo>
                      <a:lnTo>
                        <a:pt x="3514" y="88"/>
                      </a:lnTo>
                      <a:lnTo>
                        <a:pt x="3546" y="78"/>
                      </a:lnTo>
                      <a:lnTo>
                        <a:pt x="3580" y="68"/>
                      </a:lnTo>
                      <a:lnTo>
                        <a:pt x="3614" y="59"/>
                      </a:lnTo>
                      <a:lnTo>
                        <a:pt x="3648" y="53"/>
                      </a:lnTo>
                      <a:lnTo>
                        <a:pt x="3682" y="47"/>
                      </a:lnTo>
                      <a:lnTo>
                        <a:pt x="3716" y="44"/>
                      </a:lnTo>
                      <a:lnTo>
                        <a:pt x="3751" y="41"/>
                      </a:lnTo>
                      <a:lnTo>
                        <a:pt x="3786" y="41"/>
                      </a:lnTo>
                      <a:lnTo>
                        <a:pt x="3821" y="42"/>
                      </a:lnTo>
                      <a:lnTo>
                        <a:pt x="3856" y="45"/>
                      </a:lnTo>
                      <a:lnTo>
                        <a:pt x="3890" y="50"/>
                      </a:lnTo>
                      <a:lnTo>
                        <a:pt x="3924" y="56"/>
                      </a:lnTo>
                      <a:lnTo>
                        <a:pt x="3957" y="65"/>
                      </a:lnTo>
                      <a:lnTo>
                        <a:pt x="3990" y="78"/>
                      </a:lnTo>
                      <a:lnTo>
                        <a:pt x="4022" y="91"/>
                      </a:lnTo>
                      <a:lnTo>
                        <a:pt x="4054" y="108"/>
                      </a:lnTo>
                      <a:lnTo>
                        <a:pt x="4085" y="126"/>
                      </a:lnTo>
                      <a:lnTo>
                        <a:pt x="4115" y="148"/>
                      </a:lnTo>
                      <a:lnTo>
                        <a:pt x="4144" y="172"/>
                      </a:lnTo>
                      <a:lnTo>
                        <a:pt x="4164" y="191"/>
                      </a:lnTo>
                      <a:lnTo>
                        <a:pt x="4182" y="210"/>
                      </a:lnTo>
                      <a:lnTo>
                        <a:pt x="4199" y="230"/>
                      </a:lnTo>
                      <a:lnTo>
                        <a:pt x="4214" y="251"/>
                      </a:lnTo>
                      <a:lnTo>
                        <a:pt x="4229" y="272"/>
                      </a:lnTo>
                      <a:lnTo>
                        <a:pt x="4242" y="295"/>
                      </a:lnTo>
                      <a:lnTo>
                        <a:pt x="4254" y="318"/>
                      </a:lnTo>
                      <a:lnTo>
                        <a:pt x="4264" y="342"/>
                      </a:lnTo>
                      <a:lnTo>
                        <a:pt x="4273" y="366"/>
                      </a:lnTo>
                      <a:lnTo>
                        <a:pt x="4282" y="392"/>
                      </a:lnTo>
                      <a:lnTo>
                        <a:pt x="4288" y="418"/>
                      </a:lnTo>
                      <a:lnTo>
                        <a:pt x="4293" y="444"/>
                      </a:lnTo>
                      <a:lnTo>
                        <a:pt x="4297" y="472"/>
                      </a:lnTo>
                      <a:lnTo>
                        <a:pt x="4299" y="499"/>
                      </a:lnTo>
                      <a:lnTo>
                        <a:pt x="4300" y="528"/>
                      </a:lnTo>
                      <a:lnTo>
                        <a:pt x="4300" y="557"/>
                      </a:lnTo>
                      <a:lnTo>
                        <a:pt x="4299" y="578"/>
                      </a:lnTo>
                      <a:lnTo>
                        <a:pt x="4297" y="601"/>
                      </a:lnTo>
                      <a:lnTo>
                        <a:pt x="4294" y="624"/>
                      </a:lnTo>
                      <a:lnTo>
                        <a:pt x="4290" y="647"/>
                      </a:lnTo>
                      <a:lnTo>
                        <a:pt x="4286" y="669"/>
                      </a:lnTo>
                      <a:lnTo>
                        <a:pt x="4281" y="692"/>
                      </a:lnTo>
                      <a:lnTo>
                        <a:pt x="4276" y="715"/>
                      </a:lnTo>
                      <a:lnTo>
                        <a:pt x="4268" y="738"/>
                      </a:lnTo>
                      <a:lnTo>
                        <a:pt x="4261" y="760"/>
                      </a:lnTo>
                      <a:lnTo>
                        <a:pt x="4254" y="783"/>
                      </a:lnTo>
                      <a:lnTo>
                        <a:pt x="4244" y="806"/>
                      </a:lnTo>
                      <a:lnTo>
                        <a:pt x="4235" y="828"/>
                      </a:lnTo>
                      <a:lnTo>
                        <a:pt x="4226" y="851"/>
                      </a:lnTo>
                      <a:lnTo>
                        <a:pt x="4214" y="873"/>
                      </a:lnTo>
                      <a:lnTo>
                        <a:pt x="4204" y="896"/>
                      </a:lnTo>
                      <a:lnTo>
                        <a:pt x="4192" y="917"/>
                      </a:lnTo>
                      <a:lnTo>
                        <a:pt x="4179" y="940"/>
                      </a:lnTo>
                      <a:lnTo>
                        <a:pt x="4167" y="961"/>
                      </a:lnTo>
                      <a:lnTo>
                        <a:pt x="4153" y="983"/>
                      </a:lnTo>
                      <a:lnTo>
                        <a:pt x="4139" y="1003"/>
                      </a:lnTo>
                      <a:lnTo>
                        <a:pt x="4125" y="1025"/>
                      </a:lnTo>
                      <a:lnTo>
                        <a:pt x="4109" y="1045"/>
                      </a:lnTo>
                      <a:lnTo>
                        <a:pt x="4094" y="1065"/>
                      </a:lnTo>
                      <a:lnTo>
                        <a:pt x="4077" y="1085"/>
                      </a:lnTo>
                      <a:lnTo>
                        <a:pt x="4060" y="1104"/>
                      </a:lnTo>
                      <a:lnTo>
                        <a:pt x="4044" y="1123"/>
                      </a:lnTo>
                      <a:lnTo>
                        <a:pt x="4026" y="1141"/>
                      </a:lnTo>
                      <a:lnTo>
                        <a:pt x="4008" y="1159"/>
                      </a:lnTo>
                      <a:lnTo>
                        <a:pt x="3989" y="1176"/>
                      </a:lnTo>
                      <a:lnTo>
                        <a:pt x="3970" y="1193"/>
                      </a:lnTo>
                      <a:lnTo>
                        <a:pt x="3951" y="1209"/>
                      </a:lnTo>
                      <a:lnTo>
                        <a:pt x="3931" y="1224"/>
                      </a:lnTo>
                      <a:lnTo>
                        <a:pt x="3923" y="1232"/>
                      </a:lnTo>
                      <a:lnTo>
                        <a:pt x="3913" y="1237"/>
                      </a:lnTo>
                      <a:lnTo>
                        <a:pt x="3903" y="1241"/>
                      </a:lnTo>
                      <a:lnTo>
                        <a:pt x="3893" y="1244"/>
                      </a:lnTo>
                      <a:lnTo>
                        <a:pt x="3883" y="1246"/>
                      </a:lnTo>
                      <a:lnTo>
                        <a:pt x="3872" y="1247"/>
                      </a:lnTo>
                      <a:lnTo>
                        <a:pt x="3862" y="1247"/>
                      </a:lnTo>
                      <a:lnTo>
                        <a:pt x="3852" y="1246"/>
                      </a:lnTo>
                      <a:lnTo>
                        <a:pt x="3841" y="1245"/>
                      </a:lnTo>
                      <a:lnTo>
                        <a:pt x="3832" y="1242"/>
                      </a:lnTo>
                      <a:lnTo>
                        <a:pt x="3822" y="1238"/>
                      </a:lnTo>
                      <a:lnTo>
                        <a:pt x="3812" y="1234"/>
                      </a:lnTo>
                      <a:lnTo>
                        <a:pt x="3803" y="1228"/>
                      </a:lnTo>
                      <a:lnTo>
                        <a:pt x="3795" y="1221"/>
                      </a:lnTo>
                      <a:lnTo>
                        <a:pt x="3787" y="1214"/>
                      </a:lnTo>
                      <a:lnTo>
                        <a:pt x="3780" y="1206"/>
                      </a:lnTo>
                      <a:lnTo>
                        <a:pt x="3774" y="1197"/>
                      </a:lnTo>
                      <a:lnTo>
                        <a:pt x="3768" y="1187"/>
                      </a:lnTo>
                      <a:lnTo>
                        <a:pt x="3764" y="1177"/>
                      </a:lnTo>
                      <a:lnTo>
                        <a:pt x="3761" y="1167"/>
                      </a:lnTo>
                      <a:lnTo>
                        <a:pt x="3758" y="1157"/>
                      </a:lnTo>
                      <a:lnTo>
                        <a:pt x="3757" y="1146"/>
                      </a:lnTo>
                      <a:lnTo>
                        <a:pt x="3757" y="1136"/>
                      </a:lnTo>
                      <a:lnTo>
                        <a:pt x="3758" y="1125"/>
                      </a:lnTo>
                      <a:lnTo>
                        <a:pt x="3760" y="1116"/>
                      </a:lnTo>
                      <a:lnTo>
                        <a:pt x="3763" y="1106"/>
                      </a:lnTo>
                      <a:lnTo>
                        <a:pt x="3767" y="1095"/>
                      </a:lnTo>
                      <a:lnTo>
                        <a:pt x="3771" y="1086"/>
                      </a:lnTo>
                      <a:lnTo>
                        <a:pt x="3777" y="1078"/>
                      </a:lnTo>
                      <a:lnTo>
                        <a:pt x="3783" y="1068"/>
                      </a:lnTo>
                      <a:lnTo>
                        <a:pt x="3791" y="1061"/>
                      </a:lnTo>
                      <a:lnTo>
                        <a:pt x="3799" y="1054"/>
                      </a:lnTo>
                      <a:lnTo>
                        <a:pt x="3829" y="1030"/>
                      </a:lnTo>
                      <a:lnTo>
                        <a:pt x="3857" y="1004"/>
                      </a:lnTo>
                      <a:lnTo>
                        <a:pt x="3884" y="976"/>
                      </a:lnTo>
                      <a:lnTo>
                        <a:pt x="3909" y="947"/>
                      </a:lnTo>
                      <a:lnTo>
                        <a:pt x="3934" y="916"/>
                      </a:lnTo>
                      <a:lnTo>
                        <a:pt x="3957" y="884"/>
                      </a:lnTo>
                      <a:lnTo>
                        <a:pt x="3979" y="852"/>
                      </a:lnTo>
                      <a:lnTo>
                        <a:pt x="3998" y="819"/>
                      </a:lnTo>
                      <a:lnTo>
                        <a:pt x="4017" y="785"/>
                      </a:lnTo>
                      <a:lnTo>
                        <a:pt x="4032" y="751"/>
                      </a:lnTo>
                      <a:lnTo>
                        <a:pt x="4047" y="717"/>
                      </a:lnTo>
                      <a:lnTo>
                        <a:pt x="4059" y="682"/>
                      </a:lnTo>
                      <a:lnTo>
                        <a:pt x="4069" y="648"/>
                      </a:lnTo>
                      <a:lnTo>
                        <a:pt x="4076" y="613"/>
                      </a:lnTo>
                      <a:lnTo>
                        <a:pt x="4079" y="597"/>
                      </a:lnTo>
                      <a:lnTo>
                        <a:pt x="4081" y="580"/>
                      </a:lnTo>
                      <a:lnTo>
                        <a:pt x="4083" y="565"/>
                      </a:lnTo>
                      <a:lnTo>
                        <a:pt x="4084" y="548"/>
                      </a:lnTo>
                      <a:lnTo>
                        <a:pt x="4084" y="532"/>
                      </a:lnTo>
                      <a:lnTo>
                        <a:pt x="4083" y="515"/>
                      </a:lnTo>
                      <a:lnTo>
                        <a:pt x="4082" y="500"/>
                      </a:lnTo>
                      <a:lnTo>
                        <a:pt x="4080" y="484"/>
                      </a:lnTo>
                      <a:lnTo>
                        <a:pt x="4078" y="469"/>
                      </a:lnTo>
                      <a:lnTo>
                        <a:pt x="4074" y="454"/>
                      </a:lnTo>
                      <a:lnTo>
                        <a:pt x="4070" y="441"/>
                      </a:lnTo>
                      <a:lnTo>
                        <a:pt x="4066" y="426"/>
                      </a:lnTo>
                      <a:lnTo>
                        <a:pt x="4059" y="414"/>
                      </a:lnTo>
                      <a:lnTo>
                        <a:pt x="4053" y="400"/>
                      </a:lnTo>
                      <a:lnTo>
                        <a:pt x="4046" y="388"/>
                      </a:lnTo>
                      <a:lnTo>
                        <a:pt x="4039" y="377"/>
                      </a:lnTo>
                      <a:lnTo>
                        <a:pt x="4029" y="365"/>
                      </a:lnTo>
                      <a:lnTo>
                        <a:pt x="4020" y="354"/>
                      </a:lnTo>
                      <a:lnTo>
                        <a:pt x="4011" y="344"/>
                      </a:lnTo>
                      <a:lnTo>
                        <a:pt x="3999" y="333"/>
                      </a:lnTo>
                      <a:lnTo>
                        <a:pt x="3981" y="317"/>
                      </a:lnTo>
                      <a:lnTo>
                        <a:pt x="3960" y="303"/>
                      </a:lnTo>
                      <a:lnTo>
                        <a:pt x="3938" y="291"/>
                      </a:lnTo>
                      <a:lnTo>
                        <a:pt x="3917" y="282"/>
                      </a:lnTo>
                      <a:lnTo>
                        <a:pt x="3895" y="273"/>
                      </a:lnTo>
                      <a:lnTo>
                        <a:pt x="3871" y="266"/>
                      </a:lnTo>
                      <a:lnTo>
                        <a:pt x="3848" y="262"/>
                      </a:lnTo>
                      <a:lnTo>
                        <a:pt x="3825" y="259"/>
                      </a:lnTo>
                      <a:lnTo>
                        <a:pt x="3801" y="257"/>
                      </a:lnTo>
                      <a:lnTo>
                        <a:pt x="3776" y="256"/>
                      </a:lnTo>
                      <a:lnTo>
                        <a:pt x="3751" y="257"/>
                      </a:lnTo>
                      <a:lnTo>
                        <a:pt x="3727" y="259"/>
                      </a:lnTo>
                      <a:lnTo>
                        <a:pt x="3703" y="263"/>
                      </a:lnTo>
                      <a:lnTo>
                        <a:pt x="3679" y="267"/>
                      </a:lnTo>
                      <a:lnTo>
                        <a:pt x="3654" y="272"/>
                      </a:lnTo>
                      <a:lnTo>
                        <a:pt x="3630" y="278"/>
                      </a:lnTo>
                      <a:lnTo>
                        <a:pt x="3606" y="286"/>
                      </a:lnTo>
                      <a:lnTo>
                        <a:pt x="3584" y="294"/>
                      </a:lnTo>
                      <a:lnTo>
                        <a:pt x="3561" y="302"/>
                      </a:lnTo>
                      <a:lnTo>
                        <a:pt x="3539" y="312"/>
                      </a:lnTo>
                      <a:lnTo>
                        <a:pt x="3518" y="321"/>
                      </a:lnTo>
                      <a:lnTo>
                        <a:pt x="3497" y="331"/>
                      </a:lnTo>
                      <a:lnTo>
                        <a:pt x="3477" y="342"/>
                      </a:lnTo>
                      <a:lnTo>
                        <a:pt x="3458" y="352"/>
                      </a:lnTo>
                      <a:lnTo>
                        <a:pt x="3440" y="362"/>
                      </a:lnTo>
                      <a:lnTo>
                        <a:pt x="3422" y="373"/>
                      </a:lnTo>
                      <a:lnTo>
                        <a:pt x="3407" y="384"/>
                      </a:lnTo>
                      <a:lnTo>
                        <a:pt x="3392" y="394"/>
                      </a:lnTo>
                      <a:lnTo>
                        <a:pt x="3379" y="405"/>
                      </a:lnTo>
                      <a:lnTo>
                        <a:pt x="3367" y="415"/>
                      </a:lnTo>
                      <a:lnTo>
                        <a:pt x="3356" y="424"/>
                      </a:lnTo>
                      <a:lnTo>
                        <a:pt x="3348" y="434"/>
                      </a:lnTo>
                      <a:lnTo>
                        <a:pt x="3331" y="450"/>
                      </a:lnTo>
                      <a:lnTo>
                        <a:pt x="3315" y="466"/>
                      </a:lnTo>
                      <a:lnTo>
                        <a:pt x="3297" y="480"/>
                      </a:lnTo>
                      <a:lnTo>
                        <a:pt x="3279" y="495"/>
                      </a:lnTo>
                      <a:lnTo>
                        <a:pt x="3259" y="507"/>
                      </a:lnTo>
                      <a:lnTo>
                        <a:pt x="3238" y="519"/>
                      </a:lnTo>
                      <a:lnTo>
                        <a:pt x="3218" y="531"/>
                      </a:lnTo>
                      <a:lnTo>
                        <a:pt x="3196" y="541"/>
                      </a:lnTo>
                      <a:lnTo>
                        <a:pt x="3173" y="550"/>
                      </a:lnTo>
                      <a:lnTo>
                        <a:pt x="3150" y="559"/>
                      </a:lnTo>
                      <a:lnTo>
                        <a:pt x="3127" y="567"/>
                      </a:lnTo>
                      <a:lnTo>
                        <a:pt x="3102" y="573"/>
                      </a:lnTo>
                      <a:lnTo>
                        <a:pt x="3078" y="579"/>
                      </a:lnTo>
                      <a:lnTo>
                        <a:pt x="3053" y="584"/>
                      </a:lnTo>
                      <a:lnTo>
                        <a:pt x="3028" y="589"/>
                      </a:lnTo>
                      <a:lnTo>
                        <a:pt x="3004" y="592"/>
                      </a:lnTo>
                      <a:lnTo>
                        <a:pt x="2978" y="594"/>
                      </a:lnTo>
                      <a:lnTo>
                        <a:pt x="2953" y="595"/>
                      </a:lnTo>
                      <a:lnTo>
                        <a:pt x="2927" y="595"/>
                      </a:lnTo>
                      <a:lnTo>
                        <a:pt x="2902" y="595"/>
                      </a:lnTo>
                      <a:lnTo>
                        <a:pt x="2877" y="593"/>
                      </a:lnTo>
                      <a:lnTo>
                        <a:pt x="2853" y="591"/>
                      </a:lnTo>
                      <a:lnTo>
                        <a:pt x="2828" y="587"/>
                      </a:lnTo>
                      <a:lnTo>
                        <a:pt x="2803" y="582"/>
                      </a:lnTo>
                      <a:lnTo>
                        <a:pt x="2779" y="577"/>
                      </a:lnTo>
                      <a:lnTo>
                        <a:pt x="2756" y="571"/>
                      </a:lnTo>
                      <a:lnTo>
                        <a:pt x="2733" y="563"/>
                      </a:lnTo>
                      <a:lnTo>
                        <a:pt x="2711" y="555"/>
                      </a:lnTo>
                      <a:lnTo>
                        <a:pt x="2689" y="545"/>
                      </a:lnTo>
                      <a:lnTo>
                        <a:pt x="2669" y="535"/>
                      </a:lnTo>
                      <a:lnTo>
                        <a:pt x="2648" y="523"/>
                      </a:lnTo>
                      <a:lnTo>
                        <a:pt x="2628" y="511"/>
                      </a:lnTo>
                      <a:lnTo>
                        <a:pt x="2618" y="503"/>
                      </a:lnTo>
                      <a:lnTo>
                        <a:pt x="2607" y="496"/>
                      </a:lnTo>
                      <a:lnTo>
                        <a:pt x="2595" y="487"/>
                      </a:lnTo>
                      <a:lnTo>
                        <a:pt x="2584" y="479"/>
                      </a:lnTo>
                      <a:lnTo>
                        <a:pt x="2571" y="470"/>
                      </a:lnTo>
                      <a:lnTo>
                        <a:pt x="2560" y="460"/>
                      </a:lnTo>
                      <a:lnTo>
                        <a:pt x="2548" y="452"/>
                      </a:lnTo>
                      <a:lnTo>
                        <a:pt x="2535" y="443"/>
                      </a:lnTo>
                      <a:lnTo>
                        <a:pt x="2482" y="403"/>
                      </a:lnTo>
                      <a:lnTo>
                        <a:pt x="2425" y="361"/>
                      </a:lnTo>
                      <a:lnTo>
                        <a:pt x="2394" y="340"/>
                      </a:lnTo>
                      <a:lnTo>
                        <a:pt x="2364" y="320"/>
                      </a:lnTo>
                      <a:lnTo>
                        <a:pt x="2332" y="301"/>
                      </a:lnTo>
                      <a:lnTo>
                        <a:pt x="2301" y="283"/>
                      </a:lnTo>
                      <a:lnTo>
                        <a:pt x="2269" y="266"/>
                      </a:lnTo>
                      <a:lnTo>
                        <a:pt x="2239" y="251"/>
                      </a:lnTo>
                      <a:lnTo>
                        <a:pt x="2209" y="238"/>
                      </a:lnTo>
                      <a:lnTo>
                        <a:pt x="2179" y="228"/>
                      </a:lnTo>
                      <a:lnTo>
                        <a:pt x="2165" y="225"/>
                      </a:lnTo>
                      <a:lnTo>
                        <a:pt x="2152" y="221"/>
                      </a:lnTo>
                      <a:lnTo>
                        <a:pt x="2137" y="218"/>
                      </a:lnTo>
                      <a:lnTo>
                        <a:pt x="2124" y="216"/>
                      </a:lnTo>
                      <a:lnTo>
                        <a:pt x="2110" y="216"/>
                      </a:lnTo>
                      <a:lnTo>
                        <a:pt x="2098" y="216"/>
                      </a:lnTo>
                      <a:lnTo>
                        <a:pt x="2085" y="217"/>
                      </a:lnTo>
                      <a:lnTo>
                        <a:pt x="2074" y="220"/>
                      </a:lnTo>
                      <a:lnTo>
                        <a:pt x="2060" y="224"/>
                      </a:lnTo>
                      <a:lnTo>
                        <a:pt x="2047" y="228"/>
                      </a:lnTo>
                      <a:lnTo>
                        <a:pt x="2034" y="232"/>
                      </a:lnTo>
                      <a:lnTo>
                        <a:pt x="2021" y="237"/>
                      </a:lnTo>
                      <a:lnTo>
                        <a:pt x="1995" y="249"/>
                      </a:lnTo>
                      <a:lnTo>
                        <a:pt x="1972" y="263"/>
                      </a:lnTo>
                      <a:lnTo>
                        <a:pt x="1949" y="279"/>
                      </a:lnTo>
                      <a:lnTo>
                        <a:pt x="1926" y="296"/>
                      </a:lnTo>
                      <a:lnTo>
                        <a:pt x="1905" y="315"/>
                      </a:lnTo>
                      <a:lnTo>
                        <a:pt x="1885" y="334"/>
                      </a:lnTo>
                      <a:lnTo>
                        <a:pt x="1865" y="355"/>
                      </a:lnTo>
                      <a:lnTo>
                        <a:pt x="1845" y="377"/>
                      </a:lnTo>
                      <a:lnTo>
                        <a:pt x="1827" y="398"/>
                      </a:lnTo>
                      <a:lnTo>
                        <a:pt x="1809" y="421"/>
                      </a:lnTo>
                      <a:lnTo>
                        <a:pt x="1776" y="466"/>
                      </a:lnTo>
                      <a:lnTo>
                        <a:pt x="1744" y="510"/>
                      </a:lnTo>
                      <a:lnTo>
                        <a:pt x="1711" y="556"/>
                      </a:lnTo>
                      <a:lnTo>
                        <a:pt x="1698" y="573"/>
                      </a:lnTo>
                      <a:lnTo>
                        <a:pt x="1684" y="589"/>
                      </a:lnTo>
                      <a:lnTo>
                        <a:pt x="1670" y="604"/>
                      </a:lnTo>
                      <a:lnTo>
                        <a:pt x="1656" y="619"/>
                      </a:lnTo>
                      <a:lnTo>
                        <a:pt x="1641" y="631"/>
                      </a:lnTo>
                      <a:lnTo>
                        <a:pt x="1626" y="643"/>
                      </a:lnTo>
                      <a:lnTo>
                        <a:pt x="1612" y="655"/>
                      </a:lnTo>
                      <a:lnTo>
                        <a:pt x="1596" y="665"/>
                      </a:lnTo>
                      <a:lnTo>
                        <a:pt x="1581" y="675"/>
                      </a:lnTo>
                      <a:lnTo>
                        <a:pt x="1565" y="684"/>
                      </a:lnTo>
                      <a:lnTo>
                        <a:pt x="1549" y="692"/>
                      </a:lnTo>
                      <a:lnTo>
                        <a:pt x="1533" y="699"/>
                      </a:lnTo>
                      <a:lnTo>
                        <a:pt x="1517" y="705"/>
                      </a:lnTo>
                      <a:lnTo>
                        <a:pt x="1500" y="712"/>
                      </a:lnTo>
                      <a:lnTo>
                        <a:pt x="1484" y="717"/>
                      </a:lnTo>
                      <a:lnTo>
                        <a:pt x="1467" y="721"/>
                      </a:lnTo>
                      <a:lnTo>
                        <a:pt x="1434" y="728"/>
                      </a:lnTo>
                      <a:lnTo>
                        <a:pt x="1401" y="733"/>
                      </a:lnTo>
                      <a:lnTo>
                        <a:pt x="1368" y="736"/>
                      </a:lnTo>
                      <a:lnTo>
                        <a:pt x="1335" y="739"/>
                      </a:lnTo>
                      <a:lnTo>
                        <a:pt x="1303" y="739"/>
                      </a:lnTo>
                      <a:lnTo>
                        <a:pt x="1271" y="738"/>
                      </a:lnTo>
                      <a:lnTo>
                        <a:pt x="1239" y="734"/>
                      </a:lnTo>
                      <a:lnTo>
                        <a:pt x="1208" y="732"/>
                      </a:lnTo>
                      <a:lnTo>
                        <a:pt x="1191" y="730"/>
                      </a:lnTo>
                      <a:lnTo>
                        <a:pt x="1173" y="727"/>
                      </a:lnTo>
                      <a:lnTo>
                        <a:pt x="1155" y="724"/>
                      </a:lnTo>
                      <a:lnTo>
                        <a:pt x="1135" y="721"/>
                      </a:lnTo>
                      <a:lnTo>
                        <a:pt x="1114" y="718"/>
                      </a:lnTo>
                      <a:lnTo>
                        <a:pt x="1094" y="714"/>
                      </a:lnTo>
                      <a:lnTo>
                        <a:pt x="1071" y="710"/>
                      </a:lnTo>
                      <a:lnTo>
                        <a:pt x="1048" y="705"/>
                      </a:lnTo>
                      <a:lnTo>
                        <a:pt x="973" y="691"/>
                      </a:lnTo>
                      <a:lnTo>
                        <a:pt x="892" y="677"/>
                      </a:lnTo>
                      <a:lnTo>
                        <a:pt x="850" y="671"/>
                      </a:lnTo>
                      <a:lnTo>
                        <a:pt x="807" y="666"/>
                      </a:lnTo>
                      <a:lnTo>
                        <a:pt x="766" y="662"/>
                      </a:lnTo>
                      <a:lnTo>
                        <a:pt x="725" y="659"/>
                      </a:lnTo>
                      <a:lnTo>
                        <a:pt x="683" y="658"/>
                      </a:lnTo>
                      <a:lnTo>
                        <a:pt x="644" y="660"/>
                      </a:lnTo>
                      <a:lnTo>
                        <a:pt x="625" y="661"/>
                      </a:lnTo>
                      <a:lnTo>
                        <a:pt x="607" y="663"/>
                      </a:lnTo>
                      <a:lnTo>
                        <a:pt x="588" y="665"/>
                      </a:lnTo>
                      <a:lnTo>
                        <a:pt x="570" y="669"/>
                      </a:lnTo>
                      <a:lnTo>
                        <a:pt x="554" y="673"/>
                      </a:lnTo>
                      <a:lnTo>
                        <a:pt x="537" y="678"/>
                      </a:lnTo>
                      <a:lnTo>
                        <a:pt x="522" y="683"/>
                      </a:lnTo>
                      <a:lnTo>
                        <a:pt x="507" y="689"/>
                      </a:lnTo>
                      <a:lnTo>
                        <a:pt x="493" y="696"/>
                      </a:lnTo>
                      <a:lnTo>
                        <a:pt x="480" y="704"/>
                      </a:lnTo>
                      <a:lnTo>
                        <a:pt x="468" y="714"/>
                      </a:lnTo>
                      <a:lnTo>
                        <a:pt x="457" y="723"/>
                      </a:lnTo>
                      <a:lnTo>
                        <a:pt x="442" y="738"/>
                      </a:lnTo>
                      <a:lnTo>
                        <a:pt x="429" y="753"/>
                      </a:lnTo>
                      <a:lnTo>
                        <a:pt x="414" y="767"/>
                      </a:lnTo>
                      <a:lnTo>
                        <a:pt x="402" y="783"/>
                      </a:lnTo>
                      <a:lnTo>
                        <a:pt x="388" y="800"/>
                      </a:lnTo>
                      <a:lnTo>
                        <a:pt x="377" y="816"/>
                      </a:lnTo>
                      <a:lnTo>
                        <a:pt x="365" y="833"/>
                      </a:lnTo>
                      <a:lnTo>
                        <a:pt x="353" y="850"/>
                      </a:lnTo>
                      <a:lnTo>
                        <a:pt x="343" y="868"/>
                      </a:lnTo>
                      <a:lnTo>
                        <a:pt x="333" y="886"/>
                      </a:lnTo>
                      <a:lnTo>
                        <a:pt x="322" y="905"/>
                      </a:lnTo>
                      <a:lnTo>
                        <a:pt x="313" y="924"/>
                      </a:lnTo>
                      <a:lnTo>
                        <a:pt x="304" y="943"/>
                      </a:lnTo>
                      <a:lnTo>
                        <a:pt x="295" y="963"/>
                      </a:lnTo>
                      <a:lnTo>
                        <a:pt x="287" y="983"/>
                      </a:lnTo>
                      <a:lnTo>
                        <a:pt x="279" y="1003"/>
                      </a:lnTo>
                      <a:lnTo>
                        <a:pt x="265" y="1046"/>
                      </a:lnTo>
                      <a:lnTo>
                        <a:pt x="253" y="1090"/>
                      </a:lnTo>
                      <a:lnTo>
                        <a:pt x="243" y="1137"/>
                      </a:lnTo>
                      <a:lnTo>
                        <a:pt x="233" y="1184"/>
                      </a:lnTo>
                      <a:lnTo>
                        <a:pt x="226" y="1234"/>
                      </a:lnTo>
                      <a:lnTo>
                        <a:pt x="221" y="1285"/>
                      </a:lnTo>
                      <a:lnTo>
                        <a:pt x="218" y="1338"/>
                      </a:lnTo>
                      <a:lnTo>
                        <a:pt x="216" y="1393"/>
                      </a:lnTo>
                      <a:lnTo>
                        <a:pt x="216" y="1426"/>
                      </a:lnTo>
                      <a:lnTo>
                        <a:pt x="218" y="1471"/>
                      </a:lnTo>
                      <a:lnTo>
                        <a:pt x="220" y="1525"/>
                      </a:lnTo>
                      <a:lnTo>
                        <a:pt x="224" y="1590"/>
                      </a:lnTo>
                      <a:lnTo>
                        <a:pt x="234" y="1746"/>
                      </a:lnTo>
                      <a:lnTo>
                        <a:pt x="249" y="1930"/>
                      </a:lnTo>
                      <a:lnTo>
                        <a:pt x="265" y="2137"/>
                      </a:lnTo>
                      <a:lnTo>
                        <a:pt x="284" y="2361"/>
                      </a:lnTo>
                      <a:lnTo>
                        <a:pt x="304" y="2594"/>
                      </a:lnTo>
                      <a:lnTo>
                        <a:pt x="325" y="2832"/>
                      </a:lnTo>
                      <a:lnTo>
                        <a:pt x="367" y="3290"/>
                      </a:lnTo>
                      <a:lnTo>
                        <a:pt x="403" y="3685"/>
                      </a:lnTo>
                      <a:lnTo>
                        <a:pt x="429" y="3963"/>
                      </a:lnTo>
                      <a:lnTo>
                        <a:pt x="440" y="4073"/>
                      </a:lnTo>
                      <a:lnTo>
                        <a:pt x="440" y="4084"/>
                      </a:lnTo>
                      <a:lnTo>
                        <a:pt x="439" y="4095"/>
                      </a:lnTo>
                      <a:lnTo>
                        <a:pt x="438" y="4106"/>
                      </a:lnTo>
                      <a:lnTo>
                        <a:pt x="435" y="4116"/>
                      </a:lnTo>
                      <a:lnTo>
                        <a:pt x="432" y="4126"/>
                      </a:lnTo>
                      <a:lnTo>
                        <a:pt x="427" y="4135"/>
                      </a:lnTo>
                      <a:lnTo>
                        <a:pt x="422" y="4144"/>
                      </a:lnTo>
                      <a:lnTo>
                        <a:pt x="415" y="4153"/>
                      </a:lnTo>
                      <a:lnTo>
                        <a:pt x="408" y="4160"/>
                      </a:lnTo>
                      <a:lnTo>
                        <a:pt x="401" y="4167"/>
                      </a:lnTo>
                      <a:lnTo>
                        <a:pt x="393" y="4173"/>
                      </a:lnTo>
                      <a:lnTo>
                        <a:pt x="383" y="4178"/>
                      </a:lnTo>
                      <a:lnTo>
                        <a:pt x="374" y="4184"/>
                      </a:lnTo>
                      <a:lnTo>
                        <a:pt x="364" y="4187"/>
                      </a:lnTo>
                      <a:lnTo>
                        <a:pt x="353" y="4190"/>
                      </a:lnTo>
                      <a:lnTo>
                        <a:pt x="342" y="4191"/>
                      </a:lnTo>
                      <a:lnTo>
                        <a:pt x="332" y="4192"/>
                      </a:lnTo>
                      <a:lnTo>
                        <a:pt x="320" y="4191"/>
                      </a:lnTo>
                      <a:lnTo>
                        <a:pt x="310" y="4190"/>
                      </a:lnTo>
                      <a:lnTo>
                        <a:pt x="300" y="4187"/>
                      </a:lnTo>
                      <a:lnTo>
                        <a:pt x="290" y="4184"/>
                      </a:lnTo>
                      <a:lnTo>
                        <a:pt x="280" y="4178"/>
                      </a:lnTo>
                      <a:lnTo>
                        <a:pt x="272" y="4173"/>
                      </a:lnTo>
                      <a:lnTo>
                        <a:pt x="263" y="4167"/>
                      </a:lnTo>
                      <a:lnTo>
                        <a:pt x="255" y="4160"/>
                      </a:lnTo>
                      <a:lnTo>
                        <a:pt x="249" y="4153"/>
                      </a:lnTo>
                      <a:lnTo>
                        <a:pt x="243" y="4144"/>
                      </a:lnTo>
                      <a:lnTo>
                        <a:pt x="236" y="4135"/>
                      </a:lnTo>
                      <a:lnTo>
                        <a:pt x="232" y="4126"/>
                      </a:lnTo>
                      <a:lnTo>
                        <a:pt x="228" y="4115"/>
                      </a:lnTo>
                      <a:lnTo>
                        <a:pt x="226" y="4105"/>
                      </a:lnTo>
                      <a:lnTo>
                        <a:pt x="224" y="4094"/>
                      </a:lnTo>
                      <a:lnTo>
                        <a:pt x="212" y="3961"/>
                      </a:lnTo>
                      <a:lnTo>
                        <a:pt x="185" y="3672"/>
                      </a:lnTo>
                      <a:lnTo>
                        <a:pt x="148" y="3274"/>
                      </a:lnTo>
                      <a:lnTo>
                        <a:pt x="106" y="2817"/>
                      </a:lnTo>
                      <a:lnTo>
                        <a:pt x="85" y="2582"/>
                      </a:lnTo>
                      <a:lnTo>
                        <a:pt x="66" y="2351"/>
                      </a:lnTo>
                      <a:lnTo>
                        <a:pt x="47" y="2130"/>
                      </a:lnTo>
                      <a:lnTo>
                        <a:pt x="31" y="1924"/>
                      </a:lnTo>
                      <a:lnTo>
                        <a:pt x="17" y="1742"/>
                      </a:lnTo>
                      <a:lnTo>
                        <a:pt x="7" y="1587"/>
                      </a:lnTo>
                      <a:lnTo>
                        <a:pt x="4" y="1523"/>
                      </a:lnTo>
                      <a:lnTo>
                        <a:pt x="1" y="1468"/>
                      </a:lnTo>
                      <a:lnTo>
                        <a:pt x="0" y="1424"/>
                      </a:lnTo>
                      <a:lnTo>
                        <a:pt x="0" y="1390"/>
                      </a:lnTo>
                      <a:lnTo>
                        <a:pt x="1" y="1357"/>
                      </a:lnTo>
                      <a:lnTo>
                        <a:pt x="2" y="1324"/>
                      </a:lnTo>
                      <a:lnTo>
                        <a:pt x="4" y="1292"/>
                      </a:lnTo>
                      <a:lnTo>
                        <a:pt x="6" y="1260"/>
                      </a:lnTo>
                      <a:lnTo>
                        <a:pt x="9" y="1228"/>
                      </a:lnTo>
                      <a:lnTo>
                        <a:pt x="13" y="1198"/>
                      </a:lnTo>
                      <a:lnTo>
                        <a:pt x="17" y="1167"/>
                      </a:lnTo>
                      <a:lnTo>
                        <a:pt x="21" y="1138"/>
                      </a:lnTo>
                      <a:lnTo>
                        <a:pt x="27" y="1108"/>
                      </a:lnTo>
                      <a:lnTo>
                        <a:pt x="33" y="1079"/>
                      </a:lnTo>
                      <a:lnTo>
                        <a:pt x="39" y="1051"/>
                      </a:lnTo>
                      <a:lnTo>
                        <a:pt x="46" y="1023"/>
                      </a:lnTo>
                      <a:lnTo>
                        <a:pt x="53" y="996"/>
                      </a:lnTo>
                      <a:lnTo>
                        <a:pt x="62" y="969"/>
                      </a:lnTo>
                      <a:lnTo>
                        <a:pt x="71" y="943"/>
                      </a:lnTo>
                      <a:lnTo>
                        <a:pt x="80" y="917"/>
                      </a:lnTo>
                      <a:lnTo>
                        <a:pt x="90" y="892"/>
                      </a:lnTo>
                      <a:lnTo>
                        <a:pt x="100" y="867"/>
                      </a:lnTo>
                      <a:lnTo>
                        <a:pt x="111" y="842"/>
                      </a:lnTo>
                      <a:lnTo>
                        <a:pt x="123" y="818"/>
                      </a:lnTo>
                      <a:lnTo>
                        <a:pt x="135" y="795"/>
                      </a:lnTo>
                      <a:lnTo>
                        <a:pt x="148" y="772"/>
                      </a:lnTo>
                      <a:lnTo>
                        <a:pt x="161" y="750"/>
                      </a:lnTo>
                      <a:lnTo>
                        <a:pt x="174" y="727"/>
                      </a:lnTo>
                      <a:lnTo>
                        <a:pt x="189" y="706"/>
                      </a:lnTo>
                      <a:lnTo>
                        <a:pt x="204" y="685"/>
                      </a:lnTo>
                      <a:lnTo>
                        <a:pt x="220" y="664"/>
                      </a:lnTo>
                      <a:lnTo>
                        <a:pt x="236" y="644"/>
                      </a:lnTo>
                      <a:lnTo>
                        <a:pt x="253" y="625"/>
                      </a:lnTo>
                      <a:lnTo>
                        <a:pt x="271" y="605"/>
                      </a:lnTo>
                      <a:lnTo>
                        <a:pt x="288" y="587"/>
                      </a:lnTo>
                      <a:lnTo>
                        <a:pt x="307" y="5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5" name="Freeform 2082">
                  <a:extLst>
                    <a:ext uri="{FF2B5EF4-FFF2-40B4-BE49-F238E27FC236}">
                      <a16:creationId xmlns:a16="http://schemas.microsoft.com/office/drawing/2014/main" id="{604F7187-8DB6-4C12-B07F-6397EA771B76}"/>
                    </a:ext>
                  </a:extLst>
                </p:cNvPr>
                <p:cNvSpPr>
                  <a:spLocks/>
                </p:cNvSpPr>
                <p:nvPr/>
              </p:nvSpPr>
              <p:spPr bwMode="auto">
                <a:xfrm>
                  <a:off x="1982" y="2821"/>
                  <a:ext cx="73" cy="32"/>
                </a:xfrm>
                <a:custGeom>
                  <a:avLst/>
                  <a:gdLst>
                    <a:gd name="T0" fmla="*/ 0 w 1091"/>
                    <a:gd name="T1" fmla="*/ 0 h 488"/>
                    <a:gd name="T2" fmla="*/ 0 w 1091"/>
                    <a:gd name="T3" fmla="*/ 0 h 488"/>
                    <a:gd name="T4" fmla="*/ 0 w 1091"/>
                    <a:gd name="T5" fmla="*/ 0 h 488"/>
                    <a:gd name="T6" fmla="*/ 0 w 1091"/>
                    <a:gd name="T7" fmla="*/ 0 h 488"/>
                    <a:gd name="T8" fmla="*/ 0 w 1091"/>
                    <a:gd name="T9" fmla="*/ 0 h 488"/>
                    <a:gd name="T10" fmla="*/ 0 w 1091"/>
                    <a:gd name="T11" fmla="*/ 0 h 488"/>
                    <a:gd name="T12" fmla="*/ 0 w 1091"/>
                    <a:gd name="T13" fmla="*/ 0 h 488"/>
                    <a:gd name="T14" fmla="*/ 0 w 1091"/>
                    <a:gd name="T15" fmla="*/ 0 h 488"/>
                    <a:gd name="T16" fmla="*/ 0 w 1091"/>
                    <a:gd name="T17" fmla="*/ 0 h 488"/>
                    <a:gd name="T18" fmla="*/ 0 w 1091"/>
                    <a:gd name="T19" fmla="*/ 0 h 488"/>
                    <a:gd name="T20" fmla="*/ 0 w 1091"/>
                    <a:gd name="T21" fmla="*/ 0 h 488"/>
                    <a:gd name="T22" fmla="*/ 0 w 1091"/>
                    <a:gd name="T23" fmla="*/ 0 h 488"/>
                    <a:gd name="T24" fmla="*/ 0 w 1091"/>
                    <a:gd name="T25" fmla="*/ 0 h 488"/>
                    <a:gd name="T26" fmla="*/ 0 w 1091"/>
                    <a:gd name="T27" fmla="*/ 0 h 488"/>
                    <a:gd name="T28" fmla="*/ 0 w 1091"/>
                    <a:gd name="T29" fmla="*/ 0 h 488"/>
                    <a:gd name="T30" fmla="*/ 0 w 1091"/>
                    <a:gd name="T31" fmla="*/ 0 h 488"/>
                    <a:gd name="T32" fmla="*/ 0 w 1091"/>
                    <a:gd name="T33" fmla="*/ 0 h 488"/>
                    <a:gd name="T34" fmla="*/ 0 w 1091"/>
                    <a:gd name="T35" fmla="*/ 0 h 488"/>
                    <a:gd name="T36" fmla="*/ 0 w 1091"/>
                    <a:gd name="T37" fmla="*/ 0 h 488"/>
                    <a:gd name="T38" fmla="*/ 0 w 1091"/>
                    <a:gd name="T39" fmla="*/ 0 h 488"/>
                    <a:gd name="T40" fmla="*/ 0 w 1091"/>
                    <a:gd name="T41" fmla="*/ 0 h 488"/>
                    <a:gd name="T42" fmla="*/ 0 w 1091"/>
                    <a:gd name="T43" fmla="*/ 0 h 488"/>
                    <a:gd name="T44" fmla="*/ 0 w 1091"/>
                    <a:gd name="T45" fmla="*/ 0 h 488"/>
                    <a:gd name="T46" fmla="*/ 0 w 1091"/>
                    <a:gd name="T47" fmla="*/ 0 h 488"/>
                    <a:gd name="T48" fmla="*/ 0 w 1091"/>
                    <a:gd name="T49" fmla="*/ 0 h 488"/>
                    <a:gd name="T50" fmla="*/ 0 w 1091"/>
                    <a:gd name="T51" fmla="*/ 0 h 488"/>
                    <a:gd name="T52" fmla="*/ 0 w 1091"/>
                    <a:gd name="T53" fmla="*/ 0 h 488"/>
                    <a:gd name="T54" fmla="*/ 0 w 1091"/>
                    <a:gd name="T55" fmla="*/ 0 h 488"/>
                    <a:gd name="T56" fmla="*/ 0 w 1091"/>
                    <a:gd name="T57" fmla="*/ 0 h 488"/>
                    <a:gd name="T58" fmla="*/ 0 w 1091"/>
                    <a:gd name="T59" fmla="*/ 0 h 488"/>
                    <a:gd name="T60" fmla="*/ 0 w 1091"/>
                    <a:gd name="T61" fmla="*/ 0 h 488"/>
                    <a:gd name="T62" fmla="*/ 0 w 1091"/>
                    <a:gd name="T63" fmla="*/ 0 h 488"/>
                    <a:gd name="T64" fmla="*/ 0 w 1091"/>
                    <a:gd name="T65" fmla="*/ 0 h 488"/>
                    <a:gd name="T66" fmla="*/ 0 w 1091"/>
                    <a:gd name="T67" fmla="*/ 0 h 488"/>
                    <a:gd name="T68" fmla="*/ 0 w 1091"/>
                    <a:gd name="T69" fmla="*/ 0 h 488"/>
                    <a:gd name="T70" fmla="*/ 0 w 1091"/>
                    <a:gd name="T71" fmla="*/ 0 h 488"/>
                    <a:gd name="T72" fmla="*/ 0 w 1091"/>
                    <a:gd name="T73" fmla="*/ 0 h 488"/>
                    <a:gd name="T74" fmla="*/ 0 w 1091"/>
                    <a:gd name="T75" fmla="*/ 0 h 488"/>
                    <a:gd name="T76" fmla="*/ 0 w 1091"/>
                    <a:gd name="T77" fmla="*/ 0 h 488"/>
                    <a:gd name="T78" fmla="*/ 0 w 1091"/>
                    <a:gd name="T79" fmla="*/ 0 h 488"/>
                    <a:gd name="T80" fmla="*/ 0 w 1091"/>
                    <a:gd name="T81" fmla="*/ 0 h 488"/>
                    <a:gd name="T82" fmla="*/ 0 w 1091"/>
                    <a:gd name="T83" fmla="*/ 0 h 488"/>
                    <a:gd name="T84" fmla="*/ 0 w 1091"/>
                    <a:gd name="T85" fmla="*/ 0 h 488"/>
                    <a:gd name="T86" fmla="*/ 0 w 1091"/>
                    <a:gd name="T87" fmla="*/ 0 h 488"/>
                    <a:gd name="T88" fmla="*/ 0 w 1091"/>
                    <a:gd name="T89" fmla="*/ 0 h 488"/>
                    <a:gd name="T90" fmla="*/ 0 w 1091"/>
                    <a:gd name="T91" fmla="*/ 0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91" h="488">
                      <a:moveTo>
                        <a:pt x="909" y="404"/>
                      </a:moveTo>
                      <a:lnTo>
                        <a:pt x="881" y="379"/>
                      </a:lnTo>
                      <a:lnTo>
                        <a:pt x="854" y="355"/>
                      </a:lnTo>
                      <a:lnTo>
                        <a:pt x="828" y="333"/>
                      </a:lnTo>
                      <a:lnTo>
                        <a:pt x="804" y="314"/>
                      </a:lnTo>
                      <a:lnTo>
                        <a:pt x="781" y="297"/>
                      </a:lnTo>
                      <a:lnTo>
                        <a:pt x="760" y="282"/>
                      </a:lnTo>
                      <a:lnTo>
                        <a:pt x="739" y="269"/>
                      </a:lnTo>
                      <a:lnTo>
                        <a:pt x="719" y="257"/>
                      </a:lnTo>
                      <a:lnTo>
                        <a:pt x="700" y="247"/>
                      </a:lnTo>
                      <a:lnTo>
                        <a:pt x="681" y="239"/>
                      </a:lnTo>
                      <a:lnTo>
                        <a:pt x="661" y="232"/>
                      </a:lnTo>
                      <a:lnTo>
                        <a:pt x="643" y="227"/>
                      </a:lnTo>
                      <a:lnTo>
                        <a:pt x="624" y="222"/>
                      </a:lnTo>
                      <a:lnTo>
                        <a:pt x="605" y="219"/>
                      </a:lnTo>
                      <a:lnTo>
                        <a:pt x="585" y="217"/>
                      </a:lnTo>
                      <a:lnTo>
                        <a:pt x="565" y="216"/>
                      </a:lnTo>
                      <a:lnTo>
                        <a:pt x="543" y="217"/>
                      </a:lnTo>
                      <a:lnTo>
                        <a:pt x="519" y="220"/>
                      </a:lnTo>
                      <a:lnTo>
                        <a:pt x="495" y="226"/>
                      </a:lnTo>
                      <a:lnTo>
                        <a:pt x="470" y="233"/>
                      </a:lnTo>
                      <a:lnTo>
                        <a:pt x="445" y="242"/>
                      </a:lnTo>
                      <a:lnTo>
                        <a:pt x="421" y="252"/>
                      </a:lnTo>
                      <a:lnTo>
                        <a:pt x="395" y="266"/>
                      </a:lnTo>
                      <a:lnTo>
                        <a:pt x="370" y="280"/>
                      </a:lnTo>
                      <a:lnTo>
                        <a:pt x="345" y="296"/>
                      </a:lnTo>
                      <a:lnTo>
                        <a:pt x="321" y="313"/>
                      </a:lnTo>
                      <a:lnTo>
                        <a:pt x="297" y="332"/>
                      </a:lnTo>
                      <a:lnTo>
                        <a:pt x="276" y="352"/>
                      </a:lnTo>
                      <a:lnTo>
                        <a:pt x="254" y="372"/>
                      </a:lnTo>
                      <a:lnTo>
                        <a:pt x="233" y="395"/>
                      </a:lnTo>
                      <a:lnTo>
                        <a:pt x="215" y="418"/>
                      </a:lnTo>
                      <a:lnTo>
                        <a:pt x="197" y="442"/>
                      </a:lnTo>
                      <a:lnTo>
                        <a:pt x="190" y="450"/>
                      </a:lnTo>
                      <a:lnTo>
                        <a:pt x="183" y="458"/>
                      </a:lnTo>
                      <a:lnTo>
                        <a:pt x="174" y="465"/>
                      </a:lnTo>
                      <a:lnTo>
                        <a:pt x="166" y="472"/>
                      </a:lnTo>
                      <a:lnTo>
                        <a:pt x="157" y="477"/>
                      </a:lnTo>
                      <a:lnTo>
                        <a:pt x="148" y="481"/>
                      </a:lnTo>
                      <a:lnTo>
                        <a:pt x="138" y="484"/>
                      </a:lnTo>
                      <a:lnTo>
                        <a:pt x="128" y="486"/>
                      </a:lnTo>
                      <a:lnTo>
                        <a:pt x="118" y="488"/>
                      </a:lnTo>
                      <a:lnTo>
                        <a:pt x="107" y="488"/>
                      </a:lnTo>
                      <a:lnTo>
                        <a:pt x="97" y="487"/>
                      </a:lnTo>
                      <a:lnTo>
                        <a:pt x="87" y="486"/>
                      </a:lnTo>
                      <a:lnTo>
                        <a:pt x="76" y="483"/>
                      </a:lnTo>
                      <a:lnTo>
                        <a:pt x="66" y="480"/>
                      </a:lnTo>
                      <a:lnTo>
                        <a:pt x="57" y="475"/>
                      </a:lnTo>
                      <a:lnTo>
                        <a:pt x="46" y="468"/>
                      </a:lnTo>
                      <a:lnTo>
                        <a:pt x="38" y="462"/>
                      </a:lnTo>
                      <a:lnTo>
                        <a:pt x="30" y="455"/>
                      </a:lnTo>
                      <a:lnTo>
                        <a:pt x="23" y="447"/>
                      </a:lnTo>
                      <a:lnTo>
                        <a:pt x="17" y="437"/>
                      </a:lnTo>
                      <a:lnTo>
                        <a:pt x="12" y="429"/>
                      </a:lnTo>
                      <a:lnTo>
                        <a:pt x="7" y="419"/>
                      </a:lnTo>
                      <a:lnTo>
                        <a:pt x="4" y="410"/>
                      </a:lnTo>
                      <a:lnTo>
                        <a:pt x="2" y="399"/>
                      </a:lnTo>
                      <a:lnTo>
                        <a:pt x="1" y="389"/>
                      </a:lnTo>
                      <a:lnTo>
                        <a:pt x="0" y="379"/>
                      </a:lnTo>
                      <a:lnTo>
                        <a:pt x="1" y="368"/>
                      </a:lnTo>
                      <a:lnTo>
                        <a:pt x="2" y="358"/>
                      </a:lnTo>
                      <a:lnTo>
                        <a:pt x="5" y="348"/>
                      </a:lnTo>
                      <a:lnTo>
                        <a:pt x="9" y="337"/>
                      </a:lnTo>
                      <a:lnTo>
                        <a:pt x="13" y="328"/>
                      </a:lnTo>
                      <a:lnTo>
                        <a:pt x="19" y="319"/>
                      </a:lnTo>
                      <a:lnTo>
                        <a:pt x="32" y="301"/>
                      </a:lnTo>
                      <a:lnTo>
                        <a:pt x="45" y="283"/>
                      </a:lnTo>
                      <a:lnTo>
                        <a:pt x="59" y="267"/>
                      </a:lnTo>
                      <a:lnTo>
                        <a:pt x="73" y="249"/>
                      </a:lnTo>
                      <a:lnTo>
                        <a:pt x="88" y="234"/>
                      </a:lnTo>
                      <a:lnTo>
                        <a:pt x="102" y="218"/>
                      </a:lnTo>
                      <a:lnTo>
                        <a:pt x="118" y="203"/>
                      </a:lnTo>
                      <a:lnTo>
                        <a:pt x="134" y="187"/>
                      </a:lnTo>
                      <a:lnTo>
                        <a:pt x="166" y="159"/>
                      </a:lnTo>
                      <a:lnTo>
                        <a:pt x="200" y="132"/>
                      </a:lnTo>
                      <a:lnTo>
                        <a:pt x="235" y="109"/>
                      </a:lnTo>
                      <a:lnTo>
                        <a:pt x="272" y="86"/>
                      </a:lnTo>
                      <a:lnTo>
                        <a:pt x="308" y="66"/>
                      </a:lnTo>
                      <a:lnTo>
                        <a:pt x="345" y="49"/>
                      </a:lnTo>
                      <a:lnTo>
                        <a:pt x="364" y="41"/>
                      </a:lnTo>
                      <a:lnTo>
                        <a:pt x="382" y="34"/>
                      </a:lnTo>
                      <a:lnTo>
                        <a:pt x="401" y="27"/>
                      </a:lnTo>
                      <a:lnTo>
                        <a:pt x="421" y="22"/>
                      </a:lnTo>
                      <a:lnTo>
                        <a:pt x="439" y="17"/>
                      </a:lnTo>
                      <a:lnTo>
                        <a:pt x="458" y="11"/>
                      </a:lnTo>
                      <a:lnTo>
                        <a:pt x="476" y="8"/>
                      </a:lnTo>
                      <a:lnTo>
                        <a:pt x="495" y="5"/>
                      </a:lnTo>
                      <a:lnTo>
                        <a:pt x="514" y="2"/>
                      </a:lnTo>
                      <a:lnTo>
                        <a:pt x="532" y="1"/>
                      </a:lnTo>
                      <a:lnTo>
                        <a:pt x="550" y="0"/>
                      </a:lnTo>
                      <a:lnTo>
                        <a:pt x="568" y="0"/>
                      </a:lnTo>
                      <a:lnTo>
                        <a:pt x="604" y="1"/>
                      </a:lnTo>
                      <a:lnTo>
                        <a:pt x="637" y="4"/>
                      </a:lnTo>
                      <a:lnTo>
                        <a:pt x="669" y="9"/>
                      </a:lnTo>
                      <a:lnTo>
                        <a:pt x="700" y="17"/>
                      </a:lnTo>
                      <a:lnTo>
                        <a:pt x="730" y="26"/>
                      </a:lnTo>
                      <a:lnTo>
                        <a:pt x="760" y="36"/>
                      </a:lnTo>
                      <a:lnTo>
                        <a:pt x="789" y="49"/>
                      </a:lnTo>
                      <a:lnTo>
                        <a:pt x="818" y="63"/>
                      </a:lnTo>
                      <a:lnTo>
                        <a:pt x="847" y="80"/>
                      </a:lnTo>
                      <a:lnTo>
                        <a:pt x="875" y="98"/>
                      </a:lnTo>
                      <a:lnTo>
                        <a:pt x="903" y="118"/>
                      </a:lnTo>
                      <a:lnTo>
                        <a:pt x="932" y="140"/>
                      </a:lnTo>
                      <a:lnTo>
                        <a:pt x="962" y="163"/>
                      </a:lnTo>
                      <a:lnTo>
                        <a:pt x="992" y="188"/>
                      </a:lnTo>
                      <a:lnTo>
                        <a:pt x="1023" y="215"/>
                      </a:lnTo>
                      <a:lnTo>
                        <a:pt x="1055" y="245"/>
                      </a:lnTo>
                      <a:lnTo>
                        <a:pt x="1063" y="252"/>
                      </a:lnTo>
                      <a:lnTo>
                        <a:pt x="1070" y="261"/>
                      </a:lnTo>
                      <a:lnTo>
                        <a:pt x="1075" y="270"/>
                      </a:lnTo>
                      <a:lnTo>
                        <a:pt x="1080" y="279"/>
                      </a:lnTo>
                      <a:lnTo>
                        <a:pt x="1084" y="290"/>
                      </a:lnTo>
                      <a:lnTo>
                        <a:pt x="1088" y="299"/>
                      </a:lnTo>
                      <a:lnTo>
                        <a:pt x="1090" y="309"/>
                      </a:lnTo>
                      <a:lnTo>
                        <a:pt x="1091" y="320"/>
                      </a:lnTo>
                      <a:lnTo>
                        <a:pt x="1090" y="330"/>
                      </a:lnTo>
                      <a:lnTo>
                        <a:pt x="1089" y="340"/>
                      </a:lnTo>
                      <a:lnTo>
                        <a:pt x="1086" y="351"/>
                      </a:lnTo>
                      <a:lnTo>
                        <a:pt x="1084" y="361"/>
                      </a:lnTo>
                      <a:lnTo>
                        <a:pt x="1080" y="370"/>
                      </a:lnTo>
                      <a:lnTo>
                        <a:pt x="1075" y="380"/>
                      </a:lnTo>
                      <a:lnTo>
                        <a:pt x="1069" y="389"/>
                      </a:lnTo>
                      <a:lnTo>
                        <a:pt x="1062" y="397"/>
                      </a:lnTo>
                      <a:lnTo>
                        <a:pt x="1053" y="405"/>
                      </a:lnTo>
                      <a:lnTo>
                        <a:pt x="1045" y="413"/>
                      </a:lnTo>
                      <a:lnTo>
                        <a:pt x="1036" y="418"/>
                      </a:lnTo>
                      <a:lnTo>
                        <a:pt x="1027" y="423"/>
                      </a:lnTo>
                      <a:lnTo>
                        <a:pt x="1017" y="427"/>
                      </a:lnTo>
                      <a:lnTo>
                        <a:pt x="1007" y="429"/>
                      </a:lnTo>
                      <a:lnTo>
                        <a:pt x="997" y="431"/>
                      </a:lnTo>
                      <a:lnTo>
                        <a:pt x="986" y="432"/>
                      </a:lnTo>
                      <a:lnTo>
                        <a:pt x="976" y="432"/>
                      </a:lnTo>
                      <a:lnTo>
                        <a:pt x="966" y="431"/>
                      </a:lnTo>
                      <a:lnTo>
                        <a:pt x="955" y="429"/>
                      </a:lnTo>
                      <a:lnTo>
                        <a:pt x="946" y="426"/>
                      </a:lnTo>
                      <a:lnTo>
                        <a:pt x="936" y="422"/>
                      </a:lnTo>
                      <a:lnTo>
                        <a:pt x="926" y="417"/>
                      </a:lnTo>
                      <a:lnTo>
                        <a:pt x="917" y="412"/>
                      </a:lnTo>
                      <a:lnTo>
                        <a:pt x="909" y="4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6" name="Freeform 2083">
                  <a:extLst>
                    <a:ext uri="{FF2B5EF4-FFF2-40B4-BE49-F238E27FC236}">
                      <a16:creationId xmlns:a16="http://schemas.microsoft.com/office/drawing/2014/main" id="{52880DBB-6B82-45E2-B038-9B9023551E78}"/>
                    </a:ext>
                  </a:extLst>
                </p:cNvPr>
                <p:cNvSpPr>
                  <a:spLocks/>
                </p:cNvSpPr>
                <p:nvPr/>
              </p:nvSpPr>
              <p:spPr bwMode="auto">
                <a:xfrm>
                  <a:off x="2029" y="2879"/>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09"/>
                      </a:moveTo>
                      <a:lnTo>
                        <a:pt x="217" y="354"/>
                      </a:lnTo>
                      <a:lnTo>
                        <a:pt x="216" y="366"/>
                      </a:lnTo>
                      <a:lnTo>
                        <a:pt x="214" y="376"/>
                      </a:lnTo>
                      <a:lnTo>
                        <a:pt x="211" y="386"/>
                      </a:lnTo>
                      <a:lnTo>
                        <a:pt x="208" y="397"/>
                      </a:lnTo>
                      <a:lnTo>
                        <a:pt x="203" y="406"/>
                      </a:lnTo>
                      <a:lnTo>
                        <a:pt x="198" y="414"/>
                      </a:lnTo>
                      <a:lnTo>
                        <a:pt x="191" y="422"/>
                      </a:lnTo>
                      <a:lnTo>
                        <a:pt x="184" y="430"/>
                      </a:lnTo>
                      <a:lnTo>
                        <a:pt x="176" y="437"/>
                      </a:lnTo>
                      <a:lnTo>
                        <a:pt x="168" y="443"/>
                      </a:lnTo>
                      <a:lnTo>
                        <a:pt x="158" y="448"/>
                      </a:lnTo>
                      <a:lnTo>
                        <a:pt x="149" y="452"/>
                      </a:lnTo>
                      <a:lnTo>
                        <a:pt x="139" y="457"/>
                      </a:lnTo>
                      <a:lnTo>
                        <a:pt x="128" y="459"/>
                      </a:lnTo>
                      <a:lnTo>
                        <a:pt x="118" y="461"/>
                      </a:lnTo>
                      <a:lnTo>
                        <a:pt x="107" y="461"/>
                      </a:lnTo>
                      <a:lnTo>
                        <a:pt x="96" y="460"/>
                      </a:lnTo>
                      <a:lnTo>
                        <a:pt x="85" y="458"/>
                      </a:lnTo>
                      <a:lnTo>
                        <a:pt x="74" y="456"/>
                      </a:lnTo>
                      <a:lnTo>
                        <a:pt x="65" y="451"/>
                      </a:lnTo>
                      <a:lnTo>
                        <a:pt x="56" y="446"/>
                      </a:lnTo>
                      <a:lnTo>
                        <a:pt x="47" y="441"/>
                      </a:lnTo>
                      <a:lnTo>
                        <a:pt x="38" y="435"/>
                      </a:lnTo>
                      <a:lnTo>
                        <a:pt x="31" y="428"/>
                      </a:lnTo>
                      <a:lnTo>
                        <a:pt x="24" y="419"/>
                      </a:lnTo>
                      <a:lnTo>
                        <a:pt x="18" y="411"/>
                      </a:lnTo>
                      <a:lnTo>
                        <a:pt x="12" y="403"/>
                      </a:lnTo>
                      <a:lnTo>
                        <a:pt x="8" y="392"/>
                      </a:lnTo>
                      <a:lnTo>
                        <a:pt x="5" y="383"/>
                      </a:lnTo>
                      <a:lnTo>
                        <a:pt x="2" y="373"/>
                      </a:lnTo>
                      <a:lnTo>
                        <a:pt x="1" y="361"/>
                      </a:lnTo>
                      <a:lnTo>
                        <a:pt x="0" y="350"/>
                      </a:lnTo>
                      <a:lnTo>
                        <a:pt x="8" y="106"/>
                      </a:lnTo>
                      <a:lnTo>
                        <a:pt x="9" y="95"/>
                      </a:lnTo>
                      <a:lnTo>
                        <a:pt x="11" y="84"/>
                      </a:lnTo>
                      <a:lnTo>
                        <a:pt x="14" y="74"/>
                      </a:lnTo>
                      <a:lnTo>
                        <a:pt x="18" y="64"/>
                      </a:lnTo>
                      <a:lnTo>
                        <a:pt x="23" y="54"/>
                      </a:lnTo>
                      <a:lnTo>
                        <a:pt x="28" y="46"/>
                      </a:lnTo>
                      <a:lnTo>
                        <a:pt x="34" y="38"/>
                      </a:lnTo>
                      <a:lnTo>
                        <a:pt x="41" y="30"/>
                      </a:lnTo>
                      <a:lnTo>
                        <a:pt x="50" y="23"/>
                      </a:lnTo>
                      <a:lnTo>
                        <a:pt x="58" y="17"/>
                      </a:lnTo>
                      <a:lnTo>
                        <a:pt x="67" y="12"/>
                      </a:lnTo>
                      <a:lnTo>
                        <a:pt x="77" y="7"/>
                      </a:lnTo>
                      <a:lnTo>
                        <a:pt x="87" y="4"/>
                      </a:lnTo>
                      <a:lnTo>
                        <a:pt x="97" y="2"/>
                      </a:lnTo>
                      <a:lnTo>
                        <a:pt x="108" y="0"/>
                      </a:lnTo>
                      <a:lnTo>
                        <a:pt x="119" y="0"/>
                      </a:lnTo>
                      <a:lnTo>
                        <a:pt x="129" y="1"/>
                      </a:lnTo>
                      <a:lnTo>
                        <a:pt x="141" y="2"/>
                      </a:lnTo>
                      <a:lnTo>
                        <a:pt x="151" y="5"/>
                      </a:lnTo>
                      <a:lnTo>
                        <a:pt x="160" y="9"/>
                      </a:lnTo>
                      <a:lnTo>
                        <a:pt x="170" y="13"/>
                      </a:lnTo>
                      <a:lnTo>
                        <a:pt x="179" y="19"/>
                      </a:lnTo>
                      <a:lnTo>
                        <a:pt x="187" y="25"/>
                      </a:lnTo>
                      <a:lnTo>
                        <a:pt x="194" y="33"/>
                      </a:lnTo>
                      <a:lnTo>
                        <a:pt x="202" y="40"/>
                      </a:lnTo>
                      <a:lnTo>
                        <a:pt x="208" y="48"/>
                      </a:lnTo>
                      <a:lnTo>
                        <a:pt x="213" y="58"/>
                      </a:lnTo>
                      <a:lnTo>
                        <a:pt x="217" y="67"/>
                      </a:lnTo>
                      <a:lnTo>
                        <a:pt x="220" y="77"/>
                      </a:lnTo>
                      <a:lnTo>
                        <a:pt x="223" y="87"/>
                      </a:lnTo>
                      <a:lnTo>
                        <a:pt x="224" y="98"/>
                      </a:lnTo>
                      <a:lnTo>
                        <a:pt x="225" y="10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7" name="Freeform 2084">
                  <a:extLst>
                    <a:ext uri="{FF2B5EF4-FFF2-40B4-BE49-F238E27FC236}">
                      <a16:creationId xmlns:a16="http://schemas.microsoft.com/office/drawing/2014/main" id="{013A4520-5832-4041-AEF9-32F43EB75513}"/>
                    </a:ext>
                  </a:extLst>
                </p:cNvPr>
                <p:cNvSpPr>
                  <a:spLocks/>
                </p:cNvSpPr>
                <p:nvPr/>
              </p:nvSpPr>
              <p:spPr bwMode="auto">
                <a:xfrm>
                  <a:off x="1909" y="2861"/>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2" y="53"/>
                      </a:moveTo>
                      <a:lnTo>
                        <a:pt x="2338" y="40"/>
                      </a:lnTo>
                      <a:lnTo>
                        <a:pt x="2332" y="30"/>
                      </a:lnTo>
                      <a:lnTo>
                        <a:pt x="2324" y="21"/>
                      </a:lnTo>
                      <a:lnTo>
                        <a:pt x="2315" y="13"/>
                      </a:lnTo>
                      <a:lnTo>
                        <a:pt x="2305" y="7"/>
                      </a:lnTo>
                      <a:lnTo>
                        <a:pt x="2294" y="3"/>
                      </a:lnTo>
                      <a:lnTo>
                        <a:pt x="2288" y="1"/>
                      </a:lnTo>
                      <a:lnTo>
                        <a:pt x="2282" y="1"/>
                      </a:lnTo>
                      <a:lnTo>
                        <a:pt x="2276" y="0"/>
                      </a:lnTo>
                      <a:lnTo>
                        <a:pt x="2270" y="1"/>
                      </a:lnTo>
                      <a:lnTo>
                        <a:pt x="60" y="236"/>
                      </a:lnTo>
                      <a:lnTo>
                        <a:pt x="53" y="238"/>
                      </a:lnTo>
                      <a:lnTo>
                        <a:pt x="46" y="239"/>
                      </a:lnTo>
                      <a:lnTo>
                        <a:pt x="40" y="241"/>
                      </a:lnTo>
                      <a:lnTo>
                        <a:pt x="34" y="244"/>
                      </a:lnTo>
                      <a:lnTo>
                        <a:pt x="29" y="247"/>
                      </a:lnTo>
                      <a:lnTo>
                        <a:pt x="24" y="251"/>
                      </a:lnTo>
                      <a:lnTo>
                        <a:pt x="20" y="256"/>
                      </a:lnTo>
                      <a:lnTo>
                        <a:pt x="15" y="261"/>
                      </a:lnTo>
                      <a:lnTo>
                        <a:pt x="11" y="266"/>
                      </a:lnTo>
                      <a:lnTo>
                        <a:pt x="8" y="271"/>
                      </a:lnTo>
                      <a:lnTo>
                        <a:pt x="5" y="277"/>
                      </a:lnTo>
                      <a:lnTo>
                        <a:pt x="3" y="283"/>
                      </a:lnTo>
                      <a:lnTo>
                        <a:pt x="1" y="290"/>
                      </a:lnTo>
                      <a:lnTo>
                        <a:pt x="1" y="296"/>
                      </a:lnTo>
                      <a:lnTo>
                        <a:pt x="0" y="303"/>
                      </a:lnTo>
                      <a:lnTo>
                        <a:pt x="1" y="309"/>
                      </a:lnTo>
                      <a:lnTo>
                        <a:pt x="2" y="317"/>
                      </a:lnTo>
                      <a:lnTo>
                        <a:pt x="3" y="323"/>
                      </a:lnTo>
                      <a:lnTo>
                        <a:pt x="6" y="329"/>
                      </a:lnTo>
                      <a:lnTo>
                        <a:pt x="8" y="335"/>
                      </a:lnTo>
                      <a:lnTo>
                        <a:pt x="12" y="340"/>
                      </a:lnTo>
                      <a:lnTo>
                        <a:pt x="15" y="345"/>
                      </a:lnTo>
                      <a:lnTo>
                        <a:pt x="21" y="350"/>
                      </a:lnTo>
                      <a:lnTo>
                        <a:pt x="25" y="355"/>
                      </a:lnTo>
                      <a:lnTo>
                        <a:pt x="30" y="358"/>
                      </a:lnTo>
                      <a:lnTo>
                        <a:pt x="36" y="361"/>
                      </a:lnTo>
                      <a:lnTo>
                        <a:pt x="41" y="364"/>
                      </a:lnTo>
                      <a:lnTo>
                        <a:pt x="47" y="366"/>
                      </a:lnTo>
                      <a:lnTo>
                        <a:pt x="54" y="368"/>
                      </a:lnTo>
                      <a:lnTo>
                        <a:pt x="60" y="369"/>
                      </a:lnTo>
                      <a:lnTo>
                        <a:pt x="67" y="369"/>
                      </a:lnTo>
                      <a:lnTo>
                        <a:pt x="74" y="368"/>
                      </a:lnTo>
                      <a:lnTo>
                        <a:pt x="2222" y="140"/>
                      </a:lnTo>
                      <a:lnTo>
                        <a:pt x="2225" y="166"/>
                      </a:lnTo>
                      <a:lnTo>
                        <a:pt x="2229" y="195"/>
                      </a:lnTo>
                      <a:lnTo>
                        <a:pt x="2232" y="227"/>
                      </a:lnTo>
                      <a:lnTo>
                        <a:pt x="2236" y="262"/>
                      </a:lnTo>
                      <a:lnTo>
                        <a:pt x="2238" y="299"/>
                      </a:lnTo>
                      <a:lnTo>
                        <a:pt x="2239" y="339"/>
                      </a:lnTo>
                      <a:lnTo>
                        <a:pt x="2239" y="380"/>
                      </a:lnTo>
                      <a:lnTo>
                        <a:pt x="2238" y="421"/>
                      </a:lnTo>
                      <a:lnTo>
                        <a:pt x="2234" y="463"/>
                      </a:lnTo>
                      <a:lnTo>
                        <a:pt x="2229" y="507"/>
                      </a:lnTo>
                      <a:lnTo>
                        <a:pt x="2226" y="527"/>
                      </a:lnTo>
                      <a:lnTo>
                        <a:pt x="2223" y="548"/>
                      </a:lnTo>
                      <a:lnTo>
                        <a:pt x="2218" y="570"/>
                      </a:lnTo>
                      <a:lnTo>
                        <a:pt x="2213" y="590"/>
                      </a:lnTo>
                      <a:lnTo>
                        <a:pt x="2208" y="610"/>
                      </a:lnTo>
                      <a:lnTo>
                        <a:pt x="2201" y="631"/>
                      </a:lnTo>
                      <a:lnTo>
                        <a:pt x="2194" y="649"/>
                      </a:lnTo>
                      <a:lnTo>
                        <a:pt x="2186" y="669"/>
                      </a:lnTo>
                      <a:lnTo>
                        <a:pt x="2178" y="688"/>
                      </a:lnTo>
                      <a:lnTo>
                        <a:pt x="2168" y="705"/>
                      </a:lnTo>
                      <a:lnTo>
                        <a:pt x="2158" y="723"/>
                      </a:lnTo>
                      <a:lnTo>
                        <a:pt x="2147" y="739"/>
                      </a:lnTo>
                      <a:lnTo>
                        <a:pt x="2137" y="753"/>
                      </a:lnTo>
                      <a:lnTo>
                        <a:pt x="2126" y="765"/>
                      </a:lnTo>
                      <a:lnTo>
                        <a:pt x="2116" y="778"/>
                      </a:lnTo>
                      <a:lnTo>
                        <a:pt x="2104" y="789"/>
                      </a:lnTo>
                      <a:lnTo>
                        <a:pt x="2092" y="799"/>
                      </a:lnTo>
                      <a:lnTo>
                        <a:pt x="2079" y="809"/>
                      </a:lnTo>
                      <a:lnTo>
                        <a:pt x="2067" y="818"/>
                      </a:lnTo>
                      <a:lnTo>
                        <a:pt x="2054" y="826"/>
                      </a:lnTo>
                      <a:lnTo>
                        <a:pt x="2039" y="833"/>
                      </a:lnTo>
                      <a:lnTo>
                        <a:pt x="2025" y="840"/>
                      </a:lnTo>
                      <a:lnTo>
                        <a:pt x="2009" y="846"/>
                      </a:lnTo>
                      <a:lnTo>
                        <a:pt x="1994" y="851"/>
                      </a:lnTo>
                      <a:lnTo>
                        <a:pt x="1977" y="856"/>
                      </a:lnTo>
                      <a:lnTo>
                        <a:pt x="1960" y="860"/>
                      </a:lnTo>
                      <a:lnTo>
                        <a:pt x="1943" y="863"/>
                      </a:lnTo>
                      <a:lnTo>
                        <a:pt x="1925" y="866"/>
                      </a:lnTo>
                      <a:lnTo>
                        <a:pt x="1893" y="870"/>
                      </a:lnTo>
                      <a:lnTo>
                        <a:pt x="1861" y="872"/>
                      </a:lnTo>
                      <a:lnTo>
                        <a:pt x="1829" y="874"/>
                      </a:lnTo>
                      <a:lnTo>
                        <a:pt x="1799" y="874"/>
                      </a:lnTo>
                      <a:lnTo>
                        <a:pt x="1769" y="874"/>
                      </a:lnTo>
                      <a:lnTo>
                        <a:pt x="1739" y="872"/>
                      </a:lnTo>
                      <a:lnTo>
                        <a:pt x="1710" y="870"/>
                      </a:lnTo>
                      <a:lnTo>
                        <a:pt x="1681" y="866"/>
                      </a:lnTo>
                      <a:lnTo>
                        <a:pt x="1653" y="861"/>
                      </a:lnTo>
                      <a:lnTo>
                        <a:pt x="1626" y="855"/>
                      </a:lnTo>
                      <a:lnTo>
                        <a:pt x="1599" y="848"/>
                      </a:lnTo>
                      <a:lnTo>
                        <a:pt x="1573" y="841"/>
                      </a:lnTo>
                      <a:lnTo>
                        <a:pt x="1546" y="831"/>
                      </a:lnTo>
                      <a:lnTo>
                        <a:pt x="1521" y="821"/>
                      </a:lnTo>
                      <a:lnTo>
                        <a:pt x="1495" y="810"/>
                      </a:lnTo>
                      <a:lnTo>
                        <a:pt x="1470" y="797"/>
                      </a:lnTo>
                      <a:lnTo>
                        <a:pt x="1446" y="784"/>
                      </a:lnTo>
                      <a:lnTo>
                        <a:pt x="1422" y="769"/>
                      </a:lnTo>
                      <a:lnTo>
                        <a:pt x="1398" y="754"/>
                      </a:lnTo>
                      <a:lnTo>
                        <a:pt x="1375" y="736"/>
                      </a:lnTo>
                      <a:lnTo>
                        <a:pt x="1351" y="719"/>
                      </a:lnTo>
                      <a:lnTo>
                        <a:pt x="1329" y="699"/>
                      </a:lnTo>
                      <a:lnTo>
                        <a:pt x="1307" y="678"/>
                      </a:lnTo>
                      <a:lnTo>
                        <a:pt x="1284" y="657"/>
                      </a:lnTo>
                      <a:lnTo>
                        <a:pt x="1262" y="634"/>
                      </a:lnTo>
                      <a:lnTo>
                        <a:pt x="1241" y="610"/>
                      </a:lnTo>
                      <a:lnTo>
                        <a:pt x="1219" y="585"/>
                      </a:lnTo>
                      <a:lnTo>
                        <a:pt x="1198" y="558"/>
                      </a:lnTo>
                      <a:lnTo>
                        <a:pt x="1177" y="531"/>
                      </a:lnTo>
                      <a:lnTo>
                        <a:pt x="1156" y="502"/>
                      </a:lnTo>
                      <a:lnTo>
                        <a:pt x="1135" y="472"/>
                      </a:lnTo>
                      <a:lnTo>
                        <a:pt x="1116" y="441"/>
                      </a:lnTo>
                      <a:lnTo>
                        <a:pt x="1112" y="435"/>
                      </a:lnTo>
                      <a:lnTo>
                        <a:pt x="1107" y="430"/>
                      </a:lnTo>
                      <a:lnTo>
                        <a:pt x="1102" y="425"/>
                      </a:lnTo>
                      <a:lnTo>
                        <a:pt x="1097" y="421"/>
                      </a:lnTo>
                      <a:lnTo>
                        <a:pt x="1092" y="418"/>
                      </a:lnTo>
                      <a:lnTo>
                        <a:pt x="1086" y="415"/>
                      </a:lnTo>
                      <a:lnTo>
                        <a:pt x="1079" y="413"/>
                      </a:lnTo>
                      <a:lnTo>
                        <a:pt x="1073" y="412"/>
                      </a:lnTo>
                      <a:lnTo>
                        <a:pt x="1067" y="411"/>
                      </a:lnTo>
                      <a:lnTo>
                        <a:pt x="1061" y="410"/>
                      </a:lnTo>
                      <a:lnTo>
                        <a:pt x="1055" y="410"/>
                      </a:lnTo>
                      <a:lnTo>
                        <a:pt x="1048" y="411"/>
                      </a:lnTo>
                      <a:lnTo>
                        <a:pt x="1041" y="412"/>
                      </a:lnTo>
                      <a:lnTo>
                        <a:pt x="1035" y="414"/>
                      </a:lnTo>
                      <a:lnTo>
                        <a:pt x="1029" y="417"/>
                      </a:lnTo>
                      <a:lnTo>
                        <a:pt x="1024" y="420"/>
                      </a:lnTo>
                      <a:lnTo>
                        <a:pt x="1017" y="424"/>
                      </a:lnTo>
                      <a:lnTo>
                        <a:pt x="1013" y="428"/>
                      </a:lnTo>
                      <a:lnTo>
                        <a:pt x="1008" y="433"/>
                      </a:lnTo>
                      <a:lnTo>
                        <a:pt x="1004" y="439"/>
                      </a:lnTo>
                      <a:lnTo>
                        <a:pt x="1001" y="444"/>
                      </a:lnTo>
                      <a:lnTo>
                        <a:pt x="998" y="450"/>
                      </a:lnTo>
                      <a:lnTo>
                        <a:pt x="996" y="456"/>
                      </a:lnTo>
                      <a:lnTo>
                        <a:pt x="995" y="461"/>
                      </a:lnTo>
                      <a:lnTo>
                        <a:pt x="993" y="468"/>
                      </a:lnTo>
                      <a:lnTo>
                        <a:pt x="993" y="475"/>
                      </a:lnTo>
                      <a:lnTo>
                        <a:pt x="993" y="481"/>
                      </a:lnTo>
                      <a:lnTo>
                        <a:pt x="994" y="487"/>
                      </a:lnTo>
                      <a:lnTo>
                        <a:pt x="995" y="493"/>
                      </a:lnTo>
                      <a:lnTo>
                        <a:pt x="997" y="500"/>
                      </a:lnTo>
                      <a:lnTo>
                        <a:pt x="1000" y="506"/>
                      </a:lnTo>
                      <a:lnTo>
                        <a:pt x="1003" y="512"/>
                      </a:lnTo>
                      <a:lnTo>
                        <a:pt x="1026" y="547"/>
                      </a:lnTo>
                      <a:lnTo>
                        <a:pt x="1049" y="581"/>
                      </a:lnTo>
                      <a:lnTo>
                        <a:pt x="1073" y="614"/>
                      </a:lnTo>
                      <a:lnTo>
                        <a:pt x="1097" y="645"/>
                      </a:lnTo>
                      <a:lnTo>
                        <a:pt x="1122" y="675"/>
                      </a:lnTo>
                      <a:lnTo>
                        <a:pt x="1147" y="704"/>
                      </a:lnTo>
                      <a:lnTo>
                        <a:pt x="1171" y="732"/>
                      </a:lnTo>
                      <a:lnTo>
                        <a:pt x="1196" y="758"/>
                      </a:lnTo>
                      <a:lnTo>
                        <a:pt x="1222" y="783"/>
                      </a:lnTo>
                      <a:lnTo>
                        <a:pt x="1248" y="806"/>
                      </a:lnTo>
                      <a:lnTo>
                        <a:pt x="1275" y="827"/>
                      </a:lnTo>
                      <a:lnTo>
                        <a:pt x="1302" y="848"/>
                      </a:lnTo>
                      <a:lnTo>
                        <a:pt x="1329" y="868"/>
                      </a:lnTo>
                      <a:lnTo>
                        <a:pt x="1357" y="886"/>
                      </a:lnTo>
                      <a:lnTo>
                        <a:pt x="1384" y="903"/>
                      </a:lnTo>
                      <a:lnTo>
                        <a:pt x="1413" y="918"/>
                      </a:lnTo>
                      <a:lnTo>
                        <a:pt x="1442" y="933"/>
                      </a:lnTo>
                      <a:lnTo>
                        <a:pt x="1471" y="945"/>
                      </a:lnTo>
                      <a:lnTo>
                        <a:pt x="1501" y="958"/>
                      </a:lnTo>
                      <a:lnTo>
                        <a:pt x="1532" y="968"/>
                      </a:lnTo>
                      <a:lnTo>
                        <a:pt x="1563" y="977"/>
                      </a:lnTo>
                      <a:lnTo>
                        <a:pt x="1594" y="985"/>
                      </a:lnTo>
                      <a:lnTo>
                        <a:pt x="1626" y="992"/>
                      </a:lnTo>
                      <a:lnTo>
                        <a:pt x="1660" y="998"/>
                      </a:lnTo>
                      <a:lnTo>
                        <a:pt x="1693" y="1002"/>
                      </a:lnTo>
                      <a:lnTo>
                        <a:pt x="1727" y="1005"/>
                      </a:lnTo>
                      <a:lnTo>
                        <a:pt x="1761" y="1007"/>
                      </a:lnTo>
                      <a:lnTo>
                        <a:pt x="1796" y="1007"/>
                      </a:lnTo>
                      <a:lnTo>
                        <a:pt x="1831" y="1007"/>
                      </a:lnTo>
                      <a:lnTo>
                        <a:pt x="1867" y="1005"/>
                      </a:lnTo>
                      <a:lnTo>
                        <a:pt x="1905" y="1002"/>
                      </a:lnTo>
                      <a:lnTo>
                        <a:pt x="1942" y="998"/>
                      </a:lnTo>
                      <a:lnTo>
                        <a:pt x="1967" y="995"/>
                      </a:lnTo>
                      <a:lnTo>
                        <a:pt x="1990" y="990"/>
                      </a:lnTo>
                      <a:lnTo>
                        <a:pt x="2014" y="984"/>
                      </a:lnTo>
                      <a:lnTo>
                        <a:pt x="2037" y="977"/>
                      </a:lnTo>
                      <a:lnTo>
                        <a:pt x="2060" y="970"/>
                      </a:lnTo>
                      <a:lnTo>
                        <a:pt x="2080" y="961"/>
                      </a:lnTo>
                      <a:lnTo>
                        <a:pt x="2101" y="951"/>
                      </a:lnTo>
                      <a:lnTo>
                        <a:pt x="2122" y="940"/>
                      </a:lnTo>
                      <a:lnTo>
                        <a:pt x="2140" y="929"/>
                      </a:lnTo>
                      <a:lnTo>
                        <a:pt x="2159" y="915"/>
                      </a:lnTo>
                      <a:lnTo>
                        <a:pt x="2178" y="902"/>
                      </a:lnTo>
                      <a:lnTo>
                        <a:pt x="2194" y="886"/>
                      </a:lnTo>
                      <a:lnTo>
                        <a:pt x="2211" y="871"/>
                      </a:lnTo>
                      <a:lnTo>
                        <a:pt x="2226" y="853"/>
                      </a:lnTo>
                      <a:lnTo>
                        <a:pt x="2242" y="836"/>
                      </a:lnTo>
                      <a:lnTo>
                        <a:pt x="2256" y="816"/>
                      </a:lnTo>
                      <a:lnTo>
                        <a:pt x="2273" y="790"/>
                      </a:lnTo>
                      <a:lnTo>
                        <a:pt x="2288" y="763"/>
                      </a:lnTo>
                      <a:lnTo>
                        <a:pt x="2302" y="735"/>
                      </a:lnTo>
                      <a:lnTo>
                        <a:pt x="2315" y="706"/>
                      </a:lnTo>
                      <a:lnTo>
                        <a:pt x="2325" y="676"/>
                      </a:lnTo>
                      <a:lnTo>
                        <a:pt x="2335" y="646"/>
                      </a:lnTo>
                      <a:lnTo>
                        <a:pt x="2343" y="616"/>
                      </a:lnTo>
                      <a:lnTo>
                        <a:pt x="2350" y="585"/>
                      </a:lnTo>
                      <a:lnTo>
                        <a:pt x="2357" y="554"/>
                      </a:lnTo>
                      <a:lnTo>
                        <a:pt x="2362" y="523"/>
                      </a:lnTo>
                      <a:lnTo>
                        <a:pt x="2366" y="491"/>
                      </a:lnTo>
                      <a:lnTo>
                        <a:pt x="2368" y="460"/>
                      </a:lnTo>
                      <a:lnTo>
                        <a:pt x="2370" y="430"/>
                      </a:lnTo>
                      <a:lnTo>
                        <a:pt x="2372" y="399"/>
                      </a:lnTo>
                      <a:lnTo>
                        <a:pt x="2372" y="369"/>
                      </a:lnTo>
                      <a:lnTo>
                        <a:pt x="2372" y="340"/>
                      </a:lnTo>
                      <a:lnTo>
                        <a:pt x="2371" y="283"/>
                      </a:lnTo>
                      <a:lnTo>
                        <a:pt x="2367" y="232"/>
                      </a:lnTo>
                      <a:lnTo>
                        <a:pt x="2363" y="184"/>
                      </a:lnTo>
                      <a:lnTo>
                        <a:pt x="2358" y="142"/>
                      </a:lnTo>
                      <a:lnTo>
                        <a:pt x="2347" y="80"/>
                      </a:lnTo>
                      <a:lnTo>
                        <a:pt x="2342" y="5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8" name="Freeform 2085">
                  <a:extLst>
                    <a:ext uri="{FF2B5EF4-FFF2-40B4-BE49-F238E27FC236}">
                      <a16:creationId xmlns:a16="http://schemas.microsoft.com/office/drawing/2014/main" id="{D6632C6D-0F50-4090-B110-DAC0F292D5A6}"/>
                    </a:ext>
                  </a:extLst>
                </p:cNvPr>
                <p:cNvSpPr>
                  <a:spLocks/>
                </p:cNvSpPr>
                <p:nvPr/>
              </p:nvSpPr>
              <p:spPr bwMode="auto">
                <a:xfrm>
                  <a:off x="2154" y="2592"/>
                  <a:ext cx="139" cy="182"/>
                </a:xfrm>
                <a:custGeom>
                  <a:avLst/>
                  <a:gdLst>
                    <a:gd name="T0" fmla="*/ 0 w 2082"/>
                    <a:gd name="T1" fmla="*/ 0 h 2741"/>
                    <a:gd name="T2" fmla="*/ 0 w 2082"/>
                    <a:gd name="T3" fmla="*/ 0 h 2741"/>
                    <a:gd name="T4" fmla="*/ 0 w 2082"/>
                    <a:gd name="T5" fmla="*/ 0 h 2741"/>
                    <a:gd name="T6" fmla="*/ 0 w 2082"/>
                    <a:gd name="T7" fmla="*/ 0 h 2741"/>
                    <a:gd name="T8" fmla="*/ 0 w 2082"/>
                    <a:gd name="T9" fmla="*/ 0 h 2741"/>
                    <a:gd name="T10" fmla="*/ 0 w 2082"/>
                    <a:gd name="T11" fmla="*/ 0 h 2741"/>
                    <a:gd name="T12" fmla="*/ 0 w 2082"/>
                    <a:gd name="T13" fmla="*/ 0 h 2741"/>
                    <a:gd name="T14" fmla="*/ 0 w 2082"/>
                    <a:gd name="T15" fmla="*/ 0 h 2741"/>
                    <a:gd name="T16" fmla="*/ 0 w 2082"/>
                    <a:gd name="T17" fmla="*/ 0 h 2741"/>
                    <a:gd name="T18" fmla="*/ 0 w 2082"/>
                    <a:gd name="T19" fmla="*/ 0 h 2741"/>
                    <a:gd name="T20" fmla="*/ 0 w 2082"/>
                    <a:gd name="T21" fmla="*/ 0 h 2741"/>
                    <a:gd name="T22" fmla="*/ 0 w 2082"/>
                    <a:gd name="T23" fmla="*/ 0 h 2741"/>
                    <a:gd name="T24" fmla="*/ 0 w 2082"/>
                    <a:gd name="T25" fmla="*/ 0 h 2741"/>
                    <a:gd name="T26" fmla="*/ 0 w 2082"/>
                    <a:gd name="T27" fmla="*/ 0 h 2741"/>
                    <a:gd name="T28" fmla="*/ 0 w 2082"/>
                    <a:gd name="T29" fmla="*/ 0 h 2741"/>
                    <a:gd name="T30" fmla="*/ 0 w 2082"/>
                    <a:gd name="T31" fmla="*/ 0 h 2741"/>
                    <a:gd name="T32" fmla="*/ 0 w 2082"/>
                    <a:gd name="T33" fmla="*/ 0 h 2741"/>
                    <a:gd name="T34" fmla="*/ 0 w 2082"/>
                    <a:gd name="T35" fmla="*/ 0 h 2741"/>
                    <a:gd name="T36" fmla="*/ 0 w 2082"/>
                    <a:gd name="T37" fmla="*/ 0 h 2741"/>
                    <a:gd name="T38" fmla="*/ 0 w 2082"/>
                    <a:gd name="T39" fmla="*/ 0 h 2741"/>
                    <a:gd name="T40" fmla="*/ 0 w 2082"/>
                    <a:gd name="T41" fmla="*/ 0 h 2741"/>
                    <a:gd name="T42" fmla="*/ 0 w 2082"/>
                    <a:gd name="T43" fmla="*/ 0 h 2741"/>
                    <a:gd name="T44" fmla="*/ 0 w 2082"/>
                    <a:gd name="T45" fmla="*/ 0 h 2741"/>
                    <a:gd name="T46" fmla="*/ 0 w 2082"/>
                    <a:gd name="T47" fmla="*/ 0 h 2741"/>
                    <a:gd name="T48" fmla="*/ 0 w 2082"/>
                    <a:gd name="T49" fmla="*/ 0 h 2741"/>
                    <a:gd name="T50" fmla="*/ 0 w 2082"/>
                    <a:gd name="T51" fmla="*/ 0 h 2741"/>
                    <a:gd name="T52" fmla="*/ 0 w 2082"/>
                    <a:gd name="T53" fmla="*/ 0 h 2741"/>
                    <a:gd name="T54" fmla="*/ 0 w 2082"/>
                    <a:gd name="T55" fmla="*/ 0 h 2741"/>
                    <a:gd name="T56" fmla="*/ 0 w 2082"/>
                    <a:gd name="T57" fmla="*/ 0 h 2741"/>
                    <a:gd name="T58" fmla="*/ 0 w 2082"/>
                    <a:gd name="T59" fmla="*/ 0 h 2741"/>
                    <a:gd name="T60" fmla="*/ 0 w 2082"/>
                    <a:gd name="T61" fmla="*/ 0 h 2741"/>
                    <a:gd name="T62" fmla="*/ 0 w 2082"/>
                    <a:gd name="T63" fmla="*/ 0 h 2741"/>
                    <a:gd name="T64" fmla="*/ 0 w 2082"/>
                    <a:gd name="T65" fmla="*/ 0 h 2741"/>
                    <a:gd name="T66" fmla="*/ 0 w 2082"/>
                    <a:gd name="T67" fmla="*/ 0 h 2741"/>
                    <a:gd name="T68" fmla="*/ 0 w 2082"/>
                    <a:gd name="T69" fmla="*/ 0 h 2741"/>
                    <a:gd name="T70" fmla="*/ 0 w 2082"/>
                    <a:gd name="T71" fmla="*/ 0 h 2741"/>
                    <a:gd name="T72" fmla="*/ 0 w 2082"/>
                    <a:gd name="T73" fmla="*/ 0 h 2741"/>
                    <a:gd name="T74" fmla="*/ 0 w 2082"/>
                    <a:gd name="T75" fmla="*/ 0 h 2741"/>
                    <a:gd name="T76" fmla="*/ 0 w 2082"/>
                    <a:gd name="T77" fmla="*/ 0 h 2741"/>
                    <a:gd name="T78" fmla="*/ 0 w 2082"/>
                    <a:gd name="T79" fmla="*/ 0 h 2741"/>
                    <a:gd name="T80" fmla="*/ 0 w 2082"/>
                    <a:gd name="T81" fmla="*/ 0 h 2741"/>
                    <a:gd name="T82" fmla="*/ 0 w 2082"/>
                    <a:gd name="T83" fmla="*/ 0 h 2741"/>
                    <a:gd name="T84" fmla="*/ 0 w 2082"/>
                    <a:gd name="T85" fmla="*/ 0 h 2741"/>
                    <a:gd name="T86" fmla="*/ 0 w 2082"/>
                    <a:gd name="T87" fmla="*/ 0 h 2741"/>
                    <a:gd name="T88" fmla="*/ 0 w 2082"/>
                    <a:gd name="T89" fmla="*/ 0 h 2741"/>
                    <a:gd name="T90" fmla="*/ 0 w 2082"/>
                    <a:gd name="T91" fmla="*/ 0 h 2741"/>
                    <a:gd name="T92" fmla="*/ 0 w 2082"/>
                    <a:gd name="T93" fmla="*/ 0 h 2741"/>
                    <a:gd name="T94" fmla="*/ 0 w 2082"/>
                    <a:gd name="T95" fmla="*/ 0 h 2741"/>
                    <a:gd name="T96" fmla="*/ 0 w 2082"/>
                    <a:gd name="T97" fmla="*/ 0 h 2741"/>
                    <a:gd name="T98" fmla="*/ 0 w 2082"/>
                    <a:gd name="T99" fmla="*/ 0 h 2741"/>
                    <a:gd name="T100" fmla="*/ 0 w 2082"/>
                    <a:gd name="T101" fmla="*/ 0 h 2741"/>
                    <a:gd name="T102" fmla="*/ 0 w 2082"/>
                    <a:gd name="T103" fmla="*/ 0 h 2741"/>
                    <a:gd name="T104" fmla="*/ 0 w 2082"/>
                    <a:gd name="T105" fmla="*/ 0 h 2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2" h="2741">
                      <a:moveTo>
                        <a:pt x="105" y="2524"/>
                      </a:moveTo>
                      <a:lnTo>
                        <a:pt x="1135" y="2502"/>
                      </a:lnTo>
                      <a:lnTo>
                        <a:pt x="1145" y="2502"/>
                      </a:lnTo>
                      <a:lnTo>
                        <a:pt x="1155" y="2500"/>
                      </a:lnTo>
                      <a:lnTo>
                        <a:pt x="1162" y="2498"/>
                      </a:lnTo>
                      <a:lnTo>
                        <a:pt x="1168" y="2496"/>
                      </a:lnTo>
                      <a:lnTo>
                        <a:pt x="1174" y="2493"/>
                      </a:lnTo>
                      <a:lnTo>
                        <a:pt x="1178" y="2490"/>
                      </a:lnTo>
                      <a:lnTo>
                        <a:pt x="1183" y="2487"/>
                      </a:lnTo>
                      <a:lnTo>
                        <a:pt x="1187" y="2483"/>
                      </a:lnTo>
                      <a:lnTo>
                        <a:pt x="1192" y="2477"/>
                      </a:lnTo>
                      <a:lnTo>
                        <a:pt x="1197" y="2469"/>
                      </a:lnTo>
                      <a:lnTo>
                        <a:pt x="1202" y="2461"/>
                      </a:lnTo>
                      <a:lnTo>
                        <a:pt x="1206" y="2453"/>
                      </a:lnTo>
                      <a:lnTo>
                        <a:pt x="1215" y="2432"/>
                      </a:lnTo>
                      <a:lnTo>
                        <a:pt x="1221" y="2409"/>
                      </a:lnTo>
                      <a:lnTo>
                        <a:pt x="1226" y="2384"/>
                      </a:lnTo>
                      <a:lnTo>
                        <a:pt x="1230" y="2356"/>
                      </a:lnTo>
                      <a:lnTo>
                        <a:pt x="1232" y="2326"/>
                      </a:lnTo>
                      <a:lnTo>
                        <a:pt x="1232" y="2295"/>
                      </a:lnTo>
                      <a:lnTo>
                        <a:pt x="1232" y="2221"/>
                      </a:lnTo>
                      <a:lnTo>
                        <a:pt x="1233" y="2104"/>
                      </a:lnTo>
                      <a:lnTo>
                        <a:pt x="1235" y="1961"/>
                      </a:lnTo>
                      <a:lnTo>
                        <a:pt x="1238" y="1805"/>
                      </a:lnTo>
                      <a:lnTo>
                        <a:pt x="1242" y="1653"/>
                      </a:lnTo>
                      <a:lnTo>
                        <a:pt x="1245" y="1520"/>
                      </a:lnTo>
                      <a:lnTo>
                        <a:pt x="1247" y="1425"/>
                      </a:lnTo>
                      <a:lnTo>
                        <a:pt x="1248" y="1382"/>
                      </a:lnTo>
                      <a:lnTo>
                        <a:pt x="1249" y="1371"/>
                      </a:lnTo>
                      <a:lnTo>
                        <a:pt x="1250" y="1361"/>
                      </a:lnTo>
                      <a:lnTo>
                        <a:pt x="1253" y="1351"/>
                      </a:lnTo>
                      <a:lnTo>
                        <a:pt x="1257" y="1341"/>
                      </a:lnTo>
                      <a:lnTo>
                        <a:pt x="1261" y="1332"/>
                      </a:lnTo>
                      <a:lnTo>
                        <a:pt x="1266" y="1323"/>
                      </a:lnTo>
                      <a:lnTo>
                        <a:pt x="1273" y="1316"/>
                      </a:lnTo>
                      <a:lnTo>
                        <a:pt x="1280" y="1307"/>
                      </a:lnTo>
                      <a:lnTo>
                        <a:pt x="1287" y="1301"/>
                      </a:lnTo>
                      <a:lnTo>
                        <a:pt x="1295" y="1295"/>
                      </a:lnTo>
                      <a:lnTo>
                        <a:pt x="1304" y="1290"/>
                      </a:lnTo>
                      <a:lnTo>
                        <a:pt x="1313" y="1285"/>
                      </a:lnTo>
                      <a:lnTo>
                        <a:pt x="1322" y="1281"/>
                      </a:lnTo>
                      <a:lnTo>
                        <a:pt x="1333" y="1278"/>
                      </a:lnTo>
                      <a:lnTo>
                        <a:pt x="1343" y="1277"/>
                      </a:lnTo>
                      <a:lnTo>
                        <a:pt x="1353" y="1276"/>
                      </a:lnTo>
                      <a:lnTo>
                        <a:pt x="1401" y="1275"/>
                      </a:lnTo>
                      <a:lnTo>
                        <a:pt x="1461" y="1273"/>
                      </a:lnTo>
                      <a:lnTo>
                        <a:pt x="1530" y="1271"/>
                      </a:lnTo>
                      <a:lnTo>
                        <a:pt x="1603" y="1268"/>
                      </a:lnTo>
                      <a:lnTo>
                        <a:pt x="1676" y="1264"/>
                      </a:lnTo>
                      <a:lnTo>
                        <a:pt x="1743" y="1260"/>
                      </a:lnTo>
                      <a:lnTo>
                        <a:pt x="1800" y="1255"/>
                      </a:lnTo>
                      <a:lnTo>
                        <a:pt x="1844" y="1249"/>
                      </a:lnTo>
                      <a:lnTo>
                        <a:pt x="1846" y="1248"/>
                      </a:lnTo>
                      <a:lnTo>
                        <a:pt x="1850" y="1248"/>
                      </a:lnTo>
                      <a:lnTo>
                        <a:pt x="1853" y="1247"/>
                      </a:lnTo>
                      <a:lnTo>
                        <a:pt x="1855" y="1246"/>
                      </a:lnTo>
                      <a:lnTo>
                        <a:pt x="1858" y="1245"/>
                      </a:lnTo>
                      <a:lnTo>
                        <a:pt x="1860" y="1244"/>
                      </a:lnTo>
                      <a:lnTo>
                        <a:pt x="1862" y="1243"/>
                      </a:lnTo>
                      <a:lnTo>
                        <a:pt x="1863" y="1241"/>
                      </a:lnTo>
                      <a:lnTo>
                        <a:pt x="1864" y="1236"/>
                      </a:lnTo>
                      <a:lnTo>
                        <a:pt x="1865" y="1230"/>
                      </a:lnTo>
                      <a:lnTo>
                        <a:pt x="1866" y="1221"/>
                      </a:lnTo>
                      <a:lnTo>
                        <a:pt x="1865" y="1211"/>
                      </a:lnTo>
                      <a:lnTo>
                        <a:pt x="1863" y="1201"/>
                      </a:lnTo>
                      <a:lnTo>
                        <a:pt x="1860" y="1188"/>
                      </a:lnTo>
                      <a:lnTo>
                        <a:pt x="1855" y="1175"/>
                      </a:lnTo>
                      <a:lnTo>
                        <a:pt x="1849" y="1160"/>
                      </a:lnTo>
                      <a:lnTo>
                        <a:pt x="1304" y="161"/>
                      </a:lnTo>
                      <a:lnTo>
                        <a:pt x="1298" y="150"/>
                      </a:lnTo>
                      <a:lnTo>
                        <a:pt x="1295" y="141"/>
                      </a:lnTo>
                      <a:lnTo>
                        <a:pt x="1292" y="131"/>
                      </a:lnTo>
                      <a:lnTo>
                        <a:pt x="1291" y="119"/>
                      </a:lnTo>
                      <a:lnTo>
                        <a:pt x="1290" y="109"/>
                      </a:lnTo>
                      <a:lnTo>
                        <a:pt x="1291" y="99"/>
                      </a:lnTo>
                      <a:lnTo>
                        <a:pt x="1292" y="88"/>
                      </a:lnTo>
                      <a:lnTo>
                        <a:pt x="1295" y="78"/>
                      </a:lnTo>
                      <a:lnTo>
                        <a:pt x="1298" y="69"/>
                      </a:lnTo>
                      <a:lnTo>
                        <a:pt x="1303" y="59"/>
                      </a:lnTo>
                      <a:lnTo>
                        <a:pt x="1308" y="50"/>
                      </a:lnTo>
                      <a:lnTo>
                        <a:pt x="1314" y="42"/>
                      </a:lnTo>
                      <a:lnTo>
                        <a:pt x="1321" y="33"/>
                      </a:lnTo>
                      <a:lnTo>
                        <a:pt x="1328" y="26"/>
                      </a:lnTo>
                      <a:lnTo>
                        <a:pt x="1338" y="20"/>
                      </a:lnTo>
                      <a:lnTo>
                        <a:pt x="1347" y="14"/>
                      </a:lnTo>
                      <a:lnTo>
                        <a:pt x="1356" y="9"/>
                      </a:lnTo>
                      <a:lnTo>
                        <a:pt x="1367" y="6"/>
                      </a:lnTo>
                      <a:lnTo>
                        <a:pt x="1377" y="2"/>
                      </a:lnTo>
                      <a:lnTo>
                        <a:pt x="1387" y="1"/>
                      </a:lnTo>
                      <a:lnTo>
                        <a:pt x="1399" y="0"/>
                      </a:lnTo>
                      <a:lnTo>
                        <a:pt x="1409" y="1"/>
                      </a:lnTo>
                      <a:lnTo>
                        <a:pt x="1419" y="2"/>
                      </a:lnTo>
                      <a:lnTo>
                        <a:pt x="1429" y="6"/>
                      </a:lnTo>
                      <a:lnTo>
                        <a:pt x="1439" y="9"/>
                      </a:lnTo>
                      <a:lnTo>
                        <a:pt x="1448" y="13"/>
                      </a:lnTo>
                      <a:lnTo>
                        <a:pt x="1458" y="18"/>
                      </a:lnTo>
                      <a:lnTo>
                        <a:pt x="1466" y="24"/>
                      </a:lnTo>
                      <a:lnTo>
                        <a:pt x="1474" y="31"/>
                      </a:lnTo>
                      <a:lnTo>
                        <a:pt x="1481" y="39"/>
                      </a:lnTo>
                      <a:lnTo>
                        <a:pt x="1488" y="48"/>
                      </a:lnTo>
                      <a:lnTo>
                        <a:pt x="1494" y="57"/>
                      </a:lnTo>
                      <a:lnTo>
                        <a:pt x="2040" y="1059"/>
                      </a:lnTo>
                      <a:lnTo>
                        <a:pt x="2048" y="1078"/>
                      </a:lnTo>
                      <a:lnTo>
                        <a:pt x="2056" y="1095"/>
                      </a:lnTo>
                      <a:lnTo>
                        <a:pt x="2063" y="1114"/>
                      </a:lnTo>
                      <a:lnTo>
                        <a:pt x="2069" y="1132"/>
                      </a:lnTo>
                      <a:lnTo>
                        <a:pt x="2073" y="1150"/>
                      </a:lnTo>
                      <a:lnTo>
                        <a:pt x="2077" y="1169"/>
                      </a:lnTo>
                      <a:lnTo>
                        <a:pt x="2080" y="1186"/>
                      </a:lnTo>
                      <a:lnTo>
                        <a:pt x="2081" y="1204"/>
                      </a:lnTo>
                      <a:lnTo>
                        <a:pt x="2082" y="1222"/>
                      </a:lnTo>
                      <a:lnTo>
                        <a:pt x="2081" y="1240"/>
                      </a:lnTo>
                      <a:lnTo>
                        <a:pt x="2080" y="1257"/>
                      </a:lnTo>
                      <a:lnTo>
                        <a:pt x="2077" y="1274"/>
                      </a:lnTo>
                      <a:lnTo>
                        <a:pt x="2074" y="1291"/>
                      </a:lnTo>
                      <a:lnTo>
                        <a:pt x="2069" y="1306"/>
                      </a:lnTo>
                      <a:lnTo>
                        <a:pt x="2064" y="1323"/>
                      </a:lnTo>
                      <a:lnTo>
                        <a:pt x="2056" y="1337"/>
                      </a:lnTo>
                      <a:lnTo>
                        <a:pt x="2050" y="1350"/>
                      </a:lnTo>
                      <a:lnTo>
                        <a:pt x="2043" y="1362"/>
                      </a:lnTo>
                      <a:lnTo>
                        <a:pt x="2035" y="1373"/>
                      </a:lnTo>
                      <a:lnTo>
                        <a:pt x="2026" y="1384"/>
                      </a:lnTo>
                      <a:lnTo>
                        <a:pt x="2017" y="1394"/>
                      </a:lnTo>
                      <a:lnTo>
                        <a:pt x="2007" y="1403"/>
                      </a:lnTo>
                      <a:lnTo>
                        <a:pt x="1996" y="1412"/>
                      </a:lnTo>
                      <a:lnTo>
                        <a:pt x="1985" y="1420"/>
                      </a:lnTo>
                      <a:lnTo>
                        <a:pt x="1974" y="1428"/>
                      </a:lnTo>
                      <a:lnTo>
                        <a:pt x="1962" y="1435"/>
                      </a:lnTo>
                      <a:lnTo>
                        <a:pt x="1949" y="1442"/>
                      </a:lnTo>
                      <a:lnTo>
                        <a:pt x="1936" y="1447"/>
                      </a:lnTo>
                      <a:lnTo>
                        <a:pt x="1923" y="1452"/>
                      </a:lnTo>
                      <a:lnTo>
                        <a:pt x="1909" y="1456"/>
                      </a:lnTo>
                      <a:lnTo>
                        <a:pt x="1894" y="1460"/>
                      </a:lnTo>
                      <a:lnTo>
                        <a:pt x="1880" y="1462"/>
                      </a:lnTo>
                      <a:lnTo>
                        <a:pt x="1841" y="1468"/>
                      </a:lnTo>
                      <a:lnTo>
                        <a:pt x="1795" y="1473"/>
                      </a:lnTo>
                      <a:lnTo>
                        <a:pt x="1741" y="1477"/>
                      </a:lnTo>
                      <a:lnTo>
                        <a:pt x="1684" y="1480"/>
                      </a:lnTo>
                      <a:lnTo>
                        <a:pt x="1626" y="1483"/>
                      </a:lnTo>
                      <a:lnTo>
                        <a:pt x="1567" y="1486"/>
                      </a:lnTo>
                      <a:lnTo>
                        <a:pt x="1512" y="1488"/>
                      </a:lnTo>
                      <a:lnTo>
                        <a:pt x="1462" y="1489"/>
                      </a:lnTo>
                      <a:lnTo>
                        <a:pt x="1460" y="1582"/>
                      </a:lnTo>
                      <a:lnTo>
                        <a:pt x="1458" y="1693"/>
                      </a:lnTo>
                      <a:lnTo>
                        <a:pt x="1455" y="1814"/>
                      </a:lnTo>
                      <a:lnTo>
                        <a:pt x="1452" y="1937"/>
                      </a:lnTo>
                      <a:lnTo>
                        <a:pt x="1450" y="2054"/>
                      </a:lnTo>
                      <a:lnTo>
                        <a:pt x="1449" y="2157"/>
                      </a:lnTo>
                      <a:lnTo>
                        <a:pt x="1448" y="2238"/>
                      </a:lnTo>
                      <a:lnTo>
                        <a:pt x="1448" y="2291"/>
                      </a:lnTo>
                      <a:lnTo>
                        <a:pt x="1448" y="2325"/>
                      </a:lnTo>
                      <a:lnTo>
                        <a:pt x="1446" y="2365"/>
                      </a:lnTo>
                      <a:lnTo>
                        <a:pt x="1444" y="2387"/>
                      </a:lnTo>
                      <a:lnTo>
                        <a:pt x="1441" y="2409"/>
                      </a:lnTo>
                      <a:lnTo>
                        <a:pt x="1437" y="2432"/>
                      </a:lnTo>
                      <a:lnTo>
                        <a:pt x="1433" y="2456"/>
                      </a:lnTo>
                      <a:lnTo>
                        <a:pt x="1427" y="2479"/>
                      </a:lnTo>
                      <a:lnTo>
                        <a:pt x="1419" y="2502"/>
                      </a:lnTo>
                      <a:lnTo>
                        <a:pt x="1410" y="2526"/>
                      </a:lnTo>
                      <a:lnTo>
                        <a:pt x="1400" y="2549"/>
                      </a:lnTo>
                      <a:lnTo>
                        <a:pt x="1388" y="2571"/>
                      </a:lnTo>
                      <a:lnTo>
                        <a:pt x="1375" y="2592"/>
                      </a:lnTo>
                      <a:lnTo>
                        <a:pt x="1359" y="2613"/>
                      </a:lnTo>
                      <a:lnTo>
                        <a:pt x="1343" y="2633"/>
                      </a:lnTo>
                      <a:lnTo>
                        <a:pt x="1333" y="2643"/>
                      </a:lnTo>
                      <a:lnTo>
                        <a:pt x="1322" y="2652"/>
                      </a:lnTo>
                      <a:lnTo>
                        <a:pt x="1311" y="2661"/>
                      </a:lnTo>
                      <a:lnTo>
                        <a:pt x="1300" y="2669"/>
                      </a:lnTo>
                      <a:lnTo>
                        <a:pt x="1288" y="2677"/>
                      </a:lnTo>
                      <a:lnTo>
                        <a:pt x="1277" y="2683"/>
                      </a:lnTo>
                      <a:lnTo>
                        <a:pt x="1264" y="2691"/>
                      </a:lnTo>
                      <a:lnTo>
                        <a:pt x="1252" y="2696"/>
                      </a:lnTo>
                      <a:lnTo>
                        <a:pt x="1238" y="2701"/>
                      </a:lnTo>
                      <a:lnTo>
                        <a:pt x="1225" y="2705"/>
                      </a:lnTo>
                      <a:lnTo>
                        <a:pt x="1212" y="2709"/>
                      </a:lnTo>
                      <a:lnTo>
                        <a:pt x="1198" y="2712"/>
                      </a:lnTo>
                      <a:lnTo>
                        <a:pt x="1184" y="2715"/>
                      </a:lnTo>
                      <a:lnTo>
                        <a:pt x="1169" y="2718"/>
                      </a:lnTo>
                      <a:lnTo>
                        <a:pt x="1155" y="2719"/>
                      </a:lnTo>
                      <a:lnTo>
                        <a:pt x="1140" y="2720"/>
                      </a:lnTo>
                      <a:lnTo>
                        <a:pt x="110" y="2741"/>
                      </a:lnTo>
                      <a:lnTo>
                        <a:pt x="99" y="2740"/>
                      </a:lnTo>
                      <a:lnTo>
                        <a:pt x="89" y="2739"/>
                      </a:lnTo>
                      <a:lnTo>
                        <a:pt x="78" y="2737"/>
                      </a:lnTo>
                      <a:lnTo>
                        <a:pt x="68" y="2733"/>
                      </a:lnTo>
                      <a:lnTo>
                        <a:pt x="59" y="2729"/>
                      </a:lnTo>
                      <a:lnTo>
                        <a:pt x="49" y="2724"/>
                      </a:lnTo>
                      <a:lnTo>
                        <a:pt x="41" y="2718"/>
                      </a:lnTo>
                      <a:lnTo>
                        <a:pt x="33" y="2711"/>
                      </a:lnTo>
                      <a:lnTo>
                        <a:pt x="25" y="2703"/>
                      </a:lnTo>
                      <a:lnTo>
                        <a:pt x="19" y="2695"/>
                      </a:lnTo>
                      <a:lnTo>
                        <a:pt x="14" y="2687"/>
                      </a:lnTo>
                      <a:lnTo>
                        <a:pt x="9" y="2677"/>
                      </a:lnTo>
                      <a:lnTo>
                        <a:pt x="5" y="2667"/>
                      </a:lnTo>
                      <a:lnTo>
                        <a:pt x="3" y="2657"/>
                      </a:lnTo>
                      <a:lnTo>
                        <a:pt x="1" y="2646"/>
                      </a:lnTo>
                      <a:lnTo>
                        <a:pt x="0" y="2635"/>
                      </a:lnTo>
                      <a:lnTo>
                        <a:pt x="0" y="2624"/>
                      </a:lnTo>
                      <a:lnTo>
                        <a:pt x="2" y="2613"/>
                      </a:lnTo>
                      <a:lnTo>
                        <a:pt x="4" y="2603"/>
                      </a:lnTo>
                      <a:lnTo>
                        <a:pt x="7" y="2592"/>
                      </a:lnTo>
                      <a:lnTo>
                        <a:pt x="12" y="2583"/>
                      </a:lnTo>
                      <a:lnTo>
                        <a:pt x="17" y="2574"/>
                      </a:lnTo>
                      <a:lnTo>
                        <a:pt x="22" y="2566"/>
                      </a:lnTo>
                      <a:lnTo>
                        <a:pt x="30" y="2558"/>
                      </a:lnTo>
                      <a:lnTo>
                        <a:pt x="37" y="2551"/>
                      </a:lnTo>
                      <a:lnTo>
                        <a:pt x="45" y="2545"/>
                      </a:lnTo>
                      <a:lnTo>
                        <a:pt x="54" y="2539"/>
                      </a:lnTo>
                      <a:lnTo>
                        <a:pt x="64" y="2535"/>
                      </a:lnTo>
                      <a:lnTo>
                        <a:pt x="73" y="2530"/>
                      </a:lnTo>
                      <a:lnTo>
                        <a:pt x="83" y="2527"/>
                      </a:lnTo>
                      <a:lnTo>
                        <a:pt x="95" y="2525"/>
                      </a:lnTo>
                      <a:lnTo>
                        <a:pt x="105" y="252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9" name="Freeform 2086">
                  <a:extLst>
                    <a:ext uri="{FF2B5EF4-FFF2-40B4-BE49-F238E27FC236}">
                      <a16:creationId xmlns:a16="http://schemas.microsoft.com/office/drawing/2014/main" id="{40C8C8C1-A069-4938-847E-28065BB9680C}"/>
                    </a:ext>
                  </a:extLst>
                </p:cNvPr>
                <p:cNvSpPr>
                  <a:spLocks/>
                </p:cNvSpPr>
                <p:nvPr/>
              </p:nvSpPr>
              <p:spPr bwMode="auto">
                <a:xfrm>
                  <a:off x="2147" y="2548"/>
                  <a:ext cx="72" cy="33"/>
                </a:xfrm>
                <a:custGeom>
                  <a:avLst/>
                  <a:gdLst>
                    <a:gd name="T0" fmla="*/ 0 w 1089"/>
                    <a:gd name="T1" fmla="*/ 0 h 496"/>
                    <a:gd name="T2" fmla="*/ 0 w 1089"/>
                    <a:gd name="T3" fmla="*/ 0 h 496"/>
                    <a:gd name="T4" fmla="*/ 0 w 1089"/>
                    <a:gd name="T5" fmla="*/ 0 h 496"/>
                    <a:gd name="T6" fmla="*/ 0 w 1089"/>
                    <a:gd name="T7" fmla="*/ 0 h 496"/>
                    <a:gd name="T8" fmla="*/ 0 w 1089"/>
                    <a:gd name="T9" fmla="*/ 0 h 496"/>
                    <a:gd name="T10" fmla="*/ 0 w 1089"/>
                    <a:gd name="T11" fmla="*/ 0 h 496"/>
                    <a:gd name="T12" fmla="*/ 0 w 1089"/>
                    <a:gd name="T13" fmla="*/ 0 h 496"/>
                    <a:gd name="T14" fmla="*/ 0 w 1089"/>
                    <a:gd name="T15" fmla="*/ 0 h 496"/>
                    <a:gd name="T16" fmla="*/ 0 w 1089"/>
                    <a:gd name="T17" fmla="*/ 0 h 496"/>
                    <a:gd name="T18" fmla="*/ 0 w 1089"/>
                    <a:gd name="T19" fmla="*/ 0 h 496"/>
                    <a:gd name="T20" fmla="*/ 0 w 1089"/>
                    <a:gd name="T21" fmla="*/ 0 h 496"/>
                    <a:gd name="T22" fmla="*/ 0 w 1089"/>
                    <a:gd name="T23" fmla="*/ 0 h 496"/>
                    <a:gd name="T24" fmla="*/ 0 w 1089"/>
                    <a:gd name="T25" fmla="*/ 0 h 496"/>
                    <a:gd name="T26" fmla="*/ 0 w 1089"/>
                    <a:gd name="T27" fmla="*/ 0 h 496"/>
                    <a:gd name="T28" fmla="*/ 0 w 1089"/>
                    <a:gd name="T29" fmla="*/ 0 h 496"/>
                    <a:gd name="T30" fmla="*/ 0 w 1089"/>
                    <a:gd name="T31" fmla="*/ 0 h 496"/>
                    <a:gd name="T32" fmla="*/ 0 w 1089"/>
                    <a:gd name="T33" fmla="*/ 0 h 496"/>
                    <a:gd name="T34" fmla="*/ 0 w 1089"/>
                    <a:gd name="T35" fmla="*/ 0 h 496"/>
                    <a:gd name="T36" fmla="*/ 0 w 1089"/>
                    <a:gd name="T37" fmla="*/ 0 h 496"/>
                    <a:gd name="T38" fmla="*/ 0 w 1089"/>
                    <a:gd name="T39" fmla="*/ 0 h 496"/>
                    <a:gd name="T40" fmla="*/ 0 w 1089"/>
                    <a:gd name="T41" fmla="*/ 0 h 496"/>
                    <a:gd name="T42" fmla="*/ 0 w 1089"/>
                    <a:gd name="T43" fmla="*/ 0 h 496"/>
                    <a:gd name="T44" fmla="*/ 0 w 1089"/>
                    <a:gd name="T45" fmla="*/ 0 h 496"/>
                    <a:gd name="T46" fmla="*/ 0 w 1089"/>
                    <a:gd name="T47" fmla="*/ 0 h 496"/>
                    <a:gd name="T48" fmla="*/ 0 w 1089"/>
                    <a:gd name="T49" fmla="*/ 0 h 496"/>
                    <a:gd name="T50" fmla="*/ 0 w 1089"/>
                    <a:gd name="T51" fmla="*/ 0 h 496"/>
                    <a:gd name="T52" fmla="*/ 0 w 1089"/>
                    <a:gd name="T53" fmla="*/ 0 h 496"/>
                    <a:gd name="T54" fmla="*/ 0 w 1089"/>
                    <a:gd name="T55" fmla="*/ 0 h 496"/>
                    <a:gd name="T56" fmla="*/ 0 w 1089"/>
                    <a:gd name="T57" fmla="*/ 0 h 496"/>
                    <a:gd name="T58" fmla="*/ 0 w 1089"/>
                    <a:gd name="T59" fmla="*/ 0 h 496"/>
                    <a:gd name="T60" fmla="*/ 0 w 1089"/>
                    <a:gd name="T61" fmla="*/ 0 h 496"/>
                    <a:gd name="T62" fmla="*/ 0 w 1089"/>
                    <a:gd name="T63" fmla="*/ 0 h 496"/>
                    <a:gd name="T64" fmla="*/ 0 w 1089"/>
                    <a:gd name="T65" fmla="*/ 0 h 496"/>
                    <a:gd name="T66" fmla="*/ 0 w 1089"/>
                    <a:gd name="T67" fmla="*/ 0 h 496"/>
                    <a:gd name="T68" fmla="*/ 0 w 1089"/>
                    <a:gd name="T69" fmla="*/ 0 h 496"/>
                    <a:gd name="T70" fmla="*/ 0 w 1089"/>
                    <a:gd name="T71" fmla="*/ 0 h 496"/>
                    <a:gd name="T72" fmla="*/ 0 w 1089"/>
                    <a:gd name="T73" fmla="*/ 0 h 496"/>
                    <a:gd name="T74" fmla="*/ 0 w 1089"/>
                    <a:gd name="T75" fmla="*/ 0 h 496"/>
                    <a:gd name="T76" fmla="*/ 0 w 1089"/>
                    <a:gd name="T77" fmla="*/ 0 h 496"/>
                    <a:gd name="T78" fmla="*/ 0 w 1089"/>
                    <a:gd name="T79" fmla="*/ 0 h 496"/>
                    <a:gd name="T80" fmla="*/ 0 w 1089"/>
                    <a:gd name="T81" fmla="*/ 0 h 496"/>
                    <a:gd name="T82" fmla="*/ 0 w 1089"/>
                    <a:gd name="T83" fmla="*/ 0 h 496"/>
                    <a:gd name="T84" fmla="*/ 0 w 1089"/>
                    <a:gd name="T85" fmla="*/ 0 h 496"/>
                    <a:gd name="T86" fmla="*/ 0 w 1089"/>
                    <a:gd name="T87" fmla="*/ 0 h 496"/>
                    <a:gd name="T88" fmla="*/ 0 w 1089"/>
                    <a:gd name="T89" fmla="*/ 0 h 496"/>
                    <a:gd name="T90" fmla="*/ 0 w 1089"/>
                    <a:gd name="T91" fmla="*/ 0 h 496"/>
                    <a:gd name="T92" fmla="*/ 0 w 1089"/>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9" h="496">
                      <a:moveTo>
                        <a:pt x="909" y="397"/>
                      </a:moveTo>
                      <a:lnTo>
                        <a:pt x="880" y="372"/>
                      </a:lnTo>
                      <a:lnTo>
                        <a:pt x="853" y="349"/>
                      </a:lnTo>
                      <a:lnTo>
                        <a:pt x="827" y="329"/>
                      </a:lnTo>
                      <a:lnTo>
                        <a:pt x="804" y="309"/>
                      </a:lnTo>
                      <a:lnTo>
                        <a:pt x="780" y="292"/>
                      </a:lnTo>
                      <a:lnTo>
                        <a:pt x="758" y="278"/>
                      </a:lnTo>
                      <a:lnTo>
                        <a:pt x="737" y="265"/>
                      </a:lnTo>
                      <a:lnTo>
                        <a:pt x="717" y="253"/>
                      </a:lnTo>
                      <a:lnTo>
                        <a:pt x="697" y="244"/>
                      </a:lnTo>
                      <a:lnTo>
                        <a:pt x="678" y="236"/>
                      </a:lnTo>
                      <a:lnTo>
                        <a:pt x="659" y="229"/>
                      </a:lnTo>
                      <a:lnTo>
                        <a:pt x="640" y="224"/>
                      </a:lnTo>
                      <a:lnTo>
                        <a:pt x="621" y="220"/>
                      </a:lnTo>
                      <a:lnTo>
                        <a:pt x="602" y="218"/>
                      </a:lnTo>
                      <a:lnTo>
                        <a:pt x="582" y="216"/>
                      </a:lnTo>
                      <a:lnTo>
                        <a:pt x="562" y="216"/>
                      </a:lnTo>
                      <a:lnTo>
                        <a:pt x="539" y="217"/>
                      </a:lnTo>
                      <a:lnTo>
                        <a:pt x="516" y="220"/>
                      </a:lnTo>
                      <a:lnTo>
                        <a:pt x="491" y="226"/>
                      </a:lnTo>
                      <a:lnTo>
                        <a:pt x="467" y="234"/>
                      </a:lnTo>
                      <a:lnTo>
                        <a:pt x="443" y="244"/>
                      </a:lnTo>
                      <a:lnTo>
                        <a:pt x="418" y="255"/>
                      </a:lnTo>
                      <a:lnTo>
                        <a:pt x="393" y="269"/>
                      </a:lnTo>
                      <a:lnTo>
                        <a:pt x="368" y="283"/>
                      </a:lnTo>
                      <a:lnTo>
                        <a:pt x="343" y="300"/>
                      </a:lnTo>
                      <a:lnTo>
                        <a:pt x="320" y="317"/>
                      </a:lnTo>
                      <a:lnTo>
                        <a:pt x="297" y="336"/>
                      </a:lnTo>
                      <a:lnTo>
                        <a:pt x="275" y="357"/>
                      </a:lnTo>
                      <a:lnTo>
                        <a:pt x="253" y="378"/>
                      </a:lnTo>
                      <a:lnTo>
                        <a:pt x="234" y="400"/>
                      </a:lnTo>
                      <a:lnTo>
                        <a:pt x="215" y="424"/>
                      </a:lnTo>
                      <a:lnTo>
                        <a:pt x="199" y="448"/>
                      </a:lnTo>
                      <a:lnTo>
                        <a:pt x="191" y="457"/>
                      </a:lnTo>
                      <a:lnTo>
                        <a:pt x="184" y="464"/>
                      </a:lnTo>
                      <a:lnTo>
                        <a:pt x="176" y="471"/>
                      </a:lnTo>
                      <a:lnTo>
                        <a:pt x="168" y="478"/>
                      </a:lnTo>
                      <a:lnTo>
                        <a:pt x="158" y="484"/>
                      </a:lnTo>
                      <a:lnTo>
                        <a:pt x="149" y="488"/>
                      </a:lnTo>
                      <a:lnTo>
                        <a:pt x="140" y="491"/>
                      </a:lnTo>
                      <a:lnTo>
                        <a:pt x="129" y="494"/>
                      </a:lnTo>
                      <a:lnTo>
                        <a:pt x="119" y="495"/>
                      </a:lnTo>
                      <a:lnTo>
                        <a:pt x="109" y="496"/>
                      </a:lnTo>
                      <a:lnTo>
                        <a:pt x="98" y="495"/>
                      </a:lnTo>
                      <a:lnTo>
                        <a:pt x="88" y="494"/>
                      </a:lnTo>
                      <a:lnTo>
                        <a:pt x="78" y="492"/>
                      </a:lnTo>
                      <a:lnTo>
                        <a:pt x="67" y="488"/>
                      </a:lnTo>
                      <a:lnTo>
                        <a:pt x="58" y="484"/>
                      </a:lnTo>
                      <a:lnTo>
                        <a:pt x="49" y="478"/>
                      </a:lnTo>
                      <a:lnTo>
                        <a:pt x="39" y="471"/>
                      </a:lnTo>
                      <a:lnTo>
                        <a:pt x="31" y="464"/>
                      </a:lnTo>
                      <a:lnTo>
                        <a:pt x="24" y="456"/>
                      </a:lnTo>
                      <a:lnTo>
                        <a:pt x="18" y="448"/>
                      </a:lnTo>
                      <a:lnTo>
                        <a:pt x="13" y="438"/>
                      </a:lnTo>
                      <a:lnTo>
                        <a:pt x="8" y="429"/>
                      </a:lnTo>
                      <a:lnTo>
                        <a:pt x="4" y="419"/>
                      </a:lnTo>
                      <a:lnTo>
                        <a:pt x="2" y="409"/>
                      </a:lnTo>
                      <a:lnTo>
                        <a:pt x="0" y="399"/>
                      </a:lnTo>
                      <a:lnTo>
                        <a:pt x="0" y="389"/>
                      </a:lnTo>
                      <a:lnTo>
                        <a:pt x="0" y="378"/>
                      </a:lnTo>
                      <a:lnTo>
                        <a:pt x="2" y="368"/>
                      </a:lnTo>
                      <a:lnTo>
                        <a:pt x="4" y="358"/>
                      </a:lnTo>
                      <a:lnTo>
                        <a:pt x="7" y="347"/>
                      </a:lnTo>
                      <a:lnTo>
                        <a:pt x="13" y="337"/>
                      </a:lnTo>
                      <a:lnTo>
                        <a:pt x="18" y="328"/>
                      </a:lnTo>
                      <a:lnTo>
                        <a:pt x="30" y="310"/>
                      </a:lnTo>
                      <a:lnTo>
                        <a:pt x="44" y="292"/>
                      </a:lnTo>
                      <a:lnTo>
                        <a:pt x="56" y="275"/>
                      </a:lnTo>
                      <a:lnTo>
                        <a:pt x="70" y="258"/>
                      </a:lnTo>
                      <a:lnTo>
                        <a:pt x="85" y="242"/>
                      </a:lnTo>
                      <a:lnTo>
                        <a:pt x="99" y="226"/>
                      </a:lnTo>
                      <a:lnTo>
                        <a:pt x="115" y="210"/>
                      </a:lnTo>
                      <a:lnTo>
                        <a:pt x="130" y="195"/>
                      </a:lnTo>
                      <a:lnTo>
                        <a:pt x="146" y="181"/>
                      </a:lnTo>
                      <a:lnTo>
                        <a:pt x="162" y="166"/>
                      </a:lnTo>
                      <a:lnTo>
                        <a:pt x="179" y="153"/>
                      </a:lnTo>
                      <a:lnTo>
                        <a:pt x="196" y="139"/>
                      </a:lnTo>
                      <a:lnTo>
                        <a:pt x="231" y="115"/>
                      </a:lnTo>
                      <a:lnTo>
                        <a:pt x="266" y="91"/>
                      </a:lnTo>
                      <a:lnTo>
                        <a:pt x="283" y="81"/>
                      </a:lnTo>
                      <a:lnTo>
                        <a:pt x="302" y="71"/>
                      </a:lnTo>
                      <a:lnTo>
                        <a:pt x="321" y="62"/>
                      </a:lnTo>
                      <a:lnTo>
                        <a:pt x="339" y="53"/>
                      </a:lnTo>
                      <a:lnTo>
                        <a:pt x="358" y="44"/>
                      </a:lnTo>
                      <a:lnTo>
                        <a:pt x="376" y="37"/>
                      </a:lnTo>
                      <a:lnTo>
                        <a:pt x="395" y="30"/>
                      </a:lnTo>
                      <a:lnTo>
                        <a:pt x="414" y="24"/>
                      </a:lnTo>
                      <a:lnTo>
                        <a:pt x="432" y="18"/>
                      </a:lnTo>
                      <a:lnTo>
                        <a:pt x="451" y="13"/>
                      </a:lnTo>
                      <a:lnTo>
                        <a:pt x="470" y="9"/>
                      </a:lnTo>
                      <a:lnTo>
                        <a:pt x="488" y="6"/>
                      </a:lnTo>
                      <a:lnTo>
                        <a:pt x="507" y="3"/>
                      </a:lnTo>
                      <a:lnTo>
                        <a:pt x="525" y="1"/>
                      </a:lnTo>
                      <a:lnTo>
                        <a:pt x="543" y="0"/>
                      </a:lnTo>
                      <a:lnTo>
                        <a:pt x="562" y="0"/>
                      </a:lnTo>
                      <a:lnTo>
                        <a:pt x="596" y="0"/>
                      </a:lnTo>
                      <a:lnTo>
                        <a:pt x="630" y="3"/>
                      </a:lnTo>
                      <a:lnTo>
                        <a:pt x="662" y="8"/>
                      </a:lnTo>
                      <a:lnTo>
                        <a:pt x="693" y="14"/>
                      </a:lnTo>
                      <a:lnTo>
                        <a:pt x="724" y="23"/>
                      </a:lnTo>
                      <a:lnTo>
                        <a:pt x="753" y="33"/>
                      </a:lnTo>
                      <a:lnTo>
                        <a:pt x="783" y="44"/>
                      </a:lnTo>
                      <a:lnTo>
                        <a:pt x="812" y="59"/>
                      </a:lnTo>
                      <a:lnTo>
                        <a:pt x="841" y="74"/>
                      </a:lnTo>
                      <a:lnTo>
                        <a:pt x="870" y="92"/>
                      </a:lnTo>
                      <a:lnTo>
                        <a:pt x="899" y="112"/>
                      </a:lnTo>
                      <a:lnTo>
                        <a:pt x="928" y="132"/>
                      </a:lnTo>
                      <a:lnTo>
                        <a:pt x="958" y="155"/>
                      </a:lnTo>
                      <a:lnTo>
                        <a:pt x="989" y="180"/>
                      </a:lnTo>
                      <a:lnTo>
                        <a:pt x="1020" y="207"/>
                      </a:lnTo>
                      <a:lnTo>
                        <a:pt x="1053" y="236"/>
                      </a:lnTo>
                      <a:lnTo>
                        <a:pt x="1060" y="243"/>
                      </a:lnTo>
                      <a:lnTo>
                        <a:pt x="1067" y="251"/>
                      </a:lnTo>
                      <a:lnTo>
                        <a:pt x="1073" y="260"/>
                      </a:lnTo>
                      <a:lnTo>
                        <a:pt x="1079" y="270"/>
                      </a:lnTo>
                      <a:lnTo>
                        <a:pt x="1083" y="279"/>
                      </a:lnTo>
                      <a:lnTo>
                        <a:pt x="1086" y="289"/>
                      </a:lnTo>
                      <a:lnTo>
                        <a:pt x="1088" y="300"/>
                      </a:lnTo>
                      <a:lnTo>
                        <a:pt x="1089" y="310"/>
                      </a:lnTo>
                      <a:lnTo>
                        <a:pt x="1089" y="320"/>
                      </a:lnTo>
                      <a:lnTo>
                        <a:pt x="1088" y="331"/>
                      </a:lnTo>
                      <a:lnTo>
                        <a:pt x="1086" y="341"/>
                      </a:lnTo>
                      <a:lnTo>
                        <a:pt x="1084" y="351"/>
                      </a:lnTo>
                      <a:lnTo>
                        <a:pt x="1080" y="361"/>
                      </a:lnTo>
                      <a:lnTo>
                        <a:pt x="1074" y="370"/>
                      </a:lnTo>
                      <a:lnTo>
                        <a:pt x="1068" y="379"/>
                      </a:lnTo>
                      <a:lnTo>
                        <a:pt x="1062" y="389"/>
                      </a:lnTo>
                      <a:lnTo>
                        <a:pt x="1054" y="396"/>
                      </a:lnTo>
                      <a:lnTo>
                        <a:pt x="1046" y="403"/>
                      </a:lnTo>
                      <a:lnTo>
                        <a:pt x="1036" y="409"/>
                      </a:lnTo>
                      <a:lnTo>
                        <a:pt x="1028" y="414"/>
                      </a:lnTo>
                      <a:lnTo>
                        <a:pt x="1018" y="419"/>
                      </a:lnTo>
                      <a:lnTo>
                        <a:pt x="1008" y="421"/>
                      </a:lnTo>
                      <a:lnTo>
                        <a:pt x="998" y="424"/>
                      </a:lnTo>
                      <a:lnTo>
                        <a:pt x="988" y="425"/>
                      </a:lnTo>
                      <a:lnTo>
                        <a:pt x="977" y="425"/>
                      </a:lnTo>
                      <a:lnTo>
                        <a:pt x="967" y="424"/>
                      </a:lnTo>
                      <a:lnTo>
                        <a:pt x="957" y="422"/>
                      </a:lnTo>
                      <a:lnTo>
                        <a:pt x="946" y="419"/>
                      </a:lnTo>
                      <a:lnTo>
                        <a:pt x="936" y="415"/>
                      </a:lnTo>
                      <a:lnTo>
                        <a:pt x="927" y="410"/>
                      </a:lnTo>
                      <a:lnTo>
                        <a:pt x="917" y="404"/>
                      </a:lnTo>
                      <a:lnTo>
                        <a:pt x="909" y="39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0" name="Freeform 2087">
                  <a:extLst>
                    <a:ext uri="{FF2B5EF4-FFF2-40B4-BE49-F238E27FC236}">
                      <a16:creationId xmlns:a16="http://schemas.microsoft.com/office/drawing/2014/main" id="{6220C036-8314-4F04-B56C-893A03CC37ED}"/>
                    </a:ext>
                  </a:extLst>
                </p:cNvPr>
                <p:cNvSpPr>
                  <a:spLocks/>
                </p:cNvSpPr>
                <p:nvPr/>
              </p:nvSpPr>
              <p:spPr bwMode="auto">
                <a:xfrm>
                  <a:off x="2185" y="2586"/>
                  <a:ext cx="14" cy="45"/>
                </a:xfrm>
                <a:custGeom>
                  <a:avLst/>
                  <a:gdLst>
                    <a:gd name="T0" fmla="*/ 0 w 217"/>
                    <a:gd name="T1" fmla="*/ 0 h 688"/>
                    <a:gd name="T2" fmla="*/ 0 w 217"/>
                    <a:gd name="T3" fmla="*/ 0 h 688"/>
                    <a:gd name="T4" fmla="*/ 0 w 217"/>
                    <a:gd name="T5" fmla="*/ 0 h 688"/>
                    <a:gd name="T6" fmla="*/ 0 w 217"/>
                    <a:gd name="T7" fmla="*/ 0 h 688"/>
                    <a:gd name="T8" fmla="*/ 0 w 217"/>
                    <a:gd name="T9" fmla="*/ 0 h 688"/>
                    <a:gd name="T10" fmla="*/ 0 w 217"/>
                    <a:gd name="T11" fmla="*/ 0 h 688"/>
                    <a:gd name="T12" fmla="*/ 0 w 217"/>
                    <a:gd name="T13" fmla="*/ 0 h 688"/>
                    <a:gd name="T14" fmla="*/ 0 w 217"/>
                    <a:gd name="T15" fmla="*/ 0 h 688"/>
                    <a:gd name="T16" fmla="*/ 0 w 217"/>
                    <a:gd name="T17" fmla="*/ 0 h 688"/>
                    <a:gd name="T18" fmla="*/ 0 w 217"/>
                    <a:gd name="T19" fmla="*/ 0 h 688"/>
                    <a:gd name="T20" fmla="*/ 0 w 217"/>
                    <a:gd name="T21" fmla="*/ 0 h 688"/>
                    <a:gd name="T22" fmla="*/ 0 w 217"/>
                    <a:gd name="T23" fmla="*/ 0 h 688"/>
                    <a:gd name="T24" fmla="*/ 0 w 217"/>
                    <a:gd name="T25" fmla="*/ 0 h 688"/>
                    <a:gd name="T26" fmla="*/ 0 w 217"/>
                    <a:gd name="T27" fmla="*/ 0 h 688"/>
                    <a:gd name="T28" fmla="*/ 0 w 217"/>
                    <a:gd name="T29" fmla="*/ 0 h 688"/>
                    <a:gd name="T30" fmla="*/ 0 w 217"/>
                    <a:gd name="T31" fmla="*/ 0 h 688"/>
                    <a:gd name="T32" fmla="*/ 0 w 217"/>
                    <a:gd name="T33" fmla="*/ 0 h 688"/>
                    <a:gd name="T34" fmla="*/ 0 w 217"/>
                    <a:gd name="T35" fmla="*/ 0 h 688"/>
                    <a:gd name="T36" fmla="*/ 0 w 217"/>
                    <a:gd name="T37" fmla="*/ 0 h 688"/>
                    <a:gd name="T38" fmla="*/ 0 w 217"/>
                    <a:gd name="T39" fmla="*/ 0 h 688"/>
                    <a:gd name="T40" fmla="*/ 0 w 217"/>
                    <a:gd name="T41" fmla="*/ 0 h 688"/>
                    <a:gd name="T42" fmla="*/ 0 w 217"/>
                    <a:gd name="T43" fmla="*/ 0 h 688"/>
                    <a:gd name="T44" fmla="*/ 0 w 217"/>
                    <a:gd name="T45" fmla="*/ 0 h 688"/>
                    <a:gd name="T46" fmla="*/ 0 w 217"/>
                    <a:gd name="T47" fmla="*/ 0 h 688"/>
                    <a:gd name="T48" fmla="*/ 0 w 217"/>
                    <a:gd name="T49" fmla="*/ 0 h 688"/>
                    <a:gd name="T50" fmla="*/ 0 w 217"/>
                    <a:gd name="T51" fmla="*/ 0 h 688"/>
                    <a:gd name="T52" fmla="*/ 0 w 217"/>
                    <a:gd name="T53" fmla="*/ 0 h 688"/>
                    <a:gd name="T54" fmla="*/ 0 w 217"/>
                    <a:gd name="T55" fmla="*/ 0 h 688"/>
                    <a:gd name="T56" fmla="*/ 0 w 217"/>
                    <a:gd name="T57" fmla="*/ 0 h 688"/>
                    <a:gd name="T58" fmla="*/ 0 w 217"/>
                    <a:gd name="T59" fmla="*/ 0 h 688"/>
                    <a:gd name="T60" fmla="*/ 0 w 217"/>
                    <a:gd name="T61" fmla="*/ 0 h 688"/>
                    <a:gd name="T62" fmla="*/ 0 w 217"/>
                    <a:gd name="T63" fmla="*/ 0 h 688"/>
                    <a:gd name="T64" fmla="*/ 0 w 217"/>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7" h="688">
                      <a:moveTo>
                        <a:pt x="216" y="108"/>
                      </a:moveTo>
                      <a:lnTo>
                        <a:pt x="217" y="579"/>
                      </a:lnTo>
                      <a:lnTo>
                        <a:pt x="216" y="591"/>
                      </a:lnTo>
                      <a:lnTo>
                        <a:pt x="214" y="601"/>
                      </a:lnTo>
                      <a:lnTo>
                        <a:pt x="212" y="611"/>
                      </a:lnTo>
                      <a:lnTo>
                        <a:pt x="208" y="622"/>
                      </a:lnTo>
                      <a:lnTo>
                        <a:pt x="204" y="631"/>
                      </a:lnTo>
                      <a:lnTo>
                        <a:pt x="199" y="640"/>
                      </a:lnTo>
                      <a:lnTo>
                        <a:pt x="192" y="649"/>
                      </a:lnTo>
                      <a:lnTo>
                        <a:pt x="185" y="656"/>
                      </a:lnTo>
                      <a:lnTo>
                        <a:pt x="178" y="663"/>
                      </a:lnTo>
                      <a:lnTo>
                        <a:pt x="169" y="669"/>
                      </a:lnTo>
                      <a:lnTo>
                        <a:pt x="160" y="674"/>
                      </a:lnTo>
                      <a:lnTo>
                        <a:pt x="151" y="679"/>
                      </a:lnTo>
                      <a:lnTo>
                        <a:pt x="141" y="683"/>
                      </a:lnTo>
                      <a:lnTo>
                        <a:pt x="130" y="686"/>
                      </a:lnTo>
                      <a:lnTo>
                        <a:pt x="120" y="687"/>
                      </a:lnTo>
                      <a:lnTo>
                        <a:pt x="109" y="688"/>
                      </a:lnTo>
                      <a:lnTo>
                        <a:pt x="97" y="687"/>
                      </a:lnTo>
                      <a:lnTo>
                        <a:pt x="87" y="686"/>
                      </a:lnTo>
                      <a:lnTo>
                        <a:pt x="77" y="683"/>
                      </a:lnTo>
                      <a:lnTo>
                        <a:pt x="66" y="680"/>
                      </a:lnTo>
                      <a:lnTo>
                        <a:pt x="57" y="674"/>
                      </a:lnTo>
                      <a:lnTo>
                        <a:pt x="48" y="669"/>
                      </a:lnTo>
                      <a:lnTo>
                        <a:pt x="39" y="663"/>
                      </a:lnTo>
                      <a:lnTo>
                        <a:pt x="32" y="656"/>
                      </a:lnTo>
                      <a:lnTo>
                        <a:pt x="25" y="649"/>
                      </a:lnTo>
                      <a:lnTo>
                        <a:pt x="19" y="640"/>
                      </a:lnTo>
                      <a:lnTo>
                        <a:pt x="13" y="631"/>
                      </a:lnTo>
                      <a:lnTo>
                        <a:pt x="9" y="622"/>
                      </a:lnTo>
                      <a:lnTo>
                        <a:pt x="5" y="611"/>
                      </a:lnTo>
                      <a:lnTo>
                        <a:pt x="2" y="601"/>
                      </a:lnTo>
                      <a:lnTo>
                        <a:pt x="1" y="591"/>
                      </a:lnTo>
                      <a:lnTo>
                        <a:pt x="0" y="579"/>
                      </a:lnTo>
                      <a:lnTo>
                        <a:pt x="0" y="108"/>
                      </a:lnTo>
                      <a:lnTo>
                        <a:pt x="0" y="98"/>
                      </a:lnTo>
                      <a:lnTo>
                        <a:pt x="2" y="86"/>
                      </a:lnTo>
                      <a:lnTo>
                        <a:pt x="4" y="76"/>
                      </a:lnTo>
                      <a:lnTo>
                        <a:pt x="8" y="67"/>
                      </a:lnTo>
                      <a:lnTo>
                        <a:pt x="12" y="57"/>
                      </a:lnTo>
                      <a:lnTo>
                        <a:pt x="18" y="48"/>
                      </a:lnTo>
                      <a:lnTo>
                        <a:pt x="24" y="40"/>
                      </a:lnTo>
                      <a:lnTo>
                        <a:pt x="31" y="31"/>
                      </a:lnTo>
                      <a:lnTo>
                        <a:pt x="38" y="25"/>
                      </a:lnTo>
                      <a:lnTo>
                        <a:pt x="47" y="19"/>
                      </a:lnTo>
                      <a:lnTo>
                        <a:pt x="56" y="13"/>
                      </a:lnTo>
                      <a:lnTo>
                        <a:pt x="65" y="9"/>
                      </a:lnTo>
                      <a:lnTo>
                        <a:pt x="75" y="5"/>
                      </a:lnTo>
                      <a:lnTo>
                        <a:pt x="86" y="2"/>
                      </a:lnTo>
                      <a:lnTo>
                        <a:pt x="96" y="0"/>
                      </a:lnTo>
                      <a:lnTo>
                        <a:pt x="108" y="0"/>
                      </a:lnTo>
                      <a:lnTo>
                        <a:pt x="119" y="0"/>
                      </a:lnTo>
                      <a:lnTo>
                        <a:pt x="129" y="2"/>
                      </a:lnTo>
                      <a:lnTo>
                        <a:pt x="140" y="5"/>
                      </a:lnTo>
                      <a:lnTo>
                        <a:pt x="150" y="9"/>
                      </a:lnTo>
                      <a:lnTo>
                        <a:pt x="159" y="13"/>
                      </a:lnTo>
                      <a:lnTo>
                        <a:pt x="169" y="18"/>
                      </a:lnTo>
                      <a:lnTo>
                        <a:pt x="177" y="24"/>
                      </a:lnTo>
                      <a:lnTo>
                        <a:pt x="184" y="31"/>
                      </a:lnTo>
                      <a:lnTo>
                        <a:pt x="191" y="40"/>
                      </a:lnTo>
                      <a:lnTo>
                        <a:pt x="198" y="48"/>
                      </a:lnTo>
                      <a:lnTo>
                        <a:pt x="203" y="56"/>
                      </a:lnTo>
                      <a:lnTo>
                        <a:pt x="208" y="66"/>
                      </a:lnTo>
                      <a:lnTo>
                        <a:pt x="211" y="76"/>
                      </a:lnTo>
                      <a:lnTo>
                        <a:pt x="214" y="86"/>
                      </a:lnTo>
                      <a:lnTo>
                        <a:pt x="215" y="97"/>
                      </a:lnTo>
                      <a:lnTo>
                        <a:pt x="216" y="10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1" name="Freeform 2088">
                  <a:extLst>
                    <a:ext uri="{FF2B5EF4-FFF2-40B4-BE49-F238E27FC236}">
                      <a16:creationId xmlns:a16="http://schemas.microsoft.com/office/drawing/2014/main" id="{85FF794A-EAB1-46EA-BB35-4F23952E7D1A}"/>
                    </a:ext>
                  </a:extLst>
                </p:cNvPr>
                <p:cNvSpPr>
                  <a:spLocks/>
                </p:cNvSpPr>
                <p:nvPr/>
              </p:nvSpPr>
              <p:spPr bwMode="auto">
                <a:xfrm>
                  <a:off x="2096" y="2476"/>
                  <a:ext cx="62" cy="53"/>
                </a:xfrm>
                <a:custGeom>
                  <a:avLst/>
                  <a:gdLst>
                    <a:gd name="T0" fmla="*/ 0 w 933"/>
                    <a:gd name="T1" fmla="*/ 0 h 800"/>
                    <a:gd name="T2" fmla="*/ 0 w 933"/>
                    <a:gd name="T3" fmla="*/ 0 h 800"/>
                    <a:gd name="T4" fmla="*/ 0 w 933"/>
                    <a:gd name="T5" fmla="*/ 0 h 800"/>
                    <a:gd name="T6" fmla="*/ 0 w 933"/>
                    <a:gd name="T7" fmla="*/ 0 h 800"/>
                    <a:gd name="T8" fmla="*/ 0 w 933"/>
                    <a:gd name="T9" fmla="*/ 0 h 800"/>
                    <a:gd name="T10" fmla="*/ 0 w 933"/>
                    <a:gd name="T11" fmla="*/ 0 h 800"/>
                    <a:gd name="T12" fmla="*/ 0 w 933"/>
                    <a:gd name="T13" fmla="*/ 0 h 800"/>
                    <a:gd name="T14" fmla="*/ 0 w 933"/>
                    <a:gd name="T15" fmla="*/ 0 h 800"/>
                    <a:gd name="T16" fmla="*/ 0 w 933"/>
                    <a:gd name="T17" fmla="*/ 0 h 800"/>
                    <a:gd name="T18" fmla="*/ 0 w 933"/>
                    <a:gd name="T19" fmla="*/ 0 h 800"/>
                    <a:gd name="T20" fmla="*/ 0 w 933"/>
                    <a:gd name="T21" fmla="*/ 0 h 800"/>
                    <a:gd name="T22" fmla="*/ 0 w 933"/>
                    <a:gd name="T23" fmla="*/ 0 h 800"/>
                    <a:gd name="T24" fmla="*/ 0 w 933"/>
                    <a:gd name="T25" fmla="*/ 0 h 800"/>
                    <a:gd name="T26" fmla="*/ 0 w 933"/>
                    <a:gd name="T27" fmla="*/ 0 h 800"/>
                    <a:gd name="T28" fmla="*/ 0 w 933"/>
                    <a:gd name="T29" fmla="*/ 0 h 800"/>
                    <a:gd name="T30" fmla="*/ 0 w 933"/>
                    <a:gd name="T31" fmla="*/ 0 h 800"/>
                    <a:gd name="T32" fmla="*/ 0 w 933"/>
                    <a:gd name="T33" fmla="*/ 0 h 800"/>
                    <a:gd name="T34" fmla="*/ 0 w 933"/>
                    <a:gd name="T35" fmla="*/ 0 h 800"/>
                    <a:gd name="T36" fmla="*/ 0 w 933"/>
                    <a:gd name="T37" fmla="*/ 0 h 800"/>
                    <a:gd name="T38" fmla="*/ 0 w 933"/>
                    <a:gd name="T39" fmla="*/ 0 h 800"/>
                    <a:gd name="T40" fmla="*/ 0 w 933"/>
                    <a:gd name="T41" fmla="*/ 0 h 800"/>
                    <a:gd name="T42" fmla="*/ 0 w 933"/>
                    <a:gd name="T43" fmla="*/ 0 h 800"/>
                    <a:gd name="T44" fmla="*/ 0 w 933"/>
                    <a:gd name="T45" fmla="*/ 0 h 800"/>
                    <a:gd name="T46" fmla="*/ 0 w 933"/>
                    <a:gd name="T47" fmla="*/ 0 h 800"/>
                    <a:gd name="T48" fmla="*/ 0 w 933"/>
                    <a:gd name="T49" fmla="*/ 0 h 800"/>
                    <a:gd name="T50" fmla="*/ 0 w 933"/>
                    <a:gd name="T51" fmla="*/ 0 h 800"/>
                    <a:gd name="T52" fmla="*/ 0 w 933"/>
                    <a:gd name="T53" fmla="*/ 0 h 800"/>
                    <a:gd name="T54" fmla="*/ 0 w 933"/>
                    <a:gd name="T55" fmla="*/ 0 h 800"/>
                    <a:gd name="T56" fmla="*/ 0 w 933"/>
                    <a:gd name="T57" fmla="*/ 0 h 800"/>
                    <a:gd name="T58" fmla="*/ 0 w 933"/>
                    <a:gd name="T59" fmla="*/ 0 h 800"/>
                    <a:gd name="T60" fmla="*/ 0 w 933"/>
                    <a:gd name="T61" fmla="*/ 0 h 800"/>
                    <a:gd name="T62" fmla="*/ 0 w 933"/>
                    <a:gd name="T63" fmla="*/ 0 h 800"/>
                    <a:gd name="T64" fmla="*/ 0 w 933"/>
                    <a:gd name="T65" fmla="*/ 0 h 800"/>
                    <a:gd name="T66" fmla="*/ 0 w 933"/>
                    <a:gd name="T67" fmla="*/ 0 h 800"/>
                    <a:gd name="T68" fmla="*/ 0 w 933"/>
                    <a:gd name="T69" fmla="*/ 0 h 800"/>
                    <a:gd name="T70" fmla="*/ 0 w 933"/>
                    <a:gd name="T71" fmla="*/ 0 h 800"/>
                    <a:gd name="T72" fmla="*/ 0 w 933"/>
                    <a:gd name="T73" fmla="*/ 0 h 800"/>
                    <a:gd name="T74" fmla="*/ 0 w 933"/>
                    <a:gd name="T75" fmla="*/ 0 h 800"/>
                    <a:gd name="T76" fmla="*/ 0 w 933"/>
                    <a:gd name="T77" fmla="*/ 0 h 800"/>
                    <a:gd name="T78" fmla="*/ 0 w 933"/>
                    <a:gd name="T79" fmla="*/ 0 h 800"/>
                    <a:gd name="T80" fmla="*/ 0 w 933"/>
                    <a:gd name="T81" fmla="*/ 0 h 800"/>
                    <a:gd name="T82" fmla="*/ 0 w 933"/>
                    <a:gd name="T83" fmla="*/ 0 h 800"/>
                    <a:gd name="T84" fmla="*/ 0 w 933"/>
                    <a:gd name="T85" fmla="*/ 0 h 800"/>
                    <a:gd name="T86" fmla="*/ 0 w 933"/>
                    <a:gd name="T87" fmla="*/ 0 h 800"/>
                    <a:gd name="T88" fmla="*/ 0 w 933"/>
                    <a:gd name="T89" fmla="*/ 0 h 800"/>
                    <a:gd name="T90" fmla="*/ 0 w 933"/>
                    <a:gd name="T91" fmla="*/ 0 h 800"/>
                    <a:gd name="T92" fmla="*/ 0 w 933"/>
                    <a:gd name="T93" fmla="*/ 0 h 800"/>
                    <a:gd name="T94" fmla="*/ 0 w 933"/>
                    <a:gd name="T95" fmla="*/ 0 h 800"/>
                    <a:gd name="T96" fmla="*/ 0 w 933"/>
                    <a:gd name="T97" fmla="*/ 0 h 800"/>
                    <a:gd name="T98" fmla="*/ 0 w 933"/>
                    <a:gd name="T99" fmla="*/ 0 h 800"/>
                    <a:gd name="T100" fmla="*/ 0 w 933"/>
                    <a:gd name="T101" fmla="*/ 0 h 800"/>
                    <a:gd name="T102" fmla="*/ 0 w 933"/>
                    <a:gd name="T103" fmla="*/ 0 h 800"/>
                    <a:gd name="T104" fmla="*/ 0 w 933"/>
                    <a:gd name="T105" fmla="*/ 0 h 800"/>
                    <a:gd name="T106" fmla="*/ 0 w 933"/>
                    <a:gd name="T107" fmla="*/ 0 h 800"/>
                    <a:gd name="T108" fmla="*/ 0 w 933"/>
                    <a:gd name="T109" fmla="*/ 0 h 800"/>
                    <a:gd name="T110" fmla="*/ 0 w 933"/>
                    <a:gd name="T111" fmla="*/ 0 h 800"/>
                    <a:gd name="T112" fmla="*/ 0 w 933"/>
                    <a:gd name="T113" fmla="*/ 0 h 800"/>
                    <a:gd name="T114" fmla="*/ 0 w 933"/>
                    <a:gd name="T115" fmla="*/ 0 h 800"/>
                    <a:gd name="T116" fmla="*/ 0 w 933"/>
                    <a:gd name="T117" fmla="*/ 0 h 800"/>
                    <a:gd name="T118" fmla="*/ 0 w 933"/>
                    <a:gd name="T119" fmla="*/ 0 h 800"/>
                    <a:gd name="T120" fmla="*/ 0 w 933"/>
                    <a:gd name="T121" fmla="*/ 0 h 8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0">
                      <a:moveTo>
                        <a:pt x="858" y="3"/>
                      </a:moveTo>
                      <a:lnTo>
                        <a:pt x="848" y="1"/>
                      </a:lnTo>
                      <a:lnTo>
                        <a:pt x="839" y="0"/>
                      </a:lnTo>
                      <a:lnTo>
                        <a:pt x="828" y="0"/>
                      </a:lnTo>
                      <a:lnTo>
                        <a:pt x="819" y="1"/>
                      </a:lnTo>
                      <a:lnTo>
                        <a:pt x="810" y="3"/>
                      </a:lnTo>
                      <a:lnTo>
                        <a:pt x="800" y="5"/>
                      </a:lnTo>
                      <a:lnTo>
                        <a:pt x="791" y="10"/>
                      </a:lnTo>
                      <a:lnTo>
                        <a:pt x="783" y="14"/>
                      </a:lnTo>
                      <a:lnTo>
                        <a:pt x="774" y="19"/>
                      </a:lnTo>
                      <a:lnTo>
                        <a:pt x="767" y="25"/>
                      </a:lnTo>
                      <a:lnTo>
                        <a:pt x="760" y="31"/>
                      </a:lnTo>
                      <a:lnTo>
                        <a:pt x="754" y="38"/>
                      </a:lnTo>
                      <a:lnTo>
                        <a:pt x="749" y="47"/>
                      </a:lnTo>
                      <a:lnTo>
                        <a:pt x="743" y="56"/>
                      </a:lnTo>
                      <a:lnTo>
                        <a:pt x="739" y="64"/>
                      </a:lnTo>
                      <a:lnTo>
                        <a:pt x="736" y="75"/>
                      </a:lnTo>
                      <a:lnTo>
                        <a:pt x="722" y="124"/>
                      </a:lnTo>
                      <a:lnTo>
                        <a:pt x="705" y="171"/>
                      </a:lnTo>
                      <a:lnTo>
                        <a:pt x="688" y="215"/>
                      </a:lnTo>
                      <a:lnTo>
                        <a:pt x="668" y="256"/>
                      </a:lnTo>
                      <a:lnTo>
                        <a:pt x="647" y="293"/>
                      </a:lnTo>
                      <a:lnTo>
                        <a:pt x="625" y="328"/>
                      </a:lnTo>
                      <a:lnTo>
                        <a:pt x="603" y="360"/>
                      </a:lnTo>
                      <a:lnTo>
                        <a:pt x="579" y="389"/>
                      </a:lnTo>
                      <a:lnTo>
                        <a:pt x="555" y="417"/>
                      </a:lnTo>
                      <a:lnTo>
                        <a:pt x="529" y="441"/>
                      </a:lnTo>
                      <a:lnTo>
                        <a:pt x="505" y="463"/>
                      </a:lnTo>
                      <a:lnTo>
                        <a:pt x="479" y="483"/>
                      </a:lnTo>
                      <a:lnTo>
                        <a:pt x="452" y="502"/>
                      </a:lnTo>
                      <a:lnTo>
                        <a:pt x="426" y="518"/>
                      </a:lnTo>
                      <a:lnTo>
                        <a:pt x="400" y="532"/>
                      </a:lnTo>
                      <a:lnTo>
                        <a:pt x="374" y="545"/>
                      </a:lnTo>
                      <a:lnTo>
                        <a:pt x="348" y="555"/>
                      </a:lnTo>
                      <a:lnTo>
                        <a:pt x="324" y="565"/>
                      </a:lnTo>
                      <a:lnTo>
                        <a:pt x="300" y="573"/>
                      </a:lnTo>
                      <a:lnTo>
                        <a:pt x="276" y="580"/>
                      </a:lnTo>
                      <a:lnTo>
                        <a:pt x="253" y="585"/>
                      </a:lnTo>
                      <a:lnTo>
                        <a:pt x="233" y="591"/>
                      </a:lnTo>
                      <a:lnTo>
                        <a:pt x="212" y="594"/>
                      </a:lnTo>
                      <a:lnTo>
                        <a:pt x="193" y="597"/>
                      </a:lnTo>
                      <a:lnTo>
                        <a:pt x="159" y="600"/>
                      </a:lnTo>
                      <a:lnTo>
                        <a:pt x="133" y="601"/>
                      </a:lnTo>
                      <a:lnTo>
                        <a:pt x="116" y="601"/>
                      </a:lnTo>
                      <a:lnTo>
                        <a:pt x="106" y="601"/>
                      </a:lnTo>
                      <a:lnTo>
                        <a:pt x="107" y="601"/>
                      </a:lnTo>
                      <a:lnTo>
                        <a:pt x="97" y="600"/>
                      </a:lnTo>
                      <a:lnTo>
                        <a:pt x="87" y="601"/>
                      </a:lnTo>
                      <a:lnTo>
                        <a:pt x="77" y="603"/>
                      </a:lnTo>
                      <a:lnTo>
                        <a:pt x="68" y="605"/>
                      </a:lnTo>
                      <a:lnTo>
                        <a:pt x="59" y="609"/>
                      </a:lnTo>
                      <a:lnTo>
                        <a:pt x="51" y="613"/>
                      </a:lnTo>
                      <a:lnTo>
                        <a:pt x="42" y="619"/>
                      </a:lnTo>
                      <a:lnTo>
                        <a:pt x="35" y="625"/>
                      </a:lnTo>
                      <a:lnTo>
                        <a:pt x="28" y="631"/>
                      </a:lnTo>
                      <a:lnTo>
                        <a:pt x="22" y="638"/>
                      </a:lnTo>
                      <a:lnTo>
                        <a:pt x="15" y="646"/>
                      </a:lnTo>
                      <a:lnTo>
                        <a:pt x="11" y="655"/>
                      </a:lnTo>
                      <a:lnTo>
                        <a:pt x="7" y="663"/>
                      </a:lnTo>
                      <a:lnTo>
                        <a:pt x="4" y="672"/>
                      </a:lnTo>
                      <a:lnTo>
                        <a:pt x="1" y="683"/>
                      </a:lnTo>
                      <a:lnTo>
                        <a:pt x="0" y="693"/>
                      </a:lnTo>
                      <a:lnTo>
                        <a:pt x="0" y="703"/>
                      </a:lnTo>
                      <a:lnTo>
                        <a:pt x="1" y="713"/>
                      </a:lnTo>
                      <a:lnTo>
                        <a:pt x="2" y="723"/>
                      </a:lnTo>
                      <a:lnTo>
                        <a:pt x="5" y="732"/>
                      </a:lnTo>
                      <a:lnTo>
                        <a:pt x="8" y="742"/>
                      </a:lnTo>
                      <a:lnTo>
                        <a:pt x="12" y="750"/>
                      </a:lnTo>
                      <a:lnTo>
                        <a:pt x="17" y="758"/>
                      </a:lnTo>
                      <a:lnTo>
                        <a:pt x="24" y="765"/>
                      </a:lnTo>
                      <a:lnTo>
                        <a:pt x="31" y="773"/>
                      </a:lnTo>
                      <a:lnTo>
                        <a:pt x="38" y="779"/>
                      </a:lnTo>
                      <a:lnTo>
                        <a:pt x="45" y="784"/>
                      </a:lnTo>
                      <a:lnTo>
                        <a:pt x="54" y="789"/>
                      </a:lnTo>
                      <a:lnTo>
                        <a:pt x="63" y="793"/>
                      </a:lnTo>
                      <a:lnTo>
                        <a:pt x="72" y="796"/>
                      </a:lnTo>
                      <a:lnTo>
                        <a:pt x="82" y="798"/>
                      </a:lnTo>
                      <a:lnTo>
                        <a:pt x="92" y="799"/>
                      </a:lnTo>
                      <a:lnTo>
                        <a:pt x="100" y="800"/>
                      </a:lnTo>
                      <a:lnTo>
                        <a:pt x="122" y="800"/>
                      </a:lnTo>
                      <a:lnTo>
                        <a:pt x="156" y="799"/>
                      </a:lnTo>
                      <a:lnTo>
                        <a:pt x="199" y="795"/>
                      </a:lnTo>
                      <a:lnTo>
                        <a:pt x="224" y="792"/>
                      </a:lnTo>
                      <a:lnTo>
                        <a:pt x="251" y="788"/>
                      </a:lnTo>
                      <a:lnTo>
                        <a:pt x="280" y="782"/>
                      </a:lnTo>
                      <a:lnTo>
                        <a:pt x="310" y="776"/>
                      </a:lnTo>
                      <a:lnTo>
                        <a:pt x="341" y="766"/>
                      </a:lnTo>
                      <a:lnTo>
                        <a:pt x="374" y="757"/>
                      </a:lnTo>
                      <a:lnTo>
                        <a:pt x="408" y="745"/>
                      </a:lnTo>
                      <a:lnTo>
                        <a:pt x="442" y="731"/>
                      </a:lnTo>
                      <a:lnTo>
                        <a:pt x="478" y="715"/>
                      </a:lnTo>
                      <a:lnTo>
                        <a:pt x="513" y="697"/>
                      </a:lnTo>
                      <a:lnTo>
                        <a:pt x="548" y="676"/>
                      </a:lnTo>
                      <a:lnTo>
                        <a:pt x="583" y="654"/>
                      </a:lnTo>
                      <a:lnTo>
                        <a:pt x="618" y="628"/>
                      </a:lnTo>
                      <a:lnTo>
                        <a:pt x="652" y="599"/>
                      </a:lnTo>
                      <a:lnTo>
                        <a:pt x="687" y="567"/>
                      </a:lnTo>
                      <a:lnTo>
                        <a:pt x="720" y="533"/>
                      </a:lnTo>
                      <a:lnTo>
                        <a:pt x="752" y="494"/>
                      </a:lnTo>
                      <a:lnTo>
                        <a:pt x="783" y="453"/>
                      </a:lnTo>
                      <a:lnTo>
                        <a:pt x="812" y="409"/>
                      </a:lnTo>
                      <a:lnTo>
                        <a:pt x="840" y="360"/>
                      </a:lnTo>
                      <a:lnTo>
                        <a:pt x="865" y="307"/>
                      </a:lnTo>
                      <a:lnTo>
                        <a:pt x="889" y="250"/>
                      </a:lnTo>
                      <a:lnTo>
                        <a:pt x="911" y="190"/>
                      </a:lnTo>
                      <a:lnTo>
                        <a:pt x="930" y="125"/>
                      </a:lnTo>
                      <a:lnTo>
                        <a:pt x="932" y="115"/>
                      </a:lnTo>
                      <a:lnTo>
                        <a:pt x="933" y="106"/>
                      </a:lnTo>
                      <a:lnTo>
                        <a:pt x="933" y="95"/>
                      </a:lnTo>
                      <a:lnTo>
                        <a:pt x="932" y="86"/>
                      </a:lnTo>
                      <a:lnTo>
                        <a:pt x="930" y="77"/>
                      </a:lnTo>
                      <a:lnTo>
                        <a:pt x="927" y="67"/>
                      </a:lnTo>
                      <a:lnTo>
                        <a:pt x="923" y="58"/>
                      </a:lnTo>
                      <a:lnTo>
                        <a:pt x="919" y="50"/>
                      </a:lnTo>
                      <a:lnTo>
                        <a:pt x="914" y="42"/>
                      </a:lnTo>
                      <a:lnTo>
                        <a:pt x="908" y="34"/>
                      </a:lnTo>
                      <a:lnTo>
                        <a:pt x="902" y="27"/>
                      </a:lnTo>
                      <a:lnTo>
                        <a:pt x="894" y="21"/>
                      </a:lnTo>
                      <a:lnTo>
                        <a:pt x="886" y="16"/>
                      </a:lnTo>
                      <a:lnTo>
                        <a:pt x="877" y="11"/>
                      </a:lnTo>
                      <a:lnTo>
                        <a:pt x="869" y="6"/>
                      </a:lnTo>
                      <a:lnTo>
                        <a:pt x="858"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2" name="Freeform 2089">
                  <a:extLst>
                    <a:ext uri="{FF2B5EF4-FFF2-40B4-BE49-F238E27FC236}">
                      <a16:creationId xmlns:a16="http://schemas.microsoft.com/office/drawing/2014/main" id="{B7817664-FD39-4A14-9FB5-193C5ABF524D}"/>
                    </a:ext>
                  </a:extLst>
                </p:cNvPr>
                <p:cNvSpPr>
                  <a:spLocks/>
                </p:cNvSpPr>
                <p:nvPr/>
              </p:nvSpPr>
              <p:spPr bwMode="auto">
                <a:xfrm>
                  <a:off x="2210" y="2448"/>
                  <a:ext cx="34" cy="73"/>
                </a:xfrm>
                <a:custGeom>
                  <a:avLst/>
                  <a:gdLst>
                    <a:gd name="T0" fmla="*/ 0 w 517"/>
                    <a:gd name="T1" fmla="*/ 0 h 1083"/>
                    <a:gd name="T2" fmla="*/ 0 w 517"/>
                    <a:gd name="T3" fmla="*/ 0 h 1083"/>
                    <a:gd name="T4" fmla="*/ 0 w 517"/>
                    <a:gd name="T5" fmla="*/ 0 h 1083"/>
                    <a:gd name="T6" fmla="*/ 0 w 517"/>
                    <a:gd name="T7" fmla="*/ 0 h 1083"/>
                    <a:gd name="T8" fmla="*/ 0 w 517"/>
                    <a:gd name="T9" fmla="*/ 0 h 1083"/>
                    <a:gd name="T10" fmla="*/ 0 w 517"/>
                    <a:gd name="T11" fmla="*/ 0 h 1083"/>
                    <a:gd name="T12" fmla="*/ 0 w 517"/>
                    <a:gd name="T13" fmla="*/ 0 h 1083"/>
                    <a:gd name="T14" fmla="*/ 0 w 517"/>
                    <a:gd name="T15" fmla="*/ 0 h 1083"/>
                    <a:gd name="T16" fmla="*/ 0 w 517"/>
                    <a:gd name="T17" fmla="*/ 0 h 1083"/>
                    <a:gd name="T18" fmla="*/ 0 w 517"/>
                    <a:gd name="T19" fmla="*/ 0 h 1083"/>
                    <a:gd name="T20" fmla="*/ 0 w 517"/>
                    <a:gd name="T21" fmla="*/ 0 h 1083"/>
                    <a:gd name="T22" fmla="*/ 0 w 517"/>
                    <a:gd name="T23" fmla="*/ 0 h 1083"/>
                    <a:gd name="T24" fmla="*/ 0 w 517"/>
                    <a:gd name="T25" fmla="*/ 0 h 1083"/>
                    <a:gd name="T26" fmla="*/ 0 w 517"/>
                    <a:gd name="T27" fmla="*/ 0 h 1083"/>
                    <a:gd name="T28" fmla="*/ 0 w 517"/>
                    <a:gd name="T29" fmla="*/ 0 h 1083"/>
                    <a:gd name="T30" fmla="*/ 0 w 517"/>
                    <a:gd name="T31" fmla="*/ 0 h 1083"/>
                    <a:gd name="T32" fmla="*/ 0 w 517"/>
                    <a:gd name="T33" fmla="*/ 0 h 1083"/>
                    <a:gd name="T34" fmla="*/ 0 w 517"/>
                    <a:gd name="T35" fmla="*/ 0 h 1083"/>
                    <a:gd name="T36" fmla="*/ 0 w 517"/>
                    <a:gd name="T37" fmla="*/ 0 h 1083"/>
                    <a:gd name="T38" fmla="*/ 0 w 517"/>
                    <a:gd name="T39" fmla="*/ 0 h 1083"/>
                    <a:gd name="T40" fmla="*/ 0 w 517"/>
                    <a:gd name="T41" fmla="*/ 0 h 1083"/>
                    <a:gd name="T42" fmla="*/ 0 w 517"/>
                    <a:gd name="T43" fmla="*/ 0 h 1083"/>
                    <a:gd name="T44" fmla="*/ 0 w 517"/>
                    <a:gd name="T45" fmla="*/ 0 h 1083"/>
                    <a:gd name="T46" fmla="*/ 0 w 517"/>
                    <a:gd name="T47" fmla="*/ 0 h 1083"/>
                    <a:gd name="T48" fmla="*/ 0 w 517"/>
                    <a:gd name="T49" fmla="*/ 0 h 1083"/>
                    <a:gd name="T50" fmla="*/ 0 w 517"/>
                    <a:gd name="T51" fmla="*/ 0 h 1083"/>
                    <a:gd name="T52" fmla="*/ 0 w 517"/>
                    <a:gd name="T53" fmla="*/ 0 h 1083"/>
                    <a:gd name="T54" fmla="*/ 0 w 517"/>
                    <a:gd name="T55" fmla="*/ 0 h 1083"/>
                    <a:gd name="T56" fmla="*/ 0 w 517"/>
                    <a:gd name="T57" fmla="*/ 0 h 1083"/>
                    <a:gd name="T58" fmla="*/ 0 w 517"/>
                    <a:gd name="T59" fmla="*/ 0 h 1083"/>
                    <a:gd name="T60" fmla="*/ 0 w 517"/>
                    <a:gd name="T61" fmla="*/ 0 h 1083"/>
                    <a:gd name="T62" fmla="*/ 0 w 517"/>
                    <a:gd name="T63" fmla="*/ 0 h 1083"/>
                    <a:gd name="T64" fmla="*/ 0 w 517"/>
                    <a:gd name="T65" fmla="*/ 0 h 1083"/>
                    <a:gd name="T66" fmla="*/ 0 w 517"/>
                    <a:gd name="T67" fmla="*/ 0 h 1083"/>
                    <a:gd name="T68" fmla="*/ 0 w 517"/>
                    <a:gd name="T69" fmla="*/ 0 h 1083"/>
                    <a:gd name="T70" fmla="*/ 0 w 517"/>
                    <a:gd name="T71" fmla="*/ 0 h 1083"/>
                    <a:gd name="T72" fmla="*/ 0 w 517"/>
                    <a:gd name="T73" fmla="*/ 0 h 1083"/>
                    <a:gd name="T74" fmla="*/ 0 w 517"/>
                    <a:gd name="T75" fmla="*/ 0 h 1083"/>
                    <a:gd name="T76" fmla="*/ 0 w 517"/>
                    <a:gd name="T77" fmla="*/ 0 h 1083"/>
                    <a:gd name="T78" fmla="*/ 0 w 517"/>
                    <a:gd name="T79" fmla="*/ 0 h 1083"/>
                    <a:gd name="T80" fmla="*/ 0 w 517"/>
                    <a:gd name="T81" fmla="*/ 0 h 1083"/>
                    <a:gd name="T82" fmla="*/ 0 w 517"/>
                    <a:gd name="T83" fmla="*/ 0 h 1083"/>
                    <a:gd name="T84" fmla="*/ 0 w 517"/>
                    <a:gd name="T85" fmla="*/ 0 h 1083"/>
                    <a:gd name="T86" fmla="*/ 0 w 517"/>
                    <a:gd name="T87" fmla="*/ 0 h 1083"/>
                    <a:gd name="T88" fmla="*/ 0 w 517"/>
                    <a:gd name="T89" fmla="*/ 0 h 1083"/>
                    <a:gd name="T90" fmla="*/ 0 w 517"/>
                    <a:gd name="T91" fmla="*/ 0 h 1083"/>
                    <a:gd name="T92" fmla="*/ 0 w 517"/>
                    <a:gd name="T93" fmla="*/ 0 h 1083"/>
                    <a:gd name="T94" fmla="*/ 0 w 517"/>
                    <a:gd name="T95" fmla="*/ 0 h 1083"/>
                    <a:gd name="T96" fmla="*/ 0 w 517"/>
                    <a:gd name="T97" fmla="*/ 0 h 1083"/>
                    <a:gd name="T98" fmla="*/ 0 w 517"/>
                    <a:gd name="T99" fmla="*/ 0 h 1083"/>
                    <a:gd name="T100" fmla="*/ 0 w 517"/>
                    <a:gd name="T101" fmla="*/ 0 h 1083"/>
                    <a:gd name="T102" fmla="*/ 0 w 517"/>
                    <a:gd name="T103" fmla="*/ 0 h 1083"/>
                    <a:gd name="T104" fmla="*/ 0 w 517"/>
                    <a:gd name="T105" fmla="*/ 0 h 1083"/>
                    <a:gd name="T106" fmla="*/ 0 w 517"/>
                    <a:gd name="T107" fmla="*/ 0 h 1083"/>
                    <a:gd name="T108" fmla="*/ 0 w 517"/>
                    <a:gd name="T109" fmla="*/ 0 h 1083"/>
                    <a:gd name="T110" fmla="*/ 0 w 517"/>
                    <a:gd name="T111" fmla="*/ 0 h 1083"/>
                    <a:gd name="T112" fmla="*/ 0 w 517"/>
                    <a:gd name="T113" fmla="*/ 0 h 1083"/>
                    <a:gd name="T114" fmla="*/ 0 w 517"/>
                    <a:gd name="T115" fmla="*/ 0 h 1083"/>
                    <a:gd name="T116" fmla="*/ 0 w 517"/>
                    <a:gd name="T117" fmla="*/ 0 h 1083"/>
                    <a:gd name="T118" fmla="*/ 0 w 517"/>
                    <a:gd name="T119" fmla="*/ 0 h 1083"/>
                    <a:gd name="T120" fmla="*/ 0 w 517"/>
                    <a:gd name="T121" fmla="*/ 0 h 10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3">
                      <a:moveTo>
                        <a:pt x="459" y="68"/>
                      </a:moveTo>
                      <a:lnTo>
                        <a:pt x="455" y="59"/>
                      </a:lnTo>
                      <a:lnTo>
                        <a:pt x="451" y="50"/>
                      </a:lnTo>
                      <a:lnTo>
                        <a:pt x="446" y="41"/>
                      </a:lnTo>
                      <a:lnTo>
                        <a:pt x="440" y="34"/>
                      </a:lnTo>
                      <a:lnTo>
                        <a:pt x="433" y="27"/>
                      </a:lnTo>
                      <a:lnTo>
                        <a:pt x="425" y="21"/>
                      </a:lnTo>
                      <a:lnTo>
                        <a:pt x="418" y="15"/>
                      </a:lnTo>
                      <a:lnTo>
                        <a:pt x="410" y="10"/>
                      </a:lnTo>
                      <a:lnTo>
                        <a:pt x="401" y="6"/>
                      </a:lnTo>
                      <a:lnTo>
                        <a:pt x="391" y="3"/>
                      </a:lnTo>
                      <a:lnTo>
                        <a:pt x="382" y="1"/>
                      </a:lnTo>
                      <a:lnTo>
                        <a:pt x="373" y="0"/>
                      </a:lnTo>
                      <a:lnTo>
                        <a:pt x="363" y="0"/>
                      </a:lnTo>
                      <a:lnTo>
                        <a:pt x="353" y="0"/>
                      </a:lnTo>
                      <a:lnTo>
                        <a:pt x="344" y="2"/>
                      </a:lnTo>
                      <a:lnTo>
                        <a:pt x="333" y="5"/>
                      </a:lnTo>
                      <a:lnTo>
                        <a:pt x="324" y="8"/>
                      </a:lnTo>
                      <a:lnTo>
                        <a:pt x="315" y="13"/>
                      </a:lnTo>
                      <a:lnTo>
                        <a:pt x="306" y="18"/>
                      </a:lnTo>
                      <a:lnTo>
                        <a:pt x="299" y="25"/>
                      </a:lnTo>
                      <a:lnTo>
                        <a:pt x="292" y="31"/>
                      </a:lnTo>
                      <a:lnTo>
                        <a:pt x="286" y="38"/>
                      </a:lnTo>
                      <a:lnTo>
                        <a:pt x="280" y="46"/>
                      </a:lnTo>
                      <a:lnTo>
                        <a:pt x="275" y="55"/>
                      </a:lnTo>
                      <a:lnTo>
                        <a:pt x="271" y="63"/>
                      </a:lnTo>
                      <a:lnTo>
                        <a:pt x="268" y="72"/>
                      </a:lnTo>
                      <a:lnTo>
                        <a:pt x="266" y="82"/>
                      </a:lnTo>
                      <a:lnTo>
                        <a:pt x="265" y="92"/>
                      </a:lnTo>
                      <a:lnTo>
                        <a:pt x="265" y="101"/>
                      </a:lnTo>
                      <a:lnTo>
                        <a:pt x="265" y="112"/>
                      </a:lnTo>
                      <a:lnTo>
                        <a:pt x="267" y="121"/>
                      </a:lnTo>
                      <a:lnTo>
                        <a:pt x="269" y="131"/>
                      </a:lnTo>
                      <a:lnTo>
                        <a:pt x="285" y="181"/>
                      </a:lnTo>
                      <a:lnTo>
                        <a:pt x="297" y="228"/>
                      </a:lnTo>
                      <a:lnTo>
                        <a:pt x="305" y="275"/>
                      </a:lnTo>
                      <a:lnTo>
                        <a:pt x="313" y="319"/>
                      </a:lnTo>
                      <a:lnTo>
                        <a:pt x="316" y="362"/>
                      </a:lnTo>
                      <a:lnTo>
                        <a:pt x="318" y="402"/>
                      </a:lnTo>
                      <a:lnTo>
                        <a:pt x="317" y="440"/>
                      </a:lnTo>
                      <a:lnTo>
                        <a:pt x="314" y="478"/>
                      </a:lnTo>
                      <a:lnTo>
                        <a:pt x="309" y="513"/>
                      </a:lnTo>
                      <a:lnTo>
                        <a:pt x="301" y="547"/>
                      </a:lnTo>
                      <a:lnTo>
                        <a:pt x="293" y="579"/>
                      </a:lnTo>
                      <a:lnTo>
                        <a:pt x="284" y="609"/>
                      </a:lnTo>
                      <a:lnTo>
                        <a:pt x="273" y="638"/>
                      </a:lnTo>
                      <a:lnTo>
                        <a:pt x="261" y="665"/>
                      </a:lnTo>
                      <a:lnTo>
                        <a:pt x="248" y="690"/>
                      </a:lnTo>
                      <a:lnTo>
                        <a:pt x="234" y="713"/>
                      </a:lnTo>
                      <a:lnTo>
                        <a:pt x="221" y="735"/>
                      </a:lnTo>
                      <a:lnTo>
                        <a:pt x="205" y="756"/>
                      </a:lnTo>
                      <a:lnTo>
                        <a:pt x="191" y="775"/>
                      </a:lnTo>
                      <a:lnTo>
                        <a:pt x="176" y="793"/>
                      </a:lnTo>
                      <a:lnTo>
                        <a:pt x="161" y="808"/>
                      </a:lnTo>
                      <a:lnTo>
                        <a:pt x="146" y="824"/>
                      </a:lnTo>
                      <a:lnTo>
                        <a:pt x="133" y="837"/>
                      </a:lnTo>
                      <a:lnTo>
                        <a:pt x="119" y="849"/>
                      </a:lnTo>
                      <a:lnTo>
                        <a:pt x="94" y="868"/>
                      </a:lnTo>
                      <a:lnTo>
                        <a:pt x="74" y="883"/>
                      </a:lnTo>
                      <a:lnTo>
                        <a:pt x="60" y="891"/>
                      </a:lnTo>
                      <a:lnTo>
                        <a:pt x="53" y="895"/>
                      </a:lnTo>
                      <a:lnTo>
                        <a:pt x="45" y="900"/>
                      </a:lnTo>
                      <a:lnTo>
                        <a:pt x="37" y="907"/>
                      </a:lnTo>
                      <a:lnTo>
                        <a:pt x="29" y="913"/>
                      </a:lnTo>
                      <a:lnTo>
                        <a:pt x="23" y="920"/>
                      </a:lnTo>
                      <a:lnTo>
                        <a:pt x="17" y="928"/>
                      </a:lnTo>
                      <a:lnTo>
                        <a:pt x="12" y="937"/>
                      </a:lnTo>
                      <a:lnTo>
                        <a:pt x="8" y="945"/>
                      </a:lnTo>
                      <a:lnTo>
                        <a:pt x="5" y="954"/>
                      </a:lnTo>
                      <a:lnTo>
                        <a:pt x="2" y="963"/>
                      </a:lnTo>
                      <a:lnTo>
                        <a:pt x="1" y="973"/>
                      </a:lnTo>
                      <a:lnTo>
                        <a:pt x="0" y="983"/>
                      </a:lnTo>
                      <a:lnTo>
                        <a:pt x="0" y="992"/>
                      </a:lnTo>
                      <a:lnTo>
                        <a:pt x="2" y="1002"/>
                      </a:lnTo>
                      <a:lnTo>
                        <a:pt x="5" y="1012"/>
                      </a:lnTo>
                      <a:lnTo>
                        <a:pt x="8" y="1021"/>
                      </a:lnTo>
                      <a:lnTo>
                        <a:pt x="12" y="1031"/>
                      </a:lnTo>
                      <a:lnTo>
                        <a:pt x="17" y="1039"/>
                      </a:lnTo>
                      <a:lnTo>
                        <a:pt x="23" y="1047"/>
                      </a:lnTo>
                      <a:lnTo>
                        <a:pt x="29" y="1054"/>
                      </a:lnTo>
                      <a:lnTo>
                        <a:pt x="37" y="1061"/>
                      </a:lnTo>
                      <a:lnTo>
                        <a:pt x="45" y="1067"/>
                      </a:lnTo>
                      <a:lnTo>
                        <a:pt x="53" y="1072"/>
                      </a:lnTo>
                      <a:lnTo>
                        <a:pt x="61" y="1076"/>
                      </a:lnTo>
                      <a:lnTo>
                        <a:pt x="71" y="1079"/>
                      </a:lnTo>
                      <a:lnTo>
                        <a:pt x="80" y="1081"/>
                      </a:lnTo>
                      <a:lnTo>
                        <a:pt x="89" y="1083"/>
                      </a:lnTo>
                      <a:lnTo>
                        <a:pt x="100" y="1083"/>
                      </a:lnTo>
                      <a:lnTo>
                        <a:pt x="109" y="1083"/>
                      </a:lnTo>
                      <a:lnTo>
                        <a:pt x="118" y="1082"/>
                      </a:lnTo>
                      <a:lnTo>
                        <a:pt x="129" y="1079"/>
                      </a:lnTo>
                      <a:lnTo>
                        <a:pt x="138" y="1076"/>
                      </a:lnTo>
                      <a:lnTo>
                        <a:pt x="147" y="1072"/>
                      </a:lnTo>
                      <a:lnTo>
                        <a:pt x="153" y="1068"/>
                      </a:lnTo>
                      <a:lnTo>
                        <a:pt x="171" y="1057"/>
                      </a:lnTo>
                      <a:lnTo>
                        <a:pt x="198" y="1039"/>
                      </a:lnTo>
                      <a:lnTo>
                        <a:pt x="231" y="1013"/>
                      </a:lnTo>
                      <a:lnTo>
                        <a:pt x="250" y="998"/>
                      </a:lnTo>
                      <a:lnTo>
                        <a:pt x="268" y="980"/>
                      </a:lnTo>
                      <a:lnTo>
                        <a:pt x="289" y="960"/>
                      </a:lnTo>
                      <a:lnTo>
                        <a:pt x="310" y="940"/>
                      </a:lnTo>
                      <a:lnTo>
                        <a:pt x="330" y="916"/>
                      </a:lnTo>
                      <a:lnTo>
                        <a:pt x="351" y="891"/>
                      </a:lnTo>
                      <a:lnTo>
                        <a:pt x="372" y="863"/>
                      </a:lnTo>
                      <a:lnTo>
                        <a:pt x="392" y="834"/>
                      </a:lnTo>
                      <a:lnTo>
                        <a:pt x="412" y="802"/>
                      </a:lnTo>
                      <a:lnTo>
                        <a:pt x="431" y="769"/>
                      </a:lnTo>
                      <a:lnTo>
                        <a:pt x="448" y="733"/>
                      </a:lnTo>
                      <a:lnTo>
                        <a:pt x="464" y="696"/>
                      </a:lnTo>
                      <a:lnTo>
                        <a:pt x="478" y="655"/>
                      </a:lnTo>
                      <a:lnTo>
                        <a:pt x="491" y="613"/>
                      </a:lnTo>
                      <a:lnTo>
                        <a:pt x="502" y="570"/>
                      </a:lnTo>
                      <a:lnTo>
                        <a:pt x="509" y="523"/>
                      </a:lnTo>
                      <a:lnTo>
                        <a:pt x="514" y="473"/>
                      </a:lnTo>
                      <a:lnTo>
                        <a:pt x="517" y="423"/>
                      </a:lnTo>
                      <a:lnTo>
                        <a:pt x="516" y="370"/>
                      </a:lnTo>
                      <a:lnTo>
                        <a:pt x="513" y="314"/>
                      </a:lnTo>
                      <a:lnTo>
                        <a:pt x="506" y="256"/>
                      </a:lnTo>
                      <a:lnTo>
                        <a:pt x="495" y="196"/>
                      </a:lnTo>
                      <a:lnTo>
                        <a:pt x="479" y="133"/>
                      </a:lnTo>
                      <a:lnTo>
                        <a:pt x="459" y="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3" name="Freeform 2090">
                  <a:extLst>
                    <a:ext uri="{FF2B5EF4-FFF2-40B4-BE49-F238E27FC236}">
                      <a16:creationId xmlns:a16="http://schemas.microsoft.com/office/drawing/2014/main" id="{4EED599D-4E97-4046-8058-408EF4E9AEF6}"/>
                    </a:ext>
                  </a:extLst>
                </p:cNvPr>
                <p:cNvSpPr>
                  <a:spLocks/>
                </p:cNvSpPr>
                <p:nvPr/>
              </p:nvSpPr>
              <p:spPr bwMode="auto">
                <a:xfrm>
                  <a:off x="2038" y="2546"/>
                  <a:ext cx="55" cy="23"/>
                </a:xfrm>
                <a:custGeom>
                  <a:avLst/>
                  <a:gdLst>
                    <a:gd name="T0" fmla="*/ 0 w 821"/>
                    <a:gd name="T1" fmla="*/ 0 h 347"/>
                    <a:gd name="T2" fmla="*/ 0 w 821"/>
                    <a:gd name="T3" fmla="*/ 0 h 347"/>
                    <a:gd name="T4" fmla="*/ 0 w 821"/>
                    <a:gd name="T5" fmla="*/ 0 h 347"/>
                    <a:gd name="T6" fmla="*/ 0 w 821"/>
                    <a:gd name="T7" fmla="*/ 0 h 347"/>
                    <a:gd name="T8" fmla="*/ 0 w 821"/>
                    <a:gd name="T9" fmla="*/ 0 h 347"/>
                    <a:gd name="T10" fmla="*/ 0 w 821"/>
                    <a:gd name="T11" fmla="*/ 0 h 347"/>
                    <a:gd name="T12" fmla="*/ 0 w 821"/>
                    <a:gd name="T13" fmla="*/ 0 h 347"/>
                    <a:gd name="T14" fmla="*/ 0 w 821"/>
                    <a:gd name="T15" fmla="*/ 0 h 347"/>
                    <a:gd name="T16" fmla="*/ 0 w 821"/>
                    <a:gd name="T17" fmla="*/ 0 h 347"/>
                    <a:gd name="T18" fmla="*/ 0 w 821"/>
                    <a:gd name="T19" fmla="*/ 0 h 347"/>
                    <a:gd name="T20" fmla="*/ 0 w 821"/>
                    <a:gd name="T21" fmla="*/ 0 h 347"/>
                    <a:gd name="T22" fmla="*/ 0 w 821"/>
                    <a:gd name="T23" fmla="*/ 0 h 347"/>
                    <a:gd name="T24" fmla="*/ 0 w 821"/>
                    <a:gd name="T25" fmla="*/ 0 h 347"/>
                    <a:gd name="T26" fmla="*/ 0 w 821"/>
                    <a:gd name="T27" fmla="*/ 0 h 347"/>
                    <a:gd name="T28" fmla="*/ 0 w 821"/>
                    <a:gd name="T29" fmla="*/ 0 h 347"/>
                    <a:gd name="T30" fmla="*/ 0 w 821"/>
                    <a:gd name="T31" fmla="*/ 0 h 347"/>
                    <a:gd name="T32" fmla="*/ 0 w 821"/>
                    <a:gd name="T33" fmla="*/ 0 h 347"/>
                    <a:gd name="T34" fmla="*/ 0 w 821"/>
                    <a:gd name="T35" fmla="*/ 0 h 347"/>
                    <a:gd name="T36" fmla="*/ 0 w 821"/>
                    <a:gd name="T37" fmla="*/ 0 h 347"/>
                    <a:gd name="T38" fmla="*/ 0 w 821"/>
                    <a:gd name="T39" fmla="*/ 0 h 347"/>
                    <a:gd name="T40" fmla="*/ 0 w 821"/>
                    <a:gd name="T41" fmla="*/ 0 h 347"/>
                    <a:gd name="T42" fmla="*/ 0 w 821"/>
                    <a:gd name="T43" fmla="*/ 0 h 347"/>
                    <a:gd name="T44" fmla="*/ 0 w 821"/>
                    <a:gd name="T45" fmla="*/ 0 h 347"/>
                    <a:gd name="T46" fmla="*/ 0 w 821"/>
                    <a:gd name="T47" fmla="*/ 0 h 347"/>
                    <a:gd name="T48" fmla="*/ 0 w 821"/>
                    <a:gd name="T49" fmla="*/ 0 h 347"/>
                    <a:gd name="T50" fmla="*/ 0 w 821"/>
                    <a:gd name="T51" fmla="*/ 0 h 347"/>
                    <a:gd name="T52" fmla="*/ 0 w 821"/>
                    <a:gd name="T53" fmla="*/ 0 h 347"/>
                    <a:gd name="T54" fmla="*/ 0 w 821"/>
                    <a:gd name="T55" fmla="*/ 0 h 347"/>
                    <a:gd name="T56" fmla="*/ 0 w 821"/>
                    <a:gd name="T57" fmla="*/ 0 h 347"/>
                    <a:gd name="T58" fmla="*/ 0 w 821"/>
                    <a:gd name="T59" fmla="*/ 0 h 347"/>
                    <a:gd name="T60" fmla="*/ 0 w 821"/>
                    <a:gd name="T61" fmla="*/ 0 h 347"/>
                    <a:gd name="T62" fmla="*/ 0 w 821"/>
                    <a:gd name="T63" fmla="*/ 0 h 347"/>
                    <a:gd name="T64" fmla="*/ 0 w 821"/>
                    <a:gd name="T65" fmla="*/ 0 h 347"/>
                    <a:gd name="T66" fmla="*/ 0 w 821"/>
                    <a:gd name="T67" fmla="*/ 0 h 347"/>
                    <a:gd name="T68" fmla="*/ 0 w 821"/>
                    <a:gd name="T69" fmla="*/ 0 h 347"/>
                    <a:gd name="T70" fmla="*/ 0 w 821"/>
                    <a:gd name="T71" fmla="*/ 0 h 347"/>
                    <a:gd name="T72" fmla="*/ 0 w 821"/>
                    <a:gd name="T73" fmla="*/ 0 h 347"/>
                    <a:gd name="T74" fmla="*/ 0 w 821"/>
                    <a:gd name="T75" fmla="*/ 0 h 347"/>
                    <a:gd name="T76" fmla="*/ 0 w 821"/>
                    <a:gd name="T77" fmla="*/ 0 h 347"/>
                    <a:gd name="T78" fmla="*/ 0 w 821"/>
                    <a:gd name="T79" fmla="*/ 0 h 347"/>
                    <a:gd name="T80" fmla="*/ 0 w 821"/>
                    <a:gd name="T81" fmla="*/ 0 h 347"/>
                    <a:gd name="T82" fmla="*/ 0 w 821"/>
                    <a:gd name="T83" fmla="*/ 0 h 347"/>
                    <a:gd name="T84" fmla="*/ 0 w 821"/>
                    <a:gd name="T85" fmla="*/ 0 h 347"/>
                    <a:gd name="T86" fmla="*/ 0 w 821"/>
                    <a:gd name="T87" fmla="*/ 0 h 347"/>
                    <a:gd name="T88" fmla="*/ 0 w 821"/>
                    <a:gd name="T89" fmla="*/ 0 h 347"/>
                    <a:gd name="T90" fmla="*/ 0 w 821"/>
                    <a:gd name="T91" fmla="*/ 0 h 347"/>
                    <a:gd name="T92" fmla="*/ 0 w 821"/>
                    <a:gd name="T93" fmla="*/ 0 h 347"/>
                    <a:gd name="T94" fmla="*/ 0 w 821"/>
                    <a:gd name="T95" fmla="*/ 0 h 347"/>
                    <a:gd name="T96" fmla="*/ 0 w 821"/>
                    <a:gd name="T97" fmla="*/ 0 h 347"/>
                    <a:gd name="T98" fmla="*/ 0 w 821"/>
                    <a:gd name="T99" fmla="*/ 0 h 347"/>
                    <a:gd name="T100" fmla="*/ 0 w 821"/>
                    <a:gd name="T101" fmla="*/ 0 h 347"/>
                    <a:gd name="T102" fmla="*/ 0 w 821"/>
                    <a:gd name="T103" fmla="*/ 0 h 347"/>
                    <a:gd name="T104" fmla="*/ 0 w 821"/>
                    <a:gd name="T105" fmla="*/ 0 h 347"/>
                    <a:gd name="T106" fmla="*/ 0 w 821"/>
                    <a:gd name="T107" fmla="*/ 0 h 347"/>
                    <a:gd name="T108" fmla="*/ 0 w 821"/>
                    <a:gd name="T109" fmla="*/ 0 h 347"/>
                    <a:gd name="T110" fmla="*/ 0 w 821"/>
                    <a:gd name="T111" fmla="*/ 0 h 347"/>
                    <a:gd name="T112" fmla="*/ 0 w 821"/>
                    <a:gd name="T113" fmla="*/ 0 h 347"/>
                    <a:gd name="T114" fmla="*/ 0 w 821"/>
                    <a:gd name="T115" fmla="*/ 0 h 347"/>
                    <a:gd name="T116" fmla="*/ 0 w 821"/>
                    <a:gd name="T117" fmla="*/ 0 h 347"/>
                    <a:gd name="T118" fmla="*/ 0 w 821"/>
                    <a:gd name="T119" fmla="*/ 0 h 347"/>
                    <a:gd name="T120" fmla="*/ 0 w 821"/>
                    <a:gd name="T121" fmla="*/ 0 h 347"/>
                    <a:gd name="T122" fmla="*/ 0 w 821"/>
                    <a:gd name="T123" fmla="*/ 0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7">
                      <a:moveTo>
                        <a:pt x="659" y="22"/>
                      </a:moveTo>
                      <a:lnTo>
                        <a:pt x="632" y="42"/>
                      </a:lnTo>
                      <a:lnTo>
                        <a:pt x="606" y="60"/>
                      </a:lnTo>
                      <a:lnTo>
                        <a:pt x="581" y="76"/>
                      </a:lnTo>
                      <a:lnTo>
                        <a:pt x="556" y="91"/>
                      </a:lnTo>
                      <a:lnTo>
                        <a:pt x="531" y="103"/>
                      </a:lnTo>
                      <a:lnTo>
                        <a:pt x="507" y="114"/>
                      </a:lnTo>
                      <a:lnTo>
                        <a:pt x="485" y="123"/>
                      </a:lnTo>
                      <a:lnTo>
                        <a:pt x="463" y="131"/>
                      </a:lnTo>
                      <a:lnTo>
                        <a:pt x="441" y="136"/>
                      </a:lnTo>
                      <a:lnTo>
                        <a:pt x="421" y="142"/>
                      </a:lnTo>
                      <a:lnTo>
                        <a:pt x="401" y="145"/>
                      </a:lnTo>
                      <a:lnTo>
                        <a:pt x="381" y="148"/>
                      </a:lnTo>
                      <a:lnTo>
                        <a:pt x="363" y="149"/>
                      </a:lnTo>
                      <a:lnTo>
                        <a:pt x="345" y="149"/>
                      </a:lnTo>
                      <a:lnTo>
                        <a:pt x="327" y="148"/>
                      </a:lnTo>
                      <a:lnTo>
                        <a:pt x="312" y="147"/>
                      </a:lnTo>
                      <a:lnTo>
                        <a:pt x="296" y="144"/>
                      </a:lnTo>
                      <a:lnTo>
                        <a:pt x="282" y="142"/>
                      </a:lnTo>
                      <a:lnTo>
                        <a:pt x="267" y="137"/>
                      </a:lnTo>
                      <a:lnTo>
                        <a:pt x="255" y="134"/>
                      </a:lnTo>
                      <a:lnTo>
                        <a:pt x="231" y="125"/>
                      </a:lnTo>
                      <a:lnTo>
                        <a:pt x="212" y="116"/>
                      </a:lnTo>
                      <a:lnTo>
                        <a:pt x="195" y="106"/>
                      </a:lnTo>
                      <a:lnTo>
                        <a:pt x="182" y="98"/>
                      </a:lnTo>
                      <a:lnTo>
                        <a:pt x="172" y="91"/>
                      </a:lnTo>
                      <a:lnTo>
                        <a:pt x="167" y="86"/>
                      </a:lnTo>
                      <a:lnTo>
                        <a:pt x="168" y="87"/>
                      </a:lnTo>
                      <a:lnTo>
                        <a:pt x="160" y="81"/>
                      </a:lnTo>
                      <a:lnTo>
                        <a:pt x="152" y="74"/>
                      </a:lnTo>
                      <a:lnTo>
                        <a:pt x="142" y="70"/>
                      </a:lnTo>
                      <a:lnTo>
                        <a:pt x="134" y="66"/>
                      </a:lnTo>
                      <a:lnTo>
                        <a:pt x="125" y="63"/>
                      </a:lnTo>
                      <a:lnTo>
                        <a:pt x="115" y="62"/>
                      </a:lnTo>
                      <a:lnTo>
                        <a:pt x="105" y="61"/>
                      </a:lnTo>
                      <a:lnTo>
                        <a:pt x="96" y="61"/>
                      </a:lnTo>
                      <a:lnTo>
                        <a:pt x="87" y="61"/>
                      </a:lnTo>
                      <a:lnTo>
                        <a:pt x="77" y="63"/>
                      </a:lnTo>
                      <a:lnTo>
                        <a:pt x="68" y="66"/>
                      </a:lnTo>
                      <a:lnTo>
                        <a:pt x="59" y="69"/>
                      </a:lnTo>
                      <a:lnTo>
                        <a:pt x="50" y="73"/>
                      </a:lnTo>
                      <a:lnTo>
                        <a:pt x="42" y="78"/>
                      </a:lnTo>
                      <a:lnTo>
                        <a:pt x="34" y="86"/>
                      </a:lnTo>
                      <a:lnTo>
                        <a:pt x="27" y="92"/>
                      </a:lnTo>
                      <a:lnTo>
                        <a:pt x="20" y="100"/>
                      </a:lnTo>
                      <a:lnTo>
                        <a:pt x="14" y="108"/>
                      </a:lnTo>
                      <a:lnTo>
                        <a:pt x="10" y="117"/>
                      </a:lnTo>
                      <a:lnTo>
                        <a:pt x="6" y="126"/>
                      </a:lnTo>
                      <a:lnTo>
                        <a:pt x="3" y="135"/>
                      </a:lnTo>
                      <a:lnTo>
                        <a:pt x="1" y="145"/>
                      </a:lnTo>
                      <a:lnTo>
                        <a:pt x="0" y="154"/>
                      </a:lnTo>
                      <a:lnTo>
                        <a:pt x="0" y="164"/>
                      </a:lnTo>
                      <a:lnTo>
                        <a:pt x="1" y="174"/>
                      </a:lnTo>
                      <a:lnTo>
                        <a:pt x="3" y="183"/>
                      </a:lnTo>
                      <a:lnTo>
                        <a:pt x="5" y="192"/>
                      </a:lnTo>
                      <a:lnTo>
                        <a:pt x="9" y="202"/>
                      </a:lnTo>
                      <a:lnTo>
                        <a:pt x="13" y="210"/>
                      </a:lnTo>
                      <a:lnTo>
                        <a:pt x="18" y="218"/>
                      </a:lnTo>
                      <a:lnTo>
                        <a:pt x="24" y="226"/>
                      </a:lnTo>
                      <a:lnTo>
                        <a:pt x="32" y="234"/>
                      </a:lnTo>
                      <a:lnTo>
                        <a:pt x="43" y="243"/>
                      </a:lnTo>
                      <a:lnTo>
                        <a:pt x="54" y="252"/>
                      </a:lnTo>
                      <a:lnTo>
                        <a:pt x="67" y="261"/>
                      </a:lnTo>
                      <a:lnTo>
                        <a:pt x="81" y="271"/>
                      </a:lnTo>
                      <a:lnTo>
                        <a:pt x="96" y="280"/>
                      </a:lnTo>
                      <a:lnTo>
                        <a:pt x="111" y="289"/>
                      </a:lnTo>
                      <a:lnTo>
                        <a:pt x="129" y="298"/>
                      </a:lnTo>
                      <a:lnTo>
                        <a:pt x="146" y="306"/>
                      </a:lnTo>
                      <a:lnTo>
                        <a:pt x="165" y="313"/>
                      </a:lnTo>
                      <a:lnTo>
                        <a:pt x="185" y="320"/>
                      </a:lnTo>
                      <a:lnTo>
                        <a:pt x="204" y="327"/>
                      </a:lnTo>
                      <a:lnTo>
                        <a:pt x="226" y="333"/>
                      </a:lnTo>
                      <a:lnTo>
                        <a:pt x="248" y="337"/>
                      </a:lnTo>
                      <a:lnTo>
                        <a:pt x="271" y="341"/>
                      </a:lnTo>
                      <a:lnTo>
                        <a:pt x="294" y="344"/>
                      </a:lnTo>
                      <a:lnTo>
                        <a:pt x="318" y="346"/>
                      </a:lnTo>
                      <a:lnTo>
                        <a:pt x="343" y="347"/>
                      </a:lnTo>
                      <a:lnTo>
                        <a:pt x="369" y="347"/>
                      </a:lnTo>
                      <a:lnTo>
                        <a:pt x="395" y="345"/>
                      </a:lnTo>
                      <a:lnTo>
                        <a:pt x="422" y="342"/>
                      </a:lnTo>
                      <a:lnTo>
                        <a:pt x="449" y="338"/>
                      </a:lnTo>
                      <a:lnTo>
                        <a:pt x="477" y="333"/>
                      </a:lnTo>
                      <a:lnTo>
                        <a:pt x="505" y="326"/>
                      </a:lnTo>
                      <a:lnTo>
                        <a:pt x="535" y="316"/>
                      </a:lnTo>
                      <a:lnTo>
                        <a:pt x="564" y="306"/>
                      </a:lnTo>
                      <a:lnTo>
                        <a:pt x="594" y="294"/>
                      </a:lnTo>
                      <a:lnTo>
                        <a:pt x="625" y="279"/>
                      </a:lnTo>
                      <a:lnTo>
                        <a:pt x="655" y="264"/>
                      </a:lnTo>
                      <a:lnTo>
                        <a:pt x="687" y="245"/>
                      </a:lnTo>
                      <a:lnTo>
                        <a:pt x="718" y="225"/>
                      </a:lnTo>
                      <a:lnTo>
                        <a:pt x="750" y="203"/>
                      </a:lnTo>
                      <a:lnTo>
                        <a:pt x="782" y="178"/>
                      </a:lnTo>
                      <a:lnTo>
                        <a:pt x="791" y="172"/>
                      </a:lnTo>
                      <a:lnTo>
                        <a:pt x="797" y="164"/>
                      </a:lnTo>
                      <a:lnTo>
                        <a:pt x="803" y="156"/>
                      </a:lnTo>
                      <a:lnTo>
                        <a:pt x="808" y="148"/>
                      </a:lnTo>
                      <a:lnTo>
                        <a:pt x="812" y="139"/>
                      </a:lnTo>
                      <a:lnTo>
                        <a:pt x="816" y="130"/>
                      </a:lnTo>
                      <a:lnTo>
                        <a:pt x="819" y="121"/>
                      </a:lnTo>
                      <a:lnTo>
                        <a:pt x="820" y="112"/>
                      </a:lnTo>
                      <a:lnTo>
                        <a:pt x="821" y="102"/>
                      </a:lnTo>
                      <a:lnTo>
                        <a:pt x="821" y="92"/>
                      </a:lnTo>
                      <a:lnTo>
                        <a:pt x="820" y="83"/>
                      </a:lnTo>
                      <a:lnTo>
                        <a:pt x="818" y="73"/>
                      </a:lnTo>
                      <a:lnTo>
                        <a:pt x="814" y="64"/>
                      </a:lnTo>
                      <a:lnTo>
                        <a:pt x="810" y="55"/>
                      </a:lnTo>
                      <a:lnTo>
                        <a:pt x="805" y="46"/>
                      </a:lnTo>
                      <a:lnTo>
                        <a:pt x="799" y="38"/>
                      </a:lnTo>
                      <a:lnTo>
                        <a:pt x="793" y="30"/>
                      </a:lnTo>
                      <a:lnTo>
                        <a:pt x="786" y="24"/>
                      </a:lnTo>
                      <a:lnTo>
                        <a:pt x="777" y="17"/>
                      </a:lnTo>
                      <a:lnTo>
                        <a:pt x="769" y="12"/>
                      </a:lnTo>
                      <a:lnTo>
                        <a:pt x="760" y="8"/>
                      </a:lnTo>
                      <a:lnTo>
                        <a:pt x="751" y="5"/>
                      </a:lnTo>
                      <a:lnTo>
                        <a:pt x="742" y="2"/>
                      </a:lnTo>
                      <a:lnTo>
                        <a:pt x="733" y="1"/>
                      </a:lnTo>
                      <a:lnTo>
                        <a:pt x="722" y="0"/>
                      </a:lnTo>
                      <a:lnTo>
                        <a:pt x="713" y="0"/>
                      </a:lnTo>
                      <a:lnTo>
                        <a:pt x="704" y="2"/>
                      </a:lnTo>
                      <a:lnTo>
                        <a:pt x="695" y="4"/>
                      </a:lnTo>
                      <a:lnTo>
                        <a:pt x="685" y="7"/>
                      </a:lnTo>
                      <a:lnTo>
                        <a:pt x="676" y="10"/>
                      </a:lnTo>
                      <a:lnTo>
                        <a:pt x="668" y="15"/>
                      </a:lnTo>
                      <a:lnTo>
                        <a:pt x="659" y="2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4" name="Freeform 2091">
                  <a:extLst>
                    <a:ext uri="{FF2B5EF4-FFF2-40B4-BE49-F238E27FC236}">
                      <a16:creationId xmlns:a16="http://schemas.microsoft.com/office/drawing/2014/main" id="{088C7B07-1107-4E55-B68A-2B5C417ED249}"/>
                    </a:ext>
                  </a:extLst>
                </p:cNvPr>
                <p:cNvSpPr>
                  <a:spLocks/>
                </p:cNvSpPr>
                <p:nvPr/>
              </p:nvSpPr>
              <p:spPr bwMode="auto">
                <a:xfrm>
                  <a:off x="2042" y="2576"/>
                  <a:ext cx="46" cy="27"/>
                </a:xfrm>
                <a:custGeom>
                  <a:avLst/>
                  <a:gdLst>
                    <a:gd name="T0" fmla="*/ 0 w 695"/>
                    <a:gd name="T1" fmla="*/ 0 h 403"/>
                    <a:gd name="T2" fmla="*/ 0 w 695"/>
                    <a:gd name="T3" fmla="*/ 0 h 403"/>
                    <a:gd name="T4" fmla="*/ 0 w 695"/>
                    <a:gd name="T5" fmla="*/ 0 h 403"/>
                    <a:gd name="T6" fmla="*/ 0 w 695"/>
                    <a:gd name="T7" fmla="*/ 0 h 403"/>
                    <a:gd name="T8" fmla="*/ 0 w 695"/>
                    <a:gd name="T9" fmla="*/ 0 h 403"/>
                    <a:gd name="T10" fmla="*/ 0 w 695"/>
                    <a:gd name="T11" fmla="*/ 0 h 403"/>
                    <a:gd name="T12" fmla="*/ 0 w 695"/>
                    <a:gd name="T13" fmla="*/ 0 h 403"/>
                    <a:gd name="T14" fmla="*/ 0 w 695"/>
                    <a:gd name="T15" fmla="*/ 0 h 403"/>
                    <a:gd name="T16" fmla="*/ 0 w 695"/>
                    <a:gd name="T17" fmla="*/ 0 h 403"/>
                    <a:gd name="T18" fmla="*/ 0 w 695"/>
                    <a:gd name="T19" fmla="*/ 0 h 403"/>
                    <a:gd name="T20" fmla="*/ 0 w 695"/>
                    <a:gd name="T21" fmla="*/ 0 h 403"/>
                    <a:gd name="T22" fmla="*/ 0 w 695"/>
                    <a:gd name="T23" fmla="*/ 0 h 403"/>
                    <a:gd name="T24" fmla="*/ 0 w 695"/>
                    <a:gd name="T25" fmla="*/ 0 h 403"/>
                    <a:gd name="T26" fmla="*/ 0 w 695"/>
                    <a:gd name="T27" fmla="*/ 0 h 403"/>
                    <a:gd name="T28" fmla="*/ 0 w 695"/>
                    <a:gd name="T29" fmla="*/ 0 h 403"/>
                    <a:gd name="T30" fmla="*/ 0 w 695"/>
                    <a:gd name="T31" fmla="*/ 0 h 403"/>
                    <a:gd name="T32" fmla="*/ 0 w 695"/>
                    <a:gd name="T33" fmla="*/ 0 h 403"/>
                    <a:gd name="T34" fmla="*/ 0 w 695"/>
                    <a:gd name="T35" fmla="*/ 0 h 403"/>
                    <a:gd name="T36" fmla="*/ 0 w 695"/>
                    <a:gd name="T37" fmla="*/ 0 h 403"/>
                    <a:gd name="T38" fmla="*/ 0 w 695"/>
                    <a:gd name="T39" fmla="*/ 0 h 403"/>
                    <a:gd name="T40" fmla="*/ 0 w 695"/>
                    <a:gd name="T41" fmla="*/ 0 h 403"/>
                    <a:gd name="T42" fmla="*/ 0 w 695"/>
                    <a:gd name="T43" fmla="*/ 0 h 403"/>
                    <a:gd name="T44" fmla="*/ 0 w 695"/>
                    <a:gd name="T45" fmla="*/ 0 h 403"/>
                    <a:gd name="T46" fmla="*/ 0 w 695"/>
                    <a:gd name="T47" fmla="*/ 0 h 403"/>
                    <a:gd name="T48" fmla="*/ 0 w 695"/>
                    <a:gd name="T49" fmla="*/ 0 h 403"/>
                    <a:gd name="T50" fmla="*/ 0 w 695"/>
                    <a:gd name="T51" fmla="*/ 0 h 403"/>
                    <a:gd name="T52" fmla="*/ 0 w 695"/>
                    <a:gd name="T53" fmla="*/ 0 h 403"/>
                    <a:gd name="T54" fmla="*/ 0 w 695"/>
                    <a:gd name="T55" fmla="*/ 0 h 403"/>
                    <a:gd name="T56" fmla="*/ 0 w 695"/>
                    <a:gd name="T57" fmla="*/ 0 h 403"/>
                    <a:gd name="T58" fmla="*/ 0 w 695"/>
                    <a:gd name="T59" fmla="*/ 0 h 403"/>
                    <a:gd name="T60" fmla="*/ 0 w 695"/>
                    <a:gd name="T61" fmla="*/ 0 h 403"/>
                    <a:gd name="T62" fmla="*/ 0 w 695"/>
                    <a:gd name="T63" fmla="*/ 0 h 403"/>
                    <a:gd name="T64" fmla="*/ 0 w 695"/>
                    <a:gd name="T65" fmla="*/ 0 h 403"/>
                    <a:gd name="T66" fmla="*/ 0 w 695"/>
                    <a:gd name="T67" fmla="*/ 0 h 403"/>
                    <a:gd name="T68" fmla="*/ 0 w 695"/>
                    <a:gd name="T69" fmla="*/ 0 h 403"/>
                    <a:gd name="T70" fmla="*/ 0 w 695"/>
                    <a:gd name="T71" fmla="*/ 0 h 403"/>
                    <a:gd name="T72" fmla="*/ 0 w 695"/>
                    <a:gd name="T73" fmla="*/ 0 h 403"/>
                    <a:gd name="T74" fmla="*/ 0 w 695"/>
                    <a:gd name="T75" fmla="*/ 0 h 403"/>
                    <a:gd name="T76" fmla="*/ 0 w 695"/>
                    <a:gd name="T77" fmla="*/ 0 h 403"/>
                    <a:gd name="T78" fmla="*/ 0 w 695"/>
                    <a:gd name="T79" fmla="*/ 0 h 403"/>
                    <a:gd name="T80" fmla="*/ 0 w 695"/>
                    <a:gd name="T81" fmla="*/ 0 h 403"/>
                    <a:gd name="T82" fmla="*/ 0 w 695"/>
                    <a:gd name="T83" fmla="*/ 0 h 403"/>
                    <a:gd name="T84" fmla="*/ 0 w 695"/>
                    <a:gd name="T85" fmla="*/ 0 h 403"/>
                    <a:gd name="T86" fmla="*/ 0 w 695"/>
                    <a:gd name="T87" fmla="*/ 0 h 403"/>
                    <a:gd name="T88" fmla="*/ 0 w 695"/>
                    <a:gd name="T89" fmla="*/ 0 h 403"/>
                    <a:gd name="T90" fmla="*/ 0 w 695"/>
                    <a:gd name="T91" fmla="*/ 0 h 403"/>
                    <a:gd name="T92" fmla="*/ 0 w 695"/>
                    <a:gd name="T93" fmla="*/ 0 h 403"/>
                    <a:gd name="T94" fmla="*/ 0 w 695"/>
                    <a:gd name="T95" fmla="*/ 0 h 403"/>
                    <a:gd name="T96" fmla="*/ 0 w 695"/>
                    <a:gd name="T97" fmla="*/ 0 h 403"/>
                    <a:gd name="T98" fmla="*/ 0 w 695"/>
                    <a:gd name="T99" fmla="*/ 0 h 403"/>
                    <a:gd name="T100" fmla="*/ 0 w 695"/>
                    <a:gd name="T101" fmla="*/ 0 h 403"/>
                    <a:gd name="T102" fmla="*/ 0 w 695"/>
                    <a:gd name="T103" fmla="*/ 0 h 403"/>
                    <a:gd name="T104" fmla="*/ 0 w 695"/>
                    <a:gd name="T105" fmla="*/ 0 h 403"/>
                    <a:gd name="T106" fmla="*/ 0 w 695"/>
                    <a:gd name="T107" fmla="*/ 0 h 403"/>
                    <a:gd name="T108" fmla="*/ 0 w 695"/>
                    <a:gd name="T109" fmla="*/ 0 h 403"/>
                    <a:gd name="T110" fmla="*/ 0 w 695"/>
                    <a:gd name="T111" fmla="*/ 0 h 403"/>
                    <a:gd name="T112" fmla="*/ 0 w 695"/>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5" h="403">
                      <a:moveTo>
                        <a:pt x="522" y="32"/>
                      </a:moveTo>
                      <a:lnTo>
                        <a:pt x="503" y="52"/>
                      </a:lnTo>
                      <a:lnTo>
                        <a:pt x="484" y="70"/>
                      </a:lnTo>
                      <a:lnTo>
                        <a:pt x="466" y="87"/>
                      </a:lnTo>
                      <a:lnTo>
                        <a:pt x="448" y="102"/>
                      </a:lnTo>
                      <a:lnTo>
                        <a:pt x="429" y="117"/>
                      </a:lnTo>
                      <a:lnTo>
                        <a:pt x="412" y="129"/>
                      </a:lnTo>
                      <a:lnTo>
                        <a:pt x="394" y="140"/>
                      </a:lnTo>
                      <a:lnTo>
                        <a:pt x="377" y="151"/>
                      </a:lnTo>
                      <a:lnTo>
                        <a:pt x="360" y="160"/>
                      </a:lnTo>
                      <a:lnTo>
                        <a:pt x="344" y="168"/>
                      </a:lnTo>
                      <a:lnTo>
                        <a:pt x="327" y="176"/>
                      </a:lnTo>
                      <a:lnTo>
                        <a:pt x="312" y="182"/>
                      </a:lnTo>
                      <a:lnTo>
                        <a:pt x="296" y="187"/>
                      </a:lnTo>
                      <a:lnTo>
                        <a:pt x="282" y="191"/>
                      </a:lnTo>
                      <a:lnTo>
                        <a:pt x="267" y="195"/>
                      </a:lnTo>
                      <a:lnTo>
                        <a:pt x="254" y="197"/>
                      </a:lnTo>
                      <a:lnTo>
                        <a:pt x="228" y="201"/>
                      </a:lnTo>
                      <a:lnTo>
                        <a:pt x="204" y="203"/>
                      </a:lnTo>
                      <a:lnTo>
                        <a:pt x="183" y="204"/>
                      </a:lnTo>
                      <a:lnTo>
                        <a:pt x="166" y="203"/>
                      </a:lnTo>
                      <a:lnTo>
                        <a:pt x="141" y="200"/>
                      </a:lnTo>
                      <a:lnTo>
                        <a:pt x="130" y="197"/>
                      </a:lnTo>
                      <a:lnTo>
                        <a:pt x="131" y="198"/>
                      </a:lnTo>
                      <a:lnTo>
                        <a:pt x="121" y="195"/>
                      </a:lnTo>
                      <a:lnTo>
                        <a:pt x="111" y="193"/>
                      </a:lnTo>
                      <a:lnTo>
                        <a:pt x="102" y="193"/>
                      </a:lnTo>
                      <a:lnTo>
                        <a:pt x="91" y="193"/>
                      </a:lnTo>
                      <a:lnTo>
                        <a:pt x="82" y="194"/>
                      </a:lnTo>
                      <a:lnTo>
                        <a:pt x="73" y="196"/>
                      </a:lnTo>
                      <a:lnTo>
                        <a:pt x="63" y="199"/>
                      </a:lnTo>
                      <a:lnTo>
                        <a:pt x="55" y="203"/>
                      </a:lnTo>
                      <a:lnTo>
                        <a:pt x="47" y="209"/>
                      </a:lnTo>
                      <a:lnTo>
                        <a:pt x="39" y="214"/>
                      </a:lnTo>
                      <a:lnTo>
                        <a:pt x="31" y="220"/>
                      </a:lnTo>
                      <a:lnTo>
                        <a:pt x="24" y="227"/>
                      </a:lnTo>
                      <a:lnTo>
                        <a:pt x="18" y="234"/>
                      </a:lnTo>
                      <a:lnTo>
                        <a:pt x="13" y="243"/>
                      </a:lnTo>
                      <a:lnTo>
                        <a:pt x="9" y="252"/>
                      </a:lnTo>
                      <a:lnTo>
                        <a:pt x="4" y="261"/>
                      </a:lnTo>
                      <a:lnTo>
                        <a:pt x="2" y="272"/>
                      </a:lnTo>
                      <a:lnTo>
                        <a:pt x="0" y="281"/>
                      </a:lnTo>
                      <a:lnTo>
                        <a:pt x="0" y="291"/>
                      </a:lnTo>
                      <a:lnTo>
                        <a:pt x="0" y="301"/>
                      </a:lnTo>
                      <a:lnTo>
                        <a:pt x="1" y="310"/>
                      </a:lnTo>
                      <a:lnTo>
                        <a:pt x="3" y="320"/>
                      </a:lnTo>
                      <a:lnTo>
                        <a:pt x="7" y="329"/>
                      </a:lnTo>
                      <a:lnTo>
                        <a:pt x="11" y="338"/>
                      </a:lnTo>
                      <a:lnTo>
                        <a:pt x="15" y="346"/>
                      </a:lnTo>
                      <a:lnTo>
                        <a:pt x="21" y="353"/>
                      </a:lnTo>
                      <a:lnTo>
                        <a:pt x="27" y="362"/>
                      </a:lnTo>
                      <a:lnTo>
                        <a:pt x="34" y="368"/>
                      </a:lnTo>
                      <a:lnTo>
                        <a:pt x="42" y="374"/>
                      </a:lnTo>
                      <a:lnTo>
                        <a:pt x="50" y="379"/>
                      </a:lnTo>
                      <a:lnTo>
                        <a:pt x="59" y="383"/>
                      </a:lnTo>
                      <a:lnTo>
                        <a:pt x="69" y="387"/>
                      </a:lnTo>
                      <a:lnTo>
                        <a:pt x="74" y="390"/>
                      </a:lnTo>
                      <a:lnTo>
                        <a:pt x="86" y="393"/>
                      </a:lnTo>
                      <a:lnTo>
                        <a:pt x="104" y="396"/>
                      </a:lnTo>
                      <a:lnTo>
                        <a:pt x="127" y="400"/>
                      </a:lnTo>
                      <a:lnTo>
                        <a:pt x="154" y="402"/>
                      </a:lnTo>
                      <a:lnTo>
                        <a:pt x="188" y="403"/>
                      </a:lnTo>
                      <a:lnTo>
                        <a:pt x="205" y="403"/>
                      </a:lnTo>
                      <a:lnTo>
                        <a:pt x="224" y="402"/>
                      </a:lnTo>
                      <a:lnTo>
                        <a:pt x="244" y="401"/>
                      </a:lnTo>
                      <a:lnTo>
                        <a:pt x="265" y="398"/>
                      </a:lnTo>
                      <a:lnTo>
                        <a:pt x="286" y="395"/>
                      </a:lnTo>
                      <a:lnTo>
                        <a:pt x="309" y="391"/>
                      </a:lnTo>
                      <a:lnTo>
                        <a:pt x="331" y="384"/>
                      </a:lnTo>
                      <a:lnTo>
                        <a:pt x="355" y="377"/>
                      </a:lnTo>
                      <a:lnTo>
                        <a:pt x="379" y="370"/>
                      </a:lnTo>
                      <a:lnTo>
                        <a:pt x="404" y="360"/>
                      </a:lnTo>
                      <a:lnTo>
                        <a:pt x="428" y="349"/>
                      </a:lnTo>
                      <a:lnTo>
                        <a:pt x="454" y="336"/>
                      </a:lnTo>
                      <a:lnTo>
                        <a:pt x="480" y="322"/>
                      </a:lnTo>
                      <a:lnTo>
                        <a:pt x="507" y="306"/>
                      </a:lnTo>
                      <a:lnTo>
                        <a:pt x="534" y="288"/>
                      </a:lnTo>
                      <a:lnTo>
                        <a:pt x="561" y="268"/>
                      </a:lnTo>
                      <a:lnTo>
                        <a:pt x="588" y="246"/>
                      </a:lnTo>
                      <a:lnTo>
                        <a:pt x="615" y="222"/>
                      </a:lnTo>
                      <a:lnTo>
                        <a:pt x="641" y="195"/>
                      </a:lnTo>
                      <a:lnTo>
                        <a:pt x="669" y="167"/>
                      </a:lnTo>
                      <a:lnTo>
                        <a:pt x="676" y="159"/>
                      </a:lnTo>
                      <a:lnTo>
                        <a:pt x="681" y="151"/>
                      </a:lnTo>
                      <a:lnTo>
                        <a:pt x="686" y="142"/>
                      </a:lnTo>
                      <a:lnTo>
                        <a:pt x="689" y="133"/>
                      </a:lnTo>
                      <a:lnTo>
                        <a:pt x="692" y="124"/>
                      </a:lnTo>
                      <a:lnTo>
                        <a:pt x="694" y="115"/>
                      </a:lnTo>
                      <a:lnTo>
                        <a:pt x="695" y="104"/>
                      </a:lnTo>
                      <a:lnTo>
                        <a:pt x="695" y="95"/>
                      </a:lnTo>
                      <a:lnTo>
                        <a:pt x="694" y="86"/>
                      </a:lnTo>
                      <a:lnTo>
                        <a:pt x="692" y="76"/>
                      </a:lnTo>
                      <a:lnTo>
                        <a:pt x="690" y="67"/>
                      </a:lnTo>
                      <a:lnTo>
                        <a:pt x="686" y="58"/>
                      </a:lnTo>
                      <a:lnTo>
                        <a:pt x="682" y="49"/>
                      </a:lnTo>
                      <a:lnTo>
                        <a:pt x="677" y="41"/>
                      </a:lnTo>
                      <a:lnTo>
                        <a:pt x="669" y="33"/>
                      </a:lnTo>
                      <a:lnTo>
                        <a:pt x="663" y="26"/>
                      </a:lnTo>
                      <a:lnTo>
                        <a:pt x="655" y="19"/>
                      </a:lnTo>
                      <a:lnTo>
                        <a:pt x="647" y="14"/>
                      </a:lnTo>
                      <a:lnTo>
                        <a:pt x="637" y="9"/>
                      </a:lnTo>
                      <a:lnTo>
                        <a:pt x="629" y="6"/>
                      </a:lnTo>
                      <a:lnTo>
                        <a:pt x="620" y="3"/>
                      </a:lnTo>
                      <a:lnTo>
                        <a:pt x="609" y="1"/>
                      </a:lnTo>
                      <a:lnTo>
                        <a:pt x="600" y="0"/>
                      </a:lnTo>
                      <a:lnTo>
                        <a:pt x="591" y="0"/>
                      </a:lnTo>
                      <a:lnTo>
                        <a:pt x="581" y="1"/>
                      </a:lnTo>
                      <a:lnTo>
                        <a:pt x="572" y="3"/>
                      </a:lnTo>
                      <a:lnTo>
                        <a:pt x="563" y="5"/>
                      </a:lnTo>
                      <a:lnTo>
                        <a:pt x="554" y="9"/>
                      </a:lnTo>
                      <a:lnTo>
                        <a:pt x="545" y="13"/>
                      </a:lnTo>
                      <a:lnTo>
                        <a:pt x="537" y="18"/>
                      </a:lnTo>
                      <a:lnTo>
                        <a:pt x="529" y="26"/>
                      </a:lnTo>
                      <a:lnTo>
                        <a:pt x="522" y="3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5" name="Freeform 2092">
                  <a:extLst>
                    <a:ext uri="{FF2B5EF4-FFF2-40B4-BE49-F238E27FC236}">
                      <a16:creationId xmlns:a16="http://schemas.microsoft.com/office/drawing/2014/main" id="{75DD6F4C-A6FC-4CE7-B4DC-ACE8B6949795}"/>
                    </a:ext>
                  </a:extLst>
                </p:cNvPr>
                <p:cNvSpPr>
                  <a:spLocks/>
                </p:cNvSpPr>
                <p:nvPr/>
              </p:nvSpPr>
              <p:spPr bwMode="auto">
                <a:xfrm>
                  <a:off x="2013" y="2696"/>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6" name="Freeform 2093">
                  <a:extLst>
                    <a:ext uri="{FF2B5EF4-FFF2-40B4-BE49-F238E27FC236}">
                      <a16:creationId xmlns:a16="http://schemas.microsoft.com/office/drawing/2014/main" id="{76D1A036-E06C-4FC1-A4B6-D8DC74E04F5C}"/>
                    </a:ext>
                  </a:extLst>
                </p:cNvPr>
                <p:cNvSpPr>
                  <a:spLocks/>
                </p:cNvSpPr>
                <p:nvPr/>
              </p:nvSpPr>
              <p:spPr bwMode="auto">
                <a:xfrm>
                  <a:off x="1954" y="2436"/>
                  <a:ext cx="181" cy="271"/>
                </a:xfrm>
                <a:custGeom>
                  <a:avLst/>
                  <a:gdLst>
                    <a:gd name="T0" fmla="*/ 0 w 2713"/>
                    <a:gd name="T1" fmla="*/ 0 h 4061"/>
                    <a:gd name="T2" fmla="*/ 0 w 2713"/>
                    <a:gd name="T3" fmla="*/ 0 h 4061"/>
                    <a:gd name="T4" fmla="*/ 0 w 2713"/>
                    <a:gd name="T5" fmla="*/ 0 h 4061"/>
                    <a:gd name="T6" fmla="*/ 0 w 2713"/>
                    <a:gd name="T7" fmla="*/ 0 h 4061"/>
                    <a:gd name="T8" fmla="*/ 0 w 2713"/>
                    <a:gd name="T9" fmla="*/ 0 h 4061"/>
                    <a:gd name="T10" fmla="*/ 0 w 2713"/>
                    <a:gd name="T11" fmla="*/ 0 h 4061"/>
                    <a:gd name="T12" fmla="*/ 0 w 2713"/>
                    <a:gd name="T13" fmla="*/ 0 h 4061"/>
                    <a:gd name="T14" fmla="*/ 0 w 2713"/>
                    <a:gd name="T15" fmla="*/ 0 h 4061"/>
                    <a:gd name="T16" fmla="*/ 0 w 2713"/>
                    <a:gd name="T17" fmla="*/ 0 h 4061"/>
                    <a:gd name="T18" fmla="*/ 0 w 2713"/>
                    <a:gd name="T19" fmla="*/ 0 h 4061"/>
                    <a:gd name="T20" fmla="*/ 0 w 2713"/>
                    <a:gd name="T21" fmla="*/ 0 h 4061"/>
                    <a:gd name="T22" fmla="*/ 0 w 2713"/>
                    <a:gd name="T23" fmla="*/ 0 h 4061"/>
                    <a:gd name="T24" fmla="*/ 0 w 2713"/>
                    <a:gd name="T25" fmla="*/ 0 h 4061"/>
                    <a:gd name="T26" fmla="*/ 0 w 2713"/>
                    <a:gd name="T27" fmla="*/ 0 h 4061"/>
                    <a:gd name="T28" fmla="*/ 0 w 2713"/>
                    <a:gd name="T29" fmla="*/ 0 h 4061"/>
                    <a:gd name="T30" fmla="*/ 0 w 2713"/>
                    <a:gd name="T31" fmla="*/ 0 h 4061"/>
                    <a:gd name="T32" fmla="*/ 0 w 2713"/>
                    <a:gd name="T33" fmla="*/ 0 h 4061"/>
                    <a:gd name="T34" fmla="*/ 0 w 2713"/>
                    <a:gd name="T35" fmla="*/ 0 h 4061"/>
                    <a:gd name="T36" fmla="*/ 0 w 2713"/>
                    <a:gd name="T37" fmla="*/ 0 h 4061"/>
                    <a:gd name="T38" fmla="*/ 0 w 2713"/>
                    <a:gd name="T39" fmla="*/ 0 h 4061"/>
                    <a:gd name="T40" fmla="*/ 0 w 2713"/>
                    <a:gd name="T41" fmla="*/ 0 h 4061"/>
                    <a:gd name="T42" fmla="*/ 0 w 2713"/>
                    <a:gd name="T43" fmla="*/ 0 h 4061"/>
                    <a:gd name="T44" fmla="*/ 0 w 2713"/>
                    <a:gd name="T45" fmla="*/ 0 h 4061"/>
                    <a:gd name="T46" fmla="*/ 0 w 2713"/>
                    <a:gd name="T47" fmla="*/ 0 h 4061"/>
                    <a:gd name="T48" fmla="*/ 0 w 2713"/>
                    <a:gd name="T49" fmla="*/ 0 h 4061"/>
                    <a:gd name="T50" fmla="*/ 0 w 2713"/>
                    <a:gd name="T51" fmla="*/ 0 h 4061"/>
                    <a:gd name="T52" fmla="*/ 0 w 2713"/>
                    <a:gd name="T53" fmla="*/ 0 h 4061"/>
                    <a:gd name="T54" fmla="*/ 0 w 2713"/>
                    <a:gd name="T55" fmla="*/ 0 h 4061"/>
                    <a:gd name="T56" fmla="*/ 0 w 2713"/>
                    <a:gd name="T57" fmla="*/ 0 h 4061"/>
                    <a:gd name="T58" fmla="*/ 0 w 2713"/>
                    <a:gd name="T59" fmla="*/ 0 h 4061"/>
                    <a:gd name="T60" fmla="*/ 0 w 2713"/>
                    <a:gd name="T61" fmla="*/ 0 h 4061"/>
                    <a:gd name="T62" fmla="*/ 0 w 2713"/>
                    <a:gd name="T63" fmla="*/ 0 h 4061"/>
                    <a:gd name="T64" fmla="*/ 0 w 2713"/>
                    <a:gd name="T65" fmla="*/ 0 h 4061"/>
                    <a:gd name="T66" fmla="*/ 0 w 2713"/>
                    <a:gd name="T67" fmla="*/ 0 h 4061"/>
                    <a:gd name="T68" fmla="*/ 0 w 2713"/>
                    <a:gd name="T69" fmla="*/ 0 h 4061"/>
                    <a:gd name="T70" fmla="*/ 0 w 2713"/>
                    <a:gd name="T71" fmla="*/ 0 h 4061"/>
                    <a:gd name="T72" fmla="*/ 0 w 2713"/>
                    <a:gd name="T73" fmla="*/ 0 h 4061"/>
                    <a:gd name="T74" fmla="*/ 0 w 2713"/>
                    <a:gd name="T75" fmla="*/ 0 h 4061"/>
                    <a:gd name="T76" fmla="*/ 0 w 2713"/>
                    <a:gd name="T77" fmla="*/ 0 h 4061"/>
                    <a:gd name="T78" fmla="*/ 0 w 2713"/>
                    <a:gd name="T79" fmla="*/ 0 h 4061"/>
                    <a:gd name="T80" fmla="*/ 0 w 2713"/>
                    <a:gd name="T81" fmla="*/ 0 h 4061"/>
                    <a:gd name="T82" fmla="*/ 0 w 2713"/>
                    <a:gd name="T83" fmla="*/ 0 h 4061"/>
                    <a:gd name="T84" fmla="*/ 0 w 2713"/>
                    <a:gd name="T85" fmla="*/ 0 h 4061"/>
                    <a:gd name="T86" fmla="*/ 0 w 2713"/>
                    <a:gd name="T87" fmla="*/ 0 h 4061"/>
                    <a:gd name="T88" fmla="*/ 0 w 2713"/>
                    <a:gd name="T89" fmla="*/ 0 h 4061"/>
                    <a:gd name="T90" fmla="*/ 0 w 2713"/>
                    <a:gd name="T91" fmla="*/ 0 h 4061"/>
                    <a:gd name="T92" fmla="*/ 0 w 2713"/>
                    <a:gd name="T93" fmla="*/ 0 h 4061"/>
                    <a:gd name="T94" fmla="*/ 0 w 2713"/>
                    <a:gd name="T95" fmla="*/ 0 h 4061"/>
                    <a:gd name="T96" fmla="*/ 0 w 2713"/>
                    <a:gd name="T97" fmla="*/ 0 h 4061"/>
                    <a:gd name="T98" fmla="*/ 0 w 2713"/>
                    <a:gd name="T99" fmla="*/ 0 h 4061"/>
                    <a:gd name="T100" fmla="*/ 0 w 2713"/>
                    <a:gd name="T101" fmla="*/ 0 h 4061"/>
                    <a:gd name="T102" fmla="*/ 0 w 2713"/>
                    <a:gd name="T103" fmla="*/ 0 h 4061"/>
                    <a:gd name="T104" fmla="*/ 0 w 2713"/>
                    <a:gd name="T105" fmla="*/ 0 h 4061"/>
                    <a:gd name="T106" fmla="*/ 0 w 2713"/>
                    <a:gd name="T107" fmla="*/ 0 h 4061"/>
                    <a:gd name="T108" fmla="*/ 0 w 2713"/>
                    <a:gd name="T109" fmla="*/ 0 h 4061"/>
                    <a:gd name="T110" fmla="*/ 0 w 2713"/>
                    <a:gd name="T111" fmla="*/ 0 h 4061"/>
                    <a:gd name="T112" fmla="*/ 0 w 2713"/>
                    <a:gd name="T113" fmla="*/ 0 h 4061"/>
                    <a:gd name="T114" fmla="*/ 0 w 2713"/>
                    <a:gd name="T115" fmla="*/ 0 h 4061"/>
                    <a:gd name="T116" fmla="*/ 0 w 2713"/>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3" h="4061">
                      <a:moveTo>
                        <a:pt x="2603" y="211"/>
                      </a:moveTo>
                      <a:lnTo>
                        <a:pt x="2603" y="211"/>
                      </a:lnTo>
                      <a:lnTo>
                        <a:pt x="2613" y="212"/>
                      </a:lnTo>
                      <a:lnTo>
                        <a:pt x="2623" y="211"/>
                      </a:lnTo>
                      <a:lnTo>
                        <a:pt x="2633" y="210"/>
                      </a:lnTo>
                      <a:lnTo>
                        <a:pt x="2642" y="206"/>
                      </a:lnTo>
                      <a:lnTo>
                        <a:pt x="2651" y="203"/>
                      </a:lnTo>
                      <a:lnTo>
                        <a:pt x="2659" y="199"/>
                      </a:lnTo>
                      <a:lnTo>
                        <a:pt x="2668" y="195"/>
                      </a:lnTo>
                      <a:lnTo>
                        <a:pt x="2676" y="189"/>
                      </a:lnTo>
                      <a:lnTo>
                        <a:pt x="2683" y="183"/>
                      </a:lnTo>
                      <a:lnTo>
                        <a:pt x="2689" y="175"/>
                      </a:lnTo>
                      <a:lnTo>
                        <a:pt x="2696" y="168"/>
                      </a:lnTo>
                      <a:lnTo>
                        <a:pt x="2701" y="160"/>
                      </a:lnTo>
                      <a:lnTo>
                        <a:pt x="2705" y="151"/>
                      </a:lnTo>
                      <a:lnTo>
                        <a:pt x="2708" y="141"/>
                      </a:lnTo>
                      <a:lnTo>
                        <a:pt x="2711" y="132"/>
                      </a:lnTo>
                      <a:lnTo>
                        <a:pt x="2712" y="122"/>
                      </a:lnTo>
                      <a:lnTo>
                        <a:pt x="2713" y="111"/>
                      </a:lnTo>
                      <a:lnTo>
                        <a:pt x="2712" y="101"/>
                      </a:lnTo>
                      <a:lnTo>
                        <a:pt x="2711" y="92"/>
                      </a:lnTo>
                      <a:lnTo>
                        <a:pt x="2708" y="82"/>
                      </a:lnTo>
                      <a:lnTo>
                        <a:pt x="2705" y="73"/>
                      </a:lnTo>
                      <a:lnTo>
                        <a:pt x="2701" y="65"/>
                      </a:lnTo>
                      <a:lnTo>
                        <a:pt x="2696" y="57"/>
                      </a:lnTo>
                      <a:lnTo>
                        <a:pt x="2690" y="48"/>
                      </a:lnTo>
                      <a:lnTo>
                        <a:pt x="2684" y="41"/>
                      </a:lnTo>
                      <a:lnTo>
                        <a:pt x="2677" y="35"/>
                      </a:lnTo>
                      <a:lnTo>
                        <a:pt x="2669" y="29"/>
                      </a:lnTo>
                      <a:lnTo>
                        <a:pt x="2661" y="23"/>
                      </a:lnTo>
                      <a:lnTo>
                        <a:pt x="2652" y="19"/>
                      </a:lnTo>
                      <a:lnTo>
                        <a:pt x="2643" y="16"/>
                      </a:lnTo>
                      <a:lnTo>
                        <a:pt x="2634" y="13"/>
                      </a:lnTo>
                      <a:lnTo>
                        <a:pt x="2623" y="12"/>
                      </a:lnTo>
                      <a:lnTo>
                        <a:pt x="2597" y="10"/>
                      </a:lnTo>
                      <a:lnTo>
                        <a:pt x="2545" y="6"/>
                      </a:lnTo>
                      <a:lnTo>
                        <a:pt x="2468" y="2"/>
                      </a:lnTo>
                      <a:lnTo>
                        <a:pt x="2369" y="0"/>
                      </a:lnTo>
                      <a:lnTo>
                        <a:pt x="2312" y="0"/>
                      </a:lnTo>
                      <a:lnTo>
                        <a:pt x="2251" y="1"/>
                      </a:lnTo>
                      <a:lnTo>
                        <a:pt x="2186" y="2"/>
                      </a:lnTo>
                      <a:lnTo>
                        <a:pt x="2118" y="5"/>
                      </a:lnTo>
                      <a:lnTo>
                        <a:pt x="2045" y="10"/>
                      </a:lnTo>
                      <a:lnTo>
                        <a:pt x="1971" y="15"/>
                      </a:lnTo>
                      <a:lnTo>
                        <a:pt x="1893" y="23"/>
                      </a:lnTo>
                      <a:lnTo>
                        <a:pt x="1814" y="34"/>
                      </a:lnTo>
                      <a:lnTo>
                        <a:pt x="1732" y="45"/>
                      </a:lnTo>
                      <a:lnTo>
                        <a:pt x="1649" y="60"/>
                      </a:lnTo>
                      <a:lnTo>
                        <a:pt x="1565" y="76"/>
                      </a:lnTo>
                      <a:lnTo>
                        <a:pt x="1481" y="96"/>
                      </a:lnTo>
                      <a:lnTo>
                        <a:pt x="1395" y="119"/>
                      </a:lnTo>
                      <a:lnTo>
                        <a:pt x="1310" y="144"/>
                      </a:lnTo>
                      <a:lnTo>
                        <a:pt x="1224" y="173"/>
                      </a:lnTo>
                      <a:lnTo>
                        <a:pt x="1140" y="205"/>
                      </a:lnTo>
                      <a:lnTo>
                        <a:pt x="1057" y="241"/>
                      </a:lnTo>
                      <a:lnTo>
                        <a:pt x="975" y="280"/>
                      </a:lnTo>
                      <a:lnTo>
                        <a:pt x="894" y="324"/>
                      </a:lnTo>
                      <a:lnTo>
                        <a:pt x="817" y="372"/>
                      </a:lnTo>
                      <a:lnTo>
                        <a:pt x="741" y="424"/>
                      </a:lnTo>
                      <a:lnTo>
                        <a:pt x="668" y="480"/>
                      </a:lnTo>
                      <a:lnTo>
                        <a:pt x="599" y="541"/>
                      </a:lnTo>
                      <a:lnTo>
                        <a:pt x="532" y="608"/>
                      </a:lnTo>
                      <a:lnTo>
                        <a:pt x="481" y="663"/>
                      </a:lnTo>
                      <a:lnTo>
                        <a:pt x="432" y="720"/>
                      </a:lnTo>
                      <a:lnTo>
                        <a:pt x="387" y="776"/>
                      </a:lnTo>
                      <a:lnTo>
                        <a:pt x="345" y="831"/>
                      </a:lnTo>
                      <a:lnTo>
                        <a:pt x="306" y="886"/>
                      </a:lnTo>
                      <a:lnTo>
                        <a:pt x="270" y="940"/>
                      </a:lnTo>
                      <a:lnTo>
                        <a:pt x="238" y="992"/>
                      </a:lnTo>
                      <a:lnTo>
                        <a:pt x="207" y="1045"/>
                      </a:lnTo>
                      <a:lnTo>
                        <a:pt x="179" y="1096"/>
                      </a:lnTo>
                      <a:lnTo>
                        <a:pt x="154" y="1146"/>
                      </a:lnTo>
                      <a:lnTo>
                        <a:pt x="131" y="1197"/>
                      </a:lnTo>
                      <a:lnTo>
                        <a:pt x="110" y="1246"/>
                      </a:lnTo>
                      <a:lnTo>
                        <a:pt x="93" y="1293"/>
                      </a:lnTo>
                      <a:lnTo>
                        <a:pt x="76" y="1341"/>
                      </a:lnTo>
                      <a:lnTo>
                        <a:pt x="62" y="1386"/>
                      </a:lnTo>
                      <a:lnTo>
                        <a:pt x="49" y="1431"/>
                      </a:lnTo>
                      <a:lnTo>
                        <a:pt x="38" y="1475"/>
                      </a:lnTo>
                      <a:lnTo>
                        <a:pt x="29" y="1517"/>
                      </a:lnTo>
                      <a:lnTo>
                        <a:pt x="22" y="1559"/>
                      </a:lnTo>
                      <a:lnTo>
                        <a:pt x="15" y="1599"/>
                      </a:lnTo>
                      <a:lnTo>
                        <a:pt x="10" y="1637"/>
                      </a:lnTo>
                      <a:lnTo>
                        <a:pt x="6" y="1675"/>
                      </a:lnTo>
                      <a:lnTo>
                        <a:pt x="3" y="1711"/>
                      </a:lnTo>
                      <a:lnTo>
                        <a:pt x="1" y="1746"/>
                      </a:lnTo>
                      <a:lnTo>
                        <a:pt x="0" y="1779"/>
                      </a:lnTo>
                      <a:lnTo>
                        <a:pt x="0" y="1811"/>
                      </a:lnTo>
                      <a:lnTo>
                        <a:pt x="0" y="1841"/>
                      </a:lnTo>
                      <a:lnTo>
                        <a:pt x="0" y="1870"/>
                      </a:lnTo>
                      <a:lnTo>
                        <a:pt x="2" y="1923"/>
                      </a:lnTo>
                      <a:lnTo>
                        <a:pt x="4" y="1968"/>
                      </a:lnTo>
                      <a:lnTo>
                        <a:pt x="6" y="2004"/>
                      </a:lnTo>
                      <a:lnTo>
                        <a:pt x="12" y="2097"/>
                      </a:lnTo>
                      <a:lnTo>
                        <a:pt x="22" y="2192"/>
                      </a:lnTo>
                      <a:lnTo>
                        <a:pt x="34" y="2284"/>
                      </a:lnTo>
                      <a:lnTo>
                        <a:pt x="48" y="2377"/>
                      </a:lnTo>
                      <a:lnTo>
                        <a:pt x="66" y="2468"/>
                      </a:lnTo>
                      <a:lnTo>
                        <a:pt x="87" y="2558"/>
                      </a:lnTo>
                      <a:lnTo>
                        <a:pt x="108" y="2648"/>
                      </a:lnTo>
                      <a:lnTo>
                        <a:pt x="133" y="2735"/>
                      </a:lnTo>
                      <a:lnTo>
                        <a:pt x="159" y="2821"/>
                      </a:lnTo>
                      <a:lnTo>
                        <a:pt x="186" y="2906"/>
                      </a:lnTo>
                      <a:lnTo>
                        <a:pt x="215" y="2989"/>
                      </a:lnTo>
                      <a:lnTo>
                        <a:pt x="245" y="3069"/>
                      </a:lnTo>
                      <a:lnTo>
                        <a:pt x="275" y="3149"/>
                      </a:lnTo>
                      <a:lnTo>
                        <a:pt x="306" y="3224"/>
                      </a:lnTo>
                      <a:lnTo>
                        <a:pt x="338" y="3299"/>
                      </a:lnTo>
                      <a:lnTo>
                        <a:pt x="370" y="3370"/>
                      </a:lnTo>
                      <a:lnTo>
                        <a:pt x="401" y="3438"/>
                      </a:lnTo>
                      <a:lnTo>
                        <a:pt x="433" y="3504"/>
                      </a:lnTo>
                      <a:lnTo>
                        <a:pt x="464" y="3567"/>
                      </a:lnTo>
                      <a:lnTo>
                        <a:pt x="494" y="3626"/>
                      </a:lnTo>
                      <a:lnTo>
                        <a:pt x="523" y="3681"/>
                      </a:lnTo>
                      <a:lnTo>
                        <a:pt x="551" y="3733"/>
                      </a:lnTo>
                      <a:lnTo>
                        <a:pt x="578" y="3781"/>
                      </a:lnTo>
                      <a:lnTo>
                        <a:pt x="603" y="3825"/>
                      </a:lnTo>
                      <a:lnTo>
                        <a:pt x="647" y="3901"/>
                      </a:lnTo>
                      <a:lnTo>
                        <a:pt x="683" y="3959"/>
                      </a:lnTo>
                      <a:lnTo>
                        <a:pt x="707" y="3998"/>
                      </a:lnTo>
                      <a:lnTo>
                        <a:pt x="719" y="4016"/>
                      </a:lnTo>
                      <a:lnTo>
                        <a:pt x="726" y="4025"/>
                      </a:lnTo>
                      <a:lnTo>
                        <a:pt x="733" y="4032"/>
                      </a:lnTo>
                      <a:lnTo>
                        <a:pt x="740" y="4038"/>
                      </a:lnTo>
                      <a:lnTo>
                        <a:pt x="747" y="4044"/>
                      </a:lnTo>
                      <a:lnTo>
                        <a:pt x="756" y="4050"/>
                      </a:lnTo>
                      <a:lnTo>
                        <a:pt x="765" y="4053"/>
                      </a:lnTo>
                      <a:lnTo>
                        <a:pt x="774" y="4057"/>
                      </a:lnTo>
                      <a:lnTo>
                        <a:pt x="784" y="4059"/>
                      </a:lnTo>
                      <a:lnTo>
                        <a:pt x="793" y="4060"/>
                      </a:lnTo>
                      <a:lnTo>
                        <a:pt x="802" y="4061"/>
                      </a:lnTo>
                      <a:lnTo>
                        <a:pt x="812" y="4060"/>
                      </a:lnTo>
                      <a:lnTo>
                        <a:pt x="822" y="4059"/>
                      </a:lnTo>
                      <a:lnTo>
                        <a:pt x="831" y="4057"/>
                      </a:lnTo>
                      <a:lnTo>
                        <a:pt x="840" y="4054"/>
                      </a:lnTo>
                      <a:lnTo>
                        <a:pt x="850" y="4049"/>
                      </a:lnTo>
                      <a:lnTo>
                        <a:pt x="858" y="4043"/>
                      </a:lnTo>
                      <a:lnTo>
                        <a:pt x="866" y="4038"/>
                      </a:lnTo>
                      <a:lnTo>
                        <a:pt x="874" y="4031"/>
                      </a:lnTo>
                      <a:lnTo>
                        <a:pt x="880" y="4024"/>
                      </a:lnTo>
                      <a:lnTo>
                        <a:pt x="886" y="4015"/>
                      </a:lnTo>
                      <a:lnTo>
                        <a:pt x="891" y="4007"/>
                      </a:lnTo>
                      <a:lnTo>
                        <a:pt x="895" y="3999"/>
                      </a:lnTo>
                      <a:lnTo>
                        <a:pt x="898" y="3990"/>
                      </a:lnTo>
                      <a:lnTo>
                        <a:pt x="900" y="3980"/>
                      </a:lnTo>
                      <a:lnTo>
                        <a:pt x="901" y="3971"/>
                      </a:lnTo>
                      <a:lnTo>
                        <a:pt x="903" y="3962"/>
                      </a:lnTo>
                      <a:lnTo>
                        <a:pt x="903" y="3951"/>
                      </a:lnTo>
                      <a:lnTo>
                        <a:pt x="900" y="3942"/>
                      </a:lnTo>
                      <a:lnTo>
                        <a:pt x="898" y="3933"/>
                      </a:lnTo>
                      <a:lnTo>
                        <a:pt x="895" y="3923"/>
                      </a:lnTo>
                      <a:lnTo>
                        <a:pt x="891" y="3914"/>
                      </a:lnTo>
                      <a:lnTo>
                        <a:pt x="886" y="3905"/>
                      </a:lnTo>
                      <a:lnTo>
                        <a:pt x="878" y="3892"/>
                      </a:lnTo>
                      <a:lnTo>
                        <a:pt x="856" y="3859"/>
                      </a:lnTo>
                      <a:lnTo>
                        <a:pt x="824" y="3807"/>
                      </a:lnTo>
                      <a:lnTo>
                        <a:pt x="783" y="3735"/>
                      </a:lnTo>
                      <a:lnTo>
                        <a:pt x="734" y="3648"/>
                      </a:lnTo>
                      <a:lnTo>
                        <a:pt x="679" y="3546"/>
                      </a:lnTo>
                      <a:lnTo>
                        <a:pt x="650" y="3489"/>
                      </a:lnTo>
                      <a:lnTo>
                        <a:pt x="620" y="3429"/>
                      </a:lnTo>
                      <a:lnTo>
                        <a:pt x="590" y="3366"/>
                      </a:lnTo>
                      <a:lnTo>
                        <a:pt x="559" y="3301"/>
                      </a:lnTo>
                      <a:lnTo>
                        <a:pt x="528" y="3232"/>
                      </a:lnTo>
                      <a:lnTo>
                        <a:pt x="498" y="3161"/>
                      </a:lnTo>
                      <a:lnTo>
                        <a:pt x="467" y="3088"/>
                      </a:lnTo>
                      <a:lnTo>
                        <a:pt x="438" y="3011"/>
                      </a:lnTo>
                      <a:lnTo>
                        <a:pt x="409" y="2934"/>
                      </a:lnTo>
                      <a:lnTo>
                        <a:pt x="381" y="2854"/>
                      </a:lnTo>
                      <a:lnTo>
                        <a:pt x="354" y="2774"/>
                      </a:lnTo>
                      <a:lnTo>
                        <a:pt x="330" y="2691"/>
                      </a:lnTo>
                      <a:lnTo>
                        <a:pt x="306" y="2606"/>
                      </a:lnTo>
                      <a:lnTo>
                        <a:pt x="284" y="2521"/>
                      </a:lnTo>
                      <a:lnTo>
                        <a:pt x="265" y="2435"/>
                      </a:lnTo>
                      <a:lnTo>
                        <a:pt x="247" y="2348"/>
                      </a:lnTo>
                      <a:lnTo>
                        <a:pt x="232" y="2260"/>
                      </a:lnTo>
                      <a:lnTo>
                        <a:pt x="220" y="2172"/>
                      </a:lnTo>
                      <a:lnTo>
                        <a:pt x="212" y="2084"/>
                      </a:lnTo>
                      <a:lnTo>
                        <a:pt x="206" y="1995"/>
                      </a:lnTo>
                      <a:lnTo>
                        <a:pt x="203" y="1957"/>
                      </a:lnTo>
                      <a:lnTo>
                        <a:pt x="201" y="1913"/>
                      </a:lnTo>
                      <a:lnTo>
                        <a:pt x="199" y="1865"/>
                      </a:lnTo>
                      <a:lnTo>
                        <a:pt x="199" y="1811"/>
                      </a:lnTo>
                      <a:lnTo>
                        <a:pt x="200" y="1752"/>
                      </a:lnTo>
                      <a:lnTo>
                        <a:pt x="202" y="1721"/>
                      </a:lnTo>
                      <a:lnTo>
                        <a:pt x="205" y="1689"/>
                      </a:lnTo>
                      <a:lnTo>
                        <a:pt x="209" y="1656"/>
                      </a:lnTo>
                      <a:lnTo>
                        <a:pt x="213" y="1622"/>
                      </a:lnTo>
                      <a:lnTo>
                        <a:pt x="219" y="1586"/>
                      </a:lnTo>
                      <a:lnTo>
                        <a:pt x="226" y="1550"/>
                      </a:lnTo>
                      <a:lnTo>
                        <a:pt x="235" y="1512"/>
                      </a:lnTo>
                      <a:lnTo>
                        <a:pt x="244" y="1473"/>
                      </a:lnTo>
                      <a:lnTo>
                        <a:pt x="255" y="1434"/>
                      </a:lnTo>
                      <a:lnTo>
                        <a:pt x="269" y="1393"/>
                      </a:lnTo>
                      <a:lnTo>
                        <a:pt x="283" y="1352"/>
                      </a:lnTo>
                      <a:lnTo>
                        <a:pt x="300" y="1310"/>
                      </a:lnTo>
                      <a:lnTo>
                        <a:pt x="317" y="1267"/>
                      </a:lnTo>
                      <a:lnTo>
                        <a:pt x="338" y="1223"/>
                      </a:lnTo>
                      <a:lnTo>
                        <a:pt x="361" y="1178"/>
                      </a:lnTo>
                      <a:lnTo>
                        <a:pt x="385" y="1133"/>
                      </a:lnTo>
                      <a:lnTo>
                        <a:pt x="413" y="1086"/>
                      </a:lnTo>
                      <a:lnTo>
                        <a:pt x="442" y="1040"/>
                      </a:lnTo>
                      <a:lnTo>
                        <a:pt x="474" y="992"/>
                      </a:lnTo>
                      <a:lnTo>
                        <a:pt x="510" y="944"/>
                      </a:lnTo>
                      <a:lnTo>
                        <a:pt x="547" y="895"/>
                      </a:lnTo>
                      <a:lnTo>
                        <a:pt x="588" y="845"/>
                      </a:lnTo>
                      <a:lnTo>
                        <a:pt x="631" y="795"/>
                      </a:lnTo>
                      <a:lnTo>
                        <a:pt x="677" y="744"/>
                      </a:lnTo>
                      <a:lnTo>
                        <a:pt x="737" y="684"/>
                      </a:lnTo>
                      <a:lnTo>
                        <a:pt x="801" y="629"/>
                      </a:lnTo>
                      <a:lnTo>
                        <a:pt x="867" y="579"/>
                      </a:lnTo>
                      <a:lnTo>
                        <a:pt x="938" y="532"/>
                      </a:lnTo>
                      <a:lnTo>
                        <a:pt x="1009" y="489"/>
                      </a:lnTo>
                      <a:lnTo>
                        <a:pt x="1083" y="450"/>
                      </a:lnTo>
                      <a:lnTo>
                        <a:pt x="1160" y="414"/>
                      </a:lnTo>
                      <a:lnTo>
                        <a:pt x="1238" y="382"/>
                      </a:lnTo>
                      <a:lnTo>
                        <a:pt x="1316" y="354"/>
                      </a:lnTo>
                      <a:lnTo>
                        <a:pt x="1396" y="328"/>
                      </a:lnTo>
                      <a:lnTo>
                        <a:pt x="1475" y="306"/>
                      </a:lnTo>
                      <a:lnTo>
                        <a:pt x="1555" y="285"/>
                      </a:lnTo>
                      <a:lnTo>
                        <a:pt x="1635" y="268"/>
                      </a:lnTo>
                      <a:lnTo>
                        <a:pt x="1713" y="253"/>
                      </a:lnTo>
                      <a:lnTo>
                        <a:pt x="1791" y="241"/>
                      </a:lnTo>
                      <a:lnTo>
                        <a:pt x="1867" y="230"/>
                      </a:lnTo>
                      <a:lnTo>
                        <a:pt x="1942" y="221"/>
                      </a:lnTo>
                      <a:lnTo>
                        <a:pt x="2014" y="215"/>
                      </a:lnTo>
                      <a:lnTo>
                        <a:pt x="2083" y="210"/>
                      </a:lnTo>
                      <a:lnTo>
                        <a:pt x="2151" y="205"/>
                      </a:lnTo>
                      <a:lnTo>
                        <a:pt x="2215" y="202"/>
                      </a:lnTo>
                      <a:lnTo>
                        <a:pt x="2275" y="201"/>
                      </a:lnTo>
                      <a:lnTo>
                        <a:pt x="2332" y="200"/>
                      </a:lnTo>
                      <a:lnTo>
                        <a:pt x="2383" y="201"/>
                      </a:lnTo>
                      <a:lnTo>
                        <a:pt x="2473" y="203"/>
                      </a:lnTo>
                      <a:lnTo>
                        <a:pt x="2542" y="206"/>
                      </a:lnTo>
                      <a:lnTo>
                        <a:pt x="2586" y="210"/>
                      </a:lnTo>
                      <a:lnTo>
                        <a:pt x="2603" y="21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7" name="Freeform 2094">
                  <a:extLst>
                    <a:ext uri="{FF2B5EF4-FFF2-40B4-BE49-F238E27FC236}">
                      <a16:creationId xmlns:a16="http://schemas.microsoft.com/office/drawing/2014/main" id="{CD3C45BA-6C08-4B03-804E-E6A98CF8040F}"/>
                    </a:ext>
                  </a:extLst>
                </p:cNvPr>
                <p:cNvSpPr>
                  <a:spLocks/>
                </p:cNvSpPr>
                <p:nvPr/>
              </p:nvSpPr>
              <p:spPr bwMode="auto">
                <a:xfrm>
                  <a:off x="2137" y="2419"/>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4" y="81"/>
                      </a:lnTo>
                      <a:lnTo>
                        <a:pt x="833" y="70"/>
                      </a:lnTo>
                      <a:lnTo>
                        <a:pt x="811" y="59"/>
                      </a:lnTo>
                      <a:lnTo>
                        <a:pt x="789" y="49"/>
                      </a:lnTo>
                      <a:lnTo>
                        <a:pt x="766" y="41"/>
                      </a:lnTo>
                      <a:lnTo>
                        <a:pt x="744" y="32"/>
                      </a:lnTo>
                      <a:lnTo>
                        <a:pt x="721" y="25"/>
                      </a:lnTo>
                      <a:lnTo>
                        <a:pt x="697" y="19"/>
                      </a:lnTo>
                      <a:lnTo>
                        <a:pt x="673" y="14"/>
                      </a:lnTo>
                      <a:lnTo>
                        <a:pt x="650" y="10"/>
                      </a:lnTo>
                      <a:lnTo>
                        <a:pt x="625" y="6"/>
                      </a:lnTo>
                      <a:lnTo>
                        <a:pt x="600" y="3"/>
                      </a:lnTo>
                      <a:lnTo>
                        <a:pt x="575" y="1"/>
                      </a:lnTo>
                      <a:lnTo>
                        <a:pt x="549" y="0"/>
                      </a:lnTo>
                      <a:lnTo>
                        <a:pt x="523" y="0"/>
                      </a:lnTo>
                      <a:lnTo>
                        <a:pt x="498" y="0"/>
                      </a:lnTo>
                      <a:lnTo>
                        <a:pt x="472" y="2"/>
                      </a:lnTo>
                      <a:lnTo>
                        <a:pt x="445" y="4"/>
                      </a:lnTo>
                      <a:lnTo>
                        <a:pt x="419" y="8"/>
                      </a:lnTo>
                      <a:lnTo>
                        <a:pt x="392" y="12"/>
                      </a:lnTo>
                      <a:lnTo>
                        <a:pt x="364" y="17"/>
                      </a:lnTo>
                      <a:lnTo>
                        <a:pt x="337" y="23"/>
                      </a:lnTo>
                      <a:lnTo>
                        <a:pt x="309" y="29"/>
                      </a:lnTo>
                      <a:lnTo>
                        <a:pt x="283" y="38"/>
                      </a:lnTo>
                      <a:lnTo>
                        <a:pt x="255" y="46"/>
                      </a:lnTo>
                      <a:lnTo>
                        <a:pt x="226" y="55"/>
                      </a:lnTo>
                      <a:lnTo>
                        <a:pt x="198" y="65"/>
                      </a:lnTo>
                      <a:lnTo>
                        <a:pt x="170" y="76"/>
                      </a:lnTo>
                      <a:lnTo>
                        <a:pt x="141" y="88"/>
                      </a:lnTo>
                      <a:lnTo>
                        <a:pt x="112" y="101"/>
                      </a:lnTo>
                      <a:lnTo>
                        <a:pt x="84" y="114"/>
                      </a:lnTo>
                      <a:lnTo>
                        <a:pt x="55" y="129"/>
                      </a:lnTo>
                      <a:lnTo>
                        <a:pt x="46" y="134"/>
                      </a:lnTo>
                      <a:lnTo>
                        <a:pt x="37" y="140"/>
                      </a:lnTo>
                      <a:lnTo>
                        <a:pt x="30" y="146"/>
                      </a:lnTo>
                      <a:lnTo>
                        <a:pt x="24" y="153"/>
                      </a:lnTo>
                      <a:lnTo>
                        <a:pt x="18" y="162"/>
                      </a:lnTo>
                      <a:lnTo>
                        <a:pt x="13" y="170"/>
                      </a:lnTo>
                      <a:lnTo>
                        <a:pt x="8" y="178"/>
                      </a:lnTo>
                      <a:lnTo>
                        <a:pt x="5" y="188"/>
                      </a:lnTo>
                      <a:lnTo>
                        <a:pt x="2" y="196"/>
                      </a:lnTo>
                      <a:lnTo>
                        <a:pt x="1" y="206"/>
                      </a:lnTo>
                      <a:lnTo>
                        <a:pt x="0" y="215"/>
                      </a:lnTo>
                      <a:lnTo>
                        <a:pt x="0" y="225"/>
                      </a:lnTo>
                      <a:lnTo>
                        <a:pt x="2" y="235"/>
                      </a:lnTo>
                      <a:lnTo>
                        <a:pt x="4" y="244"/>
                      </a:lnTo>
                      <a:lnTo>
                        <a:pt x="7" y="254"/>
                      </a:lnTo>
                      <a:lnTo>
                        <a:pt x="12" y="263"/>
                      </a:lnTo>
                      <a:lnTo>
                        <a:pt x="17" y="272"/>
                      </a:lnTo>
                      <a:lnTo>
                        <a:pt x="23" y="281"/>
                      </a:lnTo>
                      <a:lnTo>
                        <a:pt x="29" y="288"/>
                      </a:lnTo>
                      <a:lnTo>
                        <a:pt x="36" y="294"/>
                      </a:lnTo>
                      <a:lnTo>
                        <a:pt x="44" y="300"/>
                      </a:lnTo>
                      <a:lnTo>
                        <a:pt x="52" y="305"/>
                      </a:lnTo>
                      <a:lnTo>
                        <a:pt x="61" y="310"/>
                      </a:lnTo>
                      <a:lnTo>
                        <a:pt x="70" y="313"/>
                      </a:lnTo>
                      <a:lnTo>
                        <a:pt x="79" y="315"/>
                      </a:lnTo>
                      <a:lnTo>
                        <a:pt x="88" y="317"/>
                      </a:lnTo>
                      <a:lnTo>
                        <a:pt x="98" y="318"/>
                      </a:lnTo>
                      <a:lnTo>
                        <a:pt x="108" y="317"/>
                      </a:lnTo>
                      <a:lnTo>
                        <a:pt x="117" y="316"/>
                      </a:lnTo>
                      <a:lnTo>
                        <a:pt x="127" y="314"/>
                      </a:lnTo>
                      <a:lnTo>
                        <a:pt x="137" y="311"/>
                      </a:lnTo>
                      <a:lnTo>
                        <a:pt x="146" y="306"/>
                      </a:lnTo>
                      <a:lnTo>
                        <a:pt x="192" y="285"/>
                      </a:lnTo>
                      <a:lnTo>
                        <a:pt x="236" y="265"/>
                      </a:lnTo>
                      <a:lnTo>
                        <a:pt x="280" y="247"/>
                      </a:lnTo>
                      <a:lnTo>
                        <a:pt x="324" y="233"/>
                      </a:lnTo>
                      <a:lnTo>
                        <a:pt x="367" y="222"/>
                      </a:lnTo>
                      <a:lnTo>
                        <a:pt x="409" y="212"/>
                      </a:lnTo>
                      <a:lnTo>
                        <a:pt x="429" y="208"/>
                      </a:lnTo>
                      <a:lnTo>
                        <a:pt x="450" y="205"/>
                      </a:lnTo>
                      <a:lnTo>
                        <a:pt x="470" y="203"/>
                      </a:lnTo>
                      <a:lnTo>
                        <a:pt x="490" y="201"/>
                      </a:lnTo>
                      <a:lnTo>
                        <a:pt x="510" y="200"/>
                      </a:lnTo>
                      <a:lnTo>
                        <a:pt x="530" y="200"/>
                      </a:lnTo>
                      <a:lnTo>
                        <a:pt x="548" y="200"/>
                      </a:lnTo>
                      <a:lnTo>
                        <a:pt x="567" y="201"/>
                      </a:lnTo>
                      <a:lnTo>
                        <a:pt x="586" y="203"/>
                      </a:lnTo>
                      <a:lnTo>
                        <a:pt x="604" y="205"/>
                      </a:lnTo>
                      <a:lnTo>
                        <a:pt x="623" y="208"/>
                      </a:lnTo>
                      <a:lnTo>
                        <a:pt x="640" y="211"/>
                      </a:lnTo>
                      <a:lnTo>
                        <a:pt x="658" y="215"/>
                      </a:lnTo>
                      <a:lnTo>
                        <a:pt x="674" y="221"/>
                      </a:lnTo>
                      <a:lnTo>
                        <a:pt x="691" y="226"/>
                      </a:lnTo>
                      <a:lnTo>
                        <a:pt x="708" y="232"/>
                      </a:lnTo>
                      <a:lnTo>
                        <a:pt x="724" y="239"/>
                      </a:lnTo>
                      <a:lnTo>
                        <a:pt x="740" y="246"/>
                      </a:lnTo>
                      <a:lnTo>
                        <a:pt x="755" y="255"/>
                      </a:lnTo>
                      <a:lnTo>
                        <a:pt x="771" y="263"/>
                      </a:lnTo>
                      <a:lnTo>
                        <a:pt x="795" y="280"/>
                      </a:lnTo>
                      <a:lnTo>
                        <a:pt x="818" y="298"/>
                      </a:lnTo>
                      <a:lnTo>
                        <a:pt x="841" y="318"/>
                      </a:lnTo>
                      <a:lnTo>
                        <a:pt x="862" y="339"/>
                      </a:lnTo>
                      <a:lnTo>
                        <a:pt x="881" y="363"/>
                      </a:lnTo>
                      <a:lnTo>
                        <a:pt x="899" y="387"/>
                      </a:lnTo>
                      <a:lnTo>
                        <a:pt x="915" y="413"/>
                      </a:lnTo>
                      <a:lnTo>
                        <a:pt x="930" y="440"/>
                      </a:lnTo>
                      <a:lnTo>
                        <a:pt x="942" y="469"/>
                      </a:lnTo>
                      <a:lnTo>
                        <a:pt x="955" y="498"/>
                      </a:lnTo>
                      <a:lnTo>
                        <a:pt x="964" y="528"/>
                      </a:lnTo>
                      <a:lnTo>
                        <a:pt x="972" y="560"/>
                      </a:lnTo>
                      <a:lnTo>
                        <a:pt x="978" y="592"/>
                      </a:lnTo>
                      <a:lnTo>
                        <a:pt x="983" y="625"/>
                      </a:lnTo>
                      <a:lnTo>
                        <a:pt x="985" y="658"/>
                      </a:lnTo>
                      <a:lnTo>
                        <a:pt x="986" y="692"/>
                      </a:lnTo>
                      <a:lnTo>
                        <a:pt x="985" y="729"/>
                      </a:lnTo>
                      <a:lnTo>
                        <a:pt x="981" y="764"/>
                      </a:lnTo>
                      <a:lnTo>
                        <a:pt x="974" y="799"/>
                      </a:lnTo>
                      <a:lnTo>
                        <a:pt x="966" y="831"/>
                      </a:lnTo>
                      <a:lnTo>
                        <a:pt x="957" y="862"/>
                      </a:lnTo>
                      <a:lnTo>
                        <a:pt x="945" y="891"/>
                      </a:lnTo>
                      <a:lnTo>
                        <a:pt x="932" y="918"/>
                      </a:lnTo>
                      <a:lnTo>
                        <a:pt x="917" y="944"/>
                      </a:lnTo>
                      <a:lnTo>
                        <a:pt x="901" y="969"/>
                      </a:lnTo>
                      <a:lnTo>
                        <a:pt x="884" y="992"/>
                      </a:lnTo>
                      <a:lnTo>
                        <a:pt x="866" y="1015"/>
                      </a:lnTo>
                      <a:lnTo>
                        <a:pt x="847" y="1035"/>
                      </a:lnTo>
                      <a:lnTo>
                        <a:pt x="827" y="1054"/>
                      </a:lnTo>
                      <a:lnTo>
                        <a:pt x="808" y="1073"/>
                      </a:lnTo>
                      <a:lnTo>
                        <a:pt x="788" y="1089"/>
                      </a:lnTo>
                      <a:lnTo>
                        <a:pt x="767" y="1105"/>
                      </a:lnTo>
                      <a:lnTo>
                        <a:pt x="747" y="1119"/>
                      </a:lnTo>
                      <a:lnTo>
                        <a:pt x="726" y="1133"/>
                      </a:lnTo>
                      <a:lnTo>
                        <a:pt x="706" y="1145"/>
                      </a:lnTo>
                      <a:lnTo>
                        <a:pt x="686" y="1156"/>
                      </a:lnTo>
                      <a:lnTo>
                        <a:pt x="649" y="1176"/>
                      </a:lnTo>
                      <a:lnTo>
                        <a:pt x="614" y="1191"/>
                      </a:lnTo>
                      <a:lnTo>
                        <a:pt x="586" y="1203"/>
                      </a:lnTo>
                      <a:lnTo>
                        <a:pt x="562" y="1211"/>
                      </a:lnTo>
                      <a:lnTo>
                        <a:pt x="545" y="1216"/>
                      </a:lnTo>
                      <a:lnTo>
                        <a:pt x="537" y="1219"/>
                      </a:lnTo>
                      <a:lnTo>
                        <a:pt x="538" y="1218"/>
                      </a:lnTo>
                      <a:lnTo>
                        <a:pt x="528" y="1221"/>
                      </a:lnTo>
                      <a:lnTo>
                        <a:pt x="518" y="1226"/>
                      </a:lnTo>
                      <a:lnTo>
                        <a:pt x="510" y="1231"/>
                      </a:lnTo>
                      <a:lnTo>
                        <a:pt x="502" y="1236"/>
                      </a:lnTo>
                      <a:lnTo>
                        <a:pt x="495" y="1242"/>
                      </a:lnTo>
                      <a:lnTo>
                        <a:pt x="487" y="1249"/>
                      </a:lnTo>
                      <a:lnTo>
                        <a:pt x="482" y="1257"/>
                      </a:lnTo>
                      <a:lnTo>
                        <a:pt x="477" y="1265"/>
                      </a:lnTo>
                      <a:lnTo>
                        <a:pt x="472" y="1273"/>
                      </a:lnTo>
                      <a:lnTo>
                        <a:pt x="469" y="1282"/>
                      </a:lnTo>
                      <a:lnTo>
                        <a:pt x="466" y="1292"/>
                      </a:lnTo>
                      <a:lnTo>
                        <a:pt x="463" y="1301"/>
                      </a:lnTo>
                      <a:lnTo>
                        <a:pt x="462" y="1310"/>
                      </a:lnTo>
                      <a:lnTo>
                        <a:pt x="462" y="1321"/>
                      </a:lnTo>
                      <a:lnTo>
                        <a:pt x="463" y="1331"/>
                      </a:lnTo>
                      <a:lnTo>
                        <a:pt x="466" y="1340"/>
                      </a:lnTo>
                      <a:lnTo>
                        <a:pt x="469" y="1351"/>
                      </a:lnTo>
                      <a:lnTo>
                        <a:pt x="473" y="1360"/>
                      </a:lnTo>
                      <a:lnTo>
                        <a:pt x="478" y="1368"/>
                      </a:lnTo>
                      <a:lnTo>
                        <a:pt x="483" y="1377"/>
                      </a:lnTo>
                      <a:lnTo>
                        <a:pt x="489" y="1384"/>
                      </a:lnTo>
                      <a:lnTo>
                        <a:pt x="497" y="1390"/>
                      </a:lnTo>
                      <a:lnTo>
                        <a:pt x="504" y="1396"/>
                      </a:lnTo>
                      <a:lnTo>
                        <a:pt x="512" y="1401"/>
                      </a:lnTo>
                      <a:lnTo>
                        <a:pt x="520" y="1406"/>
                      </a:lnTo>
                      <a:lnTo>
                        <a:pt x="530" y="1410"/>
                      </a:lnTo>
                      <a:lnTo>
                        <a:pt x="539" y="1413"/>
                      </a:lnTo>
                      <a:lnTo>
                        <a:pt x="548" y="1415"/>
                      </a:lnTo>
                      <a:lnTo>
                        <a:pt x="558" y="1416"/>
                      </a:lnTo>
                      <a:lnTo>
                        <a:pt x="568" y="1415"/>
                      </a:lnTo>
                      <a:lnTo>
                        <a:pt x="577" y="1414"/>
                      </a:lnTo>
                      <a:lnTo>
                        <a:pt x="588" y="1412"/>
                      </a:lnTo>
                      <a:lnTo>
                        <a:pt x="607" y="1406"/>
                      </a:lnTo>
                      <a:lnTo>
                        <a:pt x="628" y="1400"/>
                      </a:lnTo>
                      <a:lnTo>
                        <a:pt x="650" y="1393"/>
                      </a:lnTo>
                      <a:lnTo>
                        <a:pt x="672" y="1384"/>
                      </a:lnTo>
                      <a:lnTo>
                        <a:pt x="695" y="1374"/>
                      </a:lnTo>
                      <a:lnTo>
                        <a:pt x="719" y="1364"/>
                      </a:lnTo>
                      <a:lnTo>
                        <a:pt x="743" y="1353"/>
                      </a:lnTo>
                      <a:lnTo>
                        <a:pt x="767" y="1340"/>
                      </a:lnTo>
                      <a:lnTo>
                        <a:pt x="792" y="1327"/>
                      </a:lnTo>
                      <a:lnTo>
                        <a:pt x="817" y="1311"/>
                      </a:lnTo>
                      <a:lnTo>
                        <a:pt x="842" y="1296"/>
                      </a:lnTo>
                      <a:lnTo>
                        <a:pt x="866" y="1279"/>
                      </a:lnTo>
                      <a:lnTo>
                        <a:pt x="891" y="1261"/>
                      </a:lnTo>
                      <a:lnTo>
                        <a:pt x="915" y="1242"/>
                      </a:lnTo>
                      <a:lnTo>
                        <a:pt x="939" y="1221"/>
                      </a:lnTo>
                      <a:lnTo>
                        <a:pt x="963" y="1201"/>
                      </a:lnTo>
                      <a:lnTo>
                        <a:pt x="986" y="1178"/>
                      </a:lnTo>
                      <a:lnTo>
                        <a:pt x="1007" y="1154"/>
                      </a:lnTo>
                      <a:lnTo>
                        <a:pt x="1029" y="1129"/>
                      </a:lnTo>
                      <a:lnTo>
                        <a:pt x="1049" y="1104"/>
                      </a:lnTo>
                      <a:lnTo>
                        <a:pt x="1068" y="1076"/>
                      </a:lnTo>
                      <a:lnTo>
                        <a:pt x="1087" y="1048"/>
                      </a:lnTo>
                      <a:lnTo>
                        <a:pt x="1104" y="1018"/>
                      </a:lnTo>
                      <a:lnTo>
                        <a:pt x="1120" y="987"/>
                      </a:lnTo>
                      <a:lnTo>
                        <a:pt x="1134" y="955"/>
                      </a:lnTo>
                      <a:lnTo>
                        <a:pt x="1147" y="922"/>
                      </a:lnTo>
                      <a:lnTo>
                        <a:pt x="1158" y="886"/>
                      </a:lnTo>
                      <a:lnTo>
                        <a:pt x="1168" y="851"/>
                      </a:lnTo>
                      <a:lnTo>
                        <a:pt x="1175" y="814"/>
                      </a:lnTo>
                      <a:lnTo>
                        <a:pt x="1180" y="775"/>
                      </a:lnTo>
                      <a:lnTo>
                        <a:pt x="1184" y="735"/>
                      </a:lnTo>
                      <a:lnTo>
                        <a:pt x="1185" y="694"/>
                      </a:lnTo>
                      <a:lnTo>
                        <a:pt x="1185" y="670"/>
                      </a:lnTo>
                      <a:lnTo>
                        <a:pt x="1184" y="647"/>
                      </a:lnTo>
                      <a:lnTo>
                        <a:pt x="1183" y="623"/>
                      </a:lnTo>
                      <a:lnTo>
                        <a:pt x="1181" y="600"/>
                      </a:lnTo>
                      <a:lnTo>
                        <a:pt x="1178" y="577"/>
                      </a:lnTo>
                      <a:lnTo>
                        <a:pt x="1175" y="555"/>
                      </a:lnTo>
                      <a:lnTo>
                        <a:pt x="1170" y="532"/>
                      </a:lnTo>
                      <a:lnTo>
                        <a:pt x="1166" y="509"/>
                      </a:lnTo>
                      <a:lnTo>
                        <a:pt x="1160" y="487"/>
                      </a:lnTo>
                      <a:lnTo>
                        <a:pt x="1154" y="466"/>
                      </a:lnTo>
                      <a:lnTo>
                        <a:pt x="1147" y="445"/>
                      </a:lnTo>
                      <a:lnTo>
                        <a:pt x="1140" y="423"/>
                      </a:lnTo>
                      <a:lnTo>
                        <a:pt x="1131" y="403"/>
                      </a:lnTo>
                      <a:lnTo>
                        <a:pt x="1123" y="383"/>
                      </a:lnTo>
                      <a:lnTo>
                        <a:pt x="1114" y="362"/>
                      </a:lnTo>
                      <a:lnTo>
                        <a:pt x="1105" y="344"/>
                      </a:lnTo>
                      <a:lnTo>
                        <a:pt x="1094" y="324"/>
                      </a:lnTo>
                      <a:lnTo>
                        <a:pt x="1084" y="305"/>
                      </a:lnTo>
                      <a:lnTo>
                        <a:pt x="1072" y="287"/>
                      </a:lnTo>
                      <a:lnTo>
                        <a:pt x="1060" y="269"/>
                      </a:lnTo>
                      <a:lnTo>
                        <a:pt x="1048" y="252"/>
                      </a:lnTo>
                      <a:lnTo>
                        <a:pt x="1034" y="235"/>
                      </a:lnTo>
                      <a:lnTo>
                        <a:pt x="1021" y="219"/>
                      </a:lnTo>
                      <a:lnTo>
                        <a:pt x="1006" y="202"/>
                      </a:lnTo>
                      <a:lnTo>
                        <a:pt x="992" y="186"/>
                      </a:lnTo>
                      <a:lnTo>
                        <a:pt x="976" y="172"/>
                      </a:lnTo>
                      <a:lnTo>
                        <a:pt x="961" y="158"/>
                      </a:lnTo>
                      <a:lnTo>
                        <a:pt x="944" y="143"/>
                      </a:lnTo>
                      <a:lnTo>
                        <a:pt x="928" y="130"/>
                      </a:lnTo>
                      <a:lnTo>
                        <a:pt x="911" y="117"/>
                      </a:lnTo>
                      <a:lnTo>
                        <a:pt x="893" y="105"/>
                      </a:lnTo>
                      <a:lnTo>
                        <a:pt x="875" y="9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8" name="Freeform 2095">
                  <a:extLst>
                    <a:ext uri="{FF2B5EF4-FFF2-40B4-BE49-F238E27FC236}">
                      <a16:creationId xmlns:a16="http://schemas.microsoft.com/office/drawing/2014/main" id="{2DF59008-6722-46BF-BA03-9C487C32720F}"/>
                    </a:ext>
                  </a:extLst>
                </p:cNvPr>
                <p:cNvSpPr>
                  <a:spLocks/>
                </p:cNvSpPr>
                <p:nvPr/>
              </p:nvSpPr>
              <p:spPr bwMode="auto">
                <a:xfrm>
                  <a:off x="1830" y="3157"/>
                  <a:ext cx="138" cy="181"/>
                </a:xfrm>
                <a:custGeom>
                  <a:avLst/>
                  <a:gdLst>
                    <a:gd name="T0" fmla="*/ 0 w 2078"/>
                    <a:gd name="T1" fmla="*/ 0 h 2720"/>
                    <a:gd name="T2" fmla="*/ 0 w 2078"/>
                    <a:gd name="T3" fmla="*/ 0 h 2720"/>
                    <a:gd name="T4" fmla="*/ 0 w 2078"/>
                    <a:gd name="T5" fmla="*/ 0 h 2720"/>
                    <a:gd name="T6" fmla="*/ 0 w 2078"/>
                    <a:gd name="T7" fmla="*/ 0 h 2720"/>
                    <a:gd name="T8" fmla="*/ 0 w 2078"/>
                    <a:gd name="T9" fmla="*/ 0 h 2720"/>
                    <a:gd name="T10" fmla="*/ 0 w 2078"/>
                    <a:gd name="T11" fmla="*/ 0 h 2720"/>
                    <a:gd name="T12" fmla="*/ 0 w 2078"/>
                    <a:gd name="T13" fmla="*/ 0 h 2720"/>
                    <a:gd name="T14" fmla="*/ 0 w 2078"/>
                    <a:gd name="T15" fmla="*/ 0 h 2720"/>
                    <a:gd name="T16" fmla="*/ 0 w 2078"/>
                    <a:gd name="T17" fmla="*/ 0 h 2720"/>
                    <a:gd name="T18" fmla="*/ 0 w 2078"/>
                    <a:gd name="T19" fmla="*/ 0 h 2720"/>
                    <a:gd name="T20" fmla="*/ 0 w 2078"/>
                    <a:gd name="T21" fmla="*/ 0 h 2720"/>
                    <a:gd name="T22" fmla="*/ 0 w 2078"/>
                    <a:gd name="T23" fmla="*/ 0 h 2720"/>
                    <a:gd name="T24" fmla="*/ 0 w 2078"/>
                    <a:gd name="T25" fmla="*/ 0 h 2720"/>
                    <a:gd name="T26" fmla="*/ 0 w 2078"/>
                    <a:gd name="T27" fmla="*/ 0 h 2720"/>
                    <a:gd name="T28" fmla="*/ 0 w 2078"/>
                    <a:gd name="T29" fmla="*/ 0 h 2720"/>
                    <a:gd name="T30" fmla="*/ 0 w 2078"/>
                    <a:gd name="T31" fmla="*/ 0 h 2720"/>
                    <a:gd name="T32" fmla="*/ 0 w 2078"/>
                    <a:gd name="T33" fmla="*/ 0 h 2720"/>
                    <a:gd name="T34" fmla="*/ 0 w 2078"/>
                    <a:gd name="T35" fmla="*/ 0 h 2720"/>
                    <a:gd name="T36" fmla="*/ 0 w 2078"/>
                    <a:gd name="T37" fmla="*/ 0 h 2720"/>
                    <a:gd name="T38" fmla="*/ 0 w 2078"/>
                    <a:gd name="T39" fmla="*/ 0 h 2720"/>
                    <a:gd name="T40" fmla="*/ 0 w 2078"/>
                    <a:gd name="T41" fmla="*/ 0 h 2720"/>
                    <a:gd name="T42" fmla="*/ 0 w 2078"/>
                    <a:gd name="T43" fmla="*/ 0 h 2720"/>
                    <a:gd name="T44" fmla="*/ 0 w 2078"/>
                    <a:gd name="T45" fmla="*/ 0 h 2720"/>
                    <a:gd name="T46" fmla="*/ 0 w 2078"/>
                    <a:gd name="T47" fmla="*/ 0 h 2720"/>
                    <a:gd name="T48" fmla="*/ 0 w 2078"/>
                    <a:gd name="T49" fmla="*/ 0 h 2720"/>
                    <a:gd name="T50" fmla="*/ 0 w 2078"/>
                    <a:gd name="T51" fmla="*/ 0 h 2720"/>
                    <a:gd name="T52" fmla="*/ 0 w 2078"/>
                    <a:gd name="T53" fmla="*/ 0 h 2720"/>
                    <a:gd name="T54" fmla="*/ 0 w 2078"/>
                    <a:gd name="T55" fmla="*/ 0 h 2720"/>
                    <a:gd name="T56" fmla="*/ 0 w 2078"/>
                    <a:gd name="T57" fmla="*/ 0 h 2720"/>
                    <a:gd name="T58" fmla="*/ 0 w 2078"/>
                    <a:gd name="T59" fmla="*/ 0 h 2720"/>
                    <a:gd name="T60" fmla="*/ 0 w 2078"/>
                    <a:gd name="T61" fmla="*/ 0 h 2720"/>
                    <a:gd name="T62" fmla="*/ 0 w 2078"/>
                    <a:gd name="T63" fmla="*/ 0 h 2720"/>
                    <a:gd name="T64" fmla="*/ 0 w 2078"/>
                    <a:gd name="T65" fmla="*/ 0 h 2720"/>
                    <a:gd name="T66" fmla="*/ 0 w 2078"/>
                    <a:gd name="T67" fmla="*/ 0 h 2720"/>
                    <a:gd name="T68" fmla="*/ 0 w 2078"/>
                    <a:gd name="T69" fmla="*/ 0 h 2720"/>
                    <a:gd name="T70" fmla="*/ 0 w 2078"/>
                    <a:gd name="T71" fmla="*/ 0 h 2720"/>
                    <a:gd name="T72" fmla="*/ 0 w 2078"/>
                    <a:gd name="T73" fmla="*/ 0 h 2720"/>
                    <a:gd name="T74" fmla="*/ 0 w 2078"/>
                    <a:gd name="T75" fmla="*/ 0 h 2720"/>
                    <a:gd name="T76" fmla="*/ 0 w 2078"/>
                    <a:gd name="T77" fmla="*/ 0 h 2720"/>
                    <a:gd name="T78" fmla="*/ 0 w 2078"/>
                    <a:gd name="T79" fmla="*/ 0 h 2720"/>
                    <a:gd name="T80" fmla="*/ 0 w 2078"/>
                    <a:gd name="T81" fmla="*/ 0 h 2720"/>
                    <a:gd name="T82" fmla="*/ 0 w 2078"/>
                    <a:gd name="T83" fmla="*/ 0 h 2720"/>
                    <a:gd name="T84" fmla="*/ 0 w 2078"/>
                    <a:gd name="T85" fmla="*/ 0 h 2720"/>
                    <a:gd name="T86" fmla="*/ 0 w 2078"/>
                    <a:gd name="T87" fmla="*/ 0 h 2720"/>
                    <a:gd name="T88" fmla="*/ 0 w 2078"/>
                    <a:gd name="T89" fmla="*/ 0 h 2720"/>
                    <a:gd name="T90" fmla="*/ 0 w 2078"/>
                    <a:gd name="T91" fmla="*/ 0 h 2720"/>
                    <a:gd name="T92" fmla="*/ 0 w 2078"/>
                    <a:gd name="T93" fmla="*/ 0 h 2720"/>
                    <a:gd name="T94" fmla="*/ 0 w 2078"/>
                    <a:gd name="T95" fmla="*/ 0 h 2720"/>
                    <a:gd name="T96" fmla="*/ 0 w 2078"/>
                    <a:gd name="T97" fmla="*/ 0 h 2720"/>
                    <a:gd name="T98" fmla="*/ 0 w 2078"/>
                    <a:gd name="T99" fmla="*/ 0 h 2720"/>
                    <a:gd name="T100" fmla="*/ 0 w 2078"/>
                    <a:gd name="T101" fmla="*/ 0 h 2720"/>
                    <a:gd name="T102" fmla="*/ 0 w 2078"/>
                    <a:gd name="T103" fmla="*/ 0 h 2720"/>
                    <a:gd name="T104" fmla="*/ 0 w 2078"/>
                    <a:gd name="T105" fmla="*/ 0 h 2720"/>
                    <a:gd name="T106" fmla="*/ 0 w 2078"/>
                    <a:gd name="T107" fmla="*/ 0 h 2720"/>
                    <a:gd name="T108" fmla="*/ 0 w 2078"/>
                    <a:gd name="T109" fmla="*/ 0 h 2720"/>
                    <a:gd name="T110" fmla="*/ 0 w 2078"/>
                    <a:gd name="T111" fmla="*/ 0 h 2720"/>
                    <a:gd name="T112" fmla="*/ 0 w 2078"/>
                    <a:gd name="T113" fmla="*/ 0 h 27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8" h="2720">
                      <a:moveTo>
                        <a:pt x="1" y="2504"/>
                      </a:moveTo>
                      <a:lnTo>
                        <a:pt x="3" y="2492"/>
                      </a:lnTo>
                      <a:lnTo>
                        <a:pt x="6" y="2482"/>
                      </a:lnTo>
                      <a:lnTo>
                        <a:pt x="9" y="2473"/>
                      </a:lnTo>
                      <a:lnTo>
                        <a:pt x="14" y="2463"/>
                      </a:lnTo>
                      <a:lnTo>
                        <a:pt x="19" y="2454"/>
                      </a:lnTo>
                      <a:lnTo>
                        <a:pt x="26" y="2446"/>
                      </a:lnTo>
                      <a:lnTo>
                        <a:pt x="33" y="2439"/>
                      </a:lnTo>
                      <a:lnTo>
                        <a:pt x="41" y="2431"/>
                      </a:lnTo>
                      <a:lnTo>
                        <a:pt x="49" y="2425"/>
                      </a:lnTo>
                      <a:lnTo>
                        <a:pt x="59" y="2420"/>
                      </a:lnTo>
                      <a:lnTo>
                        <a:pt x="68" y="2416"/>
                      </a:lnTo>
                      <a:lnTo>
                        <a:pt x="78" y="2413"/>
                      </a:lnTo>
                      <a:lnTo>
                        <a:pt x="89" y="2410"/>
                      </a:lnTo>
                      <a:lnTo>
                        <a:pt x="99" y="2409"/>
                      </a:lnTo>
                      <a:lnTo>
                        <a:pt x="109" y="2408"/>
                      </a:lnTo>
                      <a:lnTo>
                        <a:pt x="121" y="2409"/>
                      </a:lnTo>
                      <a:lnTo>
                        <a:pt x="227" y="2421"/>
                      </a:lnTo>
                      <a:lnTo>
                        <a:pt x="361" y="2436"/>
                      </a:lnTo>
                      <a:lnTo>
                        <a:pt x="510" y="2452"/>
                      </a:lnTo>
                      <a:lnTo>
                        <a:pt x="667" y="2468"/>
                      </a:lnTo>
                      <a:lnTo>
                        <a:pt x="819" y="2482"/>
                      </a:lnTo>
                      <a:lnTo>
                        <a:pt x="955" y="2493"/>
                      </a:lnTo>
                      <a:lnTo>
                        <a:pt x="1014" y="2499"/>
                      </a:lnTo>
                      <a:lnTo>
                        <a:pt x="1065" y="2502"/>
                      </a:lnTo>
                      <a:lnTo>
                        <a:pt x="1107" y="2503"/>
                      </a:lnTo>
                      <a:lnTo>
                        <a:pt x="1138" y="2503"/>
                      </a:lnTo>
                      <a:lnTo>
                        <a:pt x="1148" y="2503"/>
                      </a:lnTo>
                      <a:lnTo>
                        <a:pt x="1157" y="2501"/>
                      </a:lnTo>
                      <a:lnTo>
                        <a:pt x="1165" y="2499"/>
                      </a:lnTo>
                      <a:lnTo>
                        <a:pt x="1171" y="2497"/>
                      </a:lnTo>
                      <a:lnTo>
                        <a:pt x="1176" y="2493"/>
                      </a:lnTo>
                      <a:lnTo>
                        <a:pt x="1182" y="2490"/>
                      </a:lnTo>
                      <a:lnTo>
                        <a:pt x="1186" y="2487"/>
                      </a:lnTo>
                      <a:lnTo>
                        <a:pt x="1189" y="2483"/>
                      </a:lnTo>
                      <a:lnTo>
                        <a:pt x="1195" y="2477"/>
                      </a:lnTo>
                      <a:lnTo>
                        <a:pt x="1200" y="2470"/>
                      </a:lnTo>
                      <a:lnTo>
                        <a:pt x="1204" y="2461"/>
                      </a:lnTo>
                      <a:lnTo>
                        <a:pt x="1209" y="2452"/>
                      </a:lnTo>
                      <a:lnTo>
                        <a:pt x="1217" y="2432"/>
                      </a:lnTo>
                      <a:lnTo>
                        <a:pt x="1224" y="2409"/>
                      </a:lnTo>
                      <a:lnTo>
                        <a:pt x="1229" y="2383"/>
                      </a:lnTo>
                      <a:lnTo>
                        <a:pt x="1232" y="2356"/>
                      </a:lnTo>
                      <a:lnTo>
                        <a:pt x="1234" y="2326"/>
                      </a:lnTo>
                      <a:lnTo>
                        <a:pt x="1234" y="2295"/>
                      </a:lnTo>
                      <a:lnTo>
                        <a:pt x="1233" y="2222"/>
                      </a:lnTo>
                      <a:lnTo>
                        <a:pt x="1234" y="2105"/>
                      </a:lnTo>
                      <a:lnTo>
                        <a:pt x="1236" y="1960"/>
                      </a:lnTo>
                      <a:lnTo>
                        <a:pt x="1238" y="1804"/>
                      </a:lnTo>
                      <a:lnTo>
                        <a:pt x="1240" y="1652"/>
                      </a:lnTo>
                      <a:lnTo>
                        <a:pt x="1243" y="1521"/>
                      </a:lnTo>
                      <a:lnTo>
                        <a:pt x="1245" y="1425"/>
                      </a:lnTo>
                      <a:lnTo>
                        <a:pt x="1245" y="1382"/>
                      </a:lnTo>
                      <a:lnTo>
                        <a:pt x="1246" y="1371"/>
                      </a:lnTo>
                      <a:lnTo>
                        <a:pt x="1248" y="1360"/>
                      </a:lnTo>
                      <a:lnTo>
                        <a:pt x="1250" y="1350"/>
                      </a:lnTo>
                      <a:lnTo>
                        <a:pt x="1254" y="1341"/>
                      </a:lnTo>
                      <a:lnTo>
                        <a:pt x="1258" y="1331"/>
                      </a:lnTo>
                      <a:lnTo>
                        <a:pt x="1263" y="1323"/>
                      </a:lnTo>
                      <a:lnTo>
                        <a:pt x="1269" y="1315"/>
                      </a:lnTo>
                      <a:lnTo>
                        <a:pt x="1277" y="1308"/>
                      </a:lnTo>
                      <a:lnTo>
                        <a:pt x="1284" y="1300"/>
                      </a:lnTo>
                      <a:lnTo>
                        <a:pt x="1292" y="1294"/>
                      </a:lnTo>
                      <a:lnTo>
                        <a:pt x="1300" y="1289"/>
                      </a:lnTo>
                      <a:lnTo>
                        <a:pt x="1310" y="1285"/>
                      </a:lnTo>
                      <a:lnTo>
                        <a:pt x="1319" y="1281"/>
                      </a:lnTo>
                      <a:lnTo>
                        <a:pt x="1329" y="1278"/>
                      </a:lnTo>
                      <a:lnTo>
                        <a:pt x="1340" y="1277"/>
                      </a:lnTo>
                      <a:lnTo>
                        <a:pt x="1350" y="1275"/>
                      </a:lnTo>
                      <a:lnTo>
                        <a:pt x="1398" y="1274"/>
                      </a:lnTo>
                      <a:lnTo>
                        <a:pt x="1458" y="1271"/>
                      </a:lnTo>
                      <a:lnTo>
                        <a:pt x="1527" y="1269"/>
                      </a:lnTo>
                      <a:lnTo>
                        <a:pt x="1599" y="1265"/>
                      </a:lnTo>
                      <a:lnTo>
                        <a:pt x="1672" y="1262"/>
                      </a:lnTo>
                      <a:lnTo>
                        <a:pt x="1739" y="1257"/>
                      </a:lnTo>
                      <a:lnTo>
                        <a:pt x="1797" y="1252"/>
                      </a:lnTo>
                      <a:lnTo>
                        <a:pt x="1840" y="1247"/>
                      </a:lnTo>
                      <a:lnTo>
                        <a:pt x="1843" y="1245"/>
                      </a:lnTo>
                      <a:lnTo>
                        <a:pt x="1846" y="1244"/>
                      </a:lnTo>
                      <a:lnTo>
                        <a:pt x="1849" y="1244"/>
                      </a:lnTo>
                      <a:lnTo>
                        <a:pt x="1852" y="1243"/>
                      </a:lnTo>
                      <a:lnTo>
                        <a:pt x="1854" y="1242"/>
                      </a:lnTo>
                      <a:lnTo>
                        <a:pt x="1857" y="1241"/>
                      </a:lnTo>
                      <a:lnTo>
                        <a:pt x="1858" y="1239"/>
                      </a:lnTo>
                      <a:lnTo>
                        <a:pt x="1859" y="1238"/>
                      </a:lnTo>
                      <a:lnTo>
                        <a:pt x="1861" y="1233"/>
                      </a:lnTo>
                      <a:lnTo>
                        <a:pt x="1862" y="1226"/>
                      </a:lnTo>
                      <a:lnTo>
                        <a:pt x="1862" y="1218"/>
                      </a:lnTo>
                      <a:lnTo>
                        <a:pt x="1861" y="1208"/>
                      </a:lnTo>
                      <a:lnTo>
                        <a:pt x="1859" y="1197"/>
                      </a:lnTo>
                      <a:lnTo>
                        <a:pt x="1856" y="1184"/>
                      </a:lnTo>
                      <a:lnTo>
                        <a:pt x="1851" y="1171"/>
                      </a:lnTo>
                      <a:lnTo>
                        <a:pt x="1844" y="1157"/>
                      </a:lnTo>
                      <a:lnTo>
                        <a:pt x="1294" y="160"/>
                      </a:lnTo>
                      <a:lnTo>
                        <a:pt x="1290" y="151"/>
                      </a:lnTo>
                      <a:lnTo>
                        <a:pt x="1286" y="140"/>
                      </a:lnTo>
                      <a:lnTo>
                        <a:pt x="1283" y="130"/>
                      </a:lnTo>
                      <a:lnTo>
                        <a:pt x="1282" y="120"/>
                      </a:lnTo>
                      <a:lnTo>
                        <a:pt x="1281" y="109"/>
                      </a:lnTo>
                      <a:lnTo>
                        <a:pt x="1282" y="99"/>
                      </a:lnTo>
                      <a:lnTo>
                        <a:pt x="1283" y="89"/>
                      </a:lnTo>
                      <a:lnTo>
                        <a:pt x="1285" y="78"/>
                      </a:lnTo>
                      <a:lnTo>
                        <a:pt x="1289" y="68"/>
                      </a:lnTo>
                      <a:lnTo>
                        <a:pt x="1293" y="59"/>
                      </a:lnTo>
                      <a:lnTo>
                        <a:pt x="1298" y="49"/>
                      </a:lnTo>
                      <a:lnTo>
                        <a:pt x="1305" y="41"/>
                      </a:lnTo>
                      <a:lnTo>
                        <a:pt x="1311" y="33"/>
                      </a:lnTo>
                      <a:lnTo>
                        <a:pt x="1319" y="25"/>
                      </a:lnTo>
                      <a:lnTo>
                        <a:pt x="1327" y="19"/>
                      </a:lnTo>
                      <a:lnTo>
                        <a:pt x="1337" y="13"/>
                      </a:lnTo>
                      <a:lnTo>
                        <a:pt x="1347" y="8"/>
                      </a:lnTo>
                      <a:lnTo>
                        <a:pt x="1357" y="5"/>
                      </a:lnTo>
                      <a:lnTo>
                        <a:pt x="1368" y="2"/>
                      </a:lnTo>
                      <a:lnTo>
                        <a:pt x="1378" y="1"/>
                      </a:lnTo>
                      <a:lnTo>
                        <a:pt x="1388" y="0"/>
                      </a:lnTo>
                      <a:lnTo>
                        <a:pt x="1399" y="1"/>
                      </a:lnTo>
                      <a:lnTo>
                        <a:pt x="1409" y="2"/>
                      </a:lnTo>
                      <a:lnTo>
                        <a:pt x="1419" y="4"/>
                      </a:lnTo>
                      <a:lnTo>
                        <a:pt x="1429" y="7"/>
                      </a:lnTo>
                      <a:lnTo>
                        <a:pt x="1439" y="12"/>
                      </a:lnTo>
                      <a:lnTo>
                        <a:pt x="1447" y="17"/>
                      </a:lnTo>
                      <a:lnTo>
                        <a:pt x="1457" y="22"/>
                      </a:lnTo>
                      <a:lnTo>
                        <a:pt x="1464" y="30"/>
                      </a:lnTo>
                      <a:lnTo>
                        <a:pt x="1471" y="38"/>
                      </a:lnTo>
                      <a:lnTo>
                        <a:pt x="1478" y="46"/>
                      </a:lnTo>
                      <a:lnTo>
                        <a:pt x="1485" y="55"/>
                      </a:lnTo>
                      <a:lnTo>
                        <a:pt x="2035" y="1055"/>
                      </a:lnTo>
                      <a:lnTo>
                        <a:pt x="2044" y="1073"/>
                      </a:lnTo>
                      <a:lnTo>
                        <a:pt x="2052" y="1091"/>
                      </a:lnTo>
                      <a:lnTo>
                        <a:pt x="2058" y="1109"/>
                      </a:lnTo>
                      <a:lnTo>
                        <a:pt x="2065" y="1128"/>
                      </a:lnTo>
                      <a:lnTo>
                        <a:pt x="2070" y="1145"/>
                      </a:lnTo>
                      <a:lnTo>
                        <a:pt x="2073" y="1164"/>
                      </a:lnTo>
                      <a:lnTo>
                        <a:pt x="2076" y="1182"/>
                      </a:lnTo>
                      <a:lnTo>
                        <a:pt x="2078" y="1200"/>
                      </a:lnTo>
                      <a:lnTo>
                        <a:pt x="2078" y="1218"/>
                      </a:lnTo>
                      <a:lnTo>
                        <a:pt x="2078" y="1235"/>
                      </a:lnTo>
                      <a:lnTo>
                        <a:pt x="2076" y="1253"/>
                      </a:lnTo>
                      <a:lnTo>
                        <a:pt x="2074" y="1269"/>
                      </a:lnTo>
                      <a:lnTo>
                        <a:pt x="2071" y="1286"/>
                      </a:lnTo>
                      <a:lnTo>
                        <a:pt x="2066" y="1302"/>
                      </a:lnTo>
                      <a:lnTo>
                        <a:pt x="2060" y="1318"/>
                      </a:lnTo>
                      <a:lnTo>
                        <a:pt x="2053" y="1333"/>
                      </a:lnTo>
                      <a:lnTo>
                        <a:pt x="2047" y="1346"/>
                      </a:lnTo>
                      <a:lnTo>
                        <a:pt x="2040" y="1357"/>
                      </a:lnTo>
                      <a:lnTo>
                        <a:pt x="2032" y="1369"/>
                      </a:lnTo>
                      <a:lnTo>
                        <a:pt x="2023" y="1380"/>
                      </a:lnTo>
                      <a:lnTo>
                        <a:pt x="2014" y="1389"/>
                      </a:lnTo>
                      <a:lnTo>
                        <a:pt x="2005" y="1400"/>
                      </a:lnTo>
                      <a:lnTo>
                        <a:pt x="1994" y="1408"/>
                      </a:lnTo>
                      <a:lnTo>
                        <a:pt x="1983" y="1416"/>
                      </a:lnTo>
                      <a:lnTo>
                        <a:pt x="1972" y="1424"/>
                      </a:lnTo>
                      <a:lnTo>
                        <a:pt x="1959" y="1432"/>
                      </a:lnTo>
                      <a:lnTo>
                        <a:pt x="1947" y="1438"/>
                      </a:lnTo>
                      <a:lnTo>
                        <a:pt x="1933" y="1443"/>
                      </a:lnTo>
                      <a:lnTo>
                        <a:pt x="1920" y="1448"/>
                      </a:lnTo>
                      <a:lnTo>
                        <a:pt x="1906" y="1453"/>
                      </a:lnTo>
                      <a:lnTo>
                        <a:pt x="1892" y="1456"/>
                      </a:lnTo>
                      <a:lnTo>
                        <a:pt x="1876" y="1460"/>
                      </a:lnTo>
                      <a:lnTo>
                        <a:pt x="1838" y="1465"/>
                      </a:lnTo>
                      <a:lnTo>
                        <a:pt x="1792" y="1470"/>
                      </a:lnTo>
                      <a:lnTo>
                        <a:pt x="1739" y="1474"/>
                      </a:lnTo>
                      <a:lnTo>
                        <a:pt x="1682" y="1478"/>
                      </a:lnTo>
                      <a:lnTo>
                        <a:pt x="1623" y="1481"/>
                      </a:lnTo>
                      <a:lnTo>
                        <a:pt x="1565" y="1484"/>
                      </a:lnTo>
                      <a:lnTo>
                        <a:pt x="1510" y="1486"/>
                      </a:lnTo>
                      <a:lnTo>
                        <a:pt x="1460" y="1488"/>
                      </a:lnTo>
                      <a:lnTo>
                        <a:pt x="1458" y="1582"/>
                      </a:lnTo>
                      <a:lnTo>
                        <a:pt x="1457" y="1692"/>
                      </a:lnTo>
                      <a:lnTo>
                        <a:pt x="1455" y="1813"/>
                      </a:lnTo>
                      <a:lnTo>
                        <a:pt x="1452" y="1935"/>
                      </a:lnTo>
                      <a:lnTo>
                        <a:pt x="1451" y="2052"/>
                      </a:lnTo>
                      <a:lnTo>
                        <a:pt x="1450" y="2155"/>
                      </a:lnTo>
                      <a:lnTo>
                        <a:pt x="1449" y="2237"/>
                      </a:lnTo>
                      <a:lnTo>
                        <a:pt x="1450" y="2289"/>
                      </a:lnTo>
                      <a:lnTo>
                        <a:pt x="1450" y="2324"/>
                      </a:lnTo>
                      <a:lnTo>
                        <a:pt x="1448" y="2364"/>
                      </a:lnTo>
                      <a:lnTo>
                        <a:pt x="1446" y="2386"/>
                      </a:lnTo>
                      <a:lnTo>
                        <a:pt x="1443" y="2408"/>
                      </a:lnTo>
                      <a:lnTo>
                        <a:pt x="1440" y="2431"/>
                      </a:lnTo>
                      <a:lnTo>
                        <a:pt x="1435" y="2454"/>
                      </a:lnTo>
                      <a:lnTo>
                        <a:pt x="1429" y="2478"/>
                      </a:lnTo>
                      <a:lnTo>
                        <a:pt x="1421" y="2502"/>
                      </a:lnTo>
                      <a:lnTo>
                        <a:pt x="1413" y="2524"/>
                      </a:lnTo>
                      <a:lnTo>
                        <a:pt x="1403" y="2548"/>
                      </a:lnTo>
                      <a:lnTo>
                        <a:pt x="1391" y="2570"/>
                      </a:lnTo>
                      <a:lnTo>
                        <a:pt x="1378" y="2592"/>
                      </a:lnTo>
                      <a:lnTo>
                        <a:pt x="1364" y="2612"/>
                      </a:lnTo>
                      <a:lnTo>
                        <a:pt x="1346" y="2632"/>
                      </a:lnTo>
                      <a:lnTo>
                        <a:pt x="1336" y="2642"/>
                      </a:lnTo>
                      <a:lnTo>
                        <a:pt x="1325" y="2652"/>
                      </a:lnTo>
                      <a:lnTo>
                        <a:pt x="1315" y="2661"/>
                      </a:lnTo>
                      <a:lnTo>
                        <a:pt x="1304" y="2669"/>
                      </a:lnTo>
                      <a:lnTo>
                        <a:pt x="1292" y="2676"/>
                      </a:lnTo>
                      <a:lnTo>
                        <a:pt x="1281" y="2684"/>
                      </a:lnTo>
                      <a:lnTo>
                        <a:pt x="1268" y="2690"/>
                      </a:lnTo>
                      <a:lnTo>
                        <a:pt x="1256" y="2696"/>
                      </a:lnTo>
                      <a:lnTo>
                        <a:pt x="1243" y="2701"/>
                      </a:lnTo>
                      <a:lnTo>
                        <a:pt x="1229" y="2705"/>
                      </a:lnTo>
                      <a:lnTo>
                        <a:pt x="1216" y="2710"/>
                      </a:lnTo>
                      <a:lnTo>
                        <a:pt x="1202" y="2713"/>
                      </a:lnTo>
                      <a:lnTo>
                        <a:pt x="1188" y="2716"/>
                      </a:lnTo>
                      <a:lnTo>
                        <a:pt x="1173" y="2718"/>
                      </a:lnTo>
                      <a:lnTo>
                        <a:pt x="1159" y="2719"/>
                      </a:lnTo>
                      <a:lnTo>
                        <a:pt x="1144" y="2720"/>
                      </a:lnTo>
                      <a:lnTo>
                        <a:pt x="1103" y="2719"/>
                      </a:lnTo>
                      <a:lnTo>
                        <a:pt x="1048" y="2717"/>
                      </a:lnTo>
                      <a:lnTo>
                        <a:pt x="983" y="2713"/>
                      </a:lnTo>
                      <a:lnTo>
                        <a:pt x="910" y="2707"/>
                      </a:lnTo>
                      <a:lnTo>
                        <a:pt x="742" y="2692"/>
                      </a:lnTo>
                      <a:lnTo>
                        <a:pt x="565" y="2675"/>
                      </a:lnTo>
                      <a:lnTo>
                        <a:pt x="396" y="2657"/>
                      </a:lnTo>
                      <a:lnTo>
                        <a:pt x="249" y="2641"/>
                      </a:lnTo>
                      <a:lnTo>
                        <a:pt x="143" y="2629"/>
                      </a:lnTo>
                      <a:lnTo>
                        <a:pt x="96" y="2624"/>
                      </a:lnTo>
                      <a:lnTo>
                        <a:pt x="84" y="2622"/>
                      </a:lnTo>
                      <a:lnTo>
                        <a:pt x="74" y="2620"/>
                      </a:lnTo>
                      <a:lnTo>
                        <a:pt x="65" y="2615"/>
                      </a:lnTo>
                      <a:lnTo>
                        <a:pt x="54" y="2610"/>
                      </a:lnTo>
                      <a:lnTo>
                        <a:pt x="46" y="2605"/>
                      </a:lnTo>
                      <a:lnTo>
                        <a:pt x="38" y="2599"/>
                      </a:lnTo>
                      <a:lnTo>
                        <a:pt x="31" y="2592"/>
                      </a:lnTo>
                      <a:lnTo>
                        <a:pt x="23" y="2583"/>
                      </a:lnTo>
                      <a:lnTo>
                        <a:pt x="17" y="2575"/>
                      </a:lnTo>
                      <a:lnTo>
                        <a:pt x="12" y="2566"/>
                      </a:lnTo>
                      <a:lnTo>
                        <a:pt x="8" y="2556"/>
                      </a:lnTo>
                      <a:lnTo>
                        <a:pt x="5" y="2546"/>
                      </a:lnTo>
                      <a:lnTo>
                        <a:pt x="2" y="2537"/>
                      </a:lnTo>
                      <a:lnTo>
                        <a:pt x="1" y="2525"/>
                      </a:lnTo>
                      <a:lnTo>
                        <a:pt x="0" y="2515"/>
                      </a:lnTo>
                      <a:lnTo>
                        <a:pt x="1" y="2504"/>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9" name="Freeform 2096">
                  <a:extLst>
                    <a:ext uri="{FF2B5EF4-FFF2-40B4-BE49-F238E27FC236}">
                      <a16:creationId xmlns:a16="http://schemas.microsoft.com/office/drawing/2014/main" id="{888D7451-DD02-4801-A5C6-2706E4F561ED}"/>
                    </a:ext>
                  </a:extLst>
                </p:cNvPr>
                <p:cNvSpPr>
                  <a:spLocks/>
                </p:cNvSpPr>
                <p:nvPr/>
              </p:nvSpPr>
              <p:spPr bwMode="auto">
                <a:xfrm>
                  <a:off x="1830" y="3114"/>
                  <a:ext cx="72" cy="34"/>
                </a:xfrm>
                <a:custGeom>
                  <a:avLst/>
                  <a:gdLst>
                    <a:gd name="T0" fmla="*/ 0 w 1086"/>
                    <a:gd name="T1" fmla="*/ 0 h 507"/>
                    <a:gd name="T2" fmla="*/ 0 w 1086"/>
                    <a:gd name="T3" fmla="*/ 0 h 507"/>
                    <a:gd name="T4" fmla="*/ 0 w 1086"/>
                    <a:gd name="T5" fmla="*/ 0 h 507"/>
                    <a:gd name="T6" fmla="*/ 0 w 1086"/>
                    <a:gd name="T7" fmla="*/ 0 h 507"/>
                    <a:gd name="T8" fmla="*/ 0 w 1086"/>
                    <a:gd name="T9" fmla="*/ 0 h 507"/>
                    <a:gd name="T10" fmla="*/ 0 w 1086"/>
                    <a:gd name="T11" fmla="*/ 0 h 507"/>
                    <a:gd name="T12" fmla="*/ 0 w 1086"/>
                    <a:gd name="T13" fmla="*/ 0 h 507"/>
                    <a:gd name="T14" fmla="*/ 0 w 1086"/>
                    <a:gd name="T15" fmla="*/ 0 h 507"/>
                    <a:gd name="T16" fmla="*/ 0 w 1086"/>
                    <a:gd name="T17" fmla="*/ 0 h 507"/>
                    <a:gd name="T18" fmla="*/ 0 w 1086"/>
                    <a:gd name="T19" fmla="*/ 0 h 507"/>
                    <a:gd name="T20" fmla="*/ 0 w 1086"/>
                    <a:gd name="T21" fmla="*/ 0 h 507"/>
                    <a:gd name="T22" fmla="*/ 0 w 1086"/>
                    <a:gd name="T23" fmla="*/ 0 h 507"/>
                    <a:gd name="T24" fmla="*/ 0 w 1086"/>
                    <a:gd name="T25" fmla="*/ 0 h 507"/>
                    <a:gd name="T26" fmla="*/ 0 w 1086"/>
                    <a:gd name="T27" fmla="*/ 0 h 507"/>
                    <a:gd name="T28" fmla="*/ 0 w 1086"/>
                    <a:gd name="T29" fmla="*/ 0 h 507"/>
                    <a:gd name="T30" fmla="*/ 0 w 1086"/>
                    <a:gd name="T31" fmla="*/ 0 h 507"/>
                    <a:gd name="T32" fmla="*/ 0 w 1086"/>
                    <a:gd name="T33" fmla="*/ 0 h 507"/>
                    <a:gd name="T34" fmla="*/ 0 w 1086"/>
                    <a:gd name="T35" fmla="*/ 0 h 507"/>
                    <a:gd name="T36" fmla="*/ 0 w 1086"/>
                    <a:gd name="T37" fmla="*/ 0 h 507"/>
                    <a:gd name="T38" fmla="*/ 0 w 1086"/>
                    <a:gd name="T39" fmla="*/ 0 h 507"/>
                    <a:gd name="T40" fmla="*/ 0 w 1086"/>
                    <a:gd name="T41" fmla="*/ 0 h 507"/>
                    <a:gd name="T42" fmla="*/ 0 w 1086"/>
                    <a:gd name="T43" fmla="*/ 0 h 507"/>
                    <a:gd name="T44" fmla="*/ 0 w 1086"/>
                    <a:gd name="T45" fmla="*/ 0 h 507"/>
                    <a:gd name="T46" fmla="*/ 0 w 1086"/>
                    <a:gd name="T47" fmla="*/ 0 h 507"/>
                    <a:gd name="T48" fmla="*/ 0 w 1086"/>
                    <a:gd name="T49" fmla="*/ 0 h 507"/>
                    <a:gd name="T50" fmla="*/ 0 w 1086"/>
                    <a:gd name="T51" fmla="*/ 0 h 507"/>
                    <a:gd name="T52" fmla="*/ 0 w 1086"/>
                    <a:gd name="T53" fmla="*/ 0 h 507"/>
                    <a:gd name="T54" fmla="*/ 0 w 1086"/>
                    <a:gd name="T55" fmla="*/ 0 h 507"/>
                    <a:gd name="T56" fmla="*/ 0 w 1086"/>
                    <a:gd name="T57" fmla="*/ 0 h 507"/>
                    <a:gd name="T58" fmla="*/ 0 w 1086"/>
                    <a:gd name="T59" fmla="*/ 0 h 507"/>
                    <a:gd name="T60" fmla="*/ 0 w 1086"/>
                    <a:gd name="T61" fmla="*/ 0 h 507"/>
                    <a:gd name="T62" fmla="*/ 0 w 1086"/>
                    <a:gd name="T63" fmla="*/ 0 h 507"/>
                    <a:gd name="T64" fmla="*/ 0 w 1086"/>
                    <a:gd name="T65" fmla="*/ 0 h 507"/>
                    <a:gd name="T66" fmla="*/ 0 w 1086"/>
                    <a:gd name="T67" fmla="*/ 0 h 507"/>
                    <a:gd name="T68" fmla="*/ 0 w 1086"/>
                    <a:gd name="T69" fmla="*/ 0 h 507"/>
                    <a:gd name="T70" fmla="*/ 0 w 1086"/>
                    <a:gd name="T71" fmla="*/ 0 h 507"/>
                    <a:gd name="T72" fmla="*/ 0 w 1086"/>
                    <a:gd name="T73" fmla="*/ 0 h 507"/>
                    <a:gd name="T74" fmla="*/ 0 w 1086"/>
                    <a:gd name="T75" fmla="*/ 0 h 507"/>
                    <a:gd name="T76" fmla="*/ 0 w 1086"/>
                    <a:gd name="T77" fmla="*/ 0 h 507"/>
                    <a:gd name="T78" fmla="*/ 0 w 1086"/>
                    <a:gd name="T79" fmla="*/ 0 h 507"/>
                    <a:gd name="T80" fmla="*/ 0 w 1086"/>
                    <a:gd name="T81" fmla="*/ 0 h 507"/>
                    <a:gd name="T82" fmla="*/ 0 w 1086"/>
                    <a:gd name="T83" fmla="*/ 0 h 507"/>
                    <a:gd name="T84" fmla="*/ 0 w 1086"/>
                    <a:gd name="T85" fmla="*/ 0 h 507"/>
                    <a:gd name="T86" fmla="*/ 0 w 1086"/>
                    <a:gd name="T87" fmla="*/ 0 h 507"/>
                    <a:gd name="T88" fmla="*/ 0 w 1086"/>
                    <a:gd name="T89" fmla="*/ 0 h 507"/>
                    <a:gd name="T90" fmla="*/ 0 w 1086"/>
                    <a:gd name="T91" fmla="*/ 0 h 507"/>
                    <a:gd name="T92" fmla="*/ 0 w 1086"/>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6" h="507">
                      <a:moveTo>
                        <a:pt x="908" y="388"/>
                      </a:moveTo>
                      <a:lnTo>
                        <a:pt x="878" y="364"/>
                      </a:lnTo>
                      <a:lnTo>
                        <a:pt x="851" y="342"/>
                      </a:lnTo>
                      <a:lnTo>
                        <a:pt x="825" y="321"/>
                      </a:lnTo>
                      <a:lnTo>
                        <a:pt x="800" y="304"/>
                      </a:lnTo>
                      <a:lnTo>
                        <a:pt x="777" y="287"/>
                      </a:lnTo>
                      <a:lnTo>
                        <a:pt x="754" y="273"/>
                      </a:lnTo>
                      <a:lnTo>
                        <a:pt x="734" y="260"/>
                      </a:lnTo>
                      <a:lnTo>
                        <a:pt x="713" y="250"/>
                      </a:lnTo>
                      <a:lnTo>
                        <a:pt x="692" y="240"/>
                      </a:lnTo>
                      <a:lnTo>
                        <a:pt x="674" y="233"/>
                      </a:lnTo>
                      <a:lnTo>
                        <a:pt x="654" y="227"/>
                      </a:lnTo>
                      <a:lnTo>
                        <a:pt x="635" y="222"/>
                      </a:lnTo>
                      <a:lnTo>
                        <a:pt x="616" y="219"/>
                      </a:lnTo>
                      <a:lnTo>
                        <a:pt x="596" y="217"/>
                      </a:lnTo>
                      <a:lnTo>
                        <a:pt x="577" y="216"/>
                      </a:lnTo>
                      <a:lnTo>
                        <a:pt x="557" y="216"/>
                      </a:lnTo>
                      <a:lnTo>
                        <a:pt x="534" y="218"/>
                      </a:lnTo>
                      <a:lnTo>
                        <a:pt x="510" y="222"/>
                      </a:lnTo>
                      <a:lnTo>
                        <a:pt x="487" y="228"/>
                      </a:lnTo>
                      <a:lnTo>
                        <a:pt x="463" y="236"/>
                      </a:lnTo>
                      <a:lnTo>
                        <a:pt x="438" y="247"/>
                      </a:lnTo>
                      <a:lnTo>
                        <a:pt x="413" y="258"/>
                      </a:lnTo>
                      <a:lnTo>
                        <a:pt x="389" y="273"/>
                      </a:lnTo>
                      <a:lnTo>
                        <a:pt x="365" y="288"/>
                      </a:lnTo>
                      <a:lnTo>
                        <a:pt x="341" y="305"/>
                      </a:lnTo>
                      <a:lnTo>
                        <a:pt x="317" y="323"/>
                      </a:lnTo>
                      <a:lnTo>
                        <a:pt x="295" y="343"/>
                      </a:lnTo>
                      <a:lnTo>
                        <a:pt x="274" y="364"/>
                      </a:lnTo>
                      <a:lnTo>
                        <a:pt x="253" y="385"/>
                      </a:lnTo>
                      <a:lnTo>
                        <a:pt x="233" y="408"/>
                      </a:lnTo>
                      <a:lnTo>
                        <a:pt x="216" y="432"/>
                      </a:lnTo>
                      <a:lnTo>
                        <a:pt x="199" y="457"/>
                      </a:lnTo>
                      <a:lnTo>
                        <a:pt x="193" y="465"/>
                      </a:lnTo>
                      <a:lnTo>
                        <a:pt x="186" y="473"/>
                      </a:lnTo>
                      <a:lnTo>
                        <a:pt x="177" y="481"/>
                      </a:lnTo>
                      <a:lnTo>
                        <a:pt x="169" y="488"/>
                      </a:lnTo>
                      <a:lnTo>
                        <a:pt x="160" y="493"/>
                      </a:lnTo>
                      <a:lnTo>
                        <a:pt x="151" y="498"/>
                      </a:lnTo>
                      <a:lnTo>
                        <a:pt x="141" y="501"/>
                      </a:lnTo>
                      <a:lnTo>
                        <a:pt x="131" y="504"/>
                      </a:lnTo>
                      <a:lnTo>
                        <a:pt x="121" y="506"/>
                      </a:lnTo>
                      <a:lnTo>
                        <a:pt x="110" y="507"/>
                      </a:lnTo>
                      <a:lnTo>
                        <a:pt x="100" y="506"/>
                      </a:lnTo>
                      <a:lnTo>
                        <a:pt x="90" y="505"/>
                      </a:lnTo>
                      <a:lnTo>
                        <a:pt x="79" y="503"/>
                      </a:lnTo>
                      <a:lnTo>
                        <a:pt x="69" y="500"/>
                      </a:lnTo>
                      <a:lnTo>
                        <a:pt x="60" y="496"/>
                      </a:lnTo>
                      <a:lnTo>
                        <a:pt x="50" y="490"/>
                      </a:lnTo>
                      <a:lnTo>
                        <a:pt x="41" y="483"/>
                      </a:lnTo>
                      <a:lnTo>
                        <a:pt x="33" y="476"/>
                      </a:lnTo>
                      <a:lnTo>
                        <a:pt x="25" y="469"/>
                      </a:lnTo>
                      <a:lnTo>
                        <a:pt x="18" y="461"/>
                      </a:lnTo>
                      <a:lnTo>
                        <a:pt x="13" y="451"/>
                      </a:lnTo>
                      <a:lnTo>
                        <a:pt x="8" y="442"/>
                      </a:lnTo>
                      <a:lnTo>
                        <a:pt x="5" y="433"/>
                      </a:lnTo>
                      <a:lnTo>
                        <a:pt x="2" y="422"/>
                      </a:lnTo>
                      <a:lnTo>
                        <a:pt x="0" y="412"/>
                      </a:lnTo>
                      <a:lnTo>
                        <a:pt x="0" y="402"/>
                      </a:lnTo>
                      <a:lnTo>
                        <a:pt x="0" y="391"/>
                      </a:lnTo>
                      <a:lnTo>
                        <a:pt x="1" y="381"/>
                      </a:lnTo>
                      <a:lnTo>
                        <a:pt x="3" y="371"/>
                      </a:lnTo>
                      <a:lnTo>
                        <a:pt x="6" y="360"/>
                      </a:lnTo>
                      <a:lnTo>
                        <a:pt x="10" y="351"/>
                      </a:lnTo>
                      <a:lnTo>
                        <a:pt x="16" y="341"/>
                      </a:lnTo>
                      <a:lnTo>
                        <a:pt x="27" y="323"/>
                      </a:lnTo>
                      <a:lnTo>
                        <a:pt x="40" y="305"/>
                      </a:lnTo>
                      <a:lnTo>
                        <a:pt x="53" y="287"/>
                      </a:lnTo>
                      <a:lnTo>
                        <a:pt x="67" y="270"/>
                      </a:lnTo>
                      <a:lnTo>
                        <a:pt x="80" y="254"/>
                      </a:lnTo>
                      <a:lnTo>
                        <a:pt x="95" y="237"/>
                      </a:lnTo>
                      <a:lnTo>
                        <a:pt x="109" y="221"/>
                      </a:lnTo>
                      <a:lnTo>
                        <a:pt x="125" y="205"/>
                      </a:lnTo>
                      <a:lnTo>
                        <a:pt x="140" y="191"/>
                      </a:lnTo>
                      <a:lnTo>
                        <a:pt x="156" y="176"/>
                      </a:lnTo>
                      <a:lnTo>
                        <a:pt x="172" y="162"/>
                      </a:lnTo>
                      <a:lnTo>
                        <a:pt x="189" y="148"/>
                      </a:lnTo>
                      <a:lnTo>
                        <a:pt x="223" y="123"/>
                      </a:lnTo>
                      <a:lnTo>
                        <a:pt x="258" y="99"/>
                      </a:lnTo>
                      <a:lnTo>
                        <a:pt x="293" y="77"/>
                      </a:lnTo>
                      <a:lnTo>
                        <a:pt x="329" y="57"/>
                      </a:lnTo>
                      <a:lnTo>
                        <a:pt x="348" y="49"/>
                      </a:lnTo>
                      <a:lnTo>
                        <a:pt x="367" y="41"/>
                      </a:lnTo>
                      <a:lnTo>
                        <a:pt x="385" y="34"/>
                      </a:lnTo>
                      <a:lnTo>
                        <a:pt x="404" y="27"/>
                      </a:lnTo>
                      <a:lnTo>
                        <a:pt x="422" y="21"/>
                      </a:lnTo>
                      <a:lnTo>
                        <a:pt x="441" y="16"/>
                      </a:lnTo>
                      <a:lnTo>
                        <a:pt x="460" y="11"/>
                      </a:lnTo>
                      <a:lnTo>
                        <a:pt x="478" y="8"/>
                      </a:lnTo>
                      <a:lnTo>
                        <a:pt x="496" y="5"/>
                      </a:lnTo>
                      <a:lnTo>
                        <a:pt x="515" y="2"/>
                      </a:lnTo>
                      <a:lnTo>
                        <a:pt x="533" y="1"/>
                      </a:lnTo>
                      <a:lnTo>
                        <a:pt x="551" y="0"/>
                      </a:lnTo>
                      <a:lnTo>
                        <a:pt x="586" y="0"/>
                      </a:lnTo>
                      <a:lnTo>
                        <a:pt x="619" y="2"/>
                      </a:lnTo>
                      <a:lnTo>
                        <a:pt x="652" y="5"/>
                      </a:lnTo>
                      <a:lnTo>
                        <a:pt x="683" y="11"/>
                      </a:lnTo>
                      <a:lnTo>
                        <a:pt x="714" y="18"/>
                      </a:lnTo>
                      <a:lnTo>
                        <a:pt x="744" y="27"/>
                      </a:lnTo>
                      <a:lnTo>
                        <a:pt x="773" y="39"/>
                      </a:lnTo>
                      <a:lnTo>
                        <a:pt x="803" y="52"/>
                      </a:lnTo>
                      <a:lnTo>
                        <a:pt x="832" y="67"/>
                      </a:lnTo>
                      <a:lnTo>
                        <a:pt x="861" y="84"/>
                      </a:lnTo>
                      <a:lnTo>
                        <a:pt x="891" y="103"/>
                      </a:lnTo>
                      <a:lnTo>
                        <a:pt x="921" y="124"/>
                      </a:lnTo>
                      <a:lnTo>
                        <a:pt x="951" y="145"/>
                      </a:lnTo>
                      <a:lnTo>
                        <a:pt x="982" y="169"/>
                      </a:lnTo>
                      <a:lnTo>
                        <a:pt x="1014" y="195"/>
                      </a:lnTo>
                      <a:lnTo>
                        <a:pt x="1048" y="223"/>
                      </a:lnTo>
                      <a:lnTo>
                        <a:pt x="1055" y="231"/>
                      </a:lnTo>
                      <a:lnTo>
                        <a:pt x="1063" y="238"/>
                      </a:lnTo>
                      <a:lnTo>
                        <a:pt x="1069" y="248"/>
                      </a:lnTo>
                      <a:lnTo>
                        <a:pt x="1074" y="257"/>
                      </a:lnTo>
                      <a:lnTo>
                        <a:pt x="1079" y="266"/>
                      </a:lnTo>
                      <a:lnTo>
                        <a:pt x="1082" y="277"/>
                      </a:lnTo>
                      <a:lnTo>
                        <a:pt x="1084" y="286"/>
                      </a:lnTo>
                      <a:lnTo>
                        <a:pt x="1085" y="296"/>
                      </a:lnTo>
                      <a:lnTo>
                        <a:pt x="1086" y="307"/>
                      </a:lnTo>
                      <a:lnTo>
                        <a:pt x="1085" y="317"/>
                      </a:lnTo>
                      <a:lnTo>
                        <a:pt x="1084" y="327"/>
                      </a:lnTo>
                      <a:lnTo>
                        <a:pt x="1081" y="338"/>
                      </a:lnTo>
                      <a:lnTo>
                        <a:pt x="1078" y="348"/>
                      </a:lnTo>
                      <a:lnTo>
                        <a:pt x="1073" y="357"/>
                      </a:lnTo>
                      <a:lnTo>
                        <a:pt x="1068" y="367"/>
                      </a:lnTo>
                      <a:lnTo>
                        <a:pt x="1060" y="376"/>
                      </a:lnTo>
                      <a:lnTo>
                        <a:pt x="1053" y="384"/>
                      </a:lnTo>
                      <a:lnTo>
                        <a:pt x="1045" y="390"/>
                      </a:lnTo>
                      <a:lnTo>
                        <a:pt x="1037" y="397"/>
                      </a:lnTo>
                      <a:lnTo>
                        <a:pt x="1027" y="403"/>
                      </a:lnTo>
                      <a:lnTo>
                        <a:pt x="1017" y="407"/>
                      </a:lnTo>
                      <a:lnTo>
                        <a:pt x="1008" y="410"/>
                      </a:lnTo>
                      <a:lnTo>
                        <a:pt x="997" y="412"/>
                      </a:lnTo>
                      <a:lnTo>
                        <a:pt x="987" y="413"/>
                      </a:lnTo>
                      <a:lnTo>
                        <a:pt x="977" y="414"/>
                      </a:lnTo>
                      <a:lnTo>
                        <a:pt x="966" y="413"/>
                      </a:lnTo>
                      <a:lnTo>
                        <a:pt x="956" y="412"/>
                      </a:lnTo>
                      <a:lnTo>
                        <a:pt x="946" y="409"/>
                      </a:lnTo>
                      <a:lnTo>
                        <a:pt x="936" y="406"/>
                      </a:lnTo>
                      <a:lnTo>
                        <a:pt x="926" y="401"/>
                      </a:lnTo>
                      <a:lnTo>
                        <a:pt x="917" y="396"/>
                      </a:lnTo>
                      <a:lnTo>
                        <a:pt x="908" y="388"/>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0" name="Freeform 2097">
                  <a:extLst>
                    <a:ext uri="{FF2B5EF4-FFF2-40B4-BE49-F238E27FC236}">
                      <a16:creationId xmlns:a16="http://schemas.microsoft.com/office/drawing/2014/main" id="{A5AC4C89-8A02-4EA7-B73E-D411BCF83449}"/>
                    </a:ext>
                  </a:extLst>
                </p:cNvPr>
                <p:cNvSpPr>
                  <a:spLocks/>
                </p:cNvSpPr>
                <p:nvPr/>
              </p:nvSpPr>
              <p:spPr bwMode="auto">
                <a:xfrm>
                  <a:off x="1866" y="3149"/>
                  <a:ext cx="15" cy="46"/>
                </a:xfrm>
                <a:custGeom>
                  <a:avLst/>
                  <a:gdLst>
                    <a:gd name="T0" fmla="*/ 0 w 228"/>
                    <a:gd name="T1" fmla="*/ 0 h 687"/>
                    <a:gd name="T2" fmla="*/ 0 w 228"/>
                    <a:gd name="T3" fmla="*/ 0 h 687"/>
                    <a:gd name="T4" fmla="*/ 0 w 228"/>
                    <a:gd name="T5" fmla="*/ 0 h 687"/>
                    <a:gd name="T6" fmla="*/ 0 w 228"/>
                    <a:gd name="T7" fmla="*/ 0 h 687"/>
                    <a:gd name="T8" fmla="*/ 0 w 228"/>
                    <a:gd name="T9" fmla="*/ 0 h 687"/>
                    <a:gd name="T10" fmla="*/ 0 w 228"/>
                    <a:gd name="T11" fmla="*/ 0 h 687"/>
                    <a:gd name="T12" fmla="*/ 0 w 228"/>
                    <a:gd name="T13" fmla="*/ 0 h 687"/>
                    <a:gd name="T14" fmla="*/ 0 w 228"/>
                    <a:gd name="T15" fmla="*/ 0 h 687"/>
                    <a:gd name="T16" fmla="*/ 0 w 228"/>
                    <a:gd name="T17" fmla="*/ 0 h 687"/>
                    <a:gd name="T18" fmla="*/ 0 w 228"/>
                    <a:gd name="T19" fmla="*/ 0 h 687"/>
                    <a:gd name="T20" fmla="*/ 0 w 228"/>
                    <a:gd name="T21" fmla="*/ 0 h 687"/>
                    <a:gd name="T22" fmla="*/ 0 w 228"/>
                    <a:gd name="T23" fmla="*/ 0 h 687"/>
                    <a:gd name="T24" fmla="*/ 0 w 228"/>
                    <a:gd name="T25" fmla="*/ 0 h 687"/>
                    <a:gd name="T26" fmla="*/ 0 w 228"/>
                    <a:gd name="T27" fmla="*/ 0 h 687"/>
                    <a:gd name="T28" fmla="*/ 0 w 228"/>
                    <a:gd name="T29" fmla="*/ 0 h 687"/>
                    <a:gd name="T30" fmla="*/ 0 w 228"/>
                    <a:gd name="T31" fmla="*/ 0 h 687"/>
                    <a:gd name="T32" fmla="*/ 0 w 228"/>
                    <a:gd name="T33" fmla="*/ 0 h 687"/>
                    <a:gd name="T34" fmla="*/ 0 w 228"/>
                    <a:gd name="T35" fmla="*/ 0 h 687"/>
                    <a:gd name="T36" fmla="*/ 0 w 228"/>
                    <a:gd name="T37" fmla="*/ 0 h 687"/>
                    <a:gd name="T38" fmla="*/ 0 w 228"/>
                    <a:gd name="T39" fmla="*/ 0 h 687"/>
                    <a:gd name="T40" fmla="*/ 0 w 228"/>
                    <a:gd name="T41" fmla="*/ 0 h 687"/>
                    <a:gd name="T42" fmla="*/ 0 w 228"/>
                    <a:gd name="T43" fmla="*/ 0 h 687"/>
                    <a:gd name="T44" fmla="*/ 0 w 228"/>
                    <a:gd name="T45" fmla="*/ 0 h 687"/>
                    <a:gd name="T46" fmla="*/ 0 w 228"/>
                    <a:gd name="T47" fmla="*/ 0 h 687"/>
                    <a:gd name="T48" fmla="*/ 0 w 228"/>
                    <a:gd name="T49" fmla="*/ 0 h 687"/>
                    <a:gd name="T50" fmla="*/ 0 w 228"/>
                    <a:gd name="T51" fmla="*/ 0 h 687"/>
                    <a:gd name="T52" fmla="*/ 0 w 228"/>
                    <a:gd name="T53" fmla="*/ 0 h 687"/>
                    <a:gd name="T54" fmla="*/ 0 w 228"/>
                    <a:gd name="T55" fmla="*/ 0 h 687"/>
                    <a:gd name="T56" fmla="*/ 0 w 228"/>
                    <a:gd name="T57" fmla="*/ 0 h 687"/>
                    <a:gd name="T58" fmla="*/ 0 w 228"/>
                    <a:gd name="T59" fmla="*/ 0 h 687"/>
                    <a:gd name="T60" fmla="*/ 0 w 228"/>
                    <a:gd name="T61" fmla="*/ 0 h 687"/>
                    <a:gd name="T62" fmla="*/ 0 w 228"/>
                    <a:gd name="T63" fmla="*/ 0 h 687"/>
                    <a:gd name="T64" fmla="*/ 0 w 228"/>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687">
                      <a:moveTo>
                        <a:pt x="216" y="105"/>
                      </a:moveTo>
                      <a:lnTo>
                        <a:pt x="228" y="576"/>
                      </a:lnTo>
                      <a:lnTo>
                        <a:pt x="228" y="587"/>
                      </a:lnTo>
                      <a:lnTo>
                        <a:pt x="227" y="597"/>
                      </a:lnTo>
                      <a:lnTo>
                        <a:pt x="224" y="609"/>
                      </a:lnTo>
                      <a:lnTo>
                        <a:pt x="221" y="618"/>
                      </a:lnTo>
                      <a:lnTo>
                        <a:pt x="217" y="628"/>
                      </a:lnTo>
                      <a:lnTo>
                        <a:pt x="212" y="637"/>
                      </a:lnTo>
                      <a:lnTo>
                        <a:pt x="205" y="646"/>
                      </a:lnTo>
                      <a:lnTo>
                        <a:pt x="199" y="653"/>
                      </a:lnTo>
                      <a:lnTo>
                        <a:pt x="191" y="660"/>
                      </a:lnTo>
                      <a:lnTo>
                        <a:pt x="183" y="667"/>
                      </a:lnTo>
                      <a:lnTo>
                        <a:pt x="174" y="673"/>
                      </a:lnTo>
                      <a:lnTo>
                        <a:pt x="165" y="677"/>
                      </a:lnTo>
                      <a:lnTo>
                        <a:pt x="155" y="681"/>
                      </a:lnTo>
                      <a:lnTo>
                        <a:pt x="144" y="684"/>
                      </a:lnTo>
                      <a:lnTo>
                        <a:pt x="134" y="686"/>
                      </a:lnTo>
                      <a:lnTo>
                        <a:pt x="123" y="687"/>
                      </a:lnTo>
                      <a:lnTo>
                        <a:pt x="112" y="686"/>
                      </a:lnTo>
                      <a:lnTo>
                        <a:pt x="101" y="685"/>
                      </a:lnTo>
                      <a:lnTo>
                        <a:pt x="91" y="683"/>
                      </a:lnTo>
                      <a:lnTo>
                        <a:pt x="80" y="680"/>
                      </a:lnTo>
                      <a:lnTo>
                        <a:pt x="71" y="675"/>
                      </a:lnTo>
                      <a:lnTo>
                        <a:pt x="62" y="670"/>
                      </a:lnTo>
                      <a:lnTo>
                        <a:pt x="53" y="664"/>
                      </a:lnTo>
                      <a:lnTo>
                        <a:pt x="46" y="657"/>
                      </a:lnTo>
                      <a:lnTo>
                        <a:pt x="39" y="650"/>
                      </a:lnTo>
                      <a:lnTo>
                        <a:pt x="32" y="642"/>
                      </a:lnTo>
                      <a:lnTo>
                        <a:pt x="26" y="632"/>
                      </a:lnTo>
                      <a:lnTo>
                        <a:pt x="21" y="623"/>
                      </a:lnTo>
                      <a:lnTo>
                        <a:pt x="17" y="614"/>
                      </a:lnTo>
                      <a:lnTo>
                        <a:pt x="15" y="603"/>
                      </a:lnTo>
                      <a:lnTo>
                        <a:pt x="13" y="593"/>
                      </a:lnTo>
                      <a:lnTo>
                        <a:pt x="12" y="582"/>
                      </a:lnTo>
                      <a:lnTo>
                        <a:pt x="0" y="110"/>
                      </a:lnTo>
                      <a:lnTo>
                        <a:pt x="0" y="100"/>
                      </a:lnTo>
                      <a:lnTo>
                        <a:pt x="2" y="89"/>
                      </a:lnTo>
                      <a:lnTo>
                        <a:pt x="4" y="78"/>
                      </a:lnTo>
                      <a:lnTo>
                        <a:pt x="7" y="68"/>
                      </a:lnTo>
                      <a:lnTo>
                        <a:pt x="11" y="59"/>
                      </a:lnTo>
                      <a:lnTo>
                        <a:pt x="16" y="49"/>
                      </a:lnTo>
                      <a:lnTo>
                        <a:pt x="22" y="41"/>
                      </a:lnTo>
                      <a:lnTo>
                        <a:pt x="30" y="33"/>
                      </a:lnTo>
                      <a:lnTo>
                        <a:pt x="37" y="26"/>
                      </a:lnTo>
                      <a:lnTo>
                        <a:pt x="45" y="19"/>
                      </a:lnTo>
                      <a:lnTo>
                        <a:pt x="53" y="14"/>
                      </a:lnTo>
                      <a:lnTo>
                        <a:pt x="63" y="9"/>
                      </a:lnTo>
                      <a:lnTo>
                        <a:pt x="73" y="5"/>
                      </a:lnTo>
                      <a:lnTo>
                        <a:pt x="83" y="3"/>
                      </a:lnTo>
                      <a:lnTo>
                        <a:pt x="94" y="1"/>
                      </a:lnTo>
                      <a:lnTo>
                        <a:pt x="105" y="0"/>
                      </a:lnTo>
                      <a:lnTo>
                        <a:pt x="116" y="0"/>
                      </a:lnTo>
                      <a:lnTo>
                        <a:pt x="127" y="1"/>
                      </a:lnTo>
                      <a:lnTo>
                        <a:pt x="137" y="4"/>
                      </a:lnTo>
                      <a:lnTo>
                        <a:pt x="147" y="7"/>
                      </a:lnTo>
                      <a:lnTo>
                        <a:pt x="157" y="11"/>
                      </a:lnTo>
                      <a:lnTo>
                        <a:pt x="166" y="16"/>
                      </a:lnTo>
                      <a:lnTo>
                        <a:pt x="174" y="22"/>
                      </a:lnTo>
                      <a:lnTo>
                        <a:pt x="183" y="29"/>
                      </a:lnTo>
                      <a:lnTo>
                        <a:pt x="190" y="37"/>
                      </a:lnTo>
                      <a:lnTo>
                        <a:pt x="196" y="45"/>
                      </a:lnTo>
                      <a:lnTo>
                        <a:pt x="201" y="53"/>
                      </a:lnTo>
                      <a:lnTo>
                        <a:pt x="206" y="63"/>
                      </a:lnTo>
                      <a:lnTo>
                        <a:pt x="211" y="73"/>
                      </a:lnTo>
                      <a:lnTo>
                        <a:pt x="214" y="83"/>
                      </a:lnTo>
                      <a:lnTo>
                        <a:pt x="215" y="94"/>
                      </a:lnTo>
                      <a:lnTo>
                        <a:pt x="216" y="10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1" name="Freeform 2098">
                  <a:extLst>
                    <a:ext uri="{FF2B5EF4-FFF2-40B4-BE49-F238E27FC236}">
                      <a16:creationId xmlns:a16="http://schemas.microsoft.com/office/drawing/2014/main" id="{D75B91A6-9D3A-448E-B2E6-E6DBB1424A9A}"/>
                    </a:ext>
                  </a:extLst>
                </p:cNvPr>
                <p:cNvSpPr>
                  <a:spLocks/>
                </p:cNvSpPr>
                <p:nvPr/>
              </p:nvSpPr>
              <p:spPr bwMode="auto">
                <a:xfrm>
                  <a:off x="1609" y="3002"/>
                  <a:ext cx="346" cy="340"/>
                </a:xfrm>
                <a:custGeom>
                  <a:avLst/>
                  <a:gdLst>
                    <a:gd name="T0" fmla="*/ 0 w 5185"/>
                    <a:gd name="T1" fmla="*/ 0 h 5102"/>
                    <a:gd name="T2" fmla="*/ 0 w 5185"/>
                    <a:gd name="T3" fmla="*/ 0 h 5102"/>
                    <a:gd name="T4" fmla="*/ 0 w 5185"/>
                    <a:gd name="T5" fmla="*/ 0 h 5102"/>
                    <a:gd name="T6" fmla="*/ 0 w 5185"/>
                    <a:gd name="T7" fmla="*/ 0 h 5102"/>
                    <a:gd name="T8" fmla="*/ 0 w 5185"/>
                    <a:gd name="T9" fmla="*/ 0 h 5102"/>
                    <a:gd name="T10" fmla="*/ 0 w 5185"/>
                    <a:gd name="T11" fmla="*/ 0 h 5102"/>
                    <a:gd name="T12" fmla="*/ 0 w 5185"/>
                    <a:gd name="T13" fmla="*/ 0 h 5102"/>
                    <a:gd name="T14" fmla="*/ 0 w 5185"/>
                    <a:gd name="T15" fmla="*/ 0 h 5102"/>
                    <a:gd name="T16" fmla="*/ 0 w 5185"/>
                    <a:gd name="T17" fmla="*/ 0 h 5102"/>
                    <a:gd name="T18" fmla="*/ 0 w 5185"/>
                    <a:gd name="T19" fmla="*/ 0 h 5102"/>
                    <a:gd name="T20" fmla="*/ 0 w 5185"/>
                    <a:gd name="T21" fmla="*/ 0 h 5102"/>
                    <a:gd name="T22" fmla="*/ 0 w 5185"/>
                    <a:gd name="T23" fmla="*/ 0 h 5102"/>
                    <a:gd name="T24" fmla="*/ 0 w 5185"/>
                    <a:gd name="T25" fmla="*/ 0 h 5102"/>
                    <a:gd name="T26" fmla="*/ 0 w 5185"/>
                    <a:gd name="T27" fmla="*/ 0 h 5102"/>
                    <a:gd name="T28" fmla="*/ 0 w 5185"/>
                    <a:gd name="T29" fmla="*/ 0 h 5102"/>
                    <a:gd name="T30" fmla="*/ 0 w 5185"/>
                    <a:gd name="T31" fmla="*/ 0 h 5102"/>
                    <a:gd name="T32" fmla="*/ 0 w 5185"/>
                    <a:gd name="T33" fmla="*/ 0 h 5102"/>
                    <a:gd name="T34" fmla="*/ 0 w 5185"/>
                    <a:gd name="T35" fmla="*/ 0 h 5102"/>
                    <a:gd name="T36" fmla="*/ 0 w 5185"/>
                    <a:gd name="T37" fmla="*/ 0 h 5102"/>
                    <a:gd name="T38" fmla="*/ 0 w 5185"/>
                    <a:gd name="T39" fmla="*/ 0 h 5102"/>
                    <a:gd name="T40" fmla="*/ 0 w 5185"/>
                    <a:gd name="T41" fmla="*/ 0 h 5102"/>
                    <a:gd name="T42" fmla="*/ 0 w 5185"/>
                    <a:gd name="T43" fmla="*/ 0 h 5102"/>
                    <a:gd name="T44" fmla="*/ 0 w 5185"/>
                    <a:gd name="T45" fmla="*/ 0 h 5102"/>
                    <a:gd name="T46" fmla="*/ 0 w 5185"/>
                    <a:gd name="T47" fmla="*/ 0 h 5102"/>
                    <a:gd name="T48" fmla="*/ 0 w 5185"/>
                    <a:gd name="T49" fmla="*/ 0 h 5102"/>
                    <a:gd name="T50" fmla="*/ 0 w 5185"/>
                    <a:gd name="T51" fmla="*/ 0 h 5102"/>
                    <a:gd name="T52" fmla="*/ 0 w 5185"/>
                    <a:gd name="T53" fmla="*/ 0 h 5102"/>
                    <a:gd name="T54" fmla="*/ 0 w 5185"/>
                    <a:gd name="T55" fmla="*/ 0 h 5102"/>
                    <a:gd name="T56" fmla="*/ 0 w 5185"/>
                    <a:gd name="T57" fmla="*/ 0 h 5102"/>
                    <a:gd name="T58" fmla="*/ 0 w 5185"/>
                    <a:gd name="T59" fmla="*/ 0 h 5102"/>
                    <a:gd name="T60" fmla="*/ 0 w 5185"/>
                    <a:gd name="T61" fmla="*/ 0 h 5102"/>
                    <a:gd name="T62" fmla="*/ 0 w 5185"/>
                    <a:gd name="T63" fmla="*/ 0 h 5102"/>
                    <a:gd name="T64" fmla="*/ 0 w 5185"/>
                    <a:gd name="T65" fmla="*/ 0 h 5102"/>
                    <a:gd name="T66" fmla="*/ 0 w 5185"/>
                    <a:gd name="T67" fmla="*/ 0 h 5102"/>
                    <a:gd name="T68" fmla="*/ 0 w 5185"/>
                    <a:gd name="T69" fmla="*/ 0 h 5102"/>
                    <a:gd name="T70" fmla="*/ 0 w 5185"/>
                    <a:gd name="T71" fmla="*/ 0 h 5102"/>
                    <a:gd name="T72" fmla="*/ 0 w 5185"/>
                    <a:gd name="T73" fmla="*/ 0 h 5102"/>
                    <a:gd name="T74" fmla="*/ 0 w 5185"/>
                    <a:gd name="T75" fmla="*/ 0 h 5102"/>
                    <a:gd name="T76" fmla="*/ 0 w 5185"/>
                    <a:gd name="T77" fmla="*/ 0 h 5102"/>
                    <a:gd name="T78" fmla="*/ 0 w 5185"/>
                    <a:gd name="T79" fmla="*/ 0 h 5102"/>
                    <a:gd name="T80" fmla="*/ 0 w 5185"/>
                    <a:gd name="T81" fmla="*/ 0 h 5102"/>
                    <a:gd name="T82" fmla="*/ 0 w 5185"/>
                    <a:gd name="T83" fmla="*/ 0 h 5102"/>
                    <a:gd name="T84" fmla="*/ 0 w 5185"/>
                    <a:gd name="T85" fmla="*/ 0 h 5102"/>
                    <a:gd name="T86" fmla="*/ 0 w 5185"/>
                    <a:gd name="T87" fmla="*/ 0 h 5102"/>
                    <a:gd name="T88" fmla="*/ 0 w 5185"/>
                    <a:gd name="T89" fmla="*/ 0 h 5102"/>
                    <a:gd name="T90" fmla="*/ 0 w 5185"/>
                    <a:gd name="T91" fmla="*/ 0 h 5102"/>
                    <a:gd name="T92" fmla="*/ 0 w 5185"/>
                    <a:gd name="T93" fmla="*/ 0 h 5102"/>
                    <a:gd name="T94" fmla="*/ 0 w 5185"/>
                    <a:gd name="T95" fmla="*/ 0 h 5102"/>
                    <a:gd name="T96" fmla="*/ 0 w 5185"/>
                    <a:gd name="T97" fmla="*/ 0 h 5102"/>
                    <a:gd name="T98" fmla="*/ 0 w 5185"/>
                    <a:gd name="T99" fmla="*/ 0 h 5102"/>
                    <a:gd name="T100" fmla="*/ 0 w 5185"/>
                    <a:gd name="T101" fmla="*/ 0 h 5102"/>
                    <a:gd name="T102" fmla="*/ 0 w 5185"/>
                    <a:gd name="T103" fmla="*/ 0 h 5102"/>
                    <a:gd name="T104" fmla="*/ 0 w 5185"/>
                    <a:gd name="T105" fmla="*/ 0 h 5102"/>
                    <a:gd name="T106" fmla="*/ 0 w 5185"/>
                    <a:gd name="T107" fmla="*/ 0 h 5102"/>
                    <a:gd name="T108" fmla="*/ 0 w 5185"/>
                    <a:gd name="T109" fmla="*/ 0 h 5102"/>
                    <a:gd name="T110" fmla="*/ 0 w 5185"/>
                    <a:gd name="T111" fmla="*/ 0 h 5102"/>
                    <a:gd name="T112" fmla="*/ 0 w 5185"/>
                    <a:gd name="T113" fmla="*/ 0 h 5102"/>
                    <a:gd name="T114" fmla="*/ 0 w 5185"/>
                    <a:gd name="T115" fmla="*/ 0 h 5102"/>
                    <a:gd name="T116" fmla="*/ 0 w 5185"/>
                    <a:gd name="T117" fmla="*/ 0 h 5102"/>
                    <a:gd name="T118" fmla="*/ 0 w 5185"/>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5" h="5102">
                      <a:moveTo>
                        <a:pt x="4820" y="955"/>
                      </a:moveTo>
                      <a:lnTo>
                        <a:pt x="4835" y="945"/>
                      </a:lnTo>
                      <a:lnTo>
                        <a:pt x="4848" y="934"/>
                      </a:lnTo>
                      <a:lnTo>
                        <a:pt x="4862" y="920"/>
                      </a:lnTo>
                      <a:lnTo>
                        <a:pt x="4875" y="904"/>
                      </a:lnTo>
                      <a:lnTo>
                        <a:pt x="4887" y="886"/>
                      </a:lnTo>
                      <a:lnTo>
                        <a:pt x="4900" y="867"/>
                      </a:lnTo>
                      <a:lnTo>
                        <a:pt x="4910" y="845"/>
                      </a:lnTo>
                      <a:lnTo>
                        <a:pt x="4921" y="822"/>
                      </a:lnTo>
                      <a:lnTo>
                        <a:pt x="4931" y="799"/>
                      </a:lnTo>
                      <a:lnTo>
                        <a:pt x="4939" y="773"/>
                      </a:lnTo>
                      <a:lnTo>
                        <a:pt x="4946" y="747"/>
                      </a:lnTo>
                      <a:lnTo>
                        <a:pt x="4954" y="720"/>
                      </a:lnTo>
                      <a:lnTo>
                        <a:pt x="4959" y="692"/>
                      </a:lnTo>
                      <a:lnTo>
                        <a:pt x="4964" y="663"/>
                      </a:lnTo>
                      <a:lnTo>
                        <a:pt x="4967" y="634"/>
                      </a:lnTo>
                      <a:lnTo>
                        <a:pt x="4969" y="605"/>
                      </a:lnTo>
                      <a:lnTo>
                        <a:pt x="4969" y="578"/>
                      </a:lnTo>
                      <a:lnTo>
                        <a:pt x="4969" y="551"/>
                      </a:lnTo>
                      <a:lnTo>
                        <a:pt x="4967" y="526"/>
                      </a:lnTo>
                      <a:lnTo>
                        <a:pt x="4965" y="501"/>
                      </a:lnTo>
                      <a:lnTo>
                        <a:pt x="4961" y="477"/>
                      </a:lnTo>
                      <a:lnTo>
                        <a:pt x="4956" y="453"/>
                      </a:lnTo>
                      <a:lnTo>
                        <a:pt x="4950" y="432"/>
                      </a:lnTo>
                      <a:lnTo>
                        <a:pt x="4943" y="410"/>
                      </a:lnTo>
                      <a:lnTo>
                        <a:pt x="4935" y="390"/>
                      </a:lnTo>
                      <a:lnTo>
                        <a:pt x="4927" y="372"/>
                      </a:lnTo>
                      <a:lnTo>
                        <a:pt x="4916" y="354"/>
                      </a:lnTo>
                      <a:lnTo>
                        <a:pt x="4906" y="337"/>
                      </a:lnTo>
                      <a:lnTo>
                        <a:pt x="4894" y="322"/>
                      </a:lnTo>
                      <a:lnTo>
                        <a:pt x="4881" y="308"/>
                      </a:lnTo>
                      <a:lnTo>
                        <a:pt x="4868" y="296"/>
                      </a:lnTo>
                      <a:lnTo>
                        <a:pt x="4853" y="286"/>
                      </a:lnTo>
                      <a:lnTo>
                        <a:pt x="4834" y="273"/>
                      </a:lnTo>
                      <a:lnTo>
                        <a:pt x="4814" y="262"/>
                      </a:lnTo>
                      <a:lnTo>
                        <a:pt x="4794" y="253"/>
                      </a:lnTo>
                      <a:lnTo>
                        <a:pt x="4774" y="244"/>
                      </a:lnTo>
                      <a:lnTo>
                        <a:pt x="4753" y="237"/>
                      </a:lnTo>
                      <a:lnTo>
                        <a:pt x="4732" y="231"/>
                      </a:lnTo>
                      <a:lnTo>
                        <a:pt x="4712" y="226"/>
                      </a:lnTo>
                      <a:lnTo>
                        <a:pt x="4690" y="223"/>
                      </a:lnTo>
                      <a:lnTo>
                        <a:pt x="4669" y="220"/>
                      </a:lnTo>
                      <a:lnTo>
                        <a:pt x="4649" y="217"/>
                      </a:lnTo>
                      <a:lnTo>
                        <a:pt x="4627" y="217"/>
                      </a:lnTo>
                      <a:lnTo>
                        <a:pt x="4606" y="217"/>
                      </a:lnTo>
                      <a:lnTo>
                        <a:pt x="4586" y="219"/>
                      </a:lnTo>
                      <a:lnTo>
                        <a:pt x="4566" y="221"/>
                      </a:lnTo>
                      <a:lnTo>
                        <a:pt x="4545" y="223"/>
                      </a:lnTo>
                      <a:lnTo>
                        <a:pt x="4526" y="227"/>
                      </a:lnTo>
                      <a:lnTo>
                        <a:pt x="4507" y="231"/>
                      </a:lnTo>
                      <a:lnTo>
                        <a:pt x="4487" y="235"/>
                      </a:lnTo>
                      <a:lnTo>
                        <a:pt x="4470" y="241"/>
                      </a:lnTo>
                      <a:lnTo>
                        <a:pt x="4451" y="246"/>
                      </a:lnTo>
                      <a:lnTo>
                        <a:pt x="4435" y="254"/>
                      </a:lnTo>
                      <a:lnTo>
                        <a:pt x="4418" y="260"/>
                      </a:lnTo>
                      <a:lnTo>
                        <a:pt x="4401" y="268"/>
                      </a:lnTo>
                      <a:lnTo>
                        <a:pt x="4386" y="275"/>
                      </a:lnTo>
                      <a:lnTo>
                        <a:pt x="4371" y="284"/>
                      </a:lnTo>
                      <a:lnTo>
                        <a:pt x="4358" y="292"/>
                      </a:lnTo>
                      <a:lnTo>
                        <a:pt x="4346" y="301"/>
                      </a:lnTo>
                      <a:lnTo>
                        <a:pt x="4333" y="310"/>
                      </a:lnTo>
                      <a:lnTo>
                        <a:pt x="4323" y="319"/>
                      </a:lnTo>
                      <a:lnTo>
                        <a:pt x="4313" y="328"/>
                      </a:lnTo>
                      <a:lnTo>
                        <a:pt x="4304" y="337"/>
                      </a:lnTo>
                      <a:lnTo>
                        <a:pt x="4296" y="347"/>
                      </a:lnTo>
                      <a:lnTo>
                        <a:pt x="4277" y="371"/>
                      </a:lnTo>
                      <a:lnTo>
                        <a:pt x="4257" y="392"/>
                      </a:lnTo>
                      <a:lnTo>
                        <a:pt x="4236" y="413"/>
                      </a:lnTo>
                      <a:lnTo>
                        <a:pt x="4213" y="432"/>
                      </a:lnTo>
                      <a:lnTo>
                        <a:pt x="4190" y="449"/>
                      </a:lnTo>
                      <a:lnTo>
                        <a:pt x="4167" y="466"/>
                      </a:lnTo>
                      <a:lnTo>
                        <a:pt x="4142" y="480"/>
                      </a:lnTo>
                      <a:lnTo>
                        <a:pt x="4116" y="494"/>
                      </a:lnTo>
                      <a:lnTo>
                        <a:pt x="4090" y="505"/>
                      </a:lnTo>
                      <a:lnTo>
                        <a:pt x="4063" y="516"/>
                      </a:lnTo>
                      <a:lnTo>
                        <a:pt x="4036" y="525"/>
                      </a:lnTo>
                      <a:lnTo>
                        <a:pt x="4010" y="533"/>
                      </a:lnTo>
                      <a:lnTo>
                        <a:pt x="3982" y="540"/>
                      </a:lnTo>
                      <a:lnTo>
                        <a:pt x="3954" y="545"/>
                      </a:lnTo>
                      <a:lnTo>
                        <a:pt x="3926" y="549"/>
                      </a:lnTo>
                      <a:lnTo>
                        <a:pt x="3897" y="552"/>
                      </a:lnTo>
                      <a:lnTo>
                        <a:pt x="3869" y="555"/>
                      </a:lnTo>
                      <a:lnTo>
                        <a:pt x="3840" y="556"/>
                      </a:lnTo>
                      <a:lnTo>
                        <a:pt x="3812" y="556"/>
                      </a:lnTo>
                      <a:lnTo>
                        <a:pt x="3784" y="555"/>
                      </a:lnTo>
                      <a:lnTo>
                        <a:pt x="3756" y="554"/>
                      </a:lnTo>
                      <a:lnTo>
                        <a:pt x="3729" y="550"/>
                      </a:lnTo>
                      <a:lnTo>
                        <a:pt x="3702" y="546"/>
                      </a:lnTo>
                      <a:lnTo>
                        <a:pt x="3676" y="542"/>
                      </a:lnTo>
                      <a:lnTo>
                        <a:pt x="3650" y="537"/>
                      </a:lnTo>
                      <a:lnTo>
                        <a:pt x="3624" y="531"/>
                      </a:lnTo>
                      <a:lnTo>
                        <a:pt x="3599" y="524"/>
                      </a:lnTo>
                      <a:lnTo>
                        <a:pt x="3575" y="515"/>
                      </a:lnTo>
                      <a:lnTo>
                        <a:pt x="3551" y="507"/>
                      </a:lnTo>
                      <a:lnTo>
                        <a:pt x="3530" y="498"/>
                      </a:lnTo>
                      <a:lnTo>
                        <a:pt x="3508" y="488"/>
                      </a:lnTo>
                      <a:lnTo>
                        <a:pt x="3487" y="478"/>
                      </a:lnTo>
                      <a:lnTo>
                        <a:pt x="3459" y="464"/>
                      </a:lnTo>
                      <a:lnTo>
                        <a:pt x="3424" y="446"/>
                      </a:lnTo>
                      <a:lnTo>
                        <a:pt x="3382" y="426"/>
                      </a:lnTo>
                      <a:lnTo>
                        <a:pt x="3333" y="406"/>
                      </a:lnTo>
                      <a:lnTo>
                        <a:pt x="3277" y="384"/>
                      </a:lnTo>
                      <a:lnTo>
                        <a:pt x="3217" y="362"/>
                      </a:lnTo>
                      <a:lnTo>
                        <a:pt x="3185" y="351"/>
                      </a:lnTo>
                      <a:lnTo>
                        <a:pt x="3151" y="341"/>
                      </a:lnTo>
                      <a:lnTo>
                        <a:pt x="3117" y="330"/>
                      </a:lnTo>
                      <a:lnTo>
                        <a:pt x="3081" y="320"/>
                      </a:lnTo>
                      <a:lnTo>
                        <a:pt x="3044" y="311"/>
                      </a:lnTo>
                      <a:lnTo>
                        <a:pt x="3006" y="302"/>
                      </a:lnTo>
                      <a:lnTo>
                        <a:pt x="2967" y="294"/>
                      </a:lnTo>
                      <a:lnTo>
                        <a:pt x="2928" y="287"/>
                      </a:lnTo>
                      <a:lnTo>
                        <a:pt x="2887" y="280"/>
                      </a:lnTo>
                      <a:lnTo>
                        <a:pt x="2845" y="274"/>
                      </a:lnTo>
                      <a:lnTo>
                        <a:pt x="2803" y="269"/>
                      </a:lnTo>
                      <a:lnTo>
                        <a:pt x="2760" y="266"/>
                      </a:lnTo>
                      <a:lnTo>
                        <a:pt x="2716" y="263"/>
                      </a:lnTo>
                      <a:lnTo>
                        <a:pt x="2672" y="262"/>
                      </a:lnTo>
                      <a:lnTo>
                        <a:pt x="2627" y="262"/>
                      </a:lnTo>
                      <a:lnTo>
                        <a:pt x="2583" y="264"/>
                      </a:lnTo>
                      <a:lnTo>
                        <a:pt x="2536" y="267"/>
                      </a:lnTo>
                      <a:lnTo>
                        <a:pt x="2490" y="271"/>
                      </a:lnTo>
                      <a:lnTo>
                        <a:pt x="2444" y="277"/>
                      </a:lnTo>
                      <a:lnTo>
                        <a:pt x="2397" y="286"/>
                      </a:lnTo>
                      <a:lnTo>
                        <a:pt x="2314" y="302"/>
                      </a:lnTo>
                      <a:lnTo>
                        <a:pt x="2233" y="321"/>
                      </a:lnTo>
                      <a:lnTo>
                        <a:pt x="2195" y="331"/>
                      </a:lnTo>
                      <a:lnTo>
                        <a:pt x="2156" y="342"/>
                      </a:lnTo>
                      <a:lnTo>
                        <a:pt x="2119" y="352"/>
                      </a:lnTo>
                      <a:lnTo>
                        <a:pt x="2084" y="363"/>
                      </a:lnTo>
                      <a:lnTo>
                        <a:pt x="2049" y="375"/>
                      </a:lnTo>
                      <a:lnTo>
                        <a:pt x="2014" y="387"/>
                      </a:lnTo>
                      <a:lnTo>
                        <a:pt x="1981" y="399"/>
                      </a:lnTo>
                      <a:lnTo>
                        <a:pt x="1948" y="412"/>
                      </a:lnTo>
                      <a:lnTo>
                        <a:pt x="1917" y="425"/>
                      </a:lnTo>
                      <a:lnTo>
                        <a:pt x="1886" y="440"/>
                      </a:lnTo>
                      <a:lnTo>
                        <a:pt x="1855" y="453"/>
                      </a:lnTo>
                      <a:lnTo>
                        <a:pt x="1826" y="469"/>
                      </a:lnTo>
                      <a:lnTo>
                        <a:pt x="1797" y="483"/>
                      </a:lnTo>
                      <a:lnTo>
                        <a:pt x="1769" y="500"/>
                      </a:lnTo>
                      <a:lnTo>
                        <a:pt x="1742" y="515"/>
                      </a:lnTo>
                      <a:lnTo>
                        <a:pt x="1715" y="532"/>
                      </a:lnTo>
                      <a:lnTo>
                        <a:pt x="1689" y="549"/>
                      </a:lnTo>
                      <a:lnTo>
                        <a:pt x="1664" y="567"/>
                      </a:lnTo>
                      <a:lnTo>
                        <a:pt x="1639" y="586"/>
                      </a:lnTo>
                      <a:lnTo>
                        <a:pt x="1616" y="604"/>
                      </a:lnTo>
                      <a:lnTo>
                        <a:pt x="1593" y="624"/>
                      </a:lnTo>
                      <a:lnTo>
                        <a:pt x="1570" y="643"/>
                      </a:lnTo>
                      <a:lnTo>
                        <a:pt x="1548" y="664"/>
                      </a:lnTo>
                      <a:lnTo>
                        <a:pt x="1528" y="685"/>
                      </a:lnTo>
                      <a:lnTo>
                        <a:pt x="1507" y="707"/>
                      </a:lnTo>
                      <a:lnTo>
                        <a:pt x="1486" y="728"/>
                      </a:lnTo>
                      <a:lnTo>
                        <a:pt x="1468" y="751"/>
                      </a:lnTo>
                      <a:lnTo>
                        <a:pt x="1448" y="775"/>
                      </a:lnTo>
                      <a:lnTo>
                        <a:pt x="1432" y="796"/>
                      </a:lnTo>
                      <a:lnTo>
                        <a:pt x="1415" y="819"/>
                      </a:lnTo>
                      <a:lnTo>
                        <a:pt x="1399" y="842"/>
                      </a:lnTo>
                      <a:lnTo>
                        <a:pt x="1382" y="867"/>
                      </a:lnTo>
                      <a:lnTo>
                        <a:pt x="1350" y="917"/>
                      </a:lnTo>
                      <a:lnTo>
                        <a:pt x="1320" y="970"/>
                      </a:lnTo>
                      <a:lnTo>
                        <a:pt x="1290" y="1026"/>
                      </a:lnTo>
                      <a:lnTo>
                        <a:pt x="1261" y="1084"/>
                      </a:lnTo>
                      <a:lnTo>
                        <a:pt x="1233" y="1145"/>
                      </a:lnTo>
                      <a:lnTo>
                        <a:pt x="1206" y="1207"/>
                      </a:lnTo>
                      <a:lnTo>
                        <a:pt x="1181" y="1271"/>
                      </a:lnTo>
                      <a:lnTo>
                        <a:pt x="1158" y="1337"/>
                      </a:lnTo>
                      <a:lnTo>
                        <a:pt x="1135" y="1404"/>
                      </a:lnTo>
                      <a:lnTo>
                        <a:pt x="1114" y="1473"/>
                      </a:lnTo>
                      <a:lnTo>
                        <a:pt x="1096" y="1543"/>
                      </a:lnTo>
                      <a:lnTo>
                        <a:pt x="1078" y="1613"/>
                      </a:lnTo>
                      <a:lnTo>
                        <a:pt x="1061" y="1686"/>
                      </a:lnTo>
                      <a:lnTo>
                        <a:pt x="1048" y="1757"/>
                      </a:lnTo>
                      <a:lnTo>
                        <a:pt x="1043" y="1794"/>
                      </a:lnTo>
                      <a:lnTo>
                        <a:pt x="1039" y="1837"/>
                      </a:lnTo>
                      <a:lnTo>
                        <a:pt x="1037" y="1884"/>
                      </a:lnTo>
                      <a:lnTo>
                        <a:pt x="1036" y="1936"/>
                      </a:lnTo>
                      <a:lnTo>
                        <a:pt x="1037" y="1992"/>
                      </a:lnTo>
                      <a:lnTo>
                        <a:pt x="1039" y="2053"/>
                      </a:lnTo>
                      <a:lnTo>
                        <a:pt x="1042" y="2116"/>
                      </a:lnTo>
                      <a:lnTo>
                        <a:pt x="1046" y="2183"/>
                      </a:lnTo>
                      <a:lnTo>
                        <a:pt x="1051" y="2252"/>
                      </a:lnTo>
                      <a:lnTo>
                        <a:pt x="1057" y="2325"/>
                      </a:lnTo>
                      <a:lnTo>
                        <a:pt x="1065" y="2399"/>
                      </a:lnTo>
                      <a:lnTo>
                        <a:pt x="1073" y="2476"/>
                      </a:lnTo>
                      <a:lnTo>
                        <a:pt x="1090" y="2631"/>
                      </a:lnTo>
                      <a:lnTo>
                        <a:pt x="1111" y="2789"/>
                      </a:lnTo>
                      <a:lnTo>
                        <a:pt x="1133" y="2946"/>
                      </a:lnTo>
                      <a:lnTo>
                        <a:pt x="1157" y="3099"/>
                      </a:lnTo>
                      <a:lnTo>
                        <a:pt x="1179" y="3247"/>
                      </a:lnTo>
                      <a:lnTo>
                        <a:pt x="1202" y="3384"/>
                      </a:lnTo>
                      <a:lnTo>
                        <a:pt x="1225" y="3509"/>
                      </a:lnTo>
                      <a:lnTo>
                        <a:pt x="1244" y="3619"/>
                      </a:lnTo>
                      <a:lnTo>
                        <a:pt x="1263" y="3710"/>
                      </a:lnTo>
                      <a:lnTo>
                        <a:pt x="1278" y="3780"/>
                      </a:lnTo>
                      <a:lnTo>
                        <a:pt x="1285" y="3812"/>
                      </a:lnTo>
                      <a:lnTo>
                        <a:pt x="1291" y="3844"/>
                      </a:lnTo>
                      <a:lnTo>
                        <a:pt x="1296" y="3878"/>
                      </a:lnTo>
                      <a:lnTo>
                        <a:pt x="1301" y="3912"/>
                      </a:lnTo>
                      <a:lnTo>
                        <a:pt x="1304" y="3947"/>
                      </a:lnTo>
                      <a:lnTo>
                        <a:pt x="1308" y="3981"/>
                      </a:lnTo>
                      <a:lnTo>
                        <a:pt x="1311" y="4017"/>
                      </a:lnTo>
                      <a:lnTo>
                        <a:pt x="1312" y="4053"/>
                      </a:lnTo>
                      <a:lnTo>
                        <a:pt x="1313" y="4090"/>
                      </a:lnTo>
                      <a:lnTo>
                        <a:pt x="1313" y="4126"/>
                      </a:lnTo>
                      <a:lnTo>
                        <a:pt x="1312" y="4163"/>
                      </a:lnTo>
                      <a:lnTo>
                        <a:pt x="1311" y="4200"/>
                      </a:lnTo>
                      <a:lnTo>
                        <a:pt x="1308" y="4236"/>
                      </a:lnTo>
                      <a:lnTo>
                        <a:pt x="1304" y="4274"/>
                      </a:lnTo>
                      <a:lnTo>
                        <a:pt x="1300" y="4311"/>
                      </a:lnTo>
                      <a:lnTo>
                        <a:pt x="1295" y="4347"/>
                      </a:lnTo>
                      <a:lnTo>
                        <a:pt x="1290" y="4383"/>
                      </a:lnTo>
                      <a:lnTo>
                        <a:pt x="1283" y="4419"/>
                      </a:lnTo>
                      <a:lnTo>
                        <a:pt x="1275" y="4456"/>
                      </a:lnTo>
                      <a:lnTo>
                        <a:pt x="1266" y="4491"/>
                      </a:lnTo>
                      <a:lnTo>
                        <a:pt x="1257" y="4525"/>
                      </a:lnTo>
                      <a:lnTo>
                        <a:pt x="1247" y="4559"/>
                      </a:lnTo>
                      <a:lnTo>
                        <a:pt x="1235" y="4593"/>
                      </a:lnTo>
                      <a:lnTo>
                        <a:pt x="1222" y="4625"/>
                      </a:lnTo>
                      <a:lnTo>
                        <a:pt x="1208" y="4657"/>
                      </a:lnTo>
                      <a:lnTo>
                        <a:pt x="1194" y="4688"/>
                      </a:lnTo>
                      <a:lnTo>
                        <a:pt x="1178" y="4718"/>
                      </a:lnTo>
                      <a:lnTo>
                        <a:pt x="1162" y="4747"/>
                      </a:lnTo>
                      <a:lnTo>
                        <a:pt x="1144" y="4775"/>
                      </a:lnTo>
                      <a:lnTo>
                        <a:pt x="1126" y="4802"/>
                      </a:lnTo>
                      <a:lnTo>
                        <a:pt x="1106" y="4828"/>
                      </a:lnTo>
                      <a:lnTo>
                        <a:pt x="1085" y="4852"/>
                      </a:lnTo>
                      <a:lnTo>
                        <a:pt x="1071" y="4866"/>
                      </a:lnTo>
                      <a:lnTo>
                        <a:pt x="1056" y="4880"/>
                      </a:lnTo>
                      <a:lnTo>
                        <a:pt x="1041" y="4895"/>
                      </a:lnTo>
                      <a:lnTo>
                        <a:pt x="1025" y="4909"/>
                      </a:lnTo>
                      <a:lnTo>
                        <a:pt x="1009" y="4923"/>
                      </a:lnTo>
                      <a:lnTo>
                        <a:pt x="991" y="4935"/>
                      </a:lnTo>
                      <a:lnTo>
                        <a:pt x="975" y="4948"/>
                      </a:lnTo>
                      <a:lnTo>
                        <a:pt x="956" y="4960"/>
                      </a:lnTo>
                      <a:lnTo>
                        <a:pt x="937" y="4972"/>
                      </a:lnTo>
                      <a:lnTo>
                        <a:pt x="919" y="4983"/>
                      </a:lnTo>
                      <a:lnTo>
                        <a:pt x="899" y="4994"/>
                      </a:lnTo>
                      <a:lnTo>
                        <a:pt x="879" y="5005"/>
                      </a:lnTo>
                      <a:lnTo>
                        <a:pt x="860" y="5014"/>
                      </a:lnTo>
                      <a:lnTo>
                        <a:pt x="839" y="5024"/>
                      </a:lnTo>
                      <a:lnTo>
                        <a:pt x="818" y="5032"/>
                      </a:lnTo>
                      <a:lnTo>
                        <a:pt x="798" y="5041"/>
                      </a:lnTo>
                      <a:lnTo>
                        <a:pt x="776" y="5049"/>
                      </a:lnTo>
                      <a:lnTo>
                        <a:pt x="754" y="5056"/>
                      </a:lnTo>
                      <a:lnTo>
                        <a:pt x="733" y="5063"/>
                      </a:lnTo>
                      <a:lnTo>
                        <a:pt x="711" y="5070"/>
                      </a:lnTo>
                      <a:lnTo>
                        <a:pt x="688" y="5075"/>
                      </a:lnTo>
                      <a:lnTo>
                        <a:pt x="665" y="5080"/>
                      </a:lnTo>
                      <a:lnTo>
                        <a:pt x="643" y="5085"/>
                      </a:lnTo>
                      <a:lnTo>
                        <a:pt x="620" y="5089"/>
                      </a:lnTo>
                      <a:lnTo>
                        <a:pt x="597" y="5092"/>
                      </a:lnTo>
                      <a:lnTo>
                        <a:pt x="574" y="5096"/>
                      </a:lnTo>
                      <a:lnTo>
                        <a:pt x="552" y="5098"/>
                      </a:lnTo>
                      <a:lnTo>
                        <a:pt x="528" y="5100"/>
                      </a:lnTo>
                      <a:lnTo>
                        <a:pt x="505" y="5101"/>
                      </a:lnTo>
                      <a:lnTo>
                        <a:pt x="481" y="5102"/>
                      </a:lnTo>
                      <a:lnTo>
                        <a:pt x="459" y="5102"/>
                      </a:lnTo>
                      <a:lnTo>
                        <a:pt x="436" y="5101"/>
                      </a:lnTo>
                      <a:lnTo>
                        <a:pt x="402" y="5099"/>
                      </a:lnTo>
                      <a:lnTo>
                        <a:pt x="369" y="5094"/>
                      </a:lnTo>
                      <a:lnTo>
                        <a:pt x="337" y="5090"/>
                      </a:lnTo>
                      <a:lnTo>
                        <a:pt x="306" y="5084"/>
                      </a:lnTo>
                      <a:lnTo>
                        <a:pt x="276" y="5077"/>
                      </a:lnTo>
                      <a:lnTo>
                        <a:pt x="247" y="5069"/>
                      </a:lnTo>
                      <a:lnTo>
                        <a:pt x="219" y="5058"/>
                      </a:lnTo>
                      <a:lnTo>
                        <a:pt x="192" y="5047"/>
                      </a:lnTo>
                      <a:lnTo>
                        <a:pt x="166" y="5036"/>
                      </a:lnTo>
                      <a:lnTo>
                        <a:pt x="141" y="5022"/>
                      </a:lnTo>
                      <a:lnTo>
                        <a:pt x="118" y="5008"/>
                      </a:lnTo>
                      <a:lnTo>
                        <a:pt x="97" y="4991"/>
                      </a:lnTo>
                      <a:lnTo>
                        <a:pt x="76" y="4975"/>
                      </a:lnTo>
                      <a:lnTo>
                        <a:pt x="56" y="4957"/>
                      </a:lnTo>
                      <a:lnTo>
                        <a:pt x="39" y="4937"/>
                      </a:lnTo>
                      <a:lnTo>
                        <a:pt x="22" y="4918"/>
                      </a:lnTo>
                      <a:lnTo>
                        <a:pt x="16" y="4908"/>
                      </a:lnTo>
                      <a:lnTo>
                        <a:pt x="11" y="4899"/>
                      </a:lnTo>
                      <a:lnTo>
                        <a:pt x="7" y="4889"/>
                      </a:lnTo>
                      <a:lnTo>
                        <a:pt x="4" y="4879"/>
                      </a:lnTo>
                      <a:lnTo>
                        <a:pt x="2" y="4869"/>
                      </a:lnTo>
                      <a:lnTo>
                        <a:pt x="0" y="4859"/>
                      </a:lnTo>
                      <a:lnTo>
                        <a:pt x="0" y="4848"/>
                      </a:lnTo>
                      <a:lnTo>
                        <a:pt x="2" y="4838"/>
                      </a:lnTo>
                      <a:lnTo>
                        <a:pt x="3" y="4828"/>
                      </a:lnTo>
                      <a:lnTo>
                        <a:pt x="6" y="4817"/>
                      </a:lnTo>
                      <a:lnTo>
                        <a:pt x="10" y="4808"/>
                      </a:lnTo>
                      <a:lnTo>
                        <a:pt x="14" y="4799"/>
                      </a:lnTo>
                      <a:lnTo>
                        <a:pt x="20" y="4789"/>
                      </a:lnTo>
                      <a:lnTo>
                        <a:pt x="26" y="4781"/>
                      </a:lnTo>
                      <a:lnTo>
                        <a:pt x="35" y="4773"/>
                      </a:lnTo>
                      <a:lnTo>
                        <a:pt x="43" y="4766"/>
                      </a:lnTo>
                      <a:lnTo>
                        <a:pt x="52" y="4759"/>
                      </a:lnTo>
                      <a:lnTo>
                        <a:pt x="61" y="4754"/>
                      </a:lnTo>
                      <a:lnTo>
                        <a:pt x="71" y="4750"/>
                      </a:lnTo>
                      <a:lnTo>
                        <a:pt x="81" y="4747"/>
                      </a:lnTo>
                      <a:lnTo>
                        <a:pt x="91" y="4745"/>
                      </a:lnTo>
                      <a:lnTo>
                        <a:pt x="102" y="4744"/>
                      </a:lnTo>
                      <a:lnTo>
                        <a:pt x="112" y="4744"/>
                      </a:lnTo>
                      <a:lnTo>
                        <a:pt x="122" y="4745"/>
                      </a:lnTo>
                      <a:lnTo>
                        <a:pt x="133" y="4747"/>
                      </a:lnTo>
                      <a:lnTo>
                        <a:pt x="143" y="4750"/>
                      </a:lnTo>
                      <a:lnTo>
                        <a:pt x="152" y="4753"/>
                      </a:lnTo>
                      <a:lnTo>
                        <a:pt x="162" y="4758"/>
                      </a:lnTo>
                      <a:lnTo>
                        <a:pt x="171" y="4764"/>
                      </a:lnTo>
                      <a:lnTo>
                        <a:pt x="179" y="4771"/>
                      </a:lnTo>
                      <a:lnTo>
                        <a:pt x="188" y="4778"/>
                      </a:lnTo>
                      <a:lnTo>
                        <a:pt x="195" y="4786"/>
                      </a:lnTo>
                      <a:lnTo>
                        <a:pt x="203" y="4797"/>
                      </a:lnTo>
                      <a:lnTo>
                        <a:pt x="212" y="4807"/>
                      </a:lnTo>
                      <a:lnTo>
                        <a:pt x="224" y="4816"/>
                      </a:lnTo>
                      <a:lnTo>
                        <a:pt x="235" y="4825"/>
                      </a:lnTo>
                      <a:lnTo>
                        <a:pt x="249" y="4833"/>
                      </a:lnTo>
                      <a:lnTo>
                        <a:pt x="262" y="4841"/>
                      </a:lnTo>
                      <a:lnTo>
                        <a:pt x="278" y="4848"/>
                      </a:lnTo>
                      <a:lnTo>
                        <a:pt x="293" y="4855"/>
                      </a:lnTo>
                      <a:lnTo>
                        <a:pt x="310" y="4861"/>
                      </a:lnTo>
                      <a:lnTo>
                        <a:pt x="326" y="4866"/>
                      </a:lnTo>
                      <a:lnTo>
                        <a:pt x="345" y="4871"/>
                      </a:lnTo>
                      <a:lnTo>
                        <a:pt x="363" y="4875"/>
                      </a:lnTo>
                      <a:lnTo>
                        <a:pt x="383" y="4878"/>
                      </a:lnTo>
                      <a:lnTo>
                        <a:pt x="403" y="4881"/>
                      </a:lnTo>
                      <a:lnTo>
                        <a:pt x="423" y="4884"/>
                      </a:lnTo>
                      <a:lnTo>
                        <a:pt x="445" y="4885"/>
                      </a:lnTo>
                      <a:lnTo>
                        <a:pt x="479" y="4885"/>
                      </a:lnTo>
                      <a:lnTo>
                        <a:pt x="513" y="4884"/>
                      </a:lnTo>
                      <a:lnTo>
                        <a:pt x="549" y="4880"/>
                      </a:lnTo>
                      <a:lnTo>
                        <a:pt x="583" y="4876"/>
                      </a:lnTo>
                      <a:lnTo>
                        <a:pt x="616" y="4870"/>
                      </a:lnTo>
                      <a:lnTo>
                        <a:pt x="650" y="4862"/>
                      </a:lnTo>
                      <a:lnTo>
                        <a:pt x="682" y="4853"/>
                      </a:lnTo>
                      <a:lnTo>
                        <a:pt x="714" y="4841"/>
                      </a:lnTo>
                      <a:lnTo>
                        <a:pt x="745" y="4829"/>
                      </a:lnTo>
                      <a:lnTo>
                        <a:pt x="775" y="4815"/>
                      </a:lnTo>
                      <a:lnTo>
                        <a:pt x="804" y="4800"/>
                      </a:lnTo>
                      <a:lnTo>
                        <a:pt x="832" y="4783"/>
                      </a:lnTo>
                      <a:lnTo>
                        <a:pt x="858" y="4766"/>
                      </a:lnTo>
                      <a:lnTo>
                        <a:pt x="883" y="4747"/>
                      </a:lnTo>
                      <a:lnTo>
                        <a:pt x="904" y="4726"/>
                      </a:lnTo>
                      <a:lnTo>
                        <a:pt x="925" y="4706"/>
                      </a:lnTo>
                      <a:lnTo>
                        <a:pt x="941" y="4687"/>
                      </a:lnTo>
                      <a:lnTo>
                        <a:pt x="956" y="4667"/>
                      </a:lnTo>
                      <a:lnTo>
                        <a:pt x="970" y="4647"/>
                      </a:lnTo>
                      <a:lnTo>
                        <a:pt x="984" y="4625"/>
                      </a:lnTo>
                      <a:lnTo>
                        <a:pt x="996" y="4602"/>
                      </a:lnTo>
                      <a:lnTo>
                        <a:pt x="1008" y="4580"/>
                      </a:lnTo>
                      <a:lnTo>
                        <a:pt x="1019" y="4555"/>
                      </a:lnTo>
                      <a:lnTo>
                        <a:pt x="1029" y="4529"/>
                      </a:lnTo>
                      <a:lnTo>
                        <a:pt x="1039" y="4503"/>
                      </a:lnTo>
                      <a:lnTo>
                        <a:pt x="1047" y="4476"/>
                      </a:lnTo>
                      <a:lnTo>
                        <a:pt x="1055" y="4448"/>
                      </a:lnTo>
                      <a:lnTo>
                        <a:pt x="1062" y="4420"/>
                      </a:lnTo>
                      <a:lnTo>
                        <a:pt x="1070" y="4391"/>
                      </a:lnTo>
                      <a:lnTo>
                        <a:pt x="1075" y="4362"/>
                      </a:lnTo>
                      <a:lnTo>
                        <a:pt x="1080" y="4332"/>
                      </a:lnTo>
                      <a:lnTo>
                        <a:pt x="1085" y="4303"/>
                      </a:lnTo>
                      <a:lnTo>
                        <a:pt x="1088" y="4273"/>
                      </a:lnTo>
                      <a:lnTo>
                        <a:pt x="1091" y="4243"/>
                      </a:lnTo>
                      <a:lnTo>
                        <a:pt x="1095" y="4212"/>
                      </a:lnTo>
                      <a:lnTo>
                        <a:pt x="1096" y="4182"/>
                      </a:lnTo>
                      <a:lnTo>
                        <a:pt x="1097" y="4151"/>
                      </a:lnTo>
                      <a:lnTo>
                        <a:pt x="1098" y="4120"/>
                      </a:lnTo>
                      <a:lnTo>
                        <a:pt x="1098" y="4090"/>
                      </a:lnTo>
                      <a:lnTo>
                        <a:pt x="1097" y="4058"/>
                      </a:lnTo>
                      <a:lnTo>
                        <a:pt x="1095" y="4029"/>
                      </a:lnTo>
                      <a:lnTo>
                        <a:pt x="1092" y="3999"/>
                      </a:lnTo>
                      <a:lnTo>
                        <a:pt x="1090" y="3970"/>
                      </a:lnTo>
                      <a:lnTo>
                        <a:pt x="1086" y="3941"/>
                      </a:lnTo>
                      <a:lnTo>
                        <a:pt x="1082" y="3912"/>
                      </a:lnTo>
                      <a:lnTo>
                        <a:pt x="1078" y="3884"/>
                      </a:lnTo>
                      <a:lnTo>
                        <a:pt x="1073" y="3856"/>
                      </a:lnTo>
                      <a:lnTo>
                        <a:pt x="1067" y="3829"/>
                      </a:lnTo>
                      <a:lnTo>
                        <a:pt x="1052" y="3761"/>
                      </a:lnTo>
                      <a:lnTo>
                        <a:pt x="1035" y="3671"/>
                      </a:lnTo>
                      <a:lnTo>
                        <a:pt x="1014" y="3560"/>
                      </a:lnTo>
                      <a:lnTo>
                        <a:pt x="991" y="3433"/>
                      </a:lnTo>
                      <a:lnTo>
                        <a:pt x="967" y="3292"/>
                      </a:lnTo>
                      <a:lnTo>
                        <a:pt x="944" y="3141"/>
                      </a:lnTo>
                      <a:lnTo>
                        <a:pt x="920" y="2982"/>
                      </a:lnTo>
                      <a:lnTo>
                        <a:pt x="897" y="2819"/>
                      </a:lnTo>
                      <a:lnTo>
                        <a:pt x="876" y="2654"/>
                      </a:lnTo>
                      <a:lnTo>
                        <a:pt x="857" y="2492"/>
                      </a:lnTo>
                      <a:lnTo>
                        <a:pt x="848" y="2411"/>
                      </a:lnTo>
                      <a:lnTo>
                        <a:pt x="841" y="2333"/>
                      </a:lnTo>
                      <a:lnTo>
                        <a:pt x="835" y="2257"/>
                      </a:lnTo>
                      <a:lnTo>
                        <a:pt x="830" y="2183"/>
                      </a:lnTo>
                      <a:lnTo>
                        <a:pt x="826" y="2112"/>
                      </a:lnTo>
                      <a:lnTo>
                        <a:pt x="823" y="2043"/>
                      </a:lnTo>
                      <a:lnTo>
                        <a:pt x="820" y="1978"/>
                      </a:lnTo>
                      <a:lnTo>
                        <a:pt x="820" y="1917"/>
                      </a:lnTo>
                      <a:lnTo>
                        <a:pt x="822" y="1860"/>
                      </a:lnTo>
                      <a:lnTo>
                        <a:pt x="825" y="1808"/>
                      </a:lnTo>
                      <a:lnTo>
                        <a:pt x="829" y="1761"/>
                      </a:lnTo>
                      <a:lnTo>
                        <a:pt x="835" y="1719"/>
                      </a:lnTo>
                      <a:lnTo>
                        <a:pt x="850" y="1639"/>
                      </a:lnTo>
                      <a:lnTo>
                        <a:pt x="868" y="1561"/>
                      </a:lnTo>
                      <a:lnTo>
                        <a:pt x="887" y="1483"/>
                      </a:lnTo>
                      <a:lnTo>
                        <a:pt x="908" y="1408"/>
                      </a:lnTo>
                      <a:lnTo>
                        <a:pt x="931" y="1332"/>
                      </a:lnTo>
                      <a:lnTo>
                        <a:pt x="955" y="1259"/>
                      </a:lnTo>
                      <a:lnTo>
                        <a:pt x="981" y="1187"/>
                      </a:lnTo>
                      <a:lnTo>
                        <a:pt x="1009" y="1117"/>
                      </a:lnTo>
                      <a:lnTo>
                        <a:pt x="1038" y="1050"/>
                      </a:lnTo>
                      <a:lnTo>
                        <a:pt x="1069" y="984"/>
                      </a:lnTo>
                      <a:lnTo>
                        <a:pt x="1101" y="920"/>
                      </a:lnTo>
                      <a:lnTo>
                        <a:pt x="1134" y="859"/>
                      </a:lnTo>
                      <a:lnTo>
                        <a:pt x="1150" y="829"/>
                      </a:lnTo>
                      <a:lnTo>
                        <a:pt x="1168" y="800"/>
                      </a:lnTo>
                      <a:lnTo>
                        <a:pt x="1186" y="772"/>
                      </a:lnTo>
                      <a:lnTo>
                        <a:pt x="1204" y="744"/>
                      </a:lnTo>
                      <a:lnTo>
                        <a:pt x="1222" y="717"/>
                      </a:lnTo>
                      <a:lnTo>
                        <a:pt x="1240" y="691"/>
                      </a:lnTo>
                      <a:lnTo>
                        <a:pt x="1260" y="665"/>
                      </a:lnTo>
                      <a:lnTo>
                        <a:pt x="1279" y="640"/>
                      </a:lnTo>
                      <a:lnTo>
                        <a:pt x="1300" y="613"/>
                      </a:lnTo>
                      <a:lnTo>
                        <a:pt x="1323" y="587"/>
                      </a:lnTo>
                      <a:lnTo>
                        <a:pt x="1347" y="561"/>
                      </a:lnTo>
                      <a:lnTo>
                        <a:pt x="1371" y="535"/>
                      </a:lnTo>
                      <a:lnTo>
                        <a:pt x="1395" y="511"/>
                      </a:lnTo>
                      <a:lnTo>
                        <a:pt x="1420" y="486"/>
                      </a:lnTo>
                      <a:lnTo>
                        <a:pt x="1446" y="464"/>
                      </a:lnTo>
                      <a:lnTo>
                        <a:pt x="1473" y="441"/>
                      </a:lnTo>
                      <a:lnTo>
                        <a:pt x="1501" y="419"/>
                      </a:lnTo>
                      <a:lnTo>
                        <a:pt x="1529" y="397"/>
                      </a:lnTo>
                      <a:lnTo>
                        <a:pt x="1558" y="377"/>
                      </a:lnTo>
                      <a:lnTo>
                        <a:pt x="1587" y="357"/>
                      </a:lnTo>
                      <a:lnTo>
                        <a:pt x="1617" y="337"/>
                      </a:lnTo>
                      <a:lnTo>
                        <a:pt x="1648" y="319"/>
                      </a:lnTo>
                      <a:lnTo>
                        <a:pt x="1680" y="300"/>
                      </a:lnTo>
                      <a:lnTo>
                        <a:pt x="1713" y="283"/>
                      </a:lnTo>
                      <a:lnTo>
                        <a:pt x="1746" y="265"/>
                      </a:lnTo>
                      <a:lnTo>
                        <a:pt x="1780" y="249"/>
                      </a:lnTo>
                      <a:lnTo>
                        <a:pt x="1815" y="233"/>
                      </a:lnTo>
                      <a:lnTo>
                        <a:pt x="1851" y="217"/>
                      </a:lnTo>
                      <a:lnTo>
                        <a:pt x="1889" y="203"/>
                      </a:lnTo>
                      <a:lnTo>
                        <a:pt x="1926" y="189"/>
                      </a:lnTo>
                      <a:lnTo>
                        <a:pt x="1965" y="174"/>
                      </a:lnTo>
                      <a:lnTo>
                        <a:pt x="2004" y="162"/>
                      </a:lnTo>
                      <a:lnTo>
                        <a:pt x="2045" y="148"/>
                      </a:lnTo>
                      <a:lnTo>
                        <a:pt x="2087" y="136"/>
                      </a:lnTo>
                      <a:lnTo>
                        <a:pt x="2130" y="124"/>
                      </a:lnTo>
                      <a:lnTo>
                        <a:pt x="2173" y="113"/>
                      </a:lnTo>
                      <a:lnTo>
                        <a:pt x="2218" y="103"/>
                      </a:lnTo>
                      <a:lnTo>
                        <a:pt x="2263" y="92"/>
                      </a:lnTo>
                      <a:lnTo>
                        <a:pt x="2310" y="82"/>
                      </a:lnTo>
                      <a:lnTo>
                        <a:pt x="2357" y="73"/>
                      </a:lnTo>
                      <a:lnTo>
                        <a:pt x="2410" y="63"/>
                      </a:lnTo>
                      <a:lnTo>
                        <a:pt x="2463" y="56"/>
                      </a:lnTo>
                      <a:lnTo>
                        <a:pt x="2515" y="51"/>
                      </a:lnTo>
                      <a:lnTo>
                        <a:pt x="2567" y="48"/>
                      </a:lnTo>
                      <a:lnTo>
                        <a:pt x="2619" y="46"/>
                      </a:lnTo>
                      <a:lnTo>
                        <a:pt x="2669" y="46"/>
                      </a:lnTo>
                      <a:lnTo>
                        <a:pt x="2719" y="47"/>
                      </a:lnTo>
                      <a:lnTo>
                        <a:pt x="2769" y="50"/>
                      </a:lnTo>
                      <a:lnTo>
                        <a:pt x="2817" y="54"/>
                      </a:lnTo>
                      <a:lnTo>
                        <a:pt x="2866" y="59"/>
                      </a:lnTo>
                      <a:lnTo>
                        <a:pt x="2912" y="65"/>
                      </a:lnTo>
                      <a:lnTo>
                        <a:pt x="2959" y="73"/>
                      </a:lnTo>
                      <a:lnTo>
                        <a:pt x="3003" y="81"/>
                      </a:lnTo>
                      <a:lnTo>
                        <a:pt x="3048" y="90"/>
                      </a:lnTo>
                      <a:lnTo>
                        <a:pt x="3090" y="100"/>
                      </a:lnTo>
                      <a:lnTo>
                        <a:pt x="3132" y="110"/>
                      </a:lnTo>
                      <a:lnTo>
                        <a:pt x="3172" y="121"/>
                      </a:lnTo>
                      <a:lnTo>
                        <a:pt x="3211" y="133"/>
                      </a:lnTo>
                      <a:lnTo>
                        <a:pt x="3250" y="145"/>
                      </a:lnTo>
                      <a:lnTo>
                        <a:pt x="3286" y="156"/>
                      </a:lnTo>
                      <a:lnTo>
                        <a:pt x="3354" y="181"/>
                      </a:lnTo>
                      <a:lnTo>
                        <a:pt x="3416" y="206"/>
                      </a:lnTo>
                      <a:lnTo>
                        <a:pt x="3471" y="229"/>
                      </a:lnTo>
                      <a:lnTo>
                        <a:pt x="3518" y="252"/>
                      </a:lnTo>
                      <a:lnTo>
                        <a:pt x="3558" y="271"/>
                      </a:lnTo>
                      <a:lnTo>
                        <a:pt x="3590" y="287"/>
                      </a:lnTo>
                      <a:lnTo>
                        <a:pt x="3603" y="294"/>
                      </a:lnTo>
                      <a:lnTo>
                        <a:pt x="3618" y="300"/>
                      </a:lnTo>
                      <a:lnTo>
                        <a:pt x="3632" y="306"/>
                      </a:lnTo>
                      <a:lnTo>
                        <a:pt x="3648" y="312"/>
                      </a:lnTo>
                      <a:lnTo>
                        <a:pt x="3664" y="317"/>
                      </a:lnTo>
                      <a:lnTo>
                        <a:pt x="3681" y="322"/>
                      </a:lnTo>
                      <a:lnTo>
                        <a:pt x="3697" y="326"/>
                      </a:lnTo>
                      <a:lnTo>
                        <a:pt x="3715" y="329"/>
                      </a:lnTo>
                      <a:lnTo>
                        <a:pt x="3733" y="332"/>
                      </a:lnTo>
                      <a:lnTo>
                        <a:pt x="3752" y="335"/>
                      </a:lnTo>
                      <a:lnTo>
                        <a:pt x="3770" y="336"/>
                      </a:lnTo>
                      <a:lnTo>
                        <a:pt x="3789" y="338"/>
                      </a:lnTo>
                      <a:lnTo>
                        <a:pt x="3808" y="339"/>
                      </a:lnTo>
                      <a:lnTo>
                        <a:pt x="3827" y="339"/>
                      </a:lnTo>
                      <a:lnTo>
                        <a:pt x="3846" y="338"/>
                      </a:lnTo>
                      <a:lnTo>
                        <a:pt x="3865" y="337"/>
                      </a:lnTo>
                      <a:lnTo>
                        <a:pt x="3884" y="335"/>
                      </a:lnTo>
                      <a:lnTo>
                        <a:pt x="3903" y="333"/>
                      </a:lnTo>
                      <a:lnTo>
                        <a:pt x="3922" y="330"/>
                      </a:lnTo>
                      <a:lnTo>
                        <a:pt x="3940" y="326"/>
                      </a:lnTo>
                      <a:lnTo>
                        <a:pt x="3958" y="322"/>
                      </a:lnTo>
                      <a:lnTo>
                        <a:pt x="3976" y="316"/>
                      </a:lnTo>
                      <a:lnTo>
                        <a:pt x="3993" y="310"/>
                      </a:lnTo>
                      <a:lnTo>
                        <a:pt x="4011" y="303"/>
                      </a:lnTo>
                      <a:lnTo>
                        <a:pt x="4027" y="295"/>
                      </a:lnTo>
                      <a:lnTo>
                        <a:pt x="4043" y="287"/>
                      </a:lnTo>
                      <a:lnTo>
                        <a:pt x="4058" y="277"/>
                      </a:lnTo>
                      <a:lnTo>
                        <a:pt x="4073" y="266"/>
                      </a:lnTo>
                      <a:lnTo>
                        <a:pt x="4087" y="256"/>
                      </a:lnTo>
                      <a:lnTo>
                        <a:pt x="4101" y="243"/>
                      </a:lnTo>
                      <a:lnTo>
                        <a:pt x="4112" y="230"/>
                      </a:lnTo>
                      <a:lnTo>
                        <a:pt x="4124" y="215"/>
                      </a:lnTo>
                      <a:lnTo>
                        <a:pt x="4138" y="199"/>
                      </a:lnTo>
                      <a:lnTo>
                        <a:pt x="4153" y="182"/>
                      </a:lnTo>
                      <a:lnTo>
                        <a:pt x="4170" y="166"/>
                      </a:lnTo>
                      <a:lnTo>
                        <a:pt x="4188" y="149"/>
                      </a:lnTo>
                      <a:lnTo>
                        <a:pt x="4207" y="134"/>
                      </a:lnTo>
                      <a:lnTo>
                        <a:pt x="4228" y="119"/>
                      </a:lnTo>
                      <a:lnTo>
                        <a:pt x="4249" y="105"/>
                      </a:lnTo>
                      <a:lnTo>
                        <a:pt x="4272" y="91"/>
                      </a:lnTo>
                      <a:lnTo>
                        <a:pt x="4296" y="79"/>
                      </a:lnTo>
                      <a:lnTo>
                        <a:pt x="4321" y="67"/>
                      </a:lnTo>
                      <a:lnTo>
                        <a:pt x="4347" y="55"/>
                      </a:lnTo>
                      <a:lnTo>
                        <a:pt x="4374" y="45"/>
                      </a:lnTo>
                      <a:lnTo>
                        <a:pt x="4400" y="36"/>
                      </a:lnTo>
                      <a:lnTo>
                        <a:pt x="4428" y="27"/>
                      </a:lnTo>
                      <a:lnTo>
                        <a:pt x="4456" y="20"/>
                      </a:lnTo>
                      <a:lnTo>
                        <a:pt x="4486" y="13"/>
                      </a:lnTo>
                      <a:lnTo>
                        <a:pt x="4515" y="8"/>
                      </a:lnTo>
                      <a:lnTo>
                        <a:pt x="4545" y="4"/>
                      </a:lnTo>
                      <a:lnTo>
                        <a:pt x="4575" y="1"/>
                      </a:lnTo>
                      <a:lnTo>
                        <a:pt x="4606" y="0"/>
                      </a:lnTo>
                      <a:lnTo>
                        <a:pt x="4637" y="0"/>
                      </a:lnTo>
                      <a:lnTo>
                        <a:pt x="4668" y="1"/>
                      </a:lnTo>
                      <a:lnTo>
                        <a:pt x="4699" y="4"/>
                      </a:lnTo>
                      <a:lnTo>
                        <a:pt x="4731" y="9"/>
                      </a:lnTo>
                      <a:lnTo>
                        <a:pt x="4762" y="15"/>
                      </a:lnTo>
                      <a:lnTo>
                        <a:pt x="4793" y="23"/>
                      </a:lnTo>
                      <a:lnTo>
                        <a:pt x="4824" y="32"/>
                      </a:lnTo>
                      <a:lnTo>
                        <a:pt x="4855" y="43"/>
                      </a:lnTo>
                      <a:lnTo>
                        <a:pt x="4885" y="56"/>
                      </a:lnTo>
                      <a:lnTo>
                        <a:pt x="4915" y="71"/>
                      </a:lnTo>
                      <a:lnTo>
                        <a:pt x="4945" y="87"/>
                      </a:lnTo>
                      <a:lnTo>
                        <a:pt x="4975" y="106"/>
                      </a:lnTo>
                      <a:lnTo>
                        <a:pt x="4988" y="115"/>
                      </a:lnTo>
                      <a:lnTo>
                        <a:pt x="5001" y="125"/>
                      </a:lnTo>
                      <a:lnTo>
                        <a:pt x="5014" y="136"/>
                      </a:lnTo>
                      <a:lnTo>
                        <a:pt x="5026" y="147"/>
                      </a:lnTo>
                      <a:lnTo>
                        <a:pt x="5037" y="159"/>
                      </a:lnTo>
                      <a:lnTo>
                        <a:pt x="5049" y="170"/>
                      </a:lnTo>
                      <a:lnTo>
                        <a:pt x="5059" y="182"/>
                      </a:lnTo>
                      <a:lnTo>
                        <a:pt x="5069" y="195"/>
                      </a:lnTo>
                      <a:lnTo>
                        <a:pt x="5089" y="222"/>
                      </a:lnTo>
                      <a:lnTo>
                        <a:pt x="5107" y="251"/>
                      </a:lnTo>
                      <a:lnTo>
                        <a:pt x="5123" y="281"/>
                      </a:lnTo>
                      <a:lnTo>
                        <a:pt x="5138" y="313"/>
                      </a:lnTo>
                      <a:lnTo>
                        <a:pt x="5150" y="346"/>
                      </a:lnTo>
                      <a:lnTo>
                        <a:pt x="5160" y="380"/>
                      </a:lnTo>
                      <a:lnTo>
                        <a:pt x="5170" y="416"/>
                      </a:lnTo>
                      <a:lnTo>
                        <a:pt x="5176" y="453"/>
                      </a:lnTo>
                      <a:lnTo>
                        <a:pt x="5181" y="493"/>
                      </a:lnTo>
                      <a:lnTo>
                        <a:pt x="5184" y="532"/>
                      </a:lnTo>
                      <a:lnTo>
                        <a:pt x="5185" y="573"/>
                      </a:lnTo>
                      <a:lnTo>
                        <a:pt x="5185" y="615"/>
                      </a:lnTo>
                      <a:lnTo>
                        <a:pt x="5182" y="652"/>
                      </a:lnTo>
                      <a:lnTo>
                        <a:pt x="5178" y="690"/>
                      </a:lnTo>
                      <a:lnTo>
                        <a:pt x="5172" y="728"/>
                      </a:lnTo>
                      <a:lnTo>
                        <a:pt x="5165" y="768"/>
                      </a:lnTo>
                      <a:lnTo>
                        <a:pt x="5154" y="806"/>
                      </a:lnTo>
                      <a:lnTo>
                        <a:pt x="5143" y="844"/>
                      </a:lnTo>
                      <a:lnTo>
                        <a:pt x="5129" y="882"/>
                      </a:lnTo>
                      <a:lnTo>
                        <a:pt x="5115" y="918"/>
                      </a:lnTo>
                      <a:lnTo>
                        <a:pt x="5097" y="954"/>
                      </a:lnTo>
                      <a:lnTo>
                        <a:pt x="5079" y="988"/>
                      </a:lnTo>
                      <a:lnTo>
                        <a:pt x="5068" y="1004"/>
                      </a:lnTo>
                      <a:lnTo>
                        <a:pt x="5058" y="1020"/>
                      </a:lnTo>
                      <a:lnTo>
                        <a:pt x="5047" y="1035"/>
                      </a:lnTo>
                      <a:lnTo>
                        <a:pt x="5035" y="1050"/>
                      </a:lnTo>
                      <a:lnTo>
                        <a:pt x="5023" y="1064"/>
                      </a:lnTo>
                      <a:lnTo>
                        <a:pt x="5011" y="1078"/>
                      </a:lnTo>
                      <a:lnTo>
                        <a:pt x="4997" y="1090"/>
                      </a:lnTo>
                      <a:lnTo>
                        <a:pt x="4984" y="1103"/>
                      </a:lnTo>
                      <a:lnTo>
                        <a:pt x="4970" y="1114"/>
                      </a:lnTo>
                      <a:lnTo>
                        <a:pt x="4956" y="1125"/>
                      </a:lnTo>
                      <a:lnTo>
                        <a:pt x="4940" y="1135"/>
                      </a:lnTo>
                      <a:lnTo>
                        <a:pt x="4925" y="1144"/>
                      </a:lnTo>
                      <a:lnTo>
                        <a:pt x="4915" y="1149"/>
                      </a:lnTo>
                      <a:lnTo>
                        <a:pt x="4905" y="1153"/>
                      </a:lnTo>
                      <a:lnTo>
                        <a:pt x="4895" y="1155"/>
                      </a:lnTo>
                      <a:lnTo>
                        <a:pt x="4884" y="1157"/>
                      </a:lnTo>
                      <a:lnTo>
                        <a:pt x="4874" y="1157"/>
                      </a:lnTo>
                      <a:lnTo>
                        <a:pt x="4863" y="1157"/>
                      </a:lnTo>
                      <a:lnTo>
                        <a:pt x="4853" y="1156"/>
                      </a:lnTo>
                      <a:lnTo>
                        <a:pt x="4843" y="1153"/>
                      </a:lnTo>
                      <a:lnTo>
                        <a:pt x="4833" y="1150"/>
                      </a:lnTo>
                      <a:lnTo>
                        <a:pt x="4823" y="1146"/>
                      </a:lnTo>
                      <a:lnTo>
                        <a:pt x="4814" y="1141"/>
                      </a:lnTo>
                      <a:lnTo>
                        <a:pt x="4806" y="1135"/>
                      </a:lnTo>
                      <a:lnTo>
                        <a:pt x="4797" y="1127"/>
                      </a:lnTo>
                      <a:lnTo>
                        <a:pt x="4790" y="1120"/>
                      </a:lnTo>
                      <a:lnTo>
                        <a:pt x="4784" y="1112"/>
                      </a:lnTo>
                      <a:lnTo>
                        <a:pt x="4778" y="1101"/>
                      </a:lnTo>
                      <a:lnTo>
                        <a:pt x="4773" y="1092"/>
                      </a:lnTo>
                      <a:lnTo>
                        <a:pt x="4770" y="1082"/>
                      </a:lnTo>
                      <a:lnTo>
                        <a:pt x="4766" y="1072"/>
                      </a:lnTo>
                      <a:lnTo>
                        <a:pt x="4765" y="1061"/>
                      </a:lnTo>
                      <a:lnTo>
                        <a:pt x="4764" y="1051"/>
                      </a:lnTo>
                      <a:lnTo>
                        <a:pt x="4764" y="1040"/>
                      </a:lnTo>
                      <a:lnTo>
                        <a:pt x="4766" y="1030"/>
                      </a:lnTo>
                      <a:lnTo>
                        <a:pt x="4769" y="1020"/>
                      </a:lnTo>
                      <a:lnTo>
                        <a:pt x="4772" y="1009"/>
                      </a:lnTo>
                      <a:lnTo>
                        <a:pt x="4776" y="1000"/>
                      </a:lnTo>
                      <a:lnTo>
                        <a:pt x="4781" y="991"/>
                      </a:lnTo>
                      <a:lnTo>
                        <a:pt x="4787" y="983"/>
                      </a:lnTo>
                      <a:lnTo>
                        <a:pt x="4794" y="974"/>
                      </a:lnTo>
                      <a:lnTo>
                        <a:pt x="4802" y="967"/>
                      </a:lnTo>
                      <a:lnTo>
                        <a:pt x="4811" y="961"/>
                      </a:lnTo>
                      <a:lnTo>
                        <a:pt x="4820" y="95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2" name="Freeform 2099">
                  <a:extLst>
                    <a:ext uri="{FF2B5EF4-FFF2-40B4-BE49-F238E27FC236}">
                      <a16:creationId xmlns:a16="http://schemas.microsoft.com/office/drawing/2014/main" id="{D6117209-80A6-4057-BF18-94A20B30283A}"/>
                    </a:ext>
                  </a:extLst>
                </p:cNvPr>
                <p:cNvSpPr>
                  <a:spLocks/>
                </p:cNvSpPr>
                <p:nvPr/>
              </p:nvSpPr>
              <p:spPr bwMode="auto">
                <a:xfrm>
                  <a:off x="1967" y="2871"/>
                  <a:ext cx="143"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0" y="2473"/>
                      </a:moveTo>
                      <a:lnTo>
                        <a:pt x="1139" y="2490"/>
                      </a:lnTo>
                      <a:lnTo>
                        <a:pt x="1149" y="2490"/>
                      </a:lnTo>
                      <a:lnTo>
                        <a:pt x="1159" y="2489"/>
                      </a:lnTo>
                      <a:lnTo>
                        <a:pt x="1166" y="2486"/>
                      </a:lnTo>
                      <a:lnTo>
                        <a:pt x="1173" y="2484"/>
                      </a:lnTo>
                      <a:lnTo>
                        <a:pt x="1178" y="2482"/>
                      </a:lnTo>
                      <a:lnTo>
                        <a:pt x="1184" y="2479"/>
                      </a:lnTo>
                      <a:lnTo>
                        <a:pt x="1188" y="2475"/>
                      </a:lnTo>
                      <a:lnTo>
                        <a:pt x="1191" y="2472"/>
                      </a:lnTo>
                      <a:lnTo>
                        <a:pt x="1197" y="2466"/>
                      </a:lnTo>
                      <a:lnTo>
                        <a:pt x="1202" y="2459"/>
                      </a:lnTo>
                      <a:lnTo>
                        <a:pt x="1207" y="2451"/>
                      </a:lnTo>
                      <a:lnTo>
                        <a:pt x="1213" y="2442"/>
                      </a:lnTo>
                      <a:lnTo>
                        <a:pt x="1222" y="2422"/>
                      </a:lnTo>
                      <a:lnTo>
                        <a:pt x="1229" y="2400"/>
                      </a:lnTo>
                      <a:lnTo>
                        <a:pt x="1235" y="2374"/>
                      </a:lnTo>
                      <a:lnTo>
                        <a:pt x="1239" y="2347"/>
                      </a:lnTo>
                      <a:lnTo>
                        <a:pt x="1243" y="2317"/>
                      </a:lnTo>
                      <a:lnTo>
                        <a:pt x="1245" y="2286"/>
                      </a:lnTo>
                      <a:lnTo>
                        <a:pt x="1247" y="2212"/>
                      </a:lnTo>
                      <a:lnTo>
                        <a:pt x="1253" y="2096"/>
                      </a:lnTo>
                      <a:lnTo>
                        <a:pt x="1260" y="1952"/>
                      </a:lnTo>
                      <a:lnTo>
                        <a:pt x="1269" y="1796"/>
                      </a:lnTo>
                      <a:lnTo>
                        <a:pt x="1278" y="1644"/>
                      </a:lnTo>
                      <a:lnTo>
                        <a:pt x="1286" y="1513"/>
                      </a:lnTo>
                      <a:lnTo>
                        <a:pt x="1291" y="1417"/>
                      </a:lnTo>
                      <a:lnTo>
                        <a:pt x="1294" y="1374"/>
                      </a:lnTo>
                      <a:lnTo>
                        <a:pt x="1295" y="1364"/>
                      </a:lnTo>
                      <a:lnTo>
                        <a:pt x="1297" y="1353"/>
                      </a:lnTo>
                      <a:lnTo>
                        <a:pt x="1300" y="1343"/>
                      </a:lnTo>
                      <a:lnTo>
                        <a:pt x="1305" y="1334"/>
                      </a:lnTo>
                      <a:lnTo>
                        <a:pt x="1310" y="1324"/>
                      </a:lnTo>
                      <a:lnTo>
                        <a:pt x="1315" y="1316"/>
                      </a:lnTo>
                      <a:lnTo>
                        <a:pt x="1322" y="1309"/>
                      </a:lnTo>
                      <a:lnTo>
                        <a:pt x="1328" y="1302"/>
                      </a:lnTo>
                      <a:lnTo>
                        <a:pt x="1337" y="1294"/>
                      </a:lnTo>
                      <a:lnTo>
                        <a:pt x="1345" y="1289"/>
                      </a:lnTo>
                      <a:lnTo>
                        <a:pt x="1353" y="1284"/>
                      </a:lnTo>
                      <a:lnTo>
                        <a:pt x="1362" y="1280"/>
                      </a:lnTo>
                      <a:lnTo>
                        <a:pt x="1373" y="1277"/>
                      </a:lnTo>
                      <a:lnTo>
                        <a:pt x="1383" y="1274"/>
                      </a:lnTo>
                      <a:lnTo>
                        <a:pt x="1394" y="1273"/>
                      </a:lnTo>
                      <a:lnTo>
                        <a:pt x="1404" y="1273"/>
                      </a:lnTo>
                      <a:lnTo>
                        <a:pt x="1451" y="1273"/>
                      </a:lnTo>
                      <a:lnTo>
                        <a:pt x="1511" y="1274"/>
                      </a:lnTo>
                      <a:lnTo>
                        <a:pt x="1581" y="1274"/>
                      </a:lnTo>
                      <a:lnTo>
                        <a:pt x="1654" y="1274"/>
                      </a:lnTo>
                      <a:lnTo>
                        <a:pt x="1726" y="1273"/>
                      </a:lnTo>
                      <a:lnTo>
                        <a:pt x="1794" y="1271"/>
                      </a:lnTo>
                      <a:lnTo>
                        <a:pt x="1852" y="1267"/>
                      </a:lnTo>
                      <a:lnTo>
                        <a:pt x="1895" y="1264"/>
                      </a:lnTo>
                      <a:lnTo>
                        <a:pt x="1898" y="1263"/>
                      </a:lnTo>
                      <a:lnTo>
                        <a:pt x="1901" y="1263"/>
                      </a:lnTo>
                      <a:lnTo>
                        <a:pt x="1903" y="1262"/>
                      </a:lnTo>
                      <a:lnTo>
                        <a:pt x="1906" y="1261"/>
                      </a:lnTo>
                      <a:lnTo>
                        <a:pt x="1908" y="1261"/>
                      </a:lnTo>
                      <a:lnTo>
                        <a:pt x="1912" y="1259"/>
                      </a:lnTo>
                      <a:lnTo>
                        <a:pt x="1913" y="1258"/>
                      </a:lnTo>
                      <a:lnTo>
                        <a:pt x="1914" y="1257"/>
                      </a:lnTo>
                      <a:lnTo>
                        <a:pt x="1916" y="1252"/>
                      </a:lnTo>
                      <a:lnTo>
                        <a:pt x="1918" y="1245"/>
                      </a:lnTo>
                      <a:lnTo>
                        <a:pt x="1918" y="1236"/>
                      </a:lnTo>
                      <a:lnTo>
                        <a:pt x="1918" y="1227"/>
                      </a:lnTo>
                      <a:lnTo>
                        <a:pt x="1916" y="1216"/>
                      </a:lnTo>
                      <a:lnTo>
                        <a:pt x="1913" y="1203"/>
                      </a:lnTo>
                      <a:lnTo>
                        <a:pt x="1908" y="1190"/>
                      </a:lnTo>
                      <a:lnTo>
                        <a:pt x="1902" y="1175"/>
                      </a:lnTo>
                      <a:lnTo>
                        <a:pt x="1397" y="156"/>
                      </a:lnTo>
                      <a:lnTo>
                        <a:pt x="1391" y="146"/>
                      </a:lnTo>
                      <a:lnTo>
                        <a:pt x="1388" y="135"/>
                      </a:lnTo>
                      <a:lnTo>
                        <a:pt x="1386" y="125"/>
                      </a:lnTo>
                      <a:lnTo>
                        <a:pt x="1385" y="115"/>
                      </a:lnTo>
                      <a:lnTo>
                        <a:pt x="1385" y="104"/>
                      </a:lnTo>
                      <a:lnTo>
                        <a:pt x="1386" y="94"/>
                      </a:lnTo>
                      <a:lnTo>
                        <a:pt x="1387" y="84"/>
                      </a:lnTo>
                      <a:lnTo>
                        <a:pt x="1390" y="73"/>
                      </a:lnTo>
                      <a:lnTo>
                        <a:pt x="1395" y="64"/>
                      </a:lnTo>
                      <a:lnTo>
                        <a:pt x="1399" y="55"/>
                      </a:lnTo>
                      <a:lnTo>
                        <a:pt x="1405" y="45"/>
                      </a:lnTo>
                      <a:lnTo>
                        <a:pt x="1411" y="37"/>
                      </a:lnTo>
                      <a:lnTo>
                        <a:pt x="1418" y="30"/>
                      </a:lnTo>
                      <a:lnTo>
                        <a:pt x="1427" y="23"/>
                      </a:lnTo>
                      <a:lnTo>
                        <a:pt x="1435" y="16"/>
                      </a:lnTo>
                      <a:lnTo>
                        <a:pt x="1445" y="11"/>
                      </a:lnTo>
                      <a:lnTo>
                        <a:pt x="1455" y="6"/>
                      </a:lnTo>
                      <a:lnTo>
                        <a:pt x="1465" y="3"/>
                      </a:lnTo>
                      <a:lnTo>
                        <a:pt x="1476" y="1"/>
                      </a:lnTo>
                      <a:lnTo>
                        <a:pt x="1487" y="0"/>
                      </a:lnTo>
                      <a:lnTo>
                        <a:pt x="1497" y="0"/>
                      </a:lnTo>
                      <a:lnTo>
                        <a:pt x="1507" y="1"/>
                      </a:lnTo>
                      <a:lnTo>
                        <a:pt x="1518" y="2"/>
                      </a:lnTo>
                      <a:lnTo>
                        <a:pt x="1528" y="5"/>
                      </a:lnTo>
                      <a:lnTo>
                        <a:pt x="1537" y="9"/>
                      </a:lnTo>
                      <a:lnTo>
                        <a:pt x="1547" y="13"/>
                      </a:lnTo>
                      <a:lnTo>
                        <a:pt x="1555" y="20"/>
                      </a:lnTo>
                      <a:lnTo>
                        <a:pt x="1563" y="26"/>
                      </a:lnTo>
                      <a:lnTo>
                        <a:pt x="1571" y="33"/>
                      </a:lnTo>
                      <a:lnTo>
                        <a:pt x="1579" y="41"/>
                      </a:lnTo>
                      <a:lnTo>
                        <a:pt x="1585" y="50"/>
                      </a:lnTo>
                      <a:lnTo>
                        <a:pt x="1590" y="60"/>
                      </a:lnTo>
                      <a:lnTo>
                        <a:pt x="2098" y="1081"/>
                      </a:lnTo>
                      <a:lnTo>
                        <a:pt x="2106" y="1100"/>
                      </a:lnTo>
                      <a:lnTo>
                        <a:pt x="2113" y="1119"/>
                      </a:lnTo>
                      <a:lnTo>
                        <a:pt x="2119" y="1137"/>
                      </a:lnTo>
                      <a:lnTo>
                        <a:pt x="2125" y="1155"/>
                      </a:lnTo>
                      <a:lnTo>
                        <a:pt x="2128" y="1173"/>
                      </a:lnTo>
                      <a:lnTo>
                        <a:pt x="2131" y="1192"/>
                      </a:lnTo>
                      <a:lnTo>
                        <a:pt x="2133" y="1211"/>
                      </a:lnTo>
                      <a:lnTo>
                        <a:pt x="2134" y="1228"/>
                      </a:lnTo>
                      <a:lnTo>
                        <a:pt x="2134" y="1246"/>
                      </a:lnTo>
                      <a:lnTo>
                        <a:pt x="2133" y="1263"/>
                      </a:lnTo>
                      <a:lnTo>
                        <a:pt x="2131" y="1281"/>
                      </a:lnTo>
                      <a:lnTo>
                        <a:pt x="2128" y="1297"/>
                      </a:lnTo>
                      <a:lnTo>
                        <a:pt x="2124" y="1314"/>
                      </a:lnTo>
                      <a:lnTo>
                        <a:pt x="2117" y="1330"/>
                      </a:lnTo>
                      <a:lnTo>
                        <a:pt x="2111" y="1345"/>
                      </a:lnTo>
                      <a:lnTo>
                        <a:pt x="2104" y="1361"/>
                      </a:lnTo>
                      <a:lnTo>
                        <a:pt x="2097" y="1372"/>
                      </a:lnTo>
                      <a:lnTo>
                        <a:pt x="2089" y="1384"/>
                      </a:lnTo>
                      <a:lnTo>
                        <a:pt x="2081" y="1395"/>
                      </a:lnTo>
                      <a:lnTo>
                        <a:pt x="2072" y="1405"/>
                      </a:lnTo>
                      <a:lnTo>
                        <a:pt x="2063" y="1415"/>
                      </a:lnTo>
                      <a:lnTo>
                        <a:pt x="2052" y="1425"/>
                      </a:lnTo>
                      <a:lnTo>
                        <a:pt x="2041" y="1433"/>
                      </a:lnTo>
                      <a:lnTo>
                        <a:pt x="2031" y="1440"/>
                      </a:lnTo>
                      <a:lnTo>
                        <a:pt x="2018" y="1447"/>
                      </a:lnTo>
                      <a:lnTo>
                        <a:pt x="2006" y="1455"/>
                      </a:lnTo>
                      <a:lnTo>
                        <a:pt x="1993" y="1460"/>
                      </a:lnTo>
                      <a:lnTo>
                        <a:pt x="1980" y="1465"/>
                      </a:lnTo>
                      <a:lnTo>
                        <a:pt x="1966" y="1470"/>
                      </a:lnTo>
                      <a:lnTo>
                        <a:pt x="1952" y="1473"/>
                      </a:lnTo>
                      <a:lnTo>
                        <a:pt x="1937" y="1476"/>
                      </a:lnTo>
                      <a:lnTo>
                        <a:pt x="1922" y="1478"/>
                      </a:lnTo>
                      <a:lnTo>
                        <a:pt x="1884" y="1483"/>
                      </a:lnTo>
                      <a:lnTo>
                        <a:pt x="1837" y="1486"/>
                      </a:lnTo>
                      <a:lnTo>
                        <a:pt x="1784" y="1488"/>
                      </a:lnTo>
                      <a:lnTo>
                        <a:pt x="1726" y="1489"/>
                      </a:lnTo>
                      <a:lnTo>
                        <a:pt x="1669" y="1490"/>
                      </a:lnTo>
                      <a:lnTo>
                        <a:pt x="1610" y="1490"/>
                      </a:lnTo>
                      <a:lnTo>
                        <a:pt x="1555" y="1490"/>
                      </a:lnTo>
                      <a:lnTo>
                        <a:pt x="1504" y="1490"/>
                      </a:lnTo>
                      <a:lnTo>
                        <a:pt x="1499" y="1583"/>
                      </a:lnTo>
                      <a:lnTo>
                        <a:pt x="1492" y="1693"/>
                      </a:lnTo>
                      <a:lnTo>
                        <a:pt x="1485" y="1813"/>
                      </a:lnTo>
                      <a:lnTo>
                        <a:pt x="1478" y="1936"/>
                      </a:lnTo>
                      <a:lnTo>
                        <a:pt x="1471" y="2053"/>
                      </a:lnTo>
                      <a:lnTo>
                        <a:pt x="1466" y="2156"/>
                      </a:lnTo>
                      <a:lnTo>
                        <a:pt x="1463" y="2237"/>
                      </a:lnTo>
                      <a:lnTo>
                        <a:pt x="1461" y="2289"/>
                      </a:lnTo>
                      <a:lnTo>
                        <a:pt x="1459" y="2324"/>
                      </a:lnTo>
                      <a:lnTo>
                        <a:pt x="1456" y="2364"/>
                      </a:lnTo>
                      <a:lnTo>
                        <a:pt x="1452" y="2386"/>
                      </a:lnTo>
                      <a:lnTo>
                        <a:pt x="1448" y="2408"/>
                      </a:lnTo>
                      <a:lnTo>
                        <a:pt x="1444" y="2431"/>
                      </a:lnTo>
                      <a:lnTo>
                        <a:pt x="1438" y="2454"/>
                      </a:lnTo>
                      <a:lnTo>
                        <a:pt x="1431" y="2477"/>
                      </a:lnTo>
                      <a:lnTo>
                        <a:pt x="1422" y="2501"/>
                      </a:lnTo>
                      <a:lnTo>
                        <a:pt x="1413" y="2524"/>
                      </a:lnTo>
                      <a:lnTo>
                        <a:pt x="1403" y="2546"/>
                      </a:lnTo>
                      <a:lnTo>
                        <a:pt x="1389" y="2568"/>
                      </a:lnTo>
                      <a:lnTo>
                        <a:pt x="1376" y="2589"/>
                      </a:lnTo>
                      <a:lnTo>
                        <a:pt x="1359" y="2608"/>
                      </a:lnTo>
                      <a:lnTo>
                        <a:pt x="1342" y="2628"/>
                      </a:lnTo>
                      <a:lnTo>
                        <a:pt x="1331" y="2637"/>
                      </a:lnTo>
                      <a:lnTo>
                        <a:pt x="1320" y="2647"/>
                      </a:lnTo>
                      <a:lnTo>
                        <a:pt x="1310" y="2655"/>
                      </a:lnTo>
                      <a:lnTo>
                        <a:pt x="1298" y="2662"/>
                      </a:lnTo>
                      <a:lnTo>
                        <a:pt x="1286" y="2669"/>
                      </a:lnTo>
                      <a:lnTo>
                        <a:pt x="1274" y="2676"/>
                      </a:lnTo>
                      <a:lnTo>
                        <a:pt x="1261" y="2682"/>
                      </a:lnTo>
                      <a:lnTo>
                        <a:pt x="1249" y="2687"/>
                      </a:lnTo>
                      <a:lnTo>
                        <a:pt x="1235" y="2692"/>
                      </a:lnTo>
                      <a:lnTo>
                        <a:pt x="1222" y="2696"/>
                      </a:lnTo>
                      <a:lnTo>
                        <a:pt x="1208" y="2699"/>
                      </a:lnTo>
                      <a:lnTo>
                        <a:pt x="1194" y="2702"/>
                      </a:lnTo>
                      <a:lnTo>
                        <a:pt x="1179" y="2704"/>
                      </a:lnTo>
                      <a:lnTo>
                        <a:pt x="1166" y="2706"/>
                      </a:lnTo>
                      <a:lnTo>
                        <a:pt x="1151" y="2707"/>
                      </a:lnTo>
                      <a:lnTo>
                        <a:pt x="1136" y="2707"/>
                      </a:lnTo>
                      <a:lnTo>
                        <a:pt x="106" y="2689"/>
                      </a:lnTo>
                      <a:lnTo>
                        <a:pt x="95" y="2688"/>
                      </a:lnTo>
                      <a:lnTo>
                        <a:pt x="84" y="2687"/>
                      </a:lnTo>
                      <a:lnTo>
                        <a:pt x="74" y="2684"/>
                      </a:lnTo>
                      <a:lnTo>
                        <a:pt x="64" y="2680"/>
                      </a:lnTo>
                      <a:lnTo>
                        <a:pt x="54" y="2676"/>
                      </a:lnTo>
                      <a:lnTo>
                        <a:pt x="46" y="2669"/>
                      </a:lnTo>
                      <a:lnTo>
                        <a:pt x="38" y="2663"/>
                      </a:lnTo>
                      <a:lnTo>
                        <a:pt x="31" y="2656"/>
                      </a:lnTo>
                      <a:lnTo>
                        <a:pt x="23" y="2649"/>
                      </a:lnTo>
                      <a:lnTo>
                        <a:pt x="17" y="2641"/>
                      </a:lnTo>
                      <a:lnTo>
                        <a:pt x="12" y="2631"/>
                      </a:lnTo>
                      <a:lnTo>
                        <a:pt x="8" y="2622"/>
                      </a:lnTo>
                      <a:lnTo>
                        <a:pt x="4" y="2612"/>
                      </a:lnTo>
                      <a:lnTo>
                        <a:pt x="2" y="2601"/>
                      </a:lnTo>
                      <a:lnTo>
                        <a:pt x="0" y="2591"/>
                      </a:lnTo>
                      <a:lnTo>
                        <a:pt x="0" y="2580"/>
                      </a:lnTo>
                      <a:lnTo>
                        <a:pt x="1" y="2568"/>
                      </a:lnTo>
                      <a:lnTo>
                        <a:pt x="3" y="2558"/>
                      </a:lnTo>
                      <a:lnTo>
                        <a:pt x="5" y="2547"/>
                      </a:lnTo>
                      <a:lnTo>
                        <a:pt x="9" y="2537"/>
                      </a:lnTo>
                      <a:lnTo>
                        <a:pt x="14" y="2528"/>
                      </a:lnTo>
                      <a:lnTo>
                        <a:pt x="19" y="2520"/>
                      </a:lnTo>
                      <a:lnTo>
                        <a:pt x="25" y="2511"/>
                      </a:lnTo>
                      <a:lnTo>
                        <a:pt x="33" y="2503"/>
                      </a:lnTo>
                      <a:lnTo>
                        <a:pt x="41" y="2497"/>
                      </a:lnTo>
                      <a:lnTo>
                        <a:pt x="49" y="2491"/>
                      </a:lnTo>
                      <a:lnTo>
                        <a:pt x="58" y="2485"/>
                      </a:lnTo>
                      <a:lnTo>
                        <a:pt x="68" y="2480"/>
                      </a:lnTo>
                      <a:lnTo>
                        <a:pt x="77" y="2477"/>
                      </a:lnTo>
                      <a:lnTo>
                        <a:pt x="87" y="2475"/>
                      </a:lnTo>
                      <a:lnTo>
                        <a:pt x="99" y="2473"/>
                      </a:lnTo>
                      <a:lnTo>
                        <a:pt x="110" y="2473"/>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3" name="Freeform 2100">
                  <a:extLst>
                    <a:ext uri="{FF2B5EF4-FFF2-40B4-BE49-F238E27FC236}">
                      <a16:creationId xmlns:a16="http://schemas.microsoft.com/office/drawing/2014/main" id="{CED971AD-F1D3-4A1F-9380-49CEE03EA3DC}"/>
                    </a:ext>
                  </a:extLst>
                </p:cNvPr>
                <p:cNvSpPr>
                  <a:spLocks/>
                </p:cNvSpPr>
                <p:nvPr/>
              </p:nvSpPr>
              <p:spPr bwMode="auto">
                <a:xfrm>
                  <a:off x="1809" y="2703"/>
                  <a:ext cx="286" cy="280"/>
                </a:xfrm>
                <a:custGeom>
                  <a:avLst/>
                  <a:gdLst>
                    <a:gd name="T0" fmla="*/ 0 w 4301"/>
                    <a:gd name="T1" fmla="*/ 0 h 4192"/>
                    <a:gd name="T2" fmla="*/ 0 w 4301"/>
                    <a:gd name="T3" fmla="*/ 0 h 4192"/>
                    <a:gd name="T4" fmla="*/ 0 w 4301"/>
                    <a:gd name="T5" fmla="*/ 0 h 4192"/>
                    <a:gd name="T6" fmla="*/ 0 w 4301"/>
                    <a:gd name="T7" fmla="*/ 0 h 4192"/>
                    <a:gd name="T8" fmla="*/ 0 w 4301"/>
                    <a:gd name="T9" fmla="*/ 0 h 4192"/>
                    <a:gd name="T10" fmla="*/ 0 w 4301"/>
                    <a:gd name="T11" fmla="*/ 0 h 4192"/>
                    <a:gd name="T12" fmla="*/ 0 w 4301"/>
                    <a:gd name="T13" fmla="*/ 0 h 4192"/>
                    <a:gd name="T14" fmla="*/ 0 w 4301"/>
                    <a:gd name="T15" fmla="*/ 0 h 4192"/>
                    <a:gd name="T16" fmla="*/ 0 w 4301"/>
                    <a:gd name="T17" fmla="*/ 0 h 4192"/>
                    <a:gd name="T18" fmla="*/ 0 w 4301"/>
                    <a:gd name="T19" fmla="*/ 0 h 4192"/>
                    <a:gd name="T20" fmla="*/ 0 w 4301"/>
                    <a:gd name="T21" fmla="*/ 0 h 4192"/>
                    <a:gd name="T22" fmla="*/ 0 w 4301"/>
                    <a:gd name="T23" fmla="*/ 0 h 4192"/>
                    <a:gd name="T24" fmla="*/ 0 w 4301"/>
                    <a:gd name="T25" fmla="*/ 0 h 4192"/>
                    <a:gd name="T26" fmla="*/ 0 w 4301"/>
                    <a:gd name="T27" fmla="*/ 0 h 4192"/>
                    <a:gd name="T28" fmla="*/ 0 w 4301"/>
                    <a:gd name="T29" fmla="*/ 0 h 4192"/>
                    <a:gd name="T30" fmla="*/ 0 w 4301"/>
                    <a:gd name="T31" fmla="*/ 0 h 4192"/>
                    <a:gd name="T32" fmla="*/ 0 w 4301"/>
                    <a:gd name="T33" fmla="*/ 0 h 4192"/>
                    <a:gd name="T34" fmla="*/ 0 w 4301"/>
                    <a:gd name="T35" fmla="*/ 0 h 4192"/>
                    <a:gd name="T36" fmla="*/ 0 w 4301"/>
                    <a:gd name="T37" fmla="*/ 0 h 4192"/>
                    <a:gd name="T38" fmla="*/ 0 w 4301"/>
                    <a:gd name="T39" fmla="*/ 0 h 4192"/>
                    <a:gd name="T40" fmla="*/ 0 w 4301"/>
                    <a:gd name="T41" fmla="*/ 0 h 4192"/>
                    <a:gd name="T42" fmla="*/ 0 w 4301"/>
                    <a:gd name="T43" fmla="*/ 0 h 4192"/>
                    <a:gd name="T44" fmla="*/ 0 w 4301"/>
                    <a:gd name="T45" fmla="*/ 0 h 4192"/>
                    <a:gd name="T46" fmla="*/ 0 w 4301"/>
                    <a:gd name="T47" fmla="*/ 0 h 4192"/>
                    <a:gd name="T48" fmla="*/ 0 w 4301"/>
                    <a:gd name="T49" fmla="*/ 0 h 4192"/>
                    <a:gd name="T50" fmla="*/ 0 w 4301"/>
                    <a:gd name="T51" fmla="*/ 0 h 4192"/>
                    <a:gd name="T52" fmla="*/ 0 w 4301"/>
                    <a:gd name="T53" fmla="*/ 0 h 4192"/>
                    <a:gd name="T54" fmla="*/ 0 w 4301"/>
                    <a:gd name="T55" fmla="*/ 0 h 4192"/>
                    <a:gd name="T56" fmla="*/ 0 w 4301"/>
                    <a:gd name="T57" fmla="*/ 0 h 4192"/>
                    <a:gd name="T58" fmla="*/ 0 w 4301"/>
                    <a:gd name="T59" fmla="*/ 0 h 4192"/>
                    <a:gd name="T60" fmla="*/ 0 w 4301"/>
                    <a:gd name="T61" fmla="*/ 0 h 4192"/>
                    <a:gd name="T62" fmla="*/ 0 w 4301"/>
                    <a:gd name="T63" fmla="*/ 0 h 4192"/>
                    <a:gd name="T64" fmla="*/ 0 w 4301"/>
                    <a:gd name="T65" fmla="*/ 0 h 4192"/>
                    <a:gd name="T66" fmla="*/ 0 w 4301"/>
                    <a:gd name="T67" fmla="*/ 0 h 4192"/>
                    <a:gd name="T68" fmla="*/ 0 w 4301"/>
                    <a:gd name="T69" fmla="*/ 0 h 4192"/>
                    <a:gd name="T70" fmla="*/ 0 w 4301"/>
                    <a:gd name="T71" fmla="*/ 0 h 4192"/>
                    <a:gd name="T72" fmla="*/ 0 w 4301"/>
                    <a:gd name="T73" fmla="*/ 0 h 4192"/>
                    <a:gd name="T74" fmla="*/ 0 w 4301"/>
                    <a:gd name="T75" fmla="*/ 0 h 4192"/>
                    <a:gd name="T76" fmla="*/ 0 w 4301"/>
                    <a:gd name="T77" fmla="*/ 0 h 4192"/>
                    <a:gd name="T78" fmla="*/ 0 w 4301"/>
                    <a:gd name="T79" fmla="*/ 0 h 4192"/>
                    <a:gd name="T80" fmla="*/ 0 w 4301"/>
                    <a:gd name="T81" fmla="*/ 0 h 4192"/>
                    <a:gd name="T82" fmla="*/ 0 w 4301"/>
                    <a:gd name="T83" fmla="*/ 0 h 4192"/>
                    <a:gd name="T84" fmla="*/ 0 w 4301"/>
                    <a:gd name="T85" fmla="*/ 0 h 4192"/>
                    <a:gd name="T86" fmla="*/ 0 w 4301"/>
                    <a:gd name="T87" fmla="*/ 0 h 4192"/>
                    <a:gd name="T88" fmla="*/ 0 w 4301"/>
                    <a:gd name="T89" fmla="*/ 0 h 4192"/>
                    <a:gd name="T90" fmla="*/ 0 w 4301"/>
                    <a:gd name="T91" fmla="*/ 0 h 4192"/>
                    <a:gd name="T92" fmla="*/ 0 w 4301"/>
                    <a:gd name="T93" fmla="*/ 0 h 4192"/>
                    <a:gd name="T94" fmla="*/ 0 w 4301"/>
                    <a:gd name="T95" fmla="*/ 0 h 4192"/>
                    <a:gd name="T96" fmla="*/ 0 w 4301"/>
                    <a:gd name="T97" fmla="*/ 0 h 4192"/>
                    <a:gd name="T98" fmla="*/ 0 w 4301"/>
                    <a:gd name="T99" fmla="*/ 0 h 4192"/>
                    <a:gd name="T100" fmla="*/ 0 w 4301"/>
                    <a:gd name="T101" fmla="*/ 0 h 4192"/>
                    <a:gd name="T102" fmla="*/ 0 w 4301"/>
                    <a:gd name="T103" fmla="*/ 0 h 4192"/>
                    <a:gd name="T104" fmla="*/ 0 w 4301"/>
                    <a:gd name="T105" fmla="*/ 0 h 4192"/>
                    <a:gd name="T106" fmla="*/ 0 w 4301"/>
                    <a:gd name="T107" fmla="*/ 0 h 4192"/>
                    <a:gd name="T108" fmla="*/ 0 w 4301"/>
                    <a:gd name="T109" fmla="*/ 0 h 4192"/>
                    <a:gd name="T110" fmla="*/ 0 w 4301"/>
                    <a:gd name="T111" fmla="*/ 0 h 4192"/>
                    <a:gd name="T112" fmla="*/ 0 w 4301"/>
                    <a:gd name="T113" fmla="*/ 0 h 4192"/>
                    <a:gd name="T114" fmla="*/ 0 w 4301"/>
                    <a:gd name="T115" fmla="*/ 0 h 4192"/>
                    <a:gd name="T116" fmla="*/ 0 w 4301"/>
                    <a:gd name="T117" fmla="*/ 0 h 4192"/>
                    <a:gd name="T118" fmla="*/ 0 w 4301"/>
                    <a:gd name="T119" fmla="*/ 0 h 4192"/>
                    <a:gd name="T120" fmla="*/ 0 w 4301"/>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1" h="4192">
                      <a:moveTo>
                        <a:pt x="307" y="568"/>
                      </a:moveTo>
                      <a:lnTo>
                        <a:pt x="326" y="551"/>
                      </a:lnTo>
                      <a:lnTo>
                        <a:pt x="344" y="536"/>
                      </a:lnTo>
                      <a:lnTo>
                        <a:pt x="365" y="521"/>
                      </a:lnTo>
                      <a:lnTo>
                        <a:pt x="386" y="509"/>
                      </a:lnTo>
                      <a:lnTo>
                        <a:pt x="408" y="498"/>
                      </a:lnTo>
                      <a:lnTo>
                        <a:pt x="430" y="487"/>
                      </a:lnTo>
                      <a:lnTo>
                        <a:pt x="453" y="478"/>
                      </a:lnTo>
                      <a:lnTo>
                        <a:pt x="476" y="471"/>
                      </a:lnTo>
                      <a:lnTo>
                        <a:pt x="501" y="464"/>
                      </a:lnTo>
                      <a:lnTo>
                        <a:pt x="524" y="457"/>
                      </a:lnTo>
                      <a:lnTo>
                        <a:pt x="549" y="453"/>
                      </a:lnTo>
                      <a:lnTo>
                        <a:pt x="574" y="449"/>
                      </a:lnTo>
                      <a:lnTo>
                        <a:pt x="600" y="446"/>
                      </a:lnTo>
                      <a:lnTo>
                        <a:pt x="626" y="444"/>
                      </a:lnTo>
                      <a:lnTo>
                        <a:pt x="652" y="443"/>
                      </a:lnTo>
                      <a:lnTo>
                        <a:pt x="678" y="442"/>
                      </a:lnTo>
                      <a:lnTo>
                        <a:pt x="704" y="442"/>
                      </a:lnTo>
                      <a:lnTo>
                        <a:pt x="731" y="443"/>
                      </a:lnTo>
                      <a:lnTo>
                        <a:pt x="757" y="444"/>
                      </a:lnTo>
                      <a:lnTo>
                        <a:pt x="784" y="446"/>
                      </a:lnTo>
                      <a:lnTo>
                        <a:pt x="838" y="451"/>
                      </a:lnTo>
                      <a:lnTo>
                        <a:pt x="890" y="458"/>
                      </a:lnTo>
                      <a:lnTo>
                        <a:pt x="942" y="467"/>
                      </a:lnTo>
                      <a:lnTo>
                        <a:pt x="993" y="475"/>
                      </a:lnTo>
                      <a:lnTo>
                        <a:pt x="1042" y="484"/>
                      </a:lnTo>
                      <a:lnTo>
                        <a:pt x="1090" y="492"/>
                      </a:lnTo>
                      <a:lnTo>
                        <a:pt x="1111" y="497"/>
                      </a:lnTo>
                      <a:lnTo>
                        <a:pt x="1131" y="501"/>
                      </a:lnTo>
                      <a:lnTo>
                        <a:pt x="1150" y="505"/>
                      </a:lnTo>
                      <a:lnTo>
                        <a:pt x="1169" y="508"/>
                      </a:lnTo>
                      <a:lnTo>
                        <a:pt x="1186" y="511"/>
                      </a:lnTo>
                      <a:lnTo>
                        <a:pt x="1203" y="513"/>
                      </a:lnTo>
                      <a:lnTo>
                        <a:pt x="1218" y="515"/>
                      </a:lnTo>
                      <a:lnTo>
                        <a:pt x="1232" y="517"/>
                      </a:lnTo>
                      <a:lnTo>
                        <a:pt x="1265" y="520"/>
                      </a:lnTo>
                      <a:lnTo>
                        <a:pt x="1296" y="521"/>
                      </a:lnTo>
                      <a:lnTo>
                        <a:pt x="1324" y="522"/>
                      </a:lnTo>
                      <a:lnTo>
                        <a:pt x="1351" y="521"/>
                      </a:lnTo>
                      <a:lnTo>
                        <a:pt x="1374" y="519"/>
                      </a:lnTo>
                      <a:lnTo>
                        <a:pt x="1396" y="516"/>
                      </a:lnTo>
                      <a:lnTo>
                        <a:pt x="1416" y="512"/>
                      </a:lnTo>
                      <a:lnTo>
                        <a:pt x="1434" y="506"/>
                      </a:lnTo>
                      <a:lnTo>
                        <a:pt x="1451" y="500"/>
                      </a:lnTo>
                      <a:lnTo>
                        <a:pt x="1466" y="491"/>
                      </a:lnTo>
                      <a:lnTo>
                        <a:pt x="1481" y="483"/>
                      </a:lnTo>
                      <a:lnTo>
                        <a:pt x="1493" y="474"/>
                      </a:lnTo>
                      <a:lnTo>
                        <a:pt x="1506" y="464"/>
                      </a:lnTo>
                      <a:lnTo>
                        <a:pt x="1517" y="452"/>
                      </a:lnTo>
                      <a:lnTo>
                        <a:pt x="1527" y="440"/>
                      </a:lnTo>
                      <a:lnTo>
                        <a:pt x="1538" y="427"/>
                      </a:lnTo>
                      <a:lnTo>
                        <a:pt x="1569" y="384"/>
                      </a:lnTo>
                      <a:lnTo>
                        <a:pt x="1605" y="333"/>
                      </a:lnTo>
                      <a:lnTo>
                        <a:pt x="1646" y="278"/>
                      </a:lnTo>
                      <a:lnTo>
                        <a:pt x="1669" y="252"/>
                      </a:lnTo>
                      <a:lnTo>
                        <a:pt x="1694" y="223"/>
                      </a:lnTo>
                      <a:lnTo>
                        <a:pt x="1719" y="196"/>
                      </a:lnTo>
                      <a:lnTo>
                        <a:pt x="1747" y="169"/>
                      </a:lnTo>
                      <a:lnTo>
                        <a:pt x="1775" y="142"/>
                      </a:lnTo>
                      <a:lnTo>
                        <a:pt x="1806" y="117"/>
                      </a:lnTo>
                      <a:lnTo>
                        <a:pt x="1821" y="106"/>
                      </a:lnTo>
                      <a:lnTo>
                        <a:pt x="1838" y="93"/>
                      </a:lnTo>
                      <a:lnTo>
                        <a:pt x="1854" y="83"/>
                      </a:lnTo>
                      <a:lnTo>
                        <a:pt x="1871" y="72"/>
                      </a:lnTo>
                      <a:lnTo>
                        <a:pt x="1888" y="62"/>
                      </a:lnTo>
                      <a:lnTo>
                        <a:pt x="1907" y="52"/>
                      </a:lnTo>
                      <a:lnTo>
                        <a:pt x="1926" y="44"/>
                      </a:lnTo>
                      <a:lnTo>
                        <a:pt x="1944" y="36"/>
                      </a:lnTo>
                      <a:lnTo>
                        <a:pt x="1964" y="28"/>
                      </a:lnTo>
                      <a:lnTo>
                        <a:pt x="1983" y="21"/>
                      </a:lnTo>
                      <a:lnTo>
                        <a:pt x="2004" y="15"/>
                      </a:lnTo>
                      <a:lnTo>
                        <a:pt x="2025" y="10"/>
                      </a:lnTo>
                      <a:lnTo>
                        <a:pt x="2045" y="6"/>
                      </a:lnTo>
                      <a:lnTo>
                        <a:pt x="2067" y="2"/>
                      </a:lnTo>
                      <a:lnTo>
                        <a:pt x="2088" y="0"/>
                      </a:lnTo>
                      <a:lnTo>
                        <a:pt x="2110" y="0"/>
                      </a:lnTo>
                      <a:lnTo>
                        <a:pt x="2130" y="1"/>
                      </a:lnTo>
                      <a:lnTo>
                        <a:pt x="2152" y="2"/>
                      </a:lnTo>
                      <a:lnTo>
                        <a:pt x="2173" y="6"/>
                      </a:lnTo>
                      <a:lnTo>
                        <a:pt x="2194" y="10"/>
                      </a:lnTo>
                      <a:lnTo>
                        <a:pt x="2215" y="15"/>
                      </a:lnTo>
                      <a:lnTo>
                        <a:pt x="2237" y="20"/>
                      </a:lnTo>
                      <a:lnTo>
                        <a:pt x="2257" y="27"/>
                      </a:lnTo>
                      <a:lnTo>
                        <a:pt x="2279" y="34"/>
                      </a:lnTo>
                      <a:lnTo>
                        <a:pt x="2300" y="43"/>
                      </a:lnTo>
                      <a:lnTo>
                        <a:pt x="2322" y="51"/>
                      </a:lnTo>
                      <a:lnTo>
                        <a:pt x="2342" y="60"/>
                      </a:lnTo>
                      <a:lnTo>
                        <a:pt x="2363" y="71"/>
                      </a:lnTo>
                      <a:lnTo>
                        <a:pt x="2403" y="92"/>
                      </a:lnTo>
                      <a:lnTo>
                        <a:pt x="2444" y="116"/>
                      </a:lnTo>
                      <a:lnTo>
                        <a:pt x="2484" y="141"/>
                      </a:lnTo>
                      <a:lnTo>
                        <a:pt x="2522" y="166"/>
                      </a:lnTo>
                      <a:lnTo>
                        <a:pt x="2597" y="219"/>
                      </a:lnTo>
                      <a:lnTo>
                        <a:pt x="2665" y="269"/>
                      </a:lnTo>
                      <a:lnTo>
                        <a:pt x="2677" y="278"/>
                      </a:lnTo>
                      <a:lnTo>
                        <a:pt x="2689" y="287"/>
                      </a:lnTo>
                      <a:lnTo>
                        <a:pt x="2700" y="296"/>
                      </a:lnTo>
                      <a:lnTo>
                        <a:pt x="2711" y="303"/>
                      </a:lnTo>
                      <a:lnTo>
                        <a:pt x="2722" y="312"/>
                      </a:lnTo>
                      <a:lnTo>
                        <a:pt x="2732" y="319"/>
                      </a:lnTo>
                      <a:lnTo>
                        <a:pt x="2742" y="326"/>
                      </a:lnTo>
                      <a:lnTo>
                        <a:pt x="2752" y="333"/>
                      </a:lnTo>
                      <a:lnTo>
                        <a:pt x="2763" y="341"/>
                      </a:lnTo>
                      <a:lnTo>
                        <a:pt x="2775" y="347"/>
                      </a:lnTo>
                      <a:lnTo>
                        <a:pt x="2786" y="352"/>
                      </a:lnTo>
                      <a:lnTo>
                        <a:pt x="2799" y="357"/>
                      </a:lnTo>
                      <a:lnTo>
                        <a:pt x="2812" y="362"/>
                      </a:lnTo>
                      <a:lnTo>
                        <a:pt x="2826" y="366"/>
                      </a:lnTo>
                      <a:lnTo>
                        <a:pt x="2840" y="369"/>
                      </a:lnTo>
                      <a:lnTo>
                        <a:pt x="2854" y="373"/>
                      </a:lnTo>
                      <a:lnTo>
                        <a:pt x="2870" y="375"/>
                      </a:lnTo>
                      <a:lnTo>
                        <a:pt x="2884" y="377"/>
                      </a:lnTo>
                      <a:lnTo>
                        <a:pt x="2900" y="378"/>
                      </a:lnTo>
                      <a:lnTo>
                        <a:pt x="2915" y="379"/>
                      </a:lnTo>
                      <a:lnTo>
                        <a:pt x="2947" y="379"/>
                      </a:lnTo>
                      <a:lnTo>
                        <a:pt x="2978" y="377"/>
                      </a:lnTo>
                      <a:lnTo>
                        <a:pt x="3009" y="373"/>
                      </a:lnTo>
                      <a:lnTo>
                        <a:pt x="3040" y="366"/>
                      </a:lnTo>
                      <a:lnTo>
                        <a:pt x="3070" y="358"/>
                      </a:lnTo>
                      <a:lnTo>
                        <a:pt x="3098" y="348"/>
                      </a:lnTo>
                      <a:lnTo>
                        <a:pt x="3112" y="343"/>
                      </a:lnTo>
                      <a:lnTo>
                        <a:pt x="3124" y="336"/>
                      </a:lnTo>
                      <a:lnTo>
                        <a:pt x="3136" y="329"/>
                      </a:lnTo>
                      <a:lnTo>
                        <a:pt x="3148" y="322"/>
                      </a:lnTo>
                      <a:lnTo>
                        <a:pt x="3159" y="315"/>
                      </a:lnTo>
                      <a:lnTo>
                        <a:pt x="3170" y="306"/>
                      </a:lnTo>
                      <a:lnTo>
                        <a:pt x="3179" y="298"/>
                      </a:lnTo>
                      <a:lnTo>
                        <a:pt x="3187" y="289"/>
                      </a:lnTo>
                      <a:lnTo>
                        <a:pt x="3204" y="272"/>
                      </a:lnTo>
                      <a:lnTo>
                        <a:pt x="3222" y="255"/>
                      </a:lnTo>
                      <a:lnTo>
                        <a:pt x="3242" y="238"/>
                      </a:lnTo>
                      <a:lnTo>
                        <a:pt x="3264" y="221"/>
                      </a:lnTo>
                      <a:lnTo>
                        <a:pt x="3286" y="204"/>
                      </a:lnTo>
                      <a:lnTo>
                        <a:pt x="3311" y="187"/>
                      </a:lnTo>
                      <a:lnTo>
                        <a:pt x="3337" y="171"/>
                      </a:lnTo>
                      <a:lnTo>
                        <a:pt x="3364" y="155"/>
                      </a:lnTo>
                      <a:lnTo>
                        <a:pt x="3392" y="141"/>
                      </a:lnTo>
                      <a:lnTo>
                        <a:pt x="3421" y="126"/>
                      </a:lnTo>
                      <a:lnTo>
                        <a:pt x="3452" y="113"/>
                      </a:lnTo>
                      <a:lnTo>
                        <a:pt x="3483" y="101"/>
                      </a:lnTo>
                      <a:lnTo>
                        <a:pt x="3514" y="88"/>
                      </a:lnTo>
                      <a:lnTo>
                        <a:pt x="3547" y="78"/>
                      </a:lnTo>
                      <a:lnTo>
                        <a:pt x="3580" y="69"/>
                      </a:lnTo>
                      <a:lnTo>
                        <a:pt x="3614" y="60"/>
                      </a:lnTo>
                      <a:lnTo>
                        <a:pt x="3648" y="53"/>
                      </a:lnTo>
                      <a:lnTo>
                        <a:pt x="3682" y="48"/>
                      </a:lnTo>
                      <a:lnTo>
                        <a:pt x="3717" y="44"/>
                      </a:lnTo>
                      <a:lnTo>
                        <a:pt x="3752" y="42"/>
                      </a:lnTo>
                      <a:lnTo>
                        <a:pt x="3786" y="41"/>
                      </a:lnTo>
                      <a:lnTo>
                        <a:pt x="3821" y="42"/>
                      </a:lnTo>
                      <a:lnTo>
                        <a:pt x="3855" y="45"/>
                      </a:lnTo>
                      <a:lnTo>
                        <a:pt x="3890" y="50"/>
                      </a:lnTo>
                      <a:lnTo>
                        <a:pt x="3923" y="57"/>
                      </a:lnTo>
                      <a:lnTo>
                        <a:pt x="3957" y="67"/>
                      </a:lnTo>
                      <a:lnTo>
                        <a:pt x="3991" y="78"/>
                      </a:lnTo>
                      <a:lnTo>
                        <a:pt x="4023" y="91"/>
                      </a:lnTo>
                      <a:lnTo>
                        <a:pt x="4055" y="108"/>
                      </a:lnTo>
                      <a:lnTo>
                        <a:pt x="4086" y="126"/>
                      </a:lnTo>
                      <a:lnTo>
                        <a:pt x="4116" y="148"/>
                      </a:lnTo>
                      <a:lnTo>
                        <a:pt x="4145" y="172"/>
                      </a:lnTo>
                      <a:lnTo>
                        <a:pt x="4164" y="191"/>
                      </a:lnTo>
                      <a:lnTo>
                        <a:pt x="4182" y="210"/>
                      </a:lnTo>
                      <a:lnTo>
                        <a:pt x="4199" y="230"/>
                      </a:lnTo>
                      <a:lnTo>
                        <a:pt x="4215" y="252"/>
                      </a:lnTo>
                      <a:lnTo>
                        <a:pt x="4229" y="273"/>
                      </a:lnTo>
                      <a:lnTo>
                        <a:pt x="4243" y="295"/>
                      </a:lnTo>
                      <a:lnTo>
                        <a:pt x="4254" y="319"/>
                      </a:lnTo>
                      <a:lnTo>
                        <a:pt x="4265" y="343"/>
                      </a:lnTo>
                      <a:lnTo>
                        <a:pt x="4274" y="367"/>
                      </a:lnTo>
                      <a:lnTo>
                        <a:pt x="4282" y="392"/>
                      </a:lnTo>
                      <a:lnTo>
                        <a:pt x="4288" y="418"/>
                      </a:lnTo>
                      <a:lnTo>
                        <a:pt x="4294" y="445"/>
                      </a:lnTo>
                      <a:lnTo>
                        <a:pt x="4298" y="472"/>
                      </a:lnTo>
                      <a:lnTo>
                        <a:pt x="4300" y="500"/>
                      </a:lnTo>
                      <a:lnTo>
                        <a:pt x="4301" y="528"/>
                      </a:lnTo>
                      <a:lnTo>
                        <a:pt x="4301" y="557"/>
                      </a:lnTo>
                      <a:lnTo>
                        <a:pt x="4299" y="579"/>
                      </a:lnTo>
                      <a:lnTo>
                        <a:pt x="4297" y="601"/>
                      </a:lnTo>
                      <a:lnTo>
                        <a:pt x="4295" y="624"/>
                      </a:lnTo>
                      <a:lnTo>
                        <a:pt x="4290" y="647"/>
                      </a:lnTo>
                      <a:lnTo>
                        <a:pt x="4286" y="669"/>
                      </a:lnTo>
                      <a:lnTo>
                        <a:pt x="4281" y="692"/>
                      </a:lnTo>
                      <a:lnTo>
                        <a:pt x="4275" y="715"/>
                      </a:lnTo>
                      <a:lnTo>
                        <a:pt x="4269" y="738"/>
                      </a:lnTo>
                      <a:lnTo>
                        <a:pt x="4261" y="760"/>
                      </a:lnTo>
                      <a:lnTo>
                        <a:pt x="4253" y="783"/>
                      </a:lnTo>
                      <a:lnTo>
                        <a:pt x="4245" y="806"/>
                      </a:lnTo>
                      <a:lnTo>
                        <a:pt x="4236" y="829"/>
                      </a:lnTo>
                      <a:lnTo>
                        <a:pt x="4225" y="851"/>
                      </a:lnTo>
                      <a:lnTo>
                        <a:pt x="4215" y="874"/>
                      </a:lnTo>
                      <a:lnTo>
                        <a:pt x="4204" y="896"/>
                      </a:lnTo>
                      <a:lnTo>
                        <a:pt x="4192" y="918"/>
                      </a:lnTo>
                      <a:lnTo>
                        <a:pt x="4180" y="940"/>
                      </a:lnTo>
                      <a:lnTo>
                        <a:pt x="4167" y="962"/>
                      </a:lnTo>
                      <a:lnTo>
                        <a:pt x="4153" y="983"/>
                      </a:lnTo>
                      <a:lnTo>
                        <a:pt x="4139" y="1004"/>
                      </a:lnTo>
                      <a:lnTo>
                        <a:pt x="4125" y="1025"/>
                      </a:lnTo>
                      <a:lnTo>
                        <a:pt x="4109" y="1046"/>
                      </a:lnTo>
                      <a:lnTo>
                        <a:pt x="4094" y="1065"/>
                      </a:lnTo>
                      <a:lnTo>
                        <a:pt x="4077" y="1085"/>
                      </a:lnTo>
                      <a:lnTo>
                        <a:pt x="4061" y="1105"/>
                      </a:lnTo>
                      <a:lnTo>
                        <a:pt x="4043" y="1123"/>
                      </a:lnTo>
                      <a:lnTo>
                        <a:pt x="4026" y="1142"/>
                      </a:lnTo>
                      <a:lnTo>
                        <a:pt x="4008" y="1159"/>
                      </a:lnTo>
                      <a:lnTo>
                        <a:pt x="3990" y="1177"/>
                      </a:lnTo>
                      <a:lnTo>
                        <a:pt x="3971" y="1193"/>
                      </a:lnTo>
                      <a:lnTo>
                        <a:pt x="3951" y="1210"/>
                      </a:lnTo>
                      <a:lnTo>
                        <a:pt x="3932" y="1226"/>
                      </a:lnTo>
                      <a:lnTo>
                        <a:pt x="3922" y="1232"/>
                      </a:lnTo>
                      <a:lnTo>
                        <a:pt x="3913" y="1237"/>
                      </a:lnTo>
                      <a:lnTo>
                        <a:pt x="3904" y="1241"/>
                      </a:lnTo>
                      <a:lnTo>
                        <a:pt x="3893" y="1244"/>
                      </a:lnTo>
                      <a:lnTo>
                        <a:pt x="3883" y="1246"/>
                      </a:lnTo>
                      <a:lnTo>
                        <a:pt x="3873" y="1248"/>
                      </a:lnTo>
                      <a:lnTo>
                        <a:pt x="3862" y="1248"/>
                      </a:lnTo>
                      <a:lnTo>
                        <a:pt x="3852" y="1247"/>
                      </a:lnTo>
                      <a:lnTo>
                        <a:pt x="3842" y="1245"/>
                      </a:lnTo>
                      <a:lnTo>
                        <a:pt x="3831" y="1242"/>
                      </a:lnTo>
                      <a:lnTo>
                        <a:pt x="3822" y="1239"/>
                      </a:lnTo>
                      <a:lnTo>
                        <a:pt x="3813" y="1234"/>
                      </a:lnTo>
                      <a:lnTo>
                        <a:pt x="3803" y="1229"/>
                      </a:lnTo>
                      <a:lnTo>
                        <a:pt x="3795" y="1221"/>
                      </a:lnTo>
                      <a:lnTo>
                        <a:pt x="3787" y="1214"/>
                      </a:lnTo>
                      <a:lnTo>
                        <a:pt x="3781" y="1206"/>
                      </a:lnTo>
                      <a:lnTo>
                        <a:pt x="3773" y="1197"/>
                      </a:lnTo>
                      <a:lnTo>
                        <a:pt x="3768" y="1187"/>
                      </a:lnTo>
                      <a:lnTo>
                        <a:pt x="3764" y="1178"/>
                      </a:lnTo>
                      <a:lnTo>
                        <a:pt x="3761" y="1168"/>
                      </a:lnTo>
                      <a:lnTo>
                        <a:pt x="3759" y="1157"/>
                      </a:lnTo>
                      <a:lnTo>
                        <a:pt x="3758" y="1147"/>
                      </a:lnTo>
                      <a:lnTo>
                        <a:pt x="3758" y="1137"/>
                      </a:lnTo>
                      <a:lnTo>
                        <a:pt x="3758" y="1126"/>
                      </a:lnTo>
                      <a:lnTo>
                        <a:pt x="3760" y="1116"/>
                      </a:lnTo>
                      <a:lnTo>
                        <a:pt x="3763" y="1106"/>
                      </a:lnTo>
                      <a:lnTo>
                        <a:pt x="3766" y="1096"/>
                      </a:lnTo>
                      <a:lnTo>
                        <a:pt x="3771" y="1087"/>
                      </a:lnTo>
                      <a:lnTo>
                        <a:pt x="3778" y="1078"/>
                      </a:lnTo>
                      <a:lnTo>
                        <a:pt x="3784" y="1069"/>
                      </a:lnTo>
                      <a:lnTo>
                        <a:pt x="3791" y="1061"/>
                      </a:lnTo>
                      <a:lnTo>
                        <a:pt x="3799" y="1054"/>
                      </a:lnTo>
                      <a:lnTo>
                        <a:pt x="3829" y="1030"/>
                      </a:lnTo>
                      <a:lnTo>
                        <a:pt x="3857" y="1004"/>
                      </a:lnTo>
                      <a:lnTo>
                        <a:pt x="3884" y="976"/>
                      </a:lnTo>
                      <a:lnTo>
                        <a:pt x="3910" y="947"/>
                      </a:lnTo>
                      <a:lnTo>
                        <a:pt x="3935" y="917"/>
                      </a:lnTo>
                      <a:lnTo>
                        <a:pt x="3957" y="885"/>
                      </a:lnTo>
                      <a:lnTo>
                        <a:pt x="3979" y="852"/>
                      </a:lnTo>
                      <a:lnTo>
                        <a:pt x="3999" y="819"/>
                      </a:lnTo>
                      <a:lnTo>
                        <a:pt x="4017" y="785"/>
                      </a:lnTo>
                      <a:lnTo>
                        <a:pt x="4033" y="751"/>
                      </a:lnTo>
                      <a:lnTo>
                        <a:pt x="4047" y="717"/>
                      </a:lnTo>
                      <a:lnTo>
                        <a:pt x="4059" y="683"/>
                      </a:lnTo>
                      <a:lnTo>
                        <a:pt x="4069" y="649"/>
                      </a:lnTo>
                      <a:lnTo>
                        <a:pt x="4076" y="614"/>
                      </a:lnTo>
                      <a:lnTo>
                        <a:pt x="4079" y="598"/>
                      </a:lnTo>
                      <a:lnTo>
                        <a:pt x="4082" y="581"/>
                      </a:lnTo>
                      <a:lnTo>
                        <a:pt x="4083" y="565"/>
                      </a:lnTo>
                      <a:lnTo>
                        <a:pt x="4084" y="548"/>
                      </a:lnTo>
                      <a:lnTo>
                        <a:pt x="4085" y="532"/>
                      </a:lnTo>
                      <a:lnTo>
                        <a:pt x="4084" y="516"/>
                      </a:lnTo>
                      <a:lnTo>
                        <a:pt x="4083" y="500"/>
                      </a:lnTo>
                      <a:lnTo>
                        <a:pt x="4081" y="484"/>
                      </a:lnTo>
                      <a:lnTo>
                        <a:pt x="4077" y="470"/>
                      </a:lnTo>
                      <a:lnTo>
                        <a:pt x="4074" y="455"/>
                      </a:lnTo>
                      <a:lnTo>
                        <a:pt x="4070" y="441"/>
                      </a:lnTo>
                      <a:lnTo>
                        <a:pt x="4065" y="427"/>
                      </a:lnTo>
                      <a:lnTo>
                        <a:pt x="4060" y="414"/>
                      </a:lnTo>
                      <a:lnTo>
                        <a:pt x="4054" y="402"/>
                      </a:lnTo>
                      <a:lnTo>
                        <a:pt x="4046" y="389"/>
                      </a:lnTo>
                      <a:lnTo>
                        <a:pt x="4038" y="377"/>
                      </a:lnTo>
                      <a:lnTo>
                        <a:pt x="4030" y="365"/>
                      </a:lnTo>
                      <a:lnTo>
                        <a:pt x="4021" y="354"/>
                      </a:lnTo>
                      <a:lnTo>
                        <a:pt x="4011" y="344"/>
                      </a:lnTo>
                      <a:lnTo>
                        <a:pt x="4000" y="333"/>
                      </a:lnTo>
                      <a:lnTo>
                        <a:pt x="3980" y="318"/>
                      </a:lnTo>
                      <a:lnTo>
                        <a:pt x="3961" y="303"/>
                      </a:lnTo>
                      <a:lnTo>
                        <a:pt x="3939" y="292"/>
                      </a:lnTo>
                      <a:lnTo>
                        <a:pt x="3917" y="282"/>
                      </a:lnTo>
                      <a:lnTo>
                        <a:pt x="3894" y="273"/>
                      </a:lnTo>
                      <a:lnTo>
                        <a:pt x="3872" y="267"/>
                      </a:lnTo>
                      <a:lnTo>
                        <a:pt x="3849" y="262"/>
                      </a:lnTo>
                      <a:lnTo>
                        <a:pt x="3825" y="259"/>
                      </a:lnTo>
                      <a:lnTo>
                        <a:pt x="3800" y="257"/>
                      </a:lnTo>
                      <a:lnTo>
                        <a:pt x="3777" y="257"/>
                      </a:lnTo>
                      <a:lnTo>
                        <a:pt x="3752" y="258"/>
                      </a:lnTo>
                      <a:lnTo>
                        <a:pt x="3728" y="260"/>
                      </a:lnTo>
                      <a:lnTo>
                        <a:pt x="3703" y="263"/>
                      </a:lnTo>
                      <a:lnTo>
                        <a:pt x="3678" y="267"/>
                      </a:lnTo>
                      <a:lnTo>
                        <a:pt x="3654" y="273"/>
                      </a:lnTo>
                      <a:lnTo>
                        <a:pt x="3631" y="280"/>
                      </a:lnTo>
                      <a:lnTo>
                        <a:pt x="3607" y="287"/>
                      </a:lnTo>
                      <a:lnTo>
                        <a:pt x="3584" y="294"/>
                      </a:lnTo>
                      <a:lnTo>
                        <a:pt x="3561" y="302"/>
                      </a:lnTo>
                      <a:lnTo>
                        <a:pt x="3540" y="312"/>
                      </a:lnTo>
                      <a:lnTo>
                        <a:pt x="3518" y="321"/>
                      </a:lnTo>
                      <a:lnTo>
                        <a:pt x="3497" y="331"/>
                      </a:lnTo>
                      <a:lnTo>
                        <a:pt x="3478" y="342"/>
                      </a:lnTo>
                      <a:lnTo>
                        <a:pt x="3458" y="352"/>
                      </a:lnTo>
                      <a:lnTo>
                        <a:pt x="3440" y="362"/>
                      </a:lnTo>
                      <a:lnTo>
                        <a:pt x="3423" y="374"/>
                      </a:lnTo>
                      <a:lnTo>
                        <a:pt x="3407" y="384"/>
                      </a:lnTo>
                      <a:lnTo>
                        <a:pt x="3393" y="394"/>
                      </a:lnTo>
                      <a:lnTo>
                        <a:pt x="3379" y="406"/>
                      </a:lnTo>
                      <a:lnTo>
                        <a:pt x="3367" y="415"/>
                      </a:lnTo>
                      <a:lnTo>
                        <a:pt x="3357" y="425"/>
                      </a:lnTo>
                      <a:lnTo>
                        <a:pt x="3347" y="435"/>
                      </a:lnTo>
                      <a:lnTo>
                        <a:pt x="3332" y="451"/>
                      </a:lnTo>
                      <a:lnTo>
                        <a:pt x="3315" y="467"/>
                      </a:lnTo>
                      <a:lnTo>
                        <a:pt x="3298" y="481"/>
                      </a:lnTo>
                      <a:lnTo>
                        <a:pt x="3279" y="495"/>
                      </a:lnTo>
                      <a:lnTo>
                        <a:pt x="3259" y="508"/>
                      </a:lnTo>
                      <a:lnTo>
                        <a:pt x="3239" y="519"/>
                      </a:lnTo>
                      <a:lnTo>
                        <a:pt x="3218" y="531"/>
                      </a:lnTo>
                      <a:lnTo>
                        <a:pt x="3195" y="541"/>
                      </a:lnTo>
                      <a:lnTo>
                        <a:pt x="3174" y="550"/>
                      </a:lnTo>
                      <a:lnTo>
                        <a:pt x="3150" y="560"/>
                      </a:lnTo>
                      <a:lnTo>
                        <a:pt x="3126" y="567"/>
                      </a:lnTo>
                      <a:lnTo>
                        <a:pt x="3102" y="574"/>
                      </a:lnTo>
                      <a:lnTo>
                        <a:pt x="3079" y="579"/>
                      </a:lnTo>
                      <a:lnTo>
                        <a:pt x="3054" y="585"/>
                      </a:lnTo>
                      <a:lnTo>
                        <a:pt x="3029" y="589"/>
                      </a:lnTo>
                      <a:lnTo>
                        <a:pt x="3004" y="592"/>
                      </a:lnTo>
                      <a:lnTo>
                        <a:pt x="2978" y="594"/>
                      </a:lnTo>
                      <a:lnTo>
                        <a:pt x="2953" y="595"/>
                      </a:lnTo>
                      <a:lnTo>
                        <a:pt x="2928" y="596"/>
                      </a:lnTo>
                      <a:lnTo>
                        <a:pt x="2903" y="595"/>
                      </a:lnTo>
                      <a:lnTo>
                        <a:pt x="2877" y="594"/>
                      </a:lnTo>
                      <a:lnTo>
                        <a:pt x="2852" y="591"/>
                      </a:lnTo>
                      <a:lnTo>
                        <a:pt x="2828" y="588"/>
                      </a:lnTo>
                      <a:lnTo>
                        <a:pt x="2803" y="582"/>
                      </a:lnTo>
                      <a:lnTo>
                        <a:pt x="2780" y="577"/>
                      </a:lnTo>
                      <a:lnTo>
                        <a:pt x="2756" y="571"/>
                      </a:lnTo>
                      <a:lnTo>
                        <a:pt x="2733" y="564"/>
                      </a:lnTo>
                      <a:lnTo>
                        <a:pt x="2711" y="556"/>
                      </a:lnTo>
                      <a:lnTo>
                        <a:pt x="2690" y="545"/>
                      </a:lnTo>
                      <a:lnTo>
                        <a:pt x="2668" y="535"/>
                      </a:lnTo>
                      <a:lnTo>
                        <a:pt x="2648" y="524"/>
                      </a:lnTo>
                      <a:lnTo>
                        <a:pt x="2629" y="511"/>
                      </a:lnTo>
                      <a:lnTo>
                        <a:pt x="2618" y="504"/>
                      </a:lnTo>
                      <a:lnTo>
                        <a:pt x="2607" y="496"/>
                      </a:lnTo>
                      <a:lnTo>
                        <a:pt x="2596" y="487"/>
                      </a:lnTo>
                      <a:lnTo>
                        <a:pt x="2584" y="479"/>
                      </a:lnTo>
                      <a:lnTo>
                        <a:pt x="2572" y="471"/>
                      </a:lnTo>
                      <a:lnTo>
                        <a:pt x="2560" y="461"/>
                      </a:lnTo>
                      <a:lnTo>
                        <a:pt x="2548" y="452"/>
                      </a:lnTo>
                      <a:lnTo>
                        <a:pt x="2536" y="443"/>
                      </a:lnTo>
                      <a:lnTo>
                        <a:pt x="2482" y="404"/>
                      </a:lnTo>
                      <a:lnTo>
                        <a:pt x="2424" y="362"/>
                      </a:lnTo>
                      <a:lnTo>
                        <a:pt x="2394" y="341"/>
                      </a:lnTo>
                      <a:lnTo>
                        <a:pt x="2364" y="321"/>
                      </a:lnTo>
                      <a:lnTo>
                        <a:pt x="2332" y="301"/>
                      </a:lnTo>
                      <a:lnTo>
                        <a:pt x="2301" y="283"/>
                      </a:lnTo>
                      <a:lnTo>
                        <a:pt x="2270" y="266"/>
                      </a:lnTo>
                      <a:lnTo>
                        <a:pt x="2240" y="252"/>
                      </a:lnTo>
                      <a:lnTo>
                        <a:pt x="2209" y="239"/>
                      </a:lnTo>
                      <a:lnTo>
                        <a:pt x="2180" y="229"/>
                      </a:lnTo>
                      <a:lnTo>
                        <a:pt x="2165" y="225"/>
                      </a:lnTo>
                      <a:lnTo>
                        <a:pt x="2151" y="222"/>
                      </a:lnTo>
                      <a:lnTo>
                        <a:pt x="2138" y="219"/>
                      </a:lnTo>
                      <a:lnTo>
                        <a:pt x="2124" y="217"/>
                      </a:lnTo>
                      <a:lnTo>
                        <a:pt x="2111" y="216"/>
                      </a:lnTo>
                      <a:lnTo>
                        <a:pt x="2098" y="216"/>
                      </a:lnTo>
                      <a:lnTo>
                        <a:pt x="2086" y="219"/>
                      </a:lnTo>
                      <a:lnTo>
                        <a:pt x="2074" y="221"/>
                      </a:lnTo>
                      <a:lnTo>
                        <a:pt x="2060" y="224"/>
                      </a:lnTo>
                      <a:lnTo>
                        <a:pt x="2047" y="228"/>
                      </a:lnTo>
                      <a:lnTo>
                        <a:pt x="2034" y="233"/>
                      </a:lnTo>
                      <a:lnTo>
                        <a:pt x="2021" y="238"/>
                      </a:lnTo>
                      <a:lnTo>
                        <a:pt x="1996" y="250"/>
                      </a:lnTo>
                      <a:lnTo>
                        <a:pt x="1972" y="264"/>
                      </a:lnTo>
                      <a:lnTo>
                        <a:pt x="1949" y="280"/>
                      </a:lnTo>
                      <a:lnTo>
                        <a:pt x="1927" y="297"/>
                      </a:lnTo>
                      <a:lnTo>
                        <a:pt x="1906" y="316"/>
                      </a:lnTo>
                      <a:lnTo>
                        <a:pt x="1885" y="335"/>
                      </a:lnTo>
                      <a:lnTo>
                        <a:pt x="1865" y="356"/>
                      </a:lnTo>
                      <a:lnTo>
                        <a:pt x="1846" y="378"/>
                      </a:lnTo>
                      <a:lnTo>
                        <a:pt x="1827" y="399"/>
                      </a:lnTo>
                      <a:lnTo>
                        <a:pt x="1810" y="421"/>
                      </a:lnTo>
                      <a:lnTo>
                        <a:pt x="1776" y="467"/>
                      </a:lnTo>
                      <a:lnTo>
                        <a:pt x="1745" y="510"/>
                      </a:lnTo>
                      <a:lnTo>
                        <a:pt x="1711" y="557"/>
                      </a:lnTo>
                      <a:lnTo>
                        <a:pt x="1698" y="573"/>
                      </a:lnTo>
                      <a:lnTo>
                        <a:pt x="1685" y="590"/>
                      </a:lnTo>
                      <a:lnTo>
                        <a:pt x="1670" y="604"/>
                      </a:lnTo>
                      <a:lnTo>
                        <a:pt x="1656" y="619"/>
                      </a:lnTo>
                      <a:lnTo>
                        <a:pt x="1641" y="632"/>
                      </a:lnTo>
                      <a:lnTo>
                        <a:pt x="1627" y="644"/>
                      </a:lnTo>
                      <a:lnTo>
                        <a:pt x="1611" y="656"/>
                      </a:lnTo>
                      <a:lnTo>
                        <a:pt x="1597" y="666"/>
                      </a:lnTo>
                      <a:lnTo>
                        <a:pt x="1581" y="676"/>
                      </a:lnTo>
                      <a:lnTo>
                        <a:pt x="1565" y="685"/>
                      </a:lnTo>
                      <a:lnTo>
                        <a:pt x="1549" y="692"/>
                      </a:lnTo>
                      <a:lnTo>
                        <a:pt x="1533" y="699"/>
                      </a:lnTo>
                      <a:lnTo>
                        <a:pt x="1517" y="707"/>
                      </a:lnTo>
                      <a:lnTo>
                        <a:pt x="1501" y="712"/>
                      </a:lnTo>
                      <a:lnTo>
                        <a:pt x="1484" y="717"/>
                      </a:lnTo>
                      <a:lnTo>
                        <a:pt x="1467" y="722"/>
                      </a:lnTo>
                      <a:lnTo>
                        <a:pt x="1434" y="729"/>
                      </a:lnTo>
                      <a:lnTo>
                        <a:pt x="1401" y="734"/>
                      </a:lnTo>
                      <a:lnTo>
                        <a:pt x="1368" y="738"/>
                      </a:lnTo>
                      <a:lnTo>
                        <a:pt x="1335" y="739"/>
                      </a:lnTo>
                      <a:lnTo>
                        <a:pt x="1303" y="739"/>
                      </a:lnTo>
                      <a:lnTo>
                        <a:pt x="1271" y="738"/>
                      </a:lnTo>
                      <a:lnTo>
                        <a:pt x="1239" y="735"/>
                      </a:lnTo>
                      <a:lnTo>
                        <a:pt x="1209" y="732"/>
                      </a:lnTo>
                      <a:lnTo>
                        <a:pt x="1191" y="730"/>
                      </a:lnTo>
                      <a:lnTo>
                        <a:pt x="1174" y="728"/>
                      </a:lnTo>
                      <a:lnTo>
                        <a:pt x="1155" y="725"/>
                      </a:lnTo>
                      <a:lnTo>
                        <a:pt x="1136" y="722"/>
                      </a:lnTo>
                      <a:lnTo>
                        <a:pt x="1115" y="718"/>
                      </a:lnTo>
                      <a:lnTo>
                        <a:pt x="1094" y="714"/>
                      </a:lnTo>
                      <a:lnTo>
                        <a:pt x="1071" y="710"/>
                      </a:lnTo>
                      <a:lnTo>
                        <a:pt x="1049" y="705"/>
                      </a:lnTo>
                      <a:lnTo>
                        <a:pt x="973" y="691"/>
                      </a:lnTo>
                      <a:lnTo>
                        <a:pt x="893" y="678"/>
                      </a:lnTo>
                      <a:lnTo>
                        <a:pt x="850" y="671"/>
                      </a:lnTo>
                      <a:lnTo>
                        <a:pt x="808" y="666"/>
                      </a:lnTo>
                      <a:lnTo>
                        <a:pt x="766" y="662"/>
                      </a:lnTo>
                      <a:lnTo>
                        <a:pt x="724" y="660"/>
                      </a:lnTo>
                      <a:lnTo>
                        <a:pt x="684" y="659"/>
                      </a:lnTo>
                      <a:lnTo>
                        <a:pt x="644" y="660"/>
                      </a:lnTo>
                      <a:lnTo>
                        <a:pt x="625" y="661"/>
                      </a:lnTo>
                      <a:lnTo>
                        <a:pt x="606" y="663"/>
                      </a:lnTo>
                      <a:lnTo>
                        <a:pt x="589" y="666"/>
                      </a:lnTo>
                      <a:lnTo>
                        <a:pt x="571" y="669"/>
                      </a:lnTo>
                      <a:lnTo>
                        <a:pt x="554" y="673"/>
                      </a:lnTo>
                      <a:lnTo>
                        <a:pt x="538" y="678"/>
                      </a:lnTo>
                      <a:lnTo>
                        <a:pt x="522" y="684"/>
                      </a:lnTo>
                      <a:lnTo>
                        <a:pt x="508" y="690"/>
                      </a:lnTo>
                      <a:lnTo>
                        <a:pt x="493" y="697"/>
                      </a:lnTo>
                      <a:lnTo>
                        <a:pt x="481" y="704"/>
                      </a:lnTo>
                      <a:lnTo>
                        <a:pt x="469" y="714"/>
                      </a:lnTo>
                      <a:lnTo>
                        <a:pt x="457" y="724"/>
                      </a:lnTo>
                      <a:lnTo>
                        <a:pt x="443" y="739"/>
                      </a:lnTo>
                      <a:lnTo>
                        <a:pt x="428" y="753"/>
                      </a:lnTo>
                      <a:lnTo>
                        <a:pt x="415" y="769"/>
                      </a:lnTo>
                      <a:lnTo>
                        <a:pt x="402" y="784"/>
                      </a:lnTo>
                      <a:lnTo>
                        <a:pt x="389" y="800"/>
                      </a:lnTo>
                      <a:lnTo>
                        <a:pt x="377" y="816"/>
                      </a:lnTo>
                      <a:lnTo>
                        <a:pt x="365" y="834"/>
                      </a:lnTo>
                      <a:lnTo>
                        <a:pt x="354" y="850"/>
                      </a:lnTo>
                      <a:lnTo>
                        <a:pt x="343" y="868"/>
                      </a:lnTo>
                      <a:lnTo>
                        <a:pt x="332" y="886"/>
                      </a:lnTo>
                      <a:lnTo>
                        <a:pt x="323" y="905"/>
                      </a:lnTo>
                      <a:lnTo>
                        <a:pt x="313" y="924"/>
                      </a:lnTo>
                      <a:lnTo>
                        <a:pt x="304" y="943"/>
                      </a:lnTo>
                      <a:lnTo>
                        <a:pt x="296" y="963"/>
                      </a:lnTo>
                      <a:lnTo>
                        <a:pt x="288" y="984"/>
                      </a:lnTo>
                      <a:lnTo>
                        <a:pt x="279" y="1004"/>
                      </a:lnTo>
                      <a:lnTo>
                        <a:pt x="266" y="1047"/>
                      </a:lnTo>
                      <a:lnTo>
                        <a:pt x="253" y="1091"/>
                      </a:lnTo>
                      <a:lnTo>
                        <a:pt x="242" y="1137"/>
                      </a:lnTo>
                      <a:lnTo>
                        <a:pt x="234" y="1184"/>
                      </a:lnTo>
                      <a:lnTo>
                        <a:pt x="227" y="1234"/>
                      </a:lnTo>
                      <a:lnTo>
                        <a:pt x="221" y="1286"/>
                      </a:lnTo>
                      <a:lnTo>
                        <a:pt x="218" y="1338"/>
                      </a:lnTo>
                      <a:lnTo>
                        <a:pt x="216" y="1394"/>
                      </a:lnTo>
                      <a:lnTo>
                        <a:pt x="216" y="1427"/>
                      </a:lnTo>
                      <a:lnTo>
                        <a:pt x="217" y="1471"/>
                      </a:lnTo>
                      <a:lnTo>
                        <a:pt x="220" y="1525"/>
                      </a:lnTo>
                      <a:lnTo>
                        <a:pt x="225" y="1591"/>
                      </a:lnTo>
                      <a:lnTo>
                        <a:pt x="235" y="1746"/>
                      </a:lnTo>
                      <a:lnTo>
                        <a:pt x="248" y="1931"/>
                      </a:lnTo>
                      <a:lnTo>
                        <a:pt x="266" y="2137"/>
                      </a:lnTo>
                      <a:lnTo>
                        <a:pt x="284" y="2362"/>
                      </a:lnTo>
                      <a:lnTo>
                        <a:pt x="304" y="2595"/>
                      </a:lnTo>
                      <a:lnTo>
                        <a:pt x="326" y="2832"/>
                      </a:lnTo>
                      <a:lnTo>
                        <a:pt x="367" y="3291"/>
                      </a:lnTo>
                      <a:lnTo>
                        <a:pt x="403" y="3685"/>
                      </a:lnTo>
                      <a:lnTo>
                        <a:pt x="429" y="3963"/>
                      </a:lnTo>
                      <a:lnTo>
                        <a:pt x="440" y="4074"/>
                      </a:lnTo>
                      <a:lnTo>
                        <a:pt x="441" y="4084"/>
                      </a:lnTo>
                      <a:lnTo>
                        <a:pt x="440" y="4096"/>
                      </a:lnTo>
                      <a:lnTo>
                        <a:pt x="439" y="4106"/>
                      </a:lnTo>
                      <a:lnTo>
                        <a:pt x="435" y="4116"/>
                      </a:lnTo>
                      <a:lnTo>
                        <a:pt x="432" y="4127"/>
                      </a:lnTo>
                      <a:lnTo>
                        <a:pt x="427" y="4136"/>
                      </a:lnTo>
                      <a:lnTo>
                        <a:pt x="422" y="4144"/>
                      </a:lnTo>
                      <a:lnTo>
                        <a:pt x="416" y="4153"/>
                      </a:lnTo>
                      <a:lnTo>
                        <a:pt x="409" y="4161"/>
                      </a:lnTo>
                      <a:lnTo>
                        <a:pt x="401" y="4167"/>
                      </a:lnTo>
                      <a:lnTo>
                        <a:pt x="393" y="4173"/>
                      </a:lnTo>
                      <a:lnTo>
                        <a:pt x="384" y="4179"/>
                      </a:lnTo>
                      <a:lnTo>
                        <a:pt x="374" y="4184"/>
                      </a:lnTo>
                      <a:lnTo>
                        <a:pt x="364" y="4188"/>
                      </a:lnTo>
                      <a:lnTo>
                        <a:pt x="354" y="4190"/>
                      </a:lnTo>
                      <a:lnTo>
                        <a:pt x="342" y="4192"/>
                      </a:lnTo>
                      <a:lnTo>
                        <a:pt x="332" y="4192"/>
                      </a:lnTo>
                      <a:lnTo>
                        <a:pt x="321" y="4192"/>
                      </a:lnTo>
                      <a:lnTo>
                        <a:pt x="310" y="4190"/>
                      </a:lnTo>
                      <a:lnTo>
                        <a:pt x="300" y="4187"/>
                      </a:lnTo>
                      <a:lnTo>
                        <a:pt x="290" y="4184"/>
                      </a:lnTo>
                      <a:lnTo>
                        <a:pt x="280" y="4179"/>
                      </a:lnTo>
                      <a:lnTo>
                        <a:pt x="272" y="4173"/>
                      </a:lnTo>
                      <a:lnTo>
                        <a:pt x="264" y="4167"/>
                      </a:lnTo>
                      <a:lnTo>
                        <a:pt x="256" y="4161"/>
                      </a:lnTo>
                      <a:lnTo>
                        <a:pt x="248" y="4153"/>
                      </a:lnTo>
                      <a:lnTo>
                        <a:pt x="242" y="4144"/>
                      </a:lnTo>
                      <a:lnTo>
                        <a:pt x="237" y="4135"/>
                      </a:lnTo>
                      <a:lnTo>
                        <a:pt x="233" y="4126"/>
                      </a:lnTo>
                      <a:lnTo>
                        <a:pt x="229" y="4115"/>
                      </a:lnTo>
                      <a:lnTo>
                        <a:pt x="227" y="4105"/>
                      </a:lnTo>
                      <a:lnTo>
                        <a:pt x="225" y="4095"/>
                      </a:lnTo>
                      <a:lnTo>
                        <a:pt x="212" y="3962"/>
                      </a:lnTo>
                      <a:lnTo>
                        <a:pt x="185" y="3673"/>
                      </a:lnTo>
                      <a:lnTo>
                        <a:pt x="148" y="3275"/>
                      </a:lnTo>
                      <a:lnTo>
                        <a:pt x="107" y="2818"/>
                      </a:lnTo>
                      <a:lnTo>
                        <a:pt x="86" y="2583"/>
                      </a:lnTo>
                      <a:lnTo>
                        <a:pt x="66" y="2351"/>
                      </a:lnTo>
                      <a:lnTo>
                        <a:pt x="48" y="2130"/>
                      </a:lnTo>
                      <a:lnTo>
                        <a:pt x="31" y="1926"/>
                      </a:lnTo>
                      <a:lnTo>
                        <a:pt x="18" y="1743"/>
                      </a:lnTo>
                      <a:lnTo>
                        <a:pt x="7" y="1588"/>
                      </a:lnTo>
                      <a:lnTo>
                        <a:pt x="4" y="1524"/>
                      </a:lnTo>
                      <a:lnTo>
                        <a:pt x="1" y="1469"/>
                      </a:lnTo>
                      <a:lnTo>
                        <a:pt x="0" y="1424"/>
                      </a:lnTo>
                      <a:lnTo>
                        <a:pt x="0" y="1390"/>
                      </a:lnTo>
                      <a:lnTo>
                        <a:pt x="0" y="1357"/>
                      </a:lnTo>
                      <a:lnTo>
                        <a:pt x="2" y="1324"/>
                      </a:lnTo>
                      <a:lnTo>
                        <a:pt x="4" y="1292"/>
                      </a:lnTo>
                      <a:lnTo>
                        <a:pt x="6" y="1260"/>
                      </a:lnTo>
                      <a:lnTo>
                        <a:pt x="9" y="1229"/>
                      </a:lnTo>
                      <a:lnTo>
                        <a:pt x="13" y="1198"/>
                      </a:lnTo>
                      <a:lnTo>
                        <a:pt x="17" y="1168"/>
                      </a:lnTo>
                      <a:lnTo>
                        <a:pt x="22" y="1138"/>
                      </a:lnTo>
                      <a:lnTo>
                        <a:pt x="27" y="1109"/>
                      </a:lnTo>
                      <a:lnTo>
                        <a:pt x="33" y="1080"/>
                      </a:lnTo>
                      <a:lnTo>
                        <a:pt x="39" y="1052"/>
                      </a:lnTo>
                      <a:lnTo>
                        <a:pt x="47" y="1024"/>
                      </a:lnTo>
                      <a:lnTo>
                        <a:pt x="54" y="996"/>
                      </a:lnTo>
                      <a:lnTo>
                        <a:pt x="62" y="969"/>
                      </a:lnTo>
                      <a:lnTo>
                        <a:pt x="70" y="943"/>
                      </a:lnTo>
                      <a:lnTo>
                        <a:pt x="80" y="917"/>
                      </a:lnTo>
                      <a:lnTo>
                        <a:pt x="90" y="892"/>
                      </a:lnTo>
                      <a:lnTo>
                        <a:pt x="100" y="867"/>
                      </a:lnTo>
                      <a:lnTo>
                        <a:pt x="112" y="843"/>
                      </a:lnTo>
                      <a:lnTo>
                        <a:pt x="123" y="819"/>
                      </a:lnTo>
                      <a:lnTo>
                        <a:pt x="136" y="795"/>
                      </a:lnTo>
                      <a:lnTo>
                        <a:pt x="148" y="773"/>
                      </a:lnTo>
                      <a:lnTo>
                        <a:pt x="161" y="750"/>
                      </a:lnTo>
                      <a:lnTo>
                        <a:pt x="175" y="728"/>
                      </a:lnTo>
                      <a:lnTo>
                        <a:pt x="189" y="707"/>
                      </a:lnTo>
                      <a:lnTo>
                        <a:pt x="205" y="686"/>
                      </a:lnTo>
                      <a:lnTo>
                        <a:pt x="220" y="665"/>
                      </a:lnTo>
                      <a:lnTo>
                        <a:pt x="236" y="644"/>
                      </a:lnTo>
                      <a:lnTo>
                        <a:pt x="253" y="625"/>
                      </a:lnTo>
                      <a:lnTo>
                        <a:pt x="270" y="605"/>
                      </a:lnTo>
                      <a:lnTo>
                        <a:pt x="289" y="587"/>
                      </a:lnTo>
                      <a:lnTo>
                        <a:pt x="307" y="568"/>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4" name="Freeform 2101">
                  <a:extLst>
                    <a:ext uri="{FF2B5EF4-FFF2-40B4-BE49-F238E27FC236}">
                      <a16:creationId xmlns:a16="http://schemas.microsoft.com/office/drawing/2014/main" id="{6549932F-76EA-4D97-9C2B-179477539CD5}"/>
                    </a:ext>
                  </a:extLst>
                </p:cNvPr>
                <p:cNvSpPr>
                  <a:spLocks/>
                </p:cNvSpPr>
                <p:nvPr/>
              </p:nvSpPr>
              <p:spPr bwMode="auto">
                <a:xfrm>
                  <a:off x="1973" y="2809"/>
                  <a:ext cx="72" cy="32"/>
                </a:xfrm>
                <a:custGeom>
                  <a:avLst/>
                  <a:gdLst>
                    <a:gd name="T0" fmla="*/ 0 w 1090"/>
                    <a:gd name="T1" fmla="*/ 0 h 488"/>
                    <a:gd name="T2" fmla="*/ 0 w 1090"/>
                    <a:gd name="T3" fmla="*/ 0 h 488"/>
                    <a:gd name="T4" fmla="*/ 0 w 1090"/>
                    <a:gd name="T5" fmla="*/ 0 h 488"/>
                    <a:gd name="T6" fmla="*/ 0 w 1090"/>
                    <a:gd name="T7" fmla="*/ 0 h 488"/>
                    <a:gd name="T8" fmla="*/ 0 w 1090"/>
                    <a:gd name="T9" fmla="*/ 0 h 488"/>
                    <a:gd name="T10" fmla="*/ 0 w 1090"/>
                    <a:gd name="T11" fmla="*/ 0 h 488"/>
                    <a:gd name="T12" fmla="*/ 0 w 1090"/>
                    <a:gd name="T13" fmla="*/ 0 h 488"/>
                    <a:gd name="T14" fmla="*/ 0 w 1090"/>
                    <a:gd name="T15" fmla="*/ 0 h 488"/>
                    <a:gd name="T16" fmla="*/ 0 w 1090"/>
                    <a:gd name="T17" fmla="*/ 0 h 488"/>
                    <a:gd name="T18" fmla="*/ 0 w 1090"/>
                    <a:gd name="T19" fmla="*/ 0 h 488"/>
                    <a:gd name="T20" fmla="*/ 0 w 1090"/>
                    <a:gd name="T21" fmla="*/ 0 h 488"/>
                    <a:gd name="T22" fmla="*/ 0 w 1090"/>
                    <a:gd name="T23" fmla="*/ 0 h 488"/>
                    <a:gd name="T24" fmla="*/ 0 w 1090"/>
                    <a:gd name="T25" fmla="*/ 0 h 488"/>
                    <a:gd name="T26" fmla="*/ 0 w 1090"/>
                    <a:gd name="T27" fmla="*/ 0 h 488"/>
                    <a:gd name="T28" fmla="*/ 0 w 1090"/>
                    <a:gd name="T29" fmla="*/ 0 h 488"/>
                    <a:gd name="T30" fmla="*/ 0 w 1090"/>
                    <a:gd name="T31" fmla="*/ 0 h 488"/>
                    <a:gd name="T32" fmla="*/ 0 w 1090"/>
                    <a:gd name="T33" fmla="*/ 0 h 488"/>
                    <a:gd name="T34" fmla="*/ 0 w 1090"/>
                    <a:gd name="T35" fmla="*/ 0 h 488"/>
                    <a:gd name="T36" fmla="*/ 0 w 1090"/>
                    <a:gd name="T37" fmla="*/ 0 h 488"/>
                    <a:gd name="T38" fmla="*/ 0 w 1090"/>
                    <a:gd name="T39" fmla="*/ 0 h 488"/>
                    <a:gd name="T40" fmla="*/ 0 w 1090"/>
                    <a:gd name="T41" fmla="*/ 0 h 488"/>
                    <a:gd name="T42" fmla="*/ 0 w 1090"/>
                    <a:gd name="T43" fmla="*/ 0 h 488"/>
                    <a:gd name="T44" fmla="*/ 0 w 1090"/>
                    <a:gd name="T45" fmla="*/ 0 h 488"/>
                    <a:gd name="T46" fmla="*/ 0 w 1090"/>
                    <a:gd name="T47" fmla="*/ 0 h 488"/>
                    <a:gd name="T48" fmla="*/ 0 w 1090"/>
                    <a:gd name="T49" fmla="*/ 0 h 488"/>
                    <a:gd name="T50" fmla="*/ 0 w 1090"/>
                    <a:gd name="T51" fmla="*/ 0 h 488"/>
                    <a:gd name="T52" fmla="*/ 0 w 1090"/>
                    <a:gd name="T53" fmla="*/ 0 h 488"/>
                    <a:gd name="T54" fmla="*/ 0 w 1090"/>
                    <a:gd name="T55" fmla="*/ 0 h 488"/>
                    <a:gd name="T56" fmla="*/ 0 w 1090"/>
                    <a:gd name="T57" fmla="*/ 0 h 488"/>
                    <a:gd name="T58" fmla="*/ 0 w 1090"/>
                    <a:gd name="T59" fmla="*/ 0 h 488"/>
                    <a:gd name="T60" fmla="*/ 0 w 1090"/>
                    <a:gd name="T61" fmla="*/ 0 h 488"/>
                    <a:gd name="T62" fmla="*/ 0 w 1090"/>
                    <a:gd name="T63" fmla="*/ 0 h 488"/>
                    <a:gd name="T64" fmla="*/ 0 w 1090"/>
                    <a:gd name="T65" fmla="*/ 0 h 488"/>
                    <a:gd name="T66" fmla="*/ 0 w 1090"/>
                    <a:gd name="T67" fmla="*/ 0 h 488"/>
                    <a:gd name="T68" fmla="*/ 0 w 1090"/>
                    <a:gd name="T69" fmla="*/ 0 h 488"/>
                    <a:gd name="T70" fmla="*/ 0 w 1090"/>
                    <a:gd name="T71" fmla="*/ 0 h 488"/>
                    <a:gd name="T72" fmla="*/ 0 w 1090"/>
                    <a:gd name="T73" fmla="*/ 0 h 488"/>
                    <a:gd name="T74" fmla="*/ 0 w 1090"/>
                    <a:gd name="T75" fmla="*/ 0 h 488"/>
                    <a:gd name="T76" fmla="*/ 0 w 1090"/>
                    <a:gd name="T77" fmla="*/ 0 h 488"/>
                    <a:gd name="T78" fmla="*/ 0 w 1090"/>
                    <a:gd name="T79" fmla="*/ 0 h 488"/>
                    <a:gd name="T80" fmla="*/ 0 w 1090"/>
                    <a:gd name="T81" fmla="*/ 0 h 488"/>
                    <a:gd name="T82" fmla="*/ 0 w 1090"/>
                    <a:gd name="T83" fmla="*/ 0 h 488"/>
                    <a:gd name="T84" fmla="*/ 0 w 1090"/>
                    <a:gd name="T85" fmla="*/ 0 h 488"/>
                    <a:gd name="T86" fmla="*/ 0 w 1090"/>
                    <a:gd name="T87" fmla="*/ 0 h 488"/>
                    <a:gd name="T88" fmla="*/ 0 w 1090"/>
                    <a:gd name="T89" fmla="*/ 0 h 488"/>
                    <a:gd name="T90" fmla="*/ 0 w 1090"/>
                    <a:gd name="T91" fmla="*/ 0 h 488"/>
                    <a:gd name="T92" fmla="*/ 0 w 1090"/>
                    <a:gd name="T93" fmla="*/ 0 h 4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90" h="488">
                      <a:moveTo>
                        <a:pt x="909" y="404"/>
                      </a:moveTo>
                      <a:lnTo>
                        <a:pt x="881" y="379"/>
                      </a:lnTo>
                      <a:lnTo>
                        <a:pt x="854" y="355"/>
                      </a:lnTo>
                      <a:lnTo>
                        <a:pt x="828" y="334"/>
                      </a:lnTo>
                      <a:lnTo>
                        <a:pt x="805" y="314"/>
                      </a:lnTo>
                      <a:lnTo>
                        <a:pt x="782" y="298"/>
                      </a:lnTo>
                      <a:lnTo>
                        <a:pt x="760" y="282"/>
                      </a:lnTo>
                      <a:lnTo>
                        <a:pt x="740" y="269"/>
                      </a:lnTo>
                      <a:lnTo>
                        <a:pt x="720" y="258"/>
                      </a:lnTo>
                      <a:lnTo>
                        <a:pt x="700" y="247"/>
                      </a:lnTo>
                      <a:lnTo>
                        <a:pt x="682" y="239"/>
                      </a:lnTo>
                      <a:lnTo>
                        <a:pt x="662" y="232"/>
                      </a:lnTo>
                      <a:lnTo>
                        <a:pt x="643" y="227"/>
                      </a:lnTo>
                      <a:lnTo>
                        <a:pt x="625" y="222"/>
                      </a:lnTo>
                      <a:lnTo>
                        <a:pt x="605" y="219"/>
                      </a:lnTo>
                      <a:lnTo>
                        <a:pt x="585" y="217"/>
                      </a:lnTo>
                      <a:lnTo>
                        <a:pt x="565" y="216"/>
                      </a:lnTo>
                      <a:lnTo>
                        <a:pt x="543" y="217"/>
                      </a:lnTo>
                      <a:lnTo>
                        <a:pt x="519" y="220"/>
                      </a:lnTo>
                      <a:lnTo>
                        <a:pt x="495" y="226"/>
                      </a:lnTo>
                      <a:lnTo>
                        <a:pt x="471" y="233"/>
                      </a:lnTo>
                      <a:lnTo>
                        <a:pt x="446" y="242"/>
                      </a:lnTo>
                      <a:lnTo>
                        <a:pt x="420" y="253"/>
                      </a:lnTo>
                      <a:lnTo>
                        <a:pt x="395" y="266"/>
                      </a:lnTo>
                      <a:lnTo>
                        <a:pt x="370" y="280"/>
                      </a:lnTo>
                      <a:lnTo>
                        <a:pt x="346" y="296"/>
                      </a:lnTo>
                      <a:lnTo>
                        <a:pt x="322" y="313"/>
                      </a:lnTo>
                      <a:lnTo>
                        <a:pt x="298" y="332"/>
                      </a:lnTo>
                      <a:lnTo>
                        <a:pt x="276" y="353"/>
                      </a:lnTo>
                      <a:lnTo>
                        <a:pt x="255" y="373"/>
                      </a:lnTo>
                      <a:lnTo>
                        <a:pt x="234" y="395"/>
                      </a:lnTo>
                      <a:lnTo>
                        <a:pt x="215" y="418"/>
                      </a:lnTo>
                      <a:lnTo>
                        <a:pt x="198" y="442"/>
                      </a:lnTo>
                      <a:lnTo>
                        <a:pt x="190" y="451"/>
                      </a:lnTo>
                      <a:lnTo>
                        <a:pt x="183" y="458"/>
                      </a:lnTo>
                      <a:lnTo>
                        <a:pt x="175" y="465"/>
                      </a:lnTo>
                      <a:lnTo>
                        <a:pt x="167" y="472"/>
                      </a:lnTo>
                      <a:lnTo>
                        <a:pt x="157" y="477"/>
                      </a:lnTo>
                      <a:lnTo>
                        <a:pt x="148" y="481"/>
                      </a:lnTo>
                      <a:lnTo>
                        <a:pt x="138" y="484"/>
                      </a:lnTo>
                      <a:lnTo>
                        <a:pt x="128" y="487"/>
                      </a:lnTo>
                      <a:lnTo>
                        <a:pt x="118" y="488"/>
                      </a:lnTo>
                      <a:lnTo>
                        <a:pt x="108" y="488"/>
                      </a:lnTo>
                      <a:lnTo>
                        <a:pt x="96" y="488"/>
                      </a:lnTo>
                      <a:lnTo>
                        <a:pt x="86" y="486"/>
                      </a:lnTo>
                      <a:lnTo>
                        <a:pt x="77" y="484"/>
                      </a:lnTo>
                      <a:lnTo>
                        <a:pt x="66" y="480"/>
                      </a:lnTo>
                      <a:lnTo>
                        <a:pt x="56" y="475"/>
                      </a:lnTo>
                      <a:lnTo>
                        <a:pt x="47" y="470"/>
                      </a:lnTo>
                      <a:lnTo>
                        <a:pt x="38" y="462"/>
                      </a:lnTo>
                      <a:lnTo>
                        <a:pt x="30" y="455"/>
                      </a:lnTo>
                      <a:lnTo>
                        <a:pt x="23" y="447"/>
                      </a:lnTo>
                      <a:lnTo>
                        <a:pt x="17" y="439"/>
                      </a:lnTo>
                      <a:lnTo>
                        <a:pt x="12" y="429"/>
                      </a:lnTo>
                      <a:lnTo>
                        <a:pt x="7" y="420"/>
                      </a:lnTo>
                      <a:lnTo>
                        <a:pt x="4" y="410"/>
                      </a:lnTo>
                      <a:lnTo>
                        <a:pt x="2" y="399"/>
                      </a:lnTo>
                      <a:lnTo>
                        <a:pt x="0" y="389"/>
                      </a:lnTo>
                      <a:lnTo>
                        <a:pt x="0" y="379"/>
                      </a:lnTo>
                      <a:lnTo>
                        <a:pt x="1" y="368"/>
                      </a:lnTo>
                      <a:lnTo>
                        <a:pt x="2" y="358"/>
                      </a:lnTo>
                      <a:lnTo>
                        <a:pt x="5" y="348"/>
                      </a:lnTo>
                      <a:lnTo>
                        <a:pt x="8" y="338"/>
                      </a:lnTo>
                      <a:lnTo>
                        <a:pt x="14" y="328"/>
                      </a:lnTo>
                      <a:lnTo>
                        <a:pt x="20" y="319"/>
                      </a:lnTo>
                      <a:lnTo>
                        <a:pt x="32" y="301"/>
                      </a:lnTo>
                      <a:lnTo>
                        <a:pt x="46" y="283"/>
                      </a:lnTo>
                      <a:lnTo>
                        <a:pt x="59" y="267"/>
                      </a:lnTo>
                      <a:lnTo>
                        <a:pt x="73" y="250"/>
                      </a:lnTo>
                      <a:lnTo>
                        <a:pt x="88" y="234"/>
                      </a:lnTo>
                      <a:lnTo>
                        <a:pt x="103" y="218"/>
                      </a:lnTo>
                      <a:lnTo>
                        <a:pt x="118" y="203"/>
                      </a:lnTo>
                      <a:lnTo>
                        <a:pt x="134" y="188"/>
                      </a:lnTo>
                      <a:lnTo>
                        <a:pt x="150" y="174"/>
                      </a:lnTo>
                      <a:lnTo>
                        <a:pt x="167" y="159"/>
                      </a:lnTo>
                      <a:lnTo>
                        <a:pt x="183" y="146"/>
                      </a:lnTo>
                      <a:lnTo>
                        <a:pt x="201" y="134"/>
                      </a:lnTo>
                      <a:lnTo>
                        <a:pt x="236" y="109"/>
                      </a:lnTo>
                      <a:lnTo>
                        <a:pt x="272" y="87"/>
                      </a:lnTo>
                      <a:lnTo>
                        <a:pt x="308" y="67"/>
                      </a:lnTo>
                      <a:lnTo>
                        <a:pt x="346" y="50"/>
                      </a:lnTo>
                      <a:lnTo>
                        <a:pt x="364" y="42"/>
                      </a:lnTo>
                      <a:lnTo>
                        <a:pt x="383" y="34"/>
                      </a:lnTo>
                      <a:lnTo>
                        <a:pt x="401" y="28"/>
                      </a:lnTo>
                      <a:lnTo>
                        <a:pt x="421" y="22"/>
                      </a:lnTo>
                      <a:lnTo>
                        <a:pt x="440" y="17"/>
                      </a:lnTo>
                      <a:lnTo>
                        <a:pt x="458" y="13"/>
                      </a:lnTo>
                      <a:lnTo>
                        <a:pt x="477" y="8"/>
                      </a:lnTo>
                      <a:lnTo>
                        <a:pt x="495" y="5"/>
                      </a:lnTo>
                      <a:lnTo>
                        <a:pt x="514" y="3"/>
                      </a:lnTo>
                      <a:lnTo>
                        <a:pt x="533" y="1"/>
                      </a:lnTo>
                      <a:lnTo>
                        <a:pt x="550" y="0"/>
                      </a:lnTo>
                      <a:lnTo>
                        <a:pt x="569" y="0"/>
                      </a:lnTo>
                      <a:lnTo>
                        <a:pt x="603" y="2"/>
                      </a:lnTo>
                      <a:lnTo>
                        <a:pt x="637" y="5"/>
                      </a:lnTo>
                      <a:lnTo>
                        <a:pt x="669" y="10"/>
                      </a:lnTo>
                      <a:lnTo>
                        <a:pt x="700" y="18"/>
                      </a:lnTo>
                      <a:lnTo>
                        <a:pt x="730" y="26"/>
                      </a:lnTo>
                      <a:lnTo>
                        <a:pt x="760" y="37"/>
                      </a:lnTo>
                      <a:lnTo>
                        <a:pt x="789" y="50"/>
                      </a:lnTo>
                      <a:lnTo>
                        <a:pt x="818" y="64"/>
                      </a:lnTo>
                      <a:lnTo>
                        <a:pt x="846" y="80"/>
                      </a:lnTo>
                      <a:lnTo>
                        <a:pt x="875" y="98"/>
                      </a:lnTo>
                      <a:lnTo>
                        <a:pt x="904" y="118"/>
                      </a:lnTo>
                      <a:lnTo>
                        <a:pt x="933" y="140"/>
                      </a:lnTo>
                      <a:lnTo>
                        <a:pt x="962" y="164"/>
                      </a:lnTo>
                      <a:lnTo>
                        <a:pt x="993" y="189"/>
                      </a:lnTo>
                      <a:lnTo>
                        <a:pt x="1024" y="216"/>
                      </a:lnTo>
                      <a:lnTo>
                        <a:pt x="1056" y="245"/>
                      </a:lnTo>
                      <a:lnTo>
                        <a:pt x="1063" y="253"/>
                      </a:lnTo>
                      <a:lnTo>
                        <a:pt x="1070" y="262"/>
                      </a:lnTo>
                      <a:lnTo>
                        <a:pt x="1076" y="271"/>
                      </a:lnTo>
                      <a:lnTo>
                        <a:pt x="1081" y="280"/>
                      </a:lnTo>
                      <a:lnTo>
                        <a:pt x="1085" y="290"/>
                      </a:lnTo>
                      <a:lnTo>
                        <a:pt x="1088" y="300"/>
                      </a:lnTo>
                      <a:lnTo>
                        <a:pt x="1089" y="310"/>
                      </a:lnTo>
                      <a:lnTo>
                        <a:pt x="1090" y="321"/>
                      </a:lnTo>
                      <a:lnTo>
                        <a:pt x="1090" y="331"/>
                      </a:lnTo>
                      <a:lnTo>
                        <a:pt x="1089" y="341"/>
                      </a:lnTo>
                      <a:lnTo>
                        <a:pt x="1087" y="352"/>
                      </a:lnTo>
                      <a:lnTo>
                        <a:pt x="1084" y="361"/>
                      </a:lnTo>
                      <a:lnTo>
                        <a:pt x="1080" y="371"/>
                      </a:lnTo>
                      <a:lnTo>
                        <a:pt x="1076" y="381"/>
                      </a:lnTo>
                      <a:lnTo>
                        <a:pt x="1069" y="390"/>
                      </a:lnTo>
                      <a:lnTo>
                        <a:pt x="1062" y="398"/>
                      </a:lnTo>
                      <a:lnTo>
                        <a:pt x="1054" y="405"/>
                      </a:lnTo>
                      <a:lnTo>
                        <a:pt x="1046" y="413"/>
                      </a:lnTo>
                      <a:lnTo>
                        <a:pt x="1036" y="419"/>
                      </a:lnTo>
                      <a:lnTo>
                        <a:pt x="1027" y="423"/>
                      </a:lnTo>
                      <a:lnTo>
                        <a:pt x="1018" y="427"/>
                      </a:lnTo>
                      <a:lnTo>
                        <a:pt x="1007" y="430"/>
                      </a:lnTo>
                      <a:lnTo>
                        <a:pt x="997" y="432"/>
                      </a:lnTo>
                      <a:lnTo>
                        <a:pt x="987" y="433"/>
                      </a:lnTo>
                      <a:lnTo>
                        <a:pt x="976" y="433"/>
                      </a:lnTo>
                      <a:lnTo>
                        <a:pt x="966" y="432"/>
                      </a:lnTo>
                      <a:lnTo>
                        <a:pt x="956" y="430"/>
                      </a:lnTo>
                      <a:lnTo>
                        <a:pt x="946" y="427"/>
                      </a:lnTo>
                      <a:lnTo>
                        <a:pt x="936" y="423"/>
                      </a:lnTo>
                      <a:lnTo>
                        <a:pt x="927" y="418"/>
                      </a:lnTo>
                      <a:lnTo>
                        <a:pt x="917" y="412"/>
                      </a:lnTo>
                      <a:lnTo>
                        <a:pt x="909" y="404"/>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5" name="Freeform 2102">
                  <a:extLst>
                    <a:ext uri="{FF2B5EF4-FFF2-40B4-BE49-F238E27FC236}">
                      <a16:creationId xmlns:a16="http://schemas.microsoft.com/office/drawing/2014/main" id="{785292B9-3991-48C2-8385-2433FA005040}"/>
                    </a:ext>
                  </a:extLst>
                </p:cNvPr>
                <p:cNvSpPr>
                  <a:spLocks/>
                </p:cNvSpPr>
                <p:nvPr/>
              </p:nvSpPr>
              <p:spPr bwMode="auto">
                <a:xfrm>
                  <a:off x="2020" y="2867"/>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10"/>
                      </a:moveTo>
                      <a:lnTo>
                        <a:pt x="218" y="354"/>
                      </a:lnTo>
                      <a:lnTo>
                        <a:pt x="217" y="366"/>
                      </a:lnTo>
                      <a:lnTo>
                        <a:pt x="215" y="376"/>
                      </a:lnTo>
                      <a:lnTo>
                        <a:pt x="211" y="386"/>
                      </a:lnTo>
                      <a:lnTo>
                        <a:pt x="208" y="397"/>
                      </a:lnTo>
                      <a:lnTo>
                        <a:pt x="203" y="406"/>
                      </a:lnTo>
                      <a:lnTo>
                        <a:pt x="198" y="415"/>
                      </a:lnTo>
                      <a:lnTo>
                        <a:pt x="191" y="424"/>
                      </a:lnTo>
                      <a:lnTo>
                        <a:pt x="185" y="431"/>
                      </a:lnTo>
                      <a:lnTo>
                        <a:pt x="176" y="438"/>
                      </a:lnTo>
                      <a:lnTo>
                        <a:pt x="168" y="443"/>
                      </a:lnTo>
                      <a:lnTo>
                        <a:pt x="159" y="449"/>
                      </a:lnTo>
                      <a:lnTo>
                        <a:pt x="149" y="454"/>
                      </a:lnTo>
                      <a:lnTo>
                        <a:pt x="139" y="457"/>
                      </a:lnTo>
                      <a:lnTo>
                        <a:pt x="129" y="460"/>
                      </a:lnTo>
                      <a:lnTo>
                        <a:pt x="118" y="461"/>
                      </a:lnTo>
                      <a:lnTo>
                        <a:pt x="107" y="461"/>
                      </a:lnTo>
                      <a:lnTo>
                        <a:pt x="96" y="461"/>
                      </a:lnTo>
                      <a:lnTo>
                        <a:pt x="85" y="459"/>
                      </a:lnTo>
                      <a:lnTo>
                        <a:pt x="75" y="456"/>
                      </a:lnTo>
                      <a:lnTo>
                        <a:pt x="66" y="451"/>
                      </a:lnTo>
                      <a:lnTo>
                        <a:pt x="55" y="447"/>
                      </a:lnTo>
                      <a:lnTo>
                        <a:pt x="47" y="441"/>
                      </a:lnTo>
                      <a:lnTo>
                        <a:pt x="39" y="435"/>
                      </a:lnTo>
                      <a:lnTo>
                        <a:pt x="32" y="428"/>
                      </a:lnTo>
                      <a:lnTo>
                        <a:pt x="24" y="420"/>
                      </a:lnTo>
                      <a:lnTo>
                        <a:pt x="18" y="412"/>
                      </a:lnTo>
                      <a:lnTo>
                        <a:pt x="13" y="403"/>
                      </a:lnTo>
                      <a:lnTo>
                        <a:pt x="9" y="394"/>
                      </a:lnTo>
                      <a:lnTo>
                        <a:pt x="5" y="383"/>
                      </a:lnTo>
                      <a:lnTo>
                        <a:pt x="3" y="373"/>
                      </a:lnTo>
                      <a:lnTo>
                        <a:pt x="2" y="363"/>
                      </a:lnTo>
                      <a:lnTo>
                        <a:pt x="0" y="351"/>
                      </a:lnTo>
                      <a:lnTo>
                        <a:pt x="9" y="106"/>
                      </a:lnTo>
                      <a:lnTo>
                        <a:pt x="10" y="95"/>
                      </a:lnTo>
                      <a:lnTo>
                        <a:pt x="12" y="84"/>
                      </a:lnTo>
                      <a:lnTo>
                        <a:pt x="14" y="74"/>
                      </a:lnTo>
                      <a:lnTo>
                        <a:pt x="18" y="65"/>
                      </a:lnTo>
                      <a:lnTo>
                        <a:pt x="23" y="55"/>
                      </a:lnTo>
                      <a:lnTo>
                        <a:pt x="28" y="46"/>
                      </a:lnTo>
                      <a:lnTo>
                        <a:pt x="35" y="38"/>
                      </a:lnTo>
                      <a:lnTo>
                        <a:pt x="42" y="31"/>
                      </a:lnTo>
                      <a:lnTo>
                        <a:pt x="50" y="23"/>
                      </a:lnTo>
                      <a:lnTo>
                        <a:pt x="58" y="17"/>
                      </a:lnTo>
                      <a:lnTo>
                        <a:pt x="67" y="12"/>
                      </a:lnTo>
                      <a:lnTo>
                        <a:pt x="77" y="8"/>
                      </a:lnTo>
                      <a:lnTo>
                        <a:pt x="86" y="4"/>
                      </a:lnTo>
                      <a:lnTo>
                        <a:pt x="97" y="2"/>
                      </a:lnTo>
                      <a:lnTo>
                        <a:pt x="108" y="1"/>
                      </a:lnTo>
                      <a:lnTo>
                        <a:pt x="119" y="0"/>
                      </a:lnTo>
                      <a:lnTo>
                        <a:pt x="130" y="1"/>
                      </a:lnTo>
                      <a:lnTo>
                        <a:pt x="141" y="3"/>
                      </a:lnTo>
                      <a:lnTo>
                        <a:pt x="151" y="5"/>
                      </a:lnTo>
                      <a:lnTo>
                        <a:pt x="161" y="9"/>
                      </a:lnTo>
                      <a:lnTo>
                        <a:pt x="170" y="14"/>
                      </a:lnTo>
                      <a:lnTo>
                        <a:pt x="179" y="19"/>
                      </a:lnTo>
                      <a:lnTo>
                        <a:pt x="188" y="25"/>
                      </a:lnTo>
                      <a:lnTo>
                        <a:pt x="195" y="33"/>
                      </a:lnTo>
                      <a:lnTo>
                        <a:pt x="202" y="41"/>
                      </a:lnTo>
                      <a:lnTo>
                        <a:pt x="208" y="49"/>
                      </a:lnTo>
                      <a:lnTo>
                        <a:pt x="214" y="59"/>
                      </a:lnTo>
                      <a:lnTo>
                        <a:pt x="218" y="68"/>
                      </a:lnTo>
                      <a:lnTo>
                        <a:pt x="221" y="77"/>
                      </a:lnTo>
                      <a:lnTo>
                        <a:pt x="224" y="88"/>
                      </a:lnTo>
                      <a:lnTo>
                        <a:pt x="225" y="99"/>
                      </a:lnTo>
                      <a:lnTo>
                        <a:pt x="225" y="110"/>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6" name="Freeform 2103">
                  <a:extLst>
                    <a:ext uri="{FF2B5EF4-FFF2-40B4-BE49-F238E27FC236}">
                      <a16:creationId xmlns:a16="http://schemas.microsoft.com/office/drawing/2014/main" id="{F259459D-13E1-4FF8-A0DC-767507958491}"/>
                    </a:ext>
                  </a:extLst>
                </p:cNvPr>
                <p:cNvSpPr>
                  <a:spLocks/>
                </p:cNvSpPr>
                <p:nvPr/>
              </p:nvSpPr>
              <p:spPr bwMode="auto">
                <a:xfrm>
                  <a:off x="1900" y="2849"/>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1" y="52"/>
                      </a:moveTo>
                      <a:lnTo>
                        <a:pt x="2338" y="41"/>
                      </a:lnTo>
                      <a:lnTo>
                        <a:pt x="2332" y="29"/>
                      </a:lnTo>
                      <a:lnTo>
                        <a:pt x="2325" y="20"/>
                      </a:lnTo>
                      <a:lnTo>
                        <a:pt x="2316" y="13"/>
                      </a:lnTo>
                      <a:lnTo>
                        <a:pt x="2305" y="6"/>
                      </a:lnTo>
                      <a:lnTo>
                        <a:pt x="2294" y="2"/>
                      </a:lnTo>
                      <a:lnTo>
                        <a:pt x="2289" y="1"/>
                      </a:lnTo>
                      <a:lnTo>
                        <a:pt x="2283" y="0"/>
                      </a:lnTo>
                      <a:lnTo>
                        <a:pt x="2276" y="0"/>
                      </a:lnTo>
                      <a:lnTo>
                        <a:pt x="2270" y="0"/>
                      </a:lnTo>
                      <a:lnTo>
                        <a:pt x="60" y="236"/>
                      </a:lnTo>
                      <a:lnTo>
                        <a:pt x="53" y="237"/>
                      </a:lnTo>
                      <a:lnTo>
                        <a:pt x="47" y="239"/>
                      </a:lnTo>
                      <a:lnTo>
                        <a:pt x="41" y="241"/>
                      </a:lnTo>
                      <a:lnTo>
                        <a:pt x="34" y="244"/>
                      </a:lnTo>
                      <a:lnTo>
                        <a:pt x="29" y="247"/>
                      </a:lnTo>
                      <a:lnTo>
                        <a:pt x="24" y="251"/>
                      </a:lnTo>
                      <a:lnTo>
                        <a:pt x="20" y="256"/>
                      </a:lnTo>
                      <a:lnTo>
                        <a:pt x="15" y="260"/>
                      </a:lnTo>
                      <a:lnTo>
                        <a:pt x="12" y="265"/>
                      </a:lnTo>
                      <a:lnTo>
                        <a:pt x="9" y="271"/>
                      </a:lnTo>
                      <a:lnTo>
                        <a:pt x="6" y="276"/>
                      </a:lnTo>
                      <a:lnTo>
                        <a:pt x="3" y="282"/>
                      </a:lnTo>
                      <a:lnTo>
                        <a:pt x="1" y="289"/>
                      </a:lnTo>
                      <a:lnTo>
                        <a:pt x="0" y="296"/>
                      </a:lnTo>
                      <a:lnTo>
                        <a:pt x="0" y="302"/>
                      </a:lnTo>
                      <a:lnTo>
                        <a:pt x="1" y="309"/>
                      </a:lnTo>
                      <a:lnTo>
                        <a:pt x="2" y="316"/>
                      </a:lnTo>
                      <a:lnTo>
                        <a:pt x="3" y="323"/>
                      </a:lnTo>
                      <a:lnTo>
                        <a:pt x="6" y="329"/>
                      </a:lnTo>
                      <a:lnTo>
                        <a:pt x="9" y="334"/>
                      </a:lnTo>
                      <a:lnTo>
                        <a:pt x="13" y="339"/>
                      </a:lnTo>
                      <a:lnTo>
                        <a:pt x="16" y="344"/>
                      </a:lnTo>
                      <a:lnTo>
                        <a:pt x="20" y="350"/>
                      </a:lnTo>
                      <a:lnTo>
                        <a:pt x="25" y="354"/>
                      </a:lnTo>
                      <a:lnTo>
                        <a:pt x="30" y="358"/>
                      </a:lnTo>
                      <a:lnTo>
                        <a:pt x="36" y="361"/>
                      </a:lnTo>
                      <a:lnTo>
                        <a:pt x="42" y="363"/>
                      </a:lnTo>
                      <a:lnTo>
                        <a:pt x="48" y="366"/>
                      </a:lnTo>
                      <a:lnTo>
                        <a:pt x="54" y="367"/>
                      </a:lnTo>
                      <a:lnTo>
                        <a:pt x="60" y="368"/>
                      </a:lnTo>
                      <a:lnTo>
                        <a:pt x="68" y="368"/>
                      </a:lnTo>
                      <a:lnTo>
                        <a:pt x="74" y="368"/>
                      </a:lnTo>
                      <a:lnTo>
                        <a:pt x="2223" y="139"/>
                      </a:lnTo>
                      <a:lnTo>
                        <a:pt x="2226" y="165"/>
                      </a:lnTo>
                      <a:lnTo>
                        <a:pt x="2230" y="194"/>
                      </a:lnTo>
                      <a:lnTo>
                        <a:pt x="2233" y="227"/>
                      </a:lnTo>
                      <a:lnTo>
                        <a:pt x="2236" y="262"/>
                      </a:lnTo>
                      <a:lnTo>
                        <a:pt x="2238" y="299"/>
                      </a:lnTo>
                      <a:lnTo>
                        <a:pt x="2239" y="338"/>
                      </a:lnTo>
                      <a:lnTo>
                        <a:pt x="2239" y="379"/>
                      </a:lnTo>
                      <a:lnTo>
                        <a:pt x="2238" y="421"/>
                      </a:lnTo>
                      <a:lnTo>
                        <a:pt x="2235" y="463"/>
                      </a:lnTo>
                      <a:lnTo>
                        <a:pt x="2230" y="506"/>
                      </a:lnTo>
                      <a:lnTo>
                        <a:pt x="2227" y="527"/>
                      </a:lnTo>
                      <a:lnTo>
                        <a:pt x="2223" y="548"/>
                      </a:lnTo>
                      <a:lnTo>
                        <a:pt x="2218" y="569"/>
                      </a:lnTo>
                      <a:lnTo>
                        <a:pt x="2213" y="590"/>
                      </a:lnTo>
                      <a:lnTo>
                        <a:pt x="2208" y="610"/>
                      </a:lnTo>
                      <a:lnTo>
                        <a:pt x="2202" y="630"/>
                      </a:lnTo>
                      <a:lnTo>
                        <a:pt x="2195" y="649"/>
                      </a:lnTo>
                      <a:lnTo>
                        <a:pt x="2186" y="668"/>
                      </a:lnTo>
                      <a:lnTo>
                        <a:pt x="2178" y="687"/>
                      </a:lnTo>
                      <a:lnTo>
                        <a:pt x="2169" y="705"/>
                      </a:lnTo>
                      <a:lnTo>
                        <a:pt x="2158" y="723"/>
                      </a:lnTo>
                      <a:lnTo>
                        <a:pt x="2147" y="739"/>
                      </a:lnTo>
                      <a:lnTo>
                        <a:pt x="2137" y="753"/>
                      </a:lnTo>
                      <a:lnTo>
                        <a:pt x="2126" y="765"/>
                      </a:lnTo>
                      <a:lnTo>
                        <a:pt x="2116" y="777"/>
                      </a:lnTo>
                      <a:lnTo>
                        <a:pt x="2105" y="788"/>
                      </a:lnTo>
                      <a:lnTo>
                        <a:pt x="2092" y="798"/>
                      </a:lnTo>
                      <a:lnTo>
                        <a:pt x="2080" y="808"/>
                      </a:lnTo>
                      <a:lnTo>
                        <a:pt x="2067" y="817"/>
                      </a:lnTo>
                      <a:lnTo>
                        <a:pt x="2053" y="825"/>
                      </a:lnTo>
                      <a:lnTo>
                        <a:pt x="2040" y="832"/>
                      </a:lnTo>
                      <a:lnTo>
                        <a:pt x="2025" y="840"/>
                      </a:lnTo>
                      <a:lnTo>
                        <a:pt x="2010" y="846"/>
                      </a:lnTo>
                      <a:lnTo>
                        <a:pt x="1994" y="851"/>
                      </a:lnTo>
                      <a:lnTo>
                        <a:pt x="1977" y="855"/>
                      </a:lnTo>
                      <a:lnTo>
                        <a:pt x="1961" y="859"/>
                      </a:lnTo>
                      <a:lnTo>
                        <a:pt x="1943" y="862"/>
                      </a:lnTo>
                      <a:lnTo>
                        <a:pt x="1926" y="866"/>
                      </a:lnTo>
                      <a:lnTo>
                        <a:pt x="1893" y="869"/>
                      </a:lnTo>
                      <a:lnTo>
                        <a:pt x="1862" y="872"/>
                      </a:lnTo>
                      <a:lnTo>
                        <a:pt x="1830" y="873"/>
                      </a:lnTo>
                      <a:lnTo>
                        <a:pt x="1800" y="874"/>
                      </a:lnTo>
                      <a:lnTo>
                        <a:pt x="1769" y="873"/>
                      </a:lnTo>
                      <a:lnTo>
                        <a:pt x="1740" y="872"/>
                      </a:lnTo>
                      <a:lnTo>
                        <a:pt x="1711" y="869"/>
                      </a:lnTo>
                      <a:lnTo>
                        <a:pt x="1682" y="866"/>
                      </a:lnTo>
                      <a:lnTo>
                        <a:pt x="1654" y="860"/>
                      </a:lnTo>
                      <a:lnTo>
                        <a:pt x="1626" y="854"/>
                      </a:lnTo>
                      <a:lnTo>
                        <a:pt x="1599" y="848"/>
                      </a:lnTo>
                      <a:lnTo>
                        <a:pt x="1573" y="840"/>
                      </a:lnTo>
                      <a:lnTo>
                        <a:pt x="1546" y="830"/>
                      </a:lnTo>
                      <a:lnTo>
                        <a:pt x="1520" y="820"/>
                      </a:lnTo>
                      <a:lnTo>
                        <a:pt x="1496" y="809"/>
                      </a:lnTo>
                      <a:lnTo>
                        <a:pt x="1471" y="796"/>
                      </a:lnTo>
                      <a:lnTo>
                        <a:pt x="1446" y="783"/>
                      </a:lnTo>
                      <a:lnTo>
                        <a:pt x="1422" y="768"/>
                      </a:lnTo>
                      <a:lnTo>
                        <a:pt x="1398" y="753"/>
                      </a:lnTo>
                      <a:lnTo>
                        <a:pt x="1375" y="736"/>
                      </a:lnTo>
                      <a:lnTo>
                        <a:pt x="1352" y="718"/>
                      </a:lnTo>
                      <a:lnTo>
                        <a:pt x="1329" y="698"/>
                      </a:lnTo>
                      <a:lnTo>
                        <a:pt x="1306" y="678"/>
                      </a:lnTo>
                      <a:lnTo>
                        <a:pt x="1285" y="657"/>
                      </a:lnTo>
                      <a:lnTo>
                        <a:pt x="1263" y="634"/>
                      </a:lnTo>
                      <a:lnTo>
                        <a:pt x="1241" y="609"/>
                      </a:lnTo>
                      <a:lnTo>
                        <a:pt x="1220" y="584"/>
                      </a:lnTo>
                      <a:lnTo>
                        <a:pt x="1199" y="557"/>
                      </a:lnTo>
                      <a:lnTo>
                        <a:pt x="1177" y="531"/>
                      </a:lnTo>
                      <a:lnTo>
                        <a:pt x="1156" y="502"/>
                      </a:lnTo>
                      <a:lnTo>
                        <a:pt x="1136" y="472"/>
                      </a:lnTo>
                      <a:lnTo>
                        <a:pt x="1116" y="440"/>
                      </a:lnTo>
                      <a:lnTo>
                        <a:pt x="1112" y="434"/>
                      </a:lnTo>
                      <a:lnTo>
                        <a:pt x="1107" y="429"/>
                      </a:lnTo>
                      <a:lnTo>
                        <a:pt x="1103" y="425"/>
                      </a:lnTo>
                      <a:lnTo>
                        <a:pt x="1097" y="421"/>
                      </a:lnTo>
                      <a:lnTo>
                        <a:pt x="1091" y="418"/>
                      </a:lnTo>
                      <a:lnTo>
                        <a:pt x="1086" y="415"/>
                      </a:lnTo>
                      <a:lnTo>
                        <a:pt x="1080" y="413"/>
                      </a:lnTo>
                      <a:lnTo>
                        <a:pt x="1074" y="411"/>
                      </a:lnTo>
                      <a:lnTo>
                        <a:pt x="1068" y="410"/>
                      </a:lnTo>
                      <a:lnTo>
                        <a:pt x="1061" y="410"/>
                      </a:lnTo>
                      <a:lnTo>
                        <a:pt x="1055" y="410"/>
                      </a:lnTo>
                      <a:lnTo>
                        <a:pt x="1048" y="410"/>
                      </a:lnTo>
                      <a:lnTo>
                        <a:pt x="1042" y="412"/>
                      </a:lnTo>
                      <a:lnTo>
                        <a:pt x="1035" y="414"/>
                      </a:lnTo>
                      <a:lnTo>
                        <a:pt x="1029" y="416"/>
                      </a:lnTo>
                      <a:lnTo>
                        <a:pt x="1024" y="420"/>
                      </a:lnTo>
                      <a:lnTo>
                        <a:pt x="1018" y="423"/>
                      </a:lnTo>
                      <a:lnTo>
                        <a:pt x="1013" y="428"/>
                      </a:lnTo>
                      <a:lnTo>
                        <a:pt x="1009" y="432"/>
                      </a:lnTo>
                      <a:lnTo>
                        <a:pt x="1004" y="438"/>
                      </a:lnTo>
                      <a:lnTo>
                        <a:pt x="1001" y="444"/>
                      </a:lnTo>
                      <a:lnTo>
                        <a:pt x="998" y="449"/>
                      </a:lnTo>
                      <a:lnTo>
                        <a:pt x="996" y="455"/>
                      </a:lnTo>
                      <a:lnTo>
                        <a:pt x="994" y="461"/>
                      </a:lnTo>
                      <a:lnTo>
                        <a:pt x="993" y="468"/>
                      </a:lnTo>
                      <a:lnTo>
                        <a:pt x="993" y="474"/>
                      </a:lnTo>
                      <a:lnTo>
                        <a:pt x="993" y="480"/>
                      </a:lnTo>
                      <a:lnTo>
                        <a:pt x="994" y="487"/>
                      </a:lnTo>
                      <a:lnTo>
                        <a:pt x="995" y="493"/>
                      </a:lnTo>
                      <a:lnTo>
                        <a:pt x="997" y="500"/>
                      </a:lnTo>
                      <a:lnTo>
                        <a:pt x="1000" y="506"/>
                      </a:lnTo>
                      <a:lnTo>
                        <a:pt x="1003" y="511"/>
                      </a:lnTo>
                      <a:lnTo>
                        <a:pt x="1026" y="547"/>
                      </a:lnTo>
                      <a:lnTo>
                        <a:pt x="1050" y="581"/>
                      </a:lnTo>
                      <a:lnTo>
                        <a:pt x="1074" y="613"/>
                      </a:lnTo>
                      <a:lnTo>
                        <a:pt x="1097" y="645"/>
                      </a:lnTo>
                      <a:lnTo>
                        <a:pt x="1122" y="675"/>
                      </a:lnTo>
                      <a:lnTo>
                        <a:pt x="1146" y="704"/>
                      </a:lnTo>
                      <a:lnTo>
                        <a:pt x="1172" y="731"/>
                      </a:lnTo>
                      <a:lnTo>
                        <a:pt x="1197" y="757"/>
                      </a:lnTo>
                      <a:lnTo>
                        <a:pt x="1223" y="782"/>
                      </a:lnTo>
                      <a:lnTo>
                        <a:pt x="1248" y="806"/>
                      </a:lnTo>
                      <a:lnTo>
                        <a:pt x="1275" y="827"/>
                      </a:lnTo>
                      <a:lnTo>
                        <a:pt x="1302" y="848"/>
                      </a:lnTo>
                      <a:lnTo>
                        <a:pt x="1329" y="868"/>
                      </a:lnTo>
                      <a:lnTo>
                        <a:pt x="1357" y="885"/>
                      </a:lnTo>
                      <a:lnTo>
                        <a:pt x="1385" y="902"/>
                      </a:lnTo>
                      <a:lnTo>
                        <a:pt x="1414" y="917"/>
                      </a:lnTo>
                      <a:lnTo>
                        <a:pt x="1443" y="932"/>
                      </a:lnTo>
                      <a:lnTo>
                        <a:pt x="1472" y="945"/>
                      </a:lnTo>
                      <a:lnTo>
                        <a:pt x="1502" y="957"/>
                      </a:lnTo>
                      <a:lnTo>
                        <a:pt x="1533" y="967"/>
                      </a:lnTo>
                      <a:lnTo>
                        <a:pt x="1564" y="976"/>
                      </a:lnTo>
                      <a:lnTo>
                        <a:pt x="1595" y="984"/>
                      </a:lnTo>
                      <a:lnTo>
                        <a:pt x="1627" y="992"/>
                      </a:lnTo>
                      <a:lnTo>
                        <a:pt x="1660" y="997"/>
                      </a:lnTo>
                      <a:lnTo>
                        <a:pt x="1693" y="1001"/>
                      </a:lnTo>
                      <a:lnTo>
                        <a:pt x="1726" y="1004"/>
                      </a:lnTo>
                      <a:lnTo>
                        <a:pt x="1761" y="1006"/>
                      </a:lnTo>
                      <a:lnTo>
                        <a:pt x="1795" y="1007"/>
                      </a:lnTo>
                      <a:lnTo>
                        <a:pt x="1832" y="1006"/>
                      </a:lnTo>
                      <a:lnTo>
                        <a:pt x="1868" y="1004"/>
                      </a:lnTo>
                      <a:lnTo>
                        <a:pt x="1904" y="1002"/>
                      </a:lnTo>
                      <a:lnTo>
                        <a:pt x="1942" y="998"/>
                      </a:lnTo>
                      <a:lnTo>
                        <a:pt x="1967" y="994"/>
                      </a:lnTo>
                      <a:lnTo>
                        <a:pt x="1991" y="990"/>
                      </a:lnTo>
                      <a:lnTo>
                        <a:pt x="2015" y="983"/>
                      </a:lnTo>
                      <a:lnTo>
                        <a:pt x="2037" y="977"/>
                      </a:lnTo>
                      <a:lnTo>
                        <a:pt x="2059" y="969"/>
                      </a:lnTo>
                      <a:lnTo>
                        <a:pt x="2081" y="961"/>
                      </a:lnTo>
                      <a:lnTo>
                        <a:pt x="2102" y="950"/>
                      </a:lnTo>
                      <a:lnTo>
                        <a:pt x="2122" y="940"/>
                      </a:lnTo>
                      <a:lnTo>
                        <a:pt x="2141" y="928"/>
                      </a:lnTo>
                      <a:lnTo>
                        <a:pt x="2159" y="915"/>
                      </a:lnTo>
                      <a:lnTo>
                        <a:pt x="2178" y="901"/>
                      </a:lnTo>
                      <a:lnTo>
                        <a:pt x="2195" y="886"/>
                      </a:lnTo>
                      <a:lnTo>
                        <a:pt x="2211" y="870"/>
                      </a:lnTo>
                      <a:lnTo>
                        <a:pt x="2227" y="853"/>
                      </a:lnTo>
                      <a:lnTo>
                        <a:pt x="2242" y="835"/>
                      </a:lnTo>
                      <a:lnTo>
                        <a:pt x="2256" y="816"/>
                      </a:lnTo>
                      <a:lnTo>
                        <a:pt x="2273" y="790"/>
                      </a:lnTo>
                      <a:lnTo>
                        <a:pt x="2289" y="762"/>
                      </a:lnTo>
                      <a:lnTo>
                        <a:pt x="2302" y="734"/>
                      </a:lnTo>
                      <a:lnTo>
                        <a:pt x="2315" y="705"/>
                      </a:lnTo>
                      <a:lnTo>
                        <a:pt x="2326" y="676"/>
                      </a:lnTo>
                      <a:lnTo>
                        <a:pt x="2335" y="646"/>
                      </a:lnTo>
                      <a:lnTo>
                        <a:pt x="2344" y="615"/>
                      </a:lnTo>
                      <a:lnTo>
                        <a:pt x="2351" y="584"/>
                      </a:lnTo>
                      <a:lnTo>
                        <a:pt x="2357" y="553"/>
                      </a:lnTo>
                      <a:lnTo>
                        <a:pt x="2362" y="522"/>
                      </a:lnTo>
                      <a:lnTo>
                        <a:pt x="2365" y="491"/>
                      </a:lnTo>
                      <a:lnTo>
                        <a:pt x="2368" y="460"/>
                      </a:lnTo>
                      <a:lnTo>
                        <a:pt x="2370" y="429"/>
                      </a:lnTo>
                      <a:lnTo>
                        <a:pt x="2372" y="399"/>
                      </a:lnTo>
                      <a:lnTo>
                        <a:pt x="2372" y="369"/>
                      </a:lnTo>
                      <a:lnTo>
                        <a:pt x="2372" y="339"/>
                      </a:lnTo>
                      <a:lnTo>
                        <a:pt x="2370" y="283"/>
                      </a:lnTo>
                      <a:lnTo>
                        <a:pt x="2367" y="231"/>
                      </a:lnTo>
                      <a:lnTo>
                        <a:pt x="2362" y="183"/>
                      </a:lnTo>
                      <a:lnTo>
                        <a:pt x="2357" y="142"/>
                      </a:lnTo>
                      <a:lnTo>
                        <a:pt x="2348" y="80"/>
                      </a:lnTo>
                      <a:lnTo>
                        <a:pt x="2341" y="52"/>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7" name="Freeform 2104">
                  <a:extLst>
                    <a:ext uri="{FF2B5EF4-FFF2-40B4-BE49-F238E27FC236}">
                      <a16:creationId xmlns:a16="http://schemas.microsoft.com/office/drawing/2014/main" id="{FBFD6CCF-ACD3-487A-B98F-52E865E87F33}"/>
                    </a:ext>
                  </a:extLst>
                </p:cNvPr>
                <p:cNvSpPr>
                  <a:spLocks/>
                </p:cNvSpPr>
                <p:nvPr/>
              </p:nvSpPr>
              <p:spPr bwMode="auto">
                <a:xfrm>
                  <a:off x="2145" y="2580"/>
                  <a:ext cx="138" cy="182"/>
                </a:xfrm>
                <a:custGeom>
                  <a:avLst/>
                  <a:gdLst>
                    <a:gd name="T0" fmla="*/ 0 w 2083"/>
                    <a:gd name="T1" fmla="*/ 0 h 2740"/>
                    <a:gd name="T2" fmla="*/ 0 w 2083"/>
                    <a:gd name="T3" fmla="*/ 0 h 2740"/>
                    <a:gd name="T4" fmla="*/ 0 w 2083"/>
                    <a:gd name="T5" fmla="*/ 0 h 2740"/>
                    <a:gd name="T6" fmla="*/ 0 w 2083"/>
                    <a:gd name="T7" fmla="*/ 0 h 2740"/>
                    <a:gd name="T8" fmla="*/ 0 w 2083"/>
                    <a:gd name="T9" fmla="*/ 0 h 2740"/>
                    <a:gd name="T10" fmla="*/ 0 w 2083"/>
                    <a:gd name="T11" fmla="*/ 0 h 2740"/>
                    <a:gd name="T12" fmla="*/ 0 w 2083"/>
                    <a:gd name="T13" fmla="*/ 0 h 2740"/>
                    <a:gd name="T14" fmla="*/ 0 w 2083"/>
                    <a:gd name="T15" fmla="*/ 0 h 2740"/>
                    <a:gd name="T16" fmla="*/ 0 w 2083"/>
                    <a:gd name="T17" fmla="*/ 0 h 2740"/>
                    <a:gd name="T18" fmla="*/ 0 w 2083"/>
                    <a:gd name="T19" fmla="*/ 0 h 2740"/>
                    <a:gd name="T20" fmla="*/ 0 w 2083"/>
                    <a:gd name="T21" fmla="*/ 0 h 2740"/>
                    <a:gd name="T22" fmla="*/ 0 w 2083"/>
                    <a:gd name="T23" fmla="*/ 0 h 2740"/>
                    <a:gd name="T24" fmla="*/ 0 w 2083"/>
                    <a:gd name="T25" fmla="*/ 0 h 2740"/>
                    <a:gd name="T26" fmla="*/ 0 w 2083"/>
                    <a:gd name="T27" fmla="*/ 0 h 2740"/>
                    <a:gd name="T28" fmla="*/ 0 w 2083"/>
                    <a:gd name="T29" fmla="*/ 0 h 2740"/>
                    <a:gd name="T30" fmla="*/ 0 w 2083"/>
                    <a:gd name="T31" fmla="*/ 0 h 2740"/>
                    <a:gd name="T32" fmla="*/ 0 w 2083"/>
                    <a:gd name="T33" fmla="*/ 0 h 2740"/>
                    <a:gd name="T34" fmla="*/ 0 w 2083"/>
                    <a:gd name="T35" fmla="*/ 0 h 2740"/>
                    <a:gd name="T36" fmla="*/ 0 w 2083"/>
                    <a:gd name="T37" fmla="*/ 0 h 2740"/>
                    <a:gd name="T38" fmla="*/ 0 w 2083"/>
                    <a:gd name="T39" fmla="*/ 0 h 2740"/>
                    <a:gd name="T40" fmla="*/ 0 w 2083"/>
                    <a:gd name="T41" fmla="*/ 0 h 2740"/>
                    <a:gd name="T42" fmla="*/ 0 w 2083"/>
                    <a:gd name="T43" fmla="*/ 0 h 2740"/>
                    <a:gd name="T44" fmla="*/ 0 w 2083"/>
                    <a:gd name="T45" fmla="*/ 0 h 2740"/>
                    <a:gd name="T46" fmla="*/ 0 w 2083"/>
                    <a:gd name="T47" fmla="*/ 0 h 2740"/>
                    <a:gd name="T48" fmla="*/ 0 w 2083"/>
                    <a:gd name="T49" fmla="*/ 0 h 2740"/>
                    <a:gd name="T50" fmla="*/ 0 w 2083"/>
                    <a:gd name="T51" fmla="*/ 0 h 2740"/>
                    <a:gd name="T52" fmla="*/ 0 w 2083"/>
                    <a:gd name="T53" fmla="*/ 0 h 2740"/>
                    <a:gd name="T54" fmla="*/ 0 w 2083"/>
                    <a:gd name="T55" fmla="*/ 0 h 2740"/>
                    <a:gd name="T56" fmla="*/ 0 w 2083"/>
                    <a:gd name="T57" fmla="*/ 0 h 2740"/>
                    <a:gd name="T58" fmla="*/ 0 w 2083"/>
                    <a:gd name="T59" fmla="*/ 0 h 2740"/>
                    <a:gd name="T60" fmla="*/ 0 w 2083"/>
                    <a:gd name="T61" fmla="*/ 0 h 2740"/>
                    <a:gd name="T62" fmla="*/ 0 w 2083"/>
                    <a:gd name="T63" fmla="*/ 0 h 2740"/>
                    <a:gd name="T64" fmla="*/ 0 w 2083"/>
                    <a:gd name="T65" fmla="*/ 0 h 2740"/>
                    <a:gd name="T66" fmla="*/ 0 w 2083"/>
                    <a:gd name="T67" fmla="*/ 0 h 2740"/>
                    <a:gd name="T68" fmla="*/ 0 w 2083"/>
                    <a:gd name="T69" fmla="*/ 0 h 2740"/>
                    <a:gd name="T70" fmla="*/ 0 w 2083"/>
                    <a:gd name="T71" fmla="*/ 0 h 2740"/>
                    <a:gd name="T72" fmla="*/ 0 w 2083"/>
                    <a:gd name="T73" fmla="*/ 0 h 2740"/>
                    <a:gd name="T74" fmla="*/ 0 w 2083"/>
                    <a:gd name="T75" fmla="*/ 0 h 2740"/>
                    <a:gd name="T76" fmla="*/ 0 w 2083"/>
                    <a:gd name="T77" fmla="*/ 0 h 2740"/>
                    <a:gd name="T78" fmla="*/ 0 w 2083"/>
                    <a:gd name="T79" fmla="*/ 0 h 2740"/>
                    <a:gd name="T80" fmla="*/ 0 w 2083"/>
                    <a:gd name="T81" fmla="*/ 0 h 2740"/>
                    <a:gd name="T82" fmla="*/ 0 w 2083"/>
                    <a:gd name="T83" fmla="*/ 0 h 2740"/>
                    <a:gd name="T84" fmla="*/ 0 w 2083"/>
                    <a:gd name="T85" fmla="*/ 0 h 2740"/>
                    <a:gd name="T86" fmla="*/ 0 w 2083"/>
                    <a:gd name="T87" fmla="*/ 0 h 2740"/>
                    <a:gd name="T88" fmla="*/ 0 w 2083"/>
                    <a:gd name="T89" fmla="*/ 0 h 2740"/>
                    <a:gd name="T90" fmla="*/ 0 w 2083"/>
                    <a:gd name="T91" fmla="*/ 0 h 2740"/>
                    <a:gd name="T92" fmla="*/ 0 w 2083"/>
                    <a:gd name="T93" fmla="*/ 0 h 2740"/>
                    <a:gd name="T94" fmla="*/ 0 w 2083"/>
                    <a:gd name="T95" fmla="*/ 0 h 2740"/>
                    <a:gd name="T96" fmla="*/ 0 w 2083"/>
                    <a:gd name="T97" fmla="*/ 0 h 2740"/>
                    <a:gd name="T98" fmla="*/ 0 w 2083"/>
                    <a:gd name="T99" fmla="*/ 0 h 2740"/>
                    <a:gd name="T100" fmla="*/ 0 w 2083"/>
                    <a:gd name="T101" fmla="*/ 0 h 2740"/>
                    <a:gd name="T102" fmla="*/ 0 w 2083"/>
                    <a:gd name="T103" fmla="*/ 0 h 2740"/>
                    <a:gd name="T104" fmla="*/ 0 w 2083"/>
                    <a:gd name="T105" fmla="*/ 0 h 2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3" h="2740">
                      <a:moveTo>
                        <a:pt x="106" y="2524"/>
                      </a:moveTo>
                      <a:lnTo>
                        <a:pt x="1136" y="2503"/>
                      </a:lnTo>
                      <a:lnTo>
                        <a:pt x="1146" y="2502"/>
                      </a:lnTo>
                      <a:lnTo>
                        <a:pt x="1154" y="2500"/>
                      </a:lnTo>
                      <a:lnTo>
                        <a:pt x="1162" y="2498"/>
                      </a:lnTo>
                      <a:lnTo>
                        <a:pt x="1169" y="2495"/>
                      </a:lnTo>
                      <a:lnTo>
                        <a:pt x="1174" y="2493"/>
                      </a:lnTo>
                      <a:lnTo>
                        <a:pt x="1179" y="2489"/>
                      </a:lnTo>
                      <a:lnTo>
                        <a:pt x="1183" y="2486"/>
                      </a:lnTo>
                      <a:lnTo>
                        <a:pt x="1186" y="2483"/>
                      </a:lnTo>
                      <a:lnTo>
                        <a:pt x="1192" y="2477"/>
                      </a:lnTo>
                      <a:lnTo>
                        <a:pt x="1198" y="2469"/>
                      </a:lnTo>
                      <a:lnTo>
                        <a:pt x="1202" y="2461"/>
                      </a:lnTo>
                      <a:lnTo>
                        <a:pt x="1207" y="2452"/>
                      </a:lnTo>
                      <a:lnTo>
                        <a:pt x="1215" y="2431"/>
                      </a:lnTo>
                      <a:lnTo>
                        <a:pt x="1221" y="2408"/>
                      </a:lnTo>
                      <a:lnTo>
                        <a:pt x="1227" y="2383"/>
                      </a:lnTo>
                      <a:lnTo>
                        <a:pt x="1231" y="2355"/>
                      </a:lnTo>
                      <a:lnTo>
                        <a:pt x="1233" y="2326"/>
                      </a:lnTo>
                      <a:lnTo>
                        <a:pt x="1233" y="2294"/>
                      </a:lnTo>
                      <a:lnTo>
                        <a:pt x="1233" y="2221"/>
                      </a:lnTo>
                      <a:lnTo>
                        <a:pt x="1234" y="2104"/>
                      </a:lnTo>
                      <a:lnTo>
                        <a:pt x="1236" y="1960"/>
                      </a:lnTo>
                      <a:lnTo>
                        <a:pt x="1239" y="1804"/>
                      </a:lnTo>
                      <a:lnTo>
                        <a:pt x="1242" y="1652"/>
                      </a:lnTo>
                      <a:lnTo>
                        <a:pt x="1245" y="1520"/>
                      </a:lnTo>
                      <a:lnTo>
                        <a:pt x="1247" y="1424"/>
                      </a:lnTo>
                      <a:lnTo>
                        <a:pt x="1248" y="1381"/>
                      </a:lnTo>
                      <a:lnTo>
                        <a:pt x="1249" y="1370"/>
                      </a:lnTo>
                      <a:lnTo>
                        <a:pt x="1250" y="1360"/>
                      </a:lnTo>
                      <a:lnTo>
                        <a:pt x="1253" y="1350"/>
                      </a:lnTo>
                      <a:lnTo>
                        <a:pt x="1258" y="1340"/>
                      </a:lnTo>
                      <a:lnTo>
                        <a:pt x="1262" y="1331"/>
                      </a:lnTo>
                      <a:lnTo>
                        <a:pt x="1267" y="1323"/>
                      </a:lnTo>
                      <a:lnTo>
                        <a:pt x="1273" y="1315"/>
                      </a:lnTo>
                      <a:lnTo>
                        <a:pt x="1280" y="1307"/>
                      </a:lnTo>
                      <a:lnTo>
                        <a:pt x="1288" y="1300"/>
                      </a:lnTo>
                      <a:lnTo>
                        <a:pt x="1296" y="1294"/>
                      </a:lnTo>
                      <a:lnTo>
                        <a:pt x="1304" y="1289"/>
                      </a:lnTo>
                      <a:lnTo>
                        <a:pt x="1313" y="1285"/>
                      </a:lnTo>
                      <a:lnTo>
                        <a:pt x="1323" y="1280"/>
                      </a:lnTo>
                      <a:lnTo>
                        <a:pt x="1333" y="1278"/>
                      </a:lnTo>
                      <a:lnTo>
                        <a:pt x="1343" y="1276"/>
                      </a:lnTo>
                      <a:lnTo>
                        <a:pt x="1354" y="1275"/>
                      </a:lnTo>
                      <a:lnTo>
                        <a:pt x="1401" y="1274"/>
                      </a:lnTo>
                      <a:lnTo>
                        <a:pt x="1461" y="1272"/>
                      </a:lnTo>
                      <a:lnTo>
                        <a:pt x="1531" y="1270"/>
                      </a:lnTo>
                      <a:lnTo>
                        <a:pt x="1603" y="1267"/>
                      </a:lnTo>
                      <a:lnTo>
                        <a:pt x="1675" y="1264"/>
                      </a:lnTo>
                      <a:lnTo>
                        <a:pt x="1743" y="1259"/>
                      </a:lnTo>
                      <a:lnTo>
                        <a:pt x="1800" y="1255"/>
                      </a:lnTo>
                      <a:lnTo>
                        <a:pt x="1845" y="1248"/>
                      </a:lnTo>
                      <a:lnTo>
                        <a:pt x="1847" y="1248"/>
                      </a:lnTo>
                      <a:lnTo>
                        <a:pt x="1850" y="1247"/>
                      </a:lnTo>
                      <a:lnTo>
                        <a:pt x="1853" y="1247"/>
                      </a:lnTo>
                      <a:lnTo>
                        <a:pt x="1855" y="1246"/>
                      </a:lnTo>
                      <a:lnTo>
                        <a:pt x="1858" y="1245"/>
                      </a:lnTo>
                      <a:lnTo>
                        <a:pt x="1860" y="1243"/>
                      </a:lnTo>
                      <a:lnTo>
                        <a:pt x="1861" y="1242"/>
                      </a:lnTo>
                      <a:lnTo>
                        <a:pt x="1863" y="1240"/>
                      </a:lnTo>
                      <a:lnTo>
                        <a:pt x="1865" y="1236"/>
                      </a:lnTo>
                      <a:lnTo>
                        <a:pt x="1866" y="1229"/>
                      </a:lnTo>
                      <a:lnTo>
                        <a:pt x="1866" y="1220"/>
                      </a:lnTo>
                      <a:lnTo>
                        <a:pt x="1866" y="1211"/>
                      </a:lnTo>
                      <a:lnTo>
                        <a:pt x="1863" y="1200"/>
                      </a:lnTo>
                      <a:lnTo>
                        <a:pt x="1860" y="1187"/>
                      </a:lnTo>
                      <a:lnTo>
                        <a:pt x="1855" y="1174"/>
                      </a:lnTo>
                      <a:lnTo>
                        <a:pt x="1848" y="1159"/>
                      </a:lnTo>
                      <a:lnTo>
                        <a:pt x="1304" y="160"/>
                      </a:lnTo>
                      <a:lnTo>
                        <a:pt x="1299" y="150"/>
                      </a:lnTo>
                      <a:lnTo>
                        <a:pt x="1296" y="140"/>
                      </a:lnTo>
                      <a:lnTo>
                        <a:pt x="1293" y="130"/>
                      </a:lnTo>
                      <a:lnTo>
                        <a:pt x="1292" y="119"/>
                      </a:lnTo>
                      <a:lnTo>
                        <a:pt x="1291" y="109"/>
                      </a:lnTo>
                      <a:lnTo>
                        <a:pt x="1292" y="99"/>
                      </a:lnTo>
                      <a:lnTo>
                        <a:pt x="1293" y="88"/>
                      </a:lnTo>
                      <a:lnTo>
                        <a:pt x="1295" y="78"/>
                      </a:lnTo>
                      <a:lnTo>
                        <a:pt x="1299" y="68"/>
                      </a:lnTo>
                      <a:lnTo>
                        <a:pt x="1303" y="58"/>
                      </a:lnTo>
                      <a:lnTo>
                        <a:pt x="1308" y="50"/>
                      </a:lnTo>
                      <a:lnTo>
                        <a:pt x="1314" y="41"/>
                      </a:lnTo>
                      <a:lnTo>
                        <a:pt x="1322" y="34"/>
                      </a:lnTo>
                      <a:lnTo>
                        <a:pt x="1329" y="25"/>
                      </a:lnTo>
                      <a:lnTo>
                        <a:pt x="1337" y="19"/>
                      </a:lnTo>
                      <a:lnTo>
                        <a:pt x="1347" y="13"/>
                      </a:lnTo>
                      <a:lnTo>
                        <a:pt x="1357" y="9"/>
                      </a:lnTo>
                      <a:lnTo>
                        <a:pt x="1367" y="5"/>
                      </a:lnTo>
                      <a:lnTo>
                        <a:pt x="1377" y="3"/>
                      </a:lnTo>
                      <a:lnTo>
                        <a:pt x="1388" y="0"/>
                      </a:lnTo>
                      <a:lnTo>
                        <a:pt x="1398" y="0"/>
                      </a:lnTo>
                      <a:lnTo>
                        <a:pt x="1409" y="0"/>
                      </a:lnTo>
                      <a:lnTo>
                        <a:pt x="1419" y="3"/>
                      </a:lnTo>
                      <a:lnTo>
                        <a:pt x="1429" y="5"/>
                      </a:lnTo>
                      <a:lnTo>
                        <a:pt x="1440" y="8"/>
                      </a:lnTo>
                      <a:lnTo>
                        <a:pt x="1449" y="12"/>
                      </a:lnTo>
                      <a:lnTo>
                        <a:pt x="1458" y="17"/>
                      </a:lnTo>
                      <a:lnTo>
                        <a:pt x="1466" y="23"/>
                      </a:lnTo>
                      <a:lnTo>
                        <a:pt x="1475" y="30"/>
                      </a:lnTo>
                      <a:lnTo>
                        <a:pt x="1482" y="39"/>
                      </a:lnTo>
                      <a:lnTo>
                        <a:pt x="1488" y="47"/>
                      </a:lnTo>
                      <a:lnTo>
                        <a:pt x="1494" y="56"/>
                      </a:lnTo>
                      <a:lnTo>
                        <a:pt x="2040" y="1059"/>
                      </a:lnTo>
                      <a:lnTo>
                        <a:pt x="2049" y="1077"/>
                      </a:lnTo>
                      <a:lnTo>
                        <a:pt x="2057" y="1094"/>
                      </a:lnTo>
                      <a:lnTo>
                        <a:pt x="2063" y="1113"/>
                      </a:lnTo>
                      <a:lnTo>
                        <a:pt x="2069" y="1132"/>
                      </a:lnTo>
                      <a:lnTo>
                        <a:pt x="2073" y="1149"/>
                      </a:lnTo>
                      <a:lnTo>
                        <a:pt x="2078" y="1168"/>
                      </a:lnTo>
                      <a:lnTo>
                        <a:pt x="2081" y="1186"/>
                      </a:lnTo>
                      <a:lnTo>
                        <a:pt x="2082" y="1204"/>
                      </a:lnTo>
                      <a:lnTo>
                        <a:pt x="2083" y="1222"/>
                      </a:lnTo>
                      <a:lnTo>
                        <a:pt x="2082" y="1239"/>
                      </a:lnTo>
                      <a:lnTo>
                        <a:pt x="2081" y="1257"/>
                      </a:lnTo>
                      <a:lnTo>
                        <a:pt x="2078" y="1273"/>
                      </a:lnTo>
                      <a:lnTo>
                        <a:pt x="2074" y="1290"/>
                      </a:lnTo>
                      <a:lnTo>
                        <a:pt x="2069" y="1306"/>
                      </a:lnTo>
                      <a:lnTo>
                        <a:pt x="2063" y="1322"/>
                      </a:lnTo>
                      <a:lnTo>
                        <a:pt x="2057" y="1337"/>
                      </a:lnTo>
                      <a:lnTo>
                        <a:pt x="2050" y="1350"/>
                      </a:lnTo>
                      <a:lnTo>
                        <a:pt x="2042" y="1361"/>
                      </a:lnTo>
                      <a:lnTo>
                        <a:pt x="2035" y="1372"/>
                      </a:lnTo>
                      <a:lnTo>
                        <a:pt x="2026" y="1383"/>
                      </a:lnTo>
                      <a:lnTo>
                        <a:pt x="2017" y="1393"/>
                      </a:lnTo>
                      <a:lnTo>
                        <a:pt x="2007" y="1402"/>
                      </a:lnTo>
                      <a:lnTo>
                        <a:pt x="1997" y="1412"/>
                      </a:lnTo>
                      <a:lnTo>
                        <a:pt x="1986" y="1420"/>
                      </a:lnTo>
                      <a:lnTo>
                        <a:pt x="1974" y="1427"/>
                      </a:lnTo>
                      <a:lnTo>
                        <a:pt x="1962" y="1435"/>
                      </a:lnTo>
                      <a:lnTo>
                        <a:pt x="1949" y="1441"/>
                      </a:lnTo>
                      <a:lnTo>
                        <a:pt x="1937" y="1447"/>
                      </a:lnTo>
                      <a:lnTo>
                        <a:pt x="1923" y="1451"/>
                      </a:lnTo>
                      <a:lnTo>
                        <a:pt x="1909" y="1456"/>
                      </a:lnTo>
                      <a:lnTo>
                        <a:pt x="1895" y="1459"/>
                      </a:lnTo>
                      <a:lnTo>
                        <a:pt x="1880" y="1462"/>
                      </a:lnTo>
                      <a:lnTo>
                        <a:pt x="1842" y="1468"/>
                      </a:lnTo>
                      <a:lnTo>
                        <a:pt x="1794" y="1472"/>
                      </a:lnTo>
                      <a:lnTo>
                        <a:pt x="1741" y="1476"/>
                      </a:lnTo>
                      <a:lnTo>
                        <a:pt x="1685" y="1480"/>
                      </a:lnTo>
                      <a:lnTo>
                        <a:pt x="1626" y="1483"/>
                      </a:lnTo>
                      <a:lnTo>
                        <a:pt x="1568" y="1485"/>
                      </a:lnTo>
                      <a:lnTo>
                        <a:pt x="1513" y="1487"/>
                      </a:lnTo>
                      <a:lnTo>
                        <a:pt x="1462" y="1489"/>
                      </a:lnTo>
                      <a:lnTo>
                        <a:pt x="1460" y="1582"/>
                      </a:lnTo>
                      <a:lnTo>
                        <a:pt x="1458" y="1693"/>
                      </a:lnTo>
                      <a:lnTo>
                        <a:pt x="1455" y="1813"/>
                      </a:lnTo>
                      <a:lnTo>
                        <a:pt x="1453" y="1936"/>
                      </a:lnTo>
                      <a:lnTo>
                        <a:pt x="1451" y="2053"/>
                      </a:lnTo>
                      <a:lnTo>
                        <a:pt x="1450" y="2156"/>
                      </a:lnTo>
                      <a:lnTo>
                        <a:pt x="1449" y="2238"/>
                      </a:lnTo>
                      <a:lnTo>
                        <a:pt x="1449" y="2290"/>
                      </a:lnTo>
                      <a:lnTo>
                        <a:pt x="1449" y="2325"/>
                      </a:lnTo>
                      <a:lnTo>
                        <a:pt x="1447" y="2365"/>
                      </a:lnTo>
                      <a:lnTo>
                        <a:pt x="1445" y="2387"/>
                      </a:lnTo>
                      <a:lnTo>
                        <a:pt x="1442" y="2408"/>
                      </a:lnTo>
                      <a:lnTo>
                        <a:pt x="1437" y="2431"/>
                      </a:lnTo>
                      <a:lnTo>
                        <a:pt x="1432" y="2455"/>
                      </a:lnTo>
                      <a:lnTo>
                        <a:pt x="1426" y="2479"/>
                      </a:lnTo>
                      <a:lnTo>
                        <a:pt x="1419" y="2503"/>
                      </a:lnTo>
                      <a:lnTo>
                        <a:pt x="1411" y="2525"/>
                      </a:lnTo>
                      <a:lnTo>
                        <a:pt x="1400" y="2548"/>
                      </a:lnTo>
                      <a:lnTo>
                        <a:pt x="1389" y="2571"/>
                      </a:lnTo>
                      <a:lnTo>
                        <a:pt x="1375" y="2593"/>
                      </a:lnTo>
                      <a:lnTo>
                        <a:pt x="1360" y="2613"/>
                      </a:lnTo>
                      <a:lnTo>
                        <a:pt x="1343" y="2632"/>
                      </a:lnTo>
                      <a:lnTo>
                        <a:pt x="1333" y="2642"/>
                      </a:lnTo>
                      <a:lnTo>
                        <a:pt x="1323" y="2651"/>
                      </a:lnTo>
                      <a:lnTo>
                        <a:pt x="1311" y="2661"/>
                      </a:lnTo>
                      <a:lnTo>
                        <a:pt x="1300" y="2669"/>
                      </a:lnTo>
                      <a:lnTo>
                        <a:pt x="1289" y="2676"/>
                      </a:lnTo>
                      <a:lnTo>
                        <a:pt x="1277" y="2683"/>
                      </a:lnTo>
                      <a:lnTo>
                        <a:pt x="1265" y="2690"/>
                      </a:lnTo>
                      <a:lnTo>
                        <a:pt x="1252" y="2695"/>
                      </a:lnTo>
                      <a:lnTo>
                        <a:pt x="1239" y="2700"/>
                      </a:lnTo>
                      <a:lnTo>
                        <a:pt x="1225" y="2705"/>
                      </a:lnTo>
                      <a:lnTo>
                        <a:pt x="1212" y="2709"/>
                      </a:lnTo>
                      <a:lnTo>
                        <a:pt x="1199" y="2712"/>
                      </a:lnTo>
                      <a:lnTo>
                        <a:pt x="1184" y="2715"/>
                      </a:lnTo>
                      <a:lnTo>
                        <a:pt x="1170" y="2717"/>
                      </a:lnTo>
                      <a:lnTo>
                        <a:pt x="1155" y="2718"/>
                      </a:lnTo>
                      <a:lnTo>
                        <a:pt x="1141" y="2719"/>
                      </a:lnTo>
                      <a:lnTo>
                        <a:pt x="111" y="2740"/>
                      </a:lnTo>
                      <a:lnTo>
                        <a:pt x="99" y="2740"/>
                      </a:lnTo>
                      <a:lnTo>
                        <a:pt x="89" y="2738"/>
                      </a:lnTo>
                      <a:lnTo>
                        <a:pt x="78" y="2736"/>
                      </a:lnTo>
                      <a:lnTo>
                        <a:pt x="68" y="2733"/>
                      </a:lnTo>
                      <a:lnTo>
                        <a:pt x="59" y="2729"/>
                      </a:lnTo>
                      <a:lnTo>
                        <a:pt x="50" y="2723"/>
                      </a:lnTo>
                      <a:lnTo>
                        <a:pt x="41" y="2718"/>
                      </a:lnTo>
                      <a:lnTo>
                        <a:pt x="33" y="2710"/>
                      </a:lnTo>
                      <a:lnTo>
                        <a:pt x="26" y="2703"/>
                      </a:lnTo>
                      <a:lnTo>
                        <a:pt x="20" y="2695"/>
                      </a:lnTo>
                      <a:lnTo>
                        <a:pt x="15" y="2686"/>
                      </a:lnTo>
                      <a:lnTo>
                        <a:pt x="9" y="2676"/>
                      </a:lnTo>
                      <a:lnTo>
                        <a:pt x="5" y="2667"/>
                      </a:lnTo>
                      <a:lnTo>
                        <a:pt x="2" y="2657"/>
                      </a:lnTo>
                      <a:lnTo>
                        <a:pt x="1" y="2645"/>
                      </a:lnTo>
                      <a:lnTo>
                        <a:pt x="0" y="2635"/>
                      </a:lnTo>
                      <a:lnTo>
                        <a:pt x="0" y="2624"/>
                      </a:lnTo>
                      <a:lnTo>
                        <a:pt x="2" y="2613"/>
                      </a:lnTo>
                      <a:lnTo>
                        <a:pt x="4" y="2603"/>
                      </a:lnTo>
                      <a:lnTo>
                        <a:pt x="7" y="2593"/>
                      </a:lnTo>
                      <a:lnTo>
                        <a:pt x="11" y="2583"/>
                      </a:lnTo>
                      <a:lnTo>
                        <a:pt x="18" y="2574"/>
                      </a:lnTo>
                      <a:lnTo>
                        <a:pt x="23" y="2566"/>
                      </a:lnTo>
                      <a:lnTo>
                        <a:pt x="30" y="2557"/>
                      </a:lnTo>
                      <a:lnTo>
                        <a:pt x="37" y="2550"/>
                      </a:lnTo>
                      <a:lnTo>
                        <a:pt x="46" y="2544"/>
                      </a:lnTo>
                      <a:lnTo>
                        <a:pt x="55" y="2539"/>
                      </a:lnTo>
                      <a:lnTo>
                        <a:pt x="64" y="2534"/>
                      </a:lnTo>
                      <a:lnTo>
                        <a:pt x="74" y="2529"/>
                      </a:lnTo>
                      <a:lnTo>
                        <a:pt x="84" y="2526"/>
                      </a:lnTo>
                      <a:lnTo>
                        <a:pt x="95" y="2525"/>
                      </a:lnTo>
                      <a:lnTo>
                        <a:pt x="106" y="2524"/>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8" name="Freeform 2105">
                  <a:extLst>
                    <a:ext uri="{FF2B5EF4-FFF2-40B4-BE49-F238E27FC236}">
                      <a16:creationId xmlns:a16="http://schemas.microsoft.com/office/drawing/2014/main" id="{D9F91C23-E667-432D-9177-A9485F5C1D1B}"/>
                    </a:ext>
                  </a:extLst>
                </p:cNvPr>
                <p:cNvSpPr>
                  <a:spLocks/>
                </p:cNvSpPr>
                <p:nvPr/>
              </p:nvSpPr>
              <p:spPr bwMode="auto">
                <a:xfrm>
                  <a:off x="2137" y="2536"/>
                  <a:ext cx="73" cy="33"/>
                </a:xfrm>
                <a:custGeom>
                  <a:avLst/>
                  <a:gdLst>
                    <a:gd name="T0" fmla="*/ 0 w 1088"/>
                    <a:gd name="T1" fmla="*/ 0 h 496"/>
                    <a:gd name="T2" fmla="*/ 0 w 1088"/>
                    <a:gd name="T3" fmla="*/ 0 h 496"/>
                    <a:gd name="T4" fmla="*/ 0 w 1088"/>
                    <a:gd name="T5" fmla="*/ 0 h 496"/>
                    <a:gd name="T6" fmla="*/ 0 w 1088"/>
                    <a:gd name="T7" fmla="*/ 0 h 496"/>
                    <a:gd name="T8" fmla="*/ 0 w 1088"/>
                    <a:gd name="T9" fmla="*/ 0 h 496"/>
                    <a:gd name="T10" fmla="*/ 0 w 1088"/>
                    <a:gd name="T11" fmla="*/ 0 h 496"/>
                    <a:gd name="T12" fmla="*/ 0 w 1088"/>
                    <a:gd name="T13" fmla="*/ 0 h 496"/>
                    <a:gd name="T14" fmla="*/ 0 w 1088"/>
                    <a:gd name="T15" fmla="*/ 0 h 496"/>
                    <a:gd name="T16" fmla="*/ 0 w 1088"/>
                    <a:gd name="T17" fmla="*/ 0 h 496"/>
                    <a:gd name="T18" fmla="*/ 0 w 1088"/>
                    <a:gd name="T19" fmla="*/ 0 h 496"/>
                    <a:gd name="T20" fmla="*/ 0 w 1088"/>
                    <a:gd name="T21" fmla="*/ 0 h 496"/>
                    <a:gd name="T22" fmla="*/ 0 w 1088"/>
                    <a:gd name="T23" fmla="*/ 0 h 496"/>
                    <a:gd name="T24" fmla="*/ 0 w 1088"/>
                    <a:gd name="T25" fmla="*/ 0 h 496"/>
                    <a:gd name="T26" fmla="*/ 0 w 1088"/>
                    <a:gd name="T27" fmla="*/ 0 h 496"/>
                    <a:gd name="T28" fmla="*/ 0 w 1088"/>
                    <a:gd name="T29" fmla="*/ 0 h 496"/>
                    <a:gd name="T30" fmla="*/ 0 w 1088"/>
                    <a:gd name="T31" fmla="*/ 0 h 496"/>
                    <a:gd name="T32" fmla="*/ 0 w 1088"/>
                    <a:gd name="T33" fmla="*/ 0 h 496"/>
                    <a:gd name="T34" fmla="*/ 0 w 1088"/>
                    <a:gd name="T35" fmla="*/ 0 h 496"/>
                    <a:gd name="T36" fmla="*/ 0 w 1088"/>
                    <a:gd name="T37" fmla="*/ 0 h 496"/>
                    <a:gd name="T38" fmla="*/ 0 w 1088"/>
                    <a:gd name="T39" fmla="*/ 0 h 496"/>
                    <a:gd name="T40" fmla="*/ 0 w 1088"/>
                    <a:gd name="T41" fmla="*/ 0 h 496"/>
                    <a:gd name="T42" fmla="*/ 0 w 1088"/>
                    <a:gd name="T43" fmla="*/ 0 h 496"/>
                    <a:gd name="T44" fmla="*/ 0 w 1088"/>
                    <a:gd name="T45" fmla="*/ 0 h 496"/>
                    <a:gd name="T46" fmla="*/ 0 w 1088"/>
                    <a:gd name="T47" fmla="*/ 0 h 496"/>
                    <a:gd name="T48" fmla="*/ 0 w 1088"/>
                    <a:gd name="T49" fmla="*/ 0 h 496"/>
                    <a:gd name="T50" fmla="*/ 0 w 1088"/>
                    <a:gd name="T51" fmla="*/ 0 h 496"/>
                    <a:gd name="T52" fmla="*/ 0 w 1088"/>
                    <a:gd name="T53" fmla="*/ 0 h 496"/>
                    <a:gd name="T54" fmla="*/ 0 w 1088"/>
                    <a:gd name="T55" fmla="*/ 0 h 496"/>
                    <a:gd name="T56" fmla="*/ 0 w 1088"/>
                    <a:gd name="T57" fmla="*/ 0 h 496"/>
                    <a:gd name="T58" fmla="*/ 0 w 1088"/>
                    <a:gd name="T59" fmla="*/ 0 h 496"/>
                    <a:gd name="T60" fmla="*/ 0 w 1088"/>
                    <a:gd name="T61" fmla="*/ 0 h 496"/>
                    <a:gd name="T62" fmla="*/ 0 w 1088"/>
                    <a:gd name="T63" fmla="*/ 0 h 496"/>
                    <a:gd name="T64" fmla="*/ 0 w 1088"/>
                    <a:gd name="T65" fmla="*/ 0 h 496"/>
                    <a:gd name="T66" fmla="*/ 0 w 1088"/>
                    <a:gd name="T67" fmla="*/ 0 h 496"/>
                    <a:gd name="T68" fmla="*/ 0 w 1088"/>
                    <a:gd name="T69" fmla="*/ 0 h 496"/>
                    <a:gd name="T70" fmla="*/ 0 w 1088"/>
                    <a:gd name="T71" fmla="*/ 0 h 496"/>
                    <a:gd name="T72" fmla="*/ 0 w 1088"/>
                    <a:gd name="T73" fmla="*/ 0 h 496"/>
                    <a:gd name="T74" fmla="*/ 0 w 1088"/>
                    <a:gd name="T75" fmla="*/ 0 h 496"/>
                    <a:gd name="T76" fmla="*/ 0 w 1088"/>
                    <a:gd name="T77" fmla="*/ 0 h 496"/>
                    <a:gd name="T78" fmla="*/ 0 w 1088"/>
                    <a:gd name="T79" fmla="*/ 0 h 496"/>
                    <a:gd name="T80" fmla="*/ 0 w 1088"/>
                    <a:gd name="T81" fmla="*/ 0 h 496"/>
                    <a:gd name="T82" fmla="*/ 0 w 1088"/>
                    <a:gd name="T83" fmla="*/ 0 h 496"/>
                    <a:gd name="T84" fmla="*/ 0 w 1088"/>
                    <a:gd name="T85" fmla="*/ 0 h 496"/>
                    <a:gd name="T86" fmla="*/ 0 w 1088"/>
                    <a:gd name="T87" fmla="*/ 0 h 496"/>
                    <a:gd name="T88" fmla="*/ 0 w 1088"/>
                    <a:gd name="T89" fmla="*/ 0 h 496"/>
                    <a:gd name="T90" fmla="*/ 0 w 1088"/>
                    <a:gd name="T91" fmla="*/ 0 h 496"/>
                    <a:gd name="T92" fmla="*/ 0 w 1088"/>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8" h="496">
                      <a:moveTo>
                        <a:pt x="909" y="398"/>
                      </a:moveTo>
                      <a:lnTo>
                        <a:pt x="880" y="372"/>
                      </a:lnTo>
                      <a:lnTo>
                        <a:pt x="853" y="349"/>
                      </a:lnTo>
                      <a:lnTo>
                        <a:pt x="827" y="329"/>
                      </a:lnTo>
                      <a:lnTo>
                        <a:pt x="802" y="310"/>
                      </a:lnTo>
                      <a:lnTo>
                        <a:pt x="779" y="294"/>
                      </a:lnTo>
                      <a:lnTo>
                        <a:pt x="758" y="278"/>
                      </a:lnTo>
                      <a:lnTo>
                        <a:pt x="737" y="266"/>
                      </a:lnTo>
                      <a:lnTo>
                        <a:pt x="716" y="254"/>
                      </a:lnTo>
                      <a:lnTo>
                        <a:pt x="697" y="245"/>
                      </a:lnTo>
                      <a:lnTo>
                        <a:pt x="677" y="237"/>
                      </a:lnTo>
                      <a:lnTo>
                        <a:pt x="658" y="229"/>
                      </a:lnTo>
                      <a:lnTo>
                        <a:pt x="640" y="224"/>
                      </a:lnTo>
                      <a:lnTo>
                        <a:pt x="620" y="221"/>
                      </a:lnTo>
                      <a:lnTo>
                        <a:pt x="601" y="218"/>
                      </a:lnTo>
                      <a:lnTo>
                        <a:pt x="582" y="217"/>
                      </a:lnTo>
                      <a:lnTo>
                        <a:pt x="561" y="216"/>
                      </a:lnTo>
                      <a:lnTo>
                        <a:pt x="538" y="217"/>
                      </a:lnTo>
                      <a:lnTo>
                        <a:pt x="516" y="221"/>
                      </a:lnTo>
                      <a:lnTo>
                        <a:pt x="491" y="226"/>
                      </a:lnTo>
                      <a:lnTo>
                        <a:pt x="467" y="235"/>
                      </a:lnTo>
                      <a:lnTo>
                        <a:pt x="442" y="244"/>
                      </a:lnTo>
                      <a:lnTo>
                        <a:pt x="417" y="255"/>
                      </a:lnTo>
                      <a:lnTo>
                        <a:pt x="393" y="269"/>
                      </a:lnTo>
                      <a:lnTo>
                        <a:pt x="368" y="283"/>
                      </a:lnTo>
                      <a:lnTo>
                        <a:pt x="343" y="300"/>
                      </a:lnTo>
                      <a:lnTo>
                        <a:pt x="319" y="317"/>
                      </a:lnTo>
                      <a:lnTo>
                        <a:pt x="296" y="337"/>
                      </a:lnTo>
                      <a:lnTo>
                        <a:pt x="274" y="357"/>
                      </a:lnTo>
                      <a:lnTo>
                        <a:pt x="253" y="378"/>
                      </a:lnTo>
                      <a:lnTo>
                        <a:pt x="233" y="401"/>
                      </a:lnTo>
                      <a:lnTo>
                        <a:pt x="215" y="424"/>
                      </a:lnTo>
                      <a:lnTo>
                        <a:pt x="197" y="448"/>
                      </a:lnTo>
                      <a:lnTo>
                        <a:pt x="191" y="457"/>
                      </a:lnTo>
                      <a:lnTo>
                        <a:pt x="184" y="465"/>
                      </a:lnTo>
                      <a:lnTo>
                        <a:pt x="175" y="472"/>
                      </a:lnTo>
                      <a:lnTo>
                        <a:pt x="167" y="479"/>
                      </a:lnTo>
                      <a:lnTo>
                        <a:pt x="158" y="484"/>
                      </a:lnTo>
                      <a:lnTo>
                        <a:pt x="148" y="488"/>
                      </a:lnTo>
                      <a:lnTo>
                        <a:pt x="139" y="492"/>
                      </a:lnTo>
                      <a:lnTo>
                        <a:pt x="129" y="494"/>
                      </a:lnTo>
                      <a:lnTo>
                        <a:pt x="118" y="496"/>
                      </a:lnTo>
                      <a:lnTo>
                        <a:pt x="108" y="496"/>
                      </a:lnTo>
                      <a:lnTo>
                        <a:pt x="98" y="496"/>
                      </a:lnTo>
                      <a:lnTo>
                        <a:pt x="87" y="494"/>
                      </a:lnTo>
                      <a:lnTo>
                        <a:pt x="77" y="492"/>
                      </a:lnTo>
                      <a:lnTo>
                        <a:pt x="67" y="489"/>
                      </a:lnTo>
                      <a:lnTo>
                        <a:pt x="57" y="484"/>
                      </a:lnTo>
                      <a:lnTo>
                        <a:pt x="47" y="479"/>
                      </a:lnTo>
                      <a:lnTo>
                        <a:pt x="39" y="471"/>
                      </a:lnTo>
                      <a:lnTo>
                        <a:pt x="31" y="464"/>
                      </a:lnTo>
                      <a:lnTo>
                        <a:pt x="23" y="456"/>
                      </a:lnTo>
                      <a:lnTo>
                        <a:pt x="17" y="448"/>
                      </a:lnTo>
                      <a:lnTo>
                        <a:pt x="12" y="438"/>
                      </a:lnTo>
                      <a:lnTo>
                        <a:pt x="7" y="429"/>
                      </a:lnTo>
                      <a:lnTo>
                        <a:pt x="4" y="420"/>
                      </a:lnTo>
                      <a:lnTo>
                        <a:pt x="2" y="409"/>
                      </a:lnTo>
                      <a:lnTo>
                        <a:pt x="0" y="399"/>
                      </a:lnTo>
                      <a:lnTo>
                        <a:pt x="0" y="389"/>
                      </a:lnTo>
                      <a:lnTo>
                        <a:pt x="0" y="378"/>
                      </a:lnTo>
                      <a:lnTo>
                        <a:pt x="1" y="368"/>
                      </a:lnTo>
                      <a:lnTo>
                        <a:pt x="4" y="358"/>
                      </a:lnTo>
                      <a:lnTo>
                        <a:pt x="7" y="347"/>
                      </a:lnTo>
                      <a:lnTo>
                        <a:pt x="12" y="338"/>
                      </a:lnTo>
                      <a:lnTo>
                        <a:pt x="17" y="329"/>
                      </a:lnTo>
                      <a:lnTo>
                        <a:pt x="30" y="310"/>
                      </a:lnTo>
                      <a:lnTo>
                        <a:pt x="42" y="292"/>
                      </a:lnTo>
                      <a:lnTo>
                        <a:pt x="55" y="276"/>
                      </a:lnTo>
                      <a:lnTo>
                        <a:pt x="70" y="258"/>
                      </a:lnTo>
                      <a:lnTo>
                        <a:pt x="83" y="242"/>
                      </a:lnTo>
                      <a:lnTo>
                        <a:pt x="99" y="226"/>
                      </a:lnTo>
                      <a:lnTo>
                        <a:pt x="113" y="211"/>
                      </a:lnTo>
                      <a:lnTo>
                        <a:pt x="129" y="195"/>
                      </a:lnTo>
                      <a:lnTo>
                        <a:pt x="145" y="181"/>
                      </a:lnTo>
                      <a:lnTo>
                        <a:pt x="162" y="166"/>
                      </a:lnTo>
                      <a:lnTo>
                        <a:pt x="178" y="153"/>
                      </a:lnTo>
                      <a:lnTo>
                        <a:pt x="195" y="139"/>
                      </a:lnTo>
                      <a:lnTo>
                        <a:pt x="229" y="115"/>
                      </a:lnTo>
                      <a:lnTo>
                        <a:pt x="265" y="92"/>
                      </a:lnTo>
                      <a:lnTo>
                        <a:pt x="283" y="82"/>
                      </a:lnTo>
                      <a:lnTo>
                        <a:pt x="302" y="71"/>
                      </a:lnTo>
                      <a:lnTo>
                        <a:pt x="320" y="62"/>
                      </a:lnTo>
                      <a:lnTo>
                        <a:pt x="339" y="53"/>
                      </a:lnTo>
                      <a:lnTo>
                        <a:pt x="356" y="44"/>
                      </a:lnTo>
                      <a:lnTo>
                        <a:pt x="375" y="37"/>
                      </a:lnTo>
                      <a:lnTo>
                        <a:pt x="395" y="31"/>
                      </a:lnTo>
                      <a:lnTo>
                        <a:pt x="413" y="24"/>
                      </a:lnTo>
                      <a:lnTo>
                        <a:pt x="432" y="19"/>
                      </a:lnTo>
                      <a:lnTo>
                        <a:pt x="450" y="13"/>
                      </a:lnTo>
                      <a:lnTo>
                        <a:pt x="469" y="9"/>
                      </a:lnTo>
                      <a:lnTo>
                        <a:pt x="488" y="6"/>
                      </a:lnTo>
                      <a:lnTo>
                        <a:pt x="506" y="3"/>
                      </a:lnTo>
                      <a:lnTo>
                        <a:pt x="524" y="2"/>
                      </a:lnTo>
                      <a:lnTo>
                        <a:pt x="542" y="0"/>
                      </a:lnTo>
                      <a:lnTo>
                        <a:pt x="561" y="0"/>
                      </a:lnTo>
                      <a:lnTo>
                        <a:pt x="595" y="1"/>
                      </a:lnTo>
                      <a:lnTo>
                        <a:pt x="629" y="3"/>
                      </a:lnTo>
                      <a:lnTo>
                        <a:pt x="661" y="8"/>
                      </a:lnTo>
                      <a:lnTo>
                        <a:pt x="692" y="14"/>
                      </a:lnTo>
                      <a:lnTo>
                        <a:pt x="723" y="23"/>
                      </a:lnTo>
                      <a:lnTo>
                        <a:pt x="752" y="33"/>
                      </a:lnTo>
                      <a:lnTo>
                        <a:pt x="782" y="45"/>
                      </a:lnTo>
                      <a:lnTo>
                        <a:pt x="811" y="59"/>
                      </a:lnTo>
                      <a:lnTo>
                        <a:pt x="840" y="74"/>
                      </a:lnTo>
                      <a:lnTo>
                        <a:pt x="868" y="92"/>
                      </a:lnTo>
                      <a:lnTo>
                        <a:pt x="897" y="112"/>
                      </a:lnTo>
                      <a:lnTo>
                        <a:pt x="927" y="133"/>
                      </a:lnTo>
                      <a:lnTo>
                        <a:pt x="957" y="156"/>
                      </a:lnTo>
                      <a:lnTo>
                        <a:pt x="988" y="181"/>
                      </a:lnTo>
                      <a:lnTo>
                        <a:pt x="1019" y="208"/>
                      </a:lnTo>
                      <a:lnTo>
                        <a:pt x="1052" y="236"/>
                      </a:lnTo>
                      <a:lnTo>
                        <a:pt x="1059" y="244"/>
                      </a:lnTo>
                      <a:lnTo>
                        <a:pt x="1067" y="252"/>
                      </a:lnTo>
                      <a:lnTo>
                        <a:pt x="1073" y="260"/>
                      </a:lnTo>
                      <a:lnTo>
                        <a:pt x="1078" y="270"/>
                      </a:lnTo>
                      <a:lnTo>
                        <a:pt x="1082" y="280"/>
                      </a:lnTo>
                      <a:lnTo>
                        <a:pt x="1084" y="289"/>
                      </a:lnTo>
                      <a:lnTo>
                        <a:pt x="1087" y="300"/>
                      </a:lnTo>
                      <a:lnTo>
                        <a:pt x="1088" y="310"/>
                      </a:lnTo>
                      <a:lnTo>
                        <a:pt x="1088" y="320"/>
                      </a:lnTo>
                      <a:lnTo>
                        <a:pt x="1087" y="331"/>
                      </a:lnTo>
                      <a:lnTo>
                        <a:pt x="1085" y="341"/>
                      </a:lnTo>
                      <a:lnTo>
                        <a:pt x="1082" y="351"/>
                      </a:lnTo>
                      <a:lnTo>
                        <a:pt x="1079" y="362"/>
                      </a:lnTo>
                      <a:lnTo>
                        <a:pt x="1074" y="371"/>
                      </a:lnTo>
                      <a:lnTo>
                        <a:pt x="1068" y="380"/>
                      </a:lnTo>
                      <a:lnTo>
                        <a:pt x="1062" y="389"/>
                      </a:lnTo>
                      <a:lnTo>
                        <a:pt x="1053" y="397"/>
                      </a:lnTo>
                      <a:lnTo>
                        <a:pt x="1045" y="403"/>
                      </a:lnTo>
                      <a:lnTo>
                        <a:pt x="1036" y="409"/>
                      </a:lnTo>
                      <a:lnTo>
                        <a:pt x="1026" y="414"/>
                      </a:lnTo>
                      <a:lnTo>
                        <a:pt x="1017" y="419"/>
                      </a:lnTo>
                      <a:lnTo>
                        <a:pt x="1007" y="422"/>
                      </a:lnTo>
                      <a:lnTo>
                        <a:pt x="996" y="424"/>
                      </a:lnTo>
                      <a:lnTo>
                        <a:pt x="987" y="425"/>
                      </a:lnTo>
                      <a:lnTo>
                        <a:pt x="976" y="425"/>
                      </a:lnTo>
                      <a:lnTo>
                        <a:pt x="965" y="424"/>
                      </a:lnTo>
                      <a:lnTo>
                        <a:pt x="955" y="423"/>
                      </a:lnTo>
                      <a:lnTo>
                        <a:pt x="946" y="420"/>
                      </a:lnTo>
                      <a:lnTo>
                        <a:pt x="935" y="416"/>
                      </a:lnTo>
                      <a:lnTo>
                        <a:pt x="926" y="410"/>
                      </a:lnTo>
                      <a:lnTo>
                        <a:pt x="917" y="405"/>
                      </a:lnTo>
                      <a:lnTo>
                        <a:pt x="909" y="398"/>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9" name="Freeform 2106">
                  <a:extLst>
                    <a:ext uri="{FF2B5EF4-FFF2-40B4-BE49-F238E27FC236}">
                      <a16:creationId xmlns:a16="http://schemas.microsoft.com/office/drawing/2014/main" id="{A725BCA7-1446-480C-8320-5A4BB33F15D1}"/>
                    </a:ext>
                  </a:extLst>
                </p:cNvPr>
                <p:cNvSpPr>
                  <a:spLocks/>
                </p:cNvSpPr>
                <p:nvPr/>
              </p:nvSpPr>
              <p:spPr bwMode="auto">
                <a:xfrm>
                  <a:off x="2176" y="2573"/>
                  <a:ext cx="14" cy="46"/>
                </a:xfrm>
                <a:custGeom>
                  <a:avLst/>
                  <a:gdLst>
                    <a:gd name="T0" fmla="*/ 0 w 218"/>
                    <a:gd name="T1" fmla="*/ 0 h 688"/>
                    <a:gd name="T2" fmla="*/ 0 w 218"/>
                    <a:gd name="T3" fmla="*/ 0 h 688"/>
                    <a:gd name="T4" fmla="*/ 0 w 218"/>
                    <a:gd name="T5" fmla="*/ 0 h 688"/>
                    <a:gd name="T6" fmla="*/ 0 w 218"/>
                    <a:gd name="T7" fmla="*/ 0 h 688"/>
                    <a:gd name="T8" fmla="*/ 0 w 218"/>
                    <a:gd name="T9" fmla="*/ 0 h 688"/>
                    <a:gd name="T10" fmla="*/ 0 w 218"/>
                    <a:gd name="T11" fmla="*/ 0 h 688"/>
                    <a:gd name="T12" fmla="*/ 0 w 218"/>
                    <a:gd name="T13" fmla="*/ 0 h 688"/>
                    <a:gd name="T14" fmla="*/ 0 w 218"/>
                    <a:gd name="T15" fmla="*/ 0 h 688"/>
                    <a:gd name="T16" fmla="*/ 0 w 218"/>
                    <a:gd name="T17" fmla="*/ 0 h 688"/>
                    <a:gd name="T18" fmla="*/ 0 w 218"/>
                    <a:gd name="T19" fmla="*/ 0 h 688"/>
                    <a:gd name="T20" fmla="*/ 0 w 218"/>
                    <a:gd name="T21" fmla="*/ 0 h 688"/>
                    <a:gd name="T22" fmla="*/ 0 w 218"/>
                    <a:gd name="T23" fmla="*/ 0 h 688"/>
                    <a:gd name="T24" fmla="*/ 0 w 218"/>
                    <a:gd name="T25" fmla="*/ 0 h 688"/>
                    <a:gd name="T26" fmla="*/ 0 w 218"/>
                    <a:gd name="T27" fmla="*/ 0 h 688"/>
                    <a:gd name="T28" fmla="*/ 0 w 218"/>
                    <a:gd name="T29" fmla="*/ 0 h 688"/>
                    <a:gd name="T30" fmla="*/ 0 w 218"/>
                    <a:gd name="T31" fmla="*/ 0 h 688"/>
                    <a:gd name="T32" fmla="*/ 0 w 218"/>
                    <a:gd name="T33" fmla="*/ 0 h 688"/>
                    <a:gd name="T34" fmla="*/ 0 w 218"/>
                    <a:gd name="T35" fmla="*/ 0 h 688"/>
                    <a:gd name="T36" fmla="*/ 0 w 218"/>
                    <a:gd name="T37" fmla="*/ 0 h 688"/>
                    <a:gd name="T38" fmla="*/ 0 w 218"/>
                    <a:gd name="T39" fmla="*/ 0 h 688"/>
                    <a:gd name="T40" fmla="*/ 0 w 218"/>
                    <a:gd name="T41" fmla="*/ 0 h 688"/>
                    <a:gd name="T42" fmla="*/ 0 w 218"/>
                    <a:gd name="T43" fmla="*/ 0 h 688"/>
                    <a:gd name="T44" fmla="*/ 0 w 218"/>
                    <a:gd name="T45" fmla="*/ 0 h 688"/>
                    <a:gd name="T46" fmla="*/ 0 w 218"/>
                    <a:gd name="T47" fmla="*/ 0 h 688"/>
                    <a:gd name="T48" fmla="*/ 0 w 218"/>
                    <a:gd name="T49" fmla="*/ 0 h 688"/>
                    <a:gd name="T50" fmla="*/ 0 w 218"/>
                    <a:gd name="T51" fmla="*/ 0 h 688"/>
                    <a:gd name="T52" fmla="*/ 0 w 218"/>
                    <a:gd name="T53" fmla="*/ 0 h 688"/>
                    <a:gd name="T54" fmla="*/ 0 w 218"/>
                    <a:gd name="T55" fmla="*/ 0 h 688"/>
                    <a:gd name="T56" fmla="*/ 0 w 218"/>
                    <a:gd name="T57" fmla="*/ 0 h 688"/>
                    <a:gd name="T58" fmla="*/ 0 w 218"/>
                    <a:gd name="T59" fmla="*/ 0 h 688"/>
                    <a:gd name="T60" fmla="*/ 0 w 218"/>
                    <a:gd name="T61" fmla="*/ 0 h 688"/>
                    <a:gd name="T62" fmla="*/ 0 w 218"/>
                    <a:gd name="T63" fmla="*/ 0 h 688"/>
                    <a:gd name="T64" fmla="*/ 0 w 218"/>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688">
                      <a:moveTo>
                        <a:pt x="218" y="109"/>
                      </a:moveTo>
                      <a:lnTo>
                        <a:pt x="218" y="579"/>
                      </a:lnTo>
                      <a:lnTo>
                        <a:pt x="218" y="591"/>
                      </a:lnTo>
                      <a:lnTo>
                        <a:pt x="216" y="601"/>
                      </a:lnTo>
                      <a:lnTo>
                        <a:pt x="213" y="612"/>
                      </a:lnTo>
                      <a:lnTo>
                        <a:pt x="209" y="622"/>
                      </a:lnTo>
                      <a:lnTo>
                        <a:pt x="205" y="631"/>
                      </a:lnTo>
                      <a:lnTo>
                        <a:pt x="200" y="640"/>
                      </a:lnTo>
                      <a:lnTo>
                        <a:pt x="194" y="649"/>
                      </a:lnTo>
                      <a:lnTo>
                        <a:pt x="187" y="656"/>
                      </a:lnTo>
                      <a:lnTo>
                        <a:pt x="178" y="663"/>
                      </a:lnTo>
                      <a:lnTo>
                        <a:pt x="170" y="669"/>
                      </a:lnTo>
                      <a:lnTo>
                        <a:pt x="162" y="676"/>
                      </a:lnTo>
                      <a:lnTo>
                        <a:pt x="152" y="680"/>
                      </a:lnTo>
                      <a:lnTo>
                        <a:pt x="142" y="683"/>
                      </a:lnTo>
                      <a:lnTo>
                        <a:pt x="132" y="686"/>
                      </a:lnTo>
                      <a:lnTo>
                        <a:pt x="121" y="688"/>
                      </a:lnTo>
                      <a:lnTo>
                        <a:pt x="110" y="688"/>
                      </a:lnTo>
                      <a:lnTo>
                        <a:pt x="99" y="688"/>
                      </a:lnTo>
                      <a:lnTo>
                        <a:pt x="88" y="686"/>
                      </a:lnTo>
                      <a:lnTo>
                        <a:pt x="78" y="684"/>
                      </a:lnTo>
                      <a:lnTo>
                        <a:pt x="68" y="680"/>
                      </a:lnTo>
                      <a:lnTo>
                        <a:pt x="58" y="676"/>
                      </a:lnTo>
                      <a:lnTo>
                        <a:pt x="49" y="669"/>
                      </a:lnTo>
                      <a:lnTo>
                        <a:pt x="41" y="663"/>
                      </a:lnTo>
                      <a:lnTo>
                        <a:pt x="34" y="657"/>
                      </a:lnTo>
                      <a:lnTo>
                        <a:pt x="26" y="649"/>
                      </a:lnTo>
                      <a:lnTo>
                        <a:pt x="20" y="640"/>
                      </a:lnTo>
                      <a:lnTo>
                        <a:pt x="15" y="632"/>
                      </a:lnTo>
                      <a:lnTo>
                        <a:pt x="10" y="622"/>
                      </a:lnTo>
                      <a:lnTo>
                        <a:pt x="7" y="612"/>
                      </a:lnTo>
                      <a:lnTo>
                        <a:pt x="4" y="602"/>
                      </a:lnTo>
                      <a:lnTo>
                        <a:pt x="3" y="591"/>
                      </a:lnTo>
                      <a:lnTo>
                        <a:pt x="1" y="580"/>
                      </a:lnTo>
                      <a:lnTo>
                        <a:pt x="0" y="109"/>
                      </a:lnTo>
                      <a:lnTo>
                        <a:pt x="1" y="98"/>
                      </a:lnTo>
                      <a:lnTo>
                        <a:pt x="3" y="87"/>
                      </a:lnTo>
                      <a:lnTo>
                        <a:pt x="6" y="77"/>
                      </a:lnTo>
                      <a:lnTo>
                        <a:pt x="10" y="67"/>
                      </a:lnTo>
                      <a:lnTo>
                        <a:pt x="14" y="57"/>
                      </a:lnTo>
                      <a:lnTo>
                        <a:pt x="19" y="48"/>
                      </a:lnTo>
                      <a:lnTo>
                        <a:pt x="25" y="40"/>
                      </a:lnTo>
                      <a:lnTo>
                        <a:pt x="32" y="32"/>
                      </a:lnTo>
                      <a:lnTo>
                        <a:pt x="40" y="25"/>
                      </a:lnTo>
                      <a:lnTo>
                        <a:pt x="48" y="19"/>
                      </a:lnTo>
                      <a:lnTo>
                        <a:pt x="57" y="14"/>
                      </a:lnTo>
                      <a:lnTo>
                        <a:pt x="67" y="9"/>
                      </a:lnTo>
                      <a:lnTo>
                        <a:pt x="77" y="6"/>
                      </a:lnTo>
                      <a:lnTo>
                        <a:pt x="87" y="2"/>
                      </a:lnTo>
                      <a:lnTo>
                        <a:pt x="98" y="1"/>
                      </a:lnTo>
                      <a:lnTo>
                        <a:pt x="109" y="0"/>
                      </a:lnTo>
                      <a:lnTo>
                        <a:pt x="120" y="1"/>
                      </a:lnTo>
                      <a:lnTo>
                        <a:pt x="131" y="2"/>
                      </a:lnTo>
                      <a:lnTo>
                        <a:pt x="141" y="6"/>
                      </a:lnTo>
                      <a:lnTo>
                        <a:pt x="151" y="9"/>
                      </a:lnTo>
                      <a:lnTo>
                        <a:pt x="161" y="14"/>
                      </a:lnTo>
                      <a:lnTo>
                        <a:pt x="169" y="19"/>
                      </a:lnTo>
                      <a:lnTo>
                        <a:pt x="177" y="25"/>
                      </a:lnTo>
                      <a:lnTo>
                        <a:pt x="186" y="32"/>
                      </a:lnTo>
                      <a:lnTo>
                        <a:pt x="193" y="40"/>
                      </a:lnTo>
                      <a:lnTo>
                        <a:pt x="199" y="48"/>
                      </a:lnTo>
                      <a:lnTo>
                        <a:pt x="204" y="57"/>
                      </a:lnTo>
                      <a:lnTo>
                        <a:pt x="208" y="67"/>
                      </a:lnTo>
                      <a:lnTo>
                        <a:pt x="212" y="76"/>
                      </a:lnTo>
                      <a:lnTo>
                        <a:pt x="214" y="86"/>
                      </a:lnTo>
                      <a:lnTo>
                        <a:pt x="217" y="98"/>
                      </a:lnTo>
                      <a:lnTo>
                        <a:pt x="218" y="10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0" name="Freeform 2107">
                  <a:extLst>
                    <a:ext uri="{FF2B5EF4-FFF2-40B4-BE49-F238E27FC236}">
                      <a16:creationId xmlns:a16="http://schemas.microsoft.com/office/drawing/2014/main" id="{9609A0B1-A7CD-48A0-9129-B647AA4932BA}"/>
                    </a:ext>
                  </a:extLst>
                </p:cNvPr>
                <p:cNvSpPr>
                  <a:spLocks/>
                </p:cNvSpPr>
                <p:nvPr/>
              </p:nvSpPr>
              <p:spPr bwMode="auto">
                <a:xfrm>
                  <a:off x="2086" y="2463"/>
                  <a:ext cx="63" cy="54"/>
                </a:xfrm>
                <a:custGeom>
                  <a:avLst/>
                  <a:gdLst>
                    <a:gd name="T0" fmla="*/ 0 w 933"/>
                    <a:gd name="T1" fmla="*/ 0 h 801"/>
                    <a:gd name="T2" fmla="*/ 0 w 933"/>
                    <a:gd name="T3" fmla="*/ 0 h 801"/>
                    <a:gd name="T4" fmla="*/ 0 w 933"/>
                    <a:gd name="T5" fmla="*/ 0 h 801"/>
                    <a:gd name="T6" fmla="*/ 0 w 933"/>
                    <a:gd name="T7" fmla="*/ 0 h 801"/>
                    <a:gd name="T8" fmla="*/ 0 w 933"/>
                    <a:gd name="T9" fmla="*/ 0 h 801"/>
                    <a:gd name="T10" fmla="*/ 0 w 933"/>
                    <a:gd name="T11" fmla="*/ 0 h 801"/>
                    <a:gd name="T12" fmla="*/ 0 w 933"/>
                    <a:gd name="T13" fmla="*/ 0 h 801"/>
                    <a:gd name="T14" fmla="*/ 0 w 933"/>
                    <a:gd name="T15" fmla="*/ 0 h 801"/>
                    <a:gd name="T16" fmla="*/ 0 w 933"/>
                    <a:gd name="T17" fmla="*/ 0 h 801"/>
                    <a:gd name="T18" fmla="*/ 0 w 933"/>
                    <a:gd name="T19" fmla="*/ 0 h 801"/>
                    <a:gd name="T20" fmla="*/ 0 w 933"/>
                    <a:gd name="T21" fmla="*/ 0 h 801"/>
                    <a:gd name="T22" fmla="*/ 0 w 933"/>
                    <a:gd name="T23" fmla="*/ 0 h 801"/>
                    <a:gd name="T24" fmla="*/ 0 w 933"/>
                    <a:gd name="T25" fmla="*/ 0 h 801"/>
                    <a:gd name="T26" fmla="*/ 0 w 933"/>
                    <a:gd name="T27" fmla="*/ 0 h 801"/>
                    <a:gd name="T28" fmla="*/ 0 w 933"/>
                    <a:gd name="T29" fmla="*/ 0 h 801"/>
                    <a:gd name="T30" fmla="*/ 0 w 933"/>
                    <a:gd name="T31" fmla="*/ 0 h 801"/>
                    <a:gd name="T32" fmla="*/ 0 w 933"/>
                    <a:gd name="T33" fmla="*/ 0 h 801"/>
                    <a:gd name="T34" fmla="*/ 0 w 933"/>
                    <a:gd name="T35" fmla="*/ 0 h 801"/>
                    <a:gd name="T36" fmla="*/ 0 w 933"/>
                    <a:gd name="T37" fmla="*/ 0 h 801"/>
                    <a:gd name="T38" fmla="*/ 0 w 933"/>
                    <a:gd name="T39" fmla="*/ 0 h 801"/>
                    <a:gd name="T40" fmla="*/ 0 w 933"/>
                    <a:gd name="T41" fmla="*/ 0 h 801"/>
                    <a:gd name="T42" fmla="*/ 0 w 933"/>
                    <a:gd name="T43" fmla="*/ 0 h 801"/>
                    <a:gd name="T44" fmla="*/ 0 w 933"/>
                    <a:gd name="T45" fmla="*/ 0 h 801"/>
                    <a:gd name="T46" fmla="*/ 0 w 933"/>
                    <a:gd name="T47" fmla="*/ 0 h 801"/>
                    <a:gd name="T48" fmla="*/ 0 w 933"/>
                    <a:gd name="T49" fmla="*/ 0 h 801"/>
                    <a:gd name="T50" fmla="*/ 0 w 933"/>
                    <a:gd name="T51" fmla="*/ 0 h 801"/>
                    <a:gd name="T52" fmla="*/ 0 w 933"/>
                    <a:gd name="T53" fmla="*/ 0 h 801"/>
                    <a:gd name="T54" fmla="*/ 0 w 933"/>
                    <a:gd name="T55" fmla="*/ 0 h 801"/>
                    <a:gd name="T56" fmla="*/ 0 w 933"/>
                    <a:gd name="T57" fmla="*/ 0 h 801"/>
                    <a:gd name="T58" fmla="*/ 0 w 933"/>
                    <a:gd name="T59" fmla="*/ 0 h 801"/>
                    <a:gd name="T60" fmla="*/ 0 w 933"/>
                    <a:gd name="T61" fmla="*/ 0 h 801"/>
                    <a:gd name="T62" fmla="*/ 0 w 933"/>
                    <a:gd name="T63" fmla="*/ 0 h 801"/>
                    <a:gd name="T64" fmla="*/ 0 w 933"/>
                    <a:gd name="T65" fmla="*/ 0 h 801"/>
                    <a:gd name="T66" fmla="*/ 0 w 933"/>
                    <a:gd name="T67" fmla="*/ 0 h 801"/>
                    <a:gd name="T68" fmla="*/ 0 w 933"/>
                    <a:gd name="T69" fmla="*/ 0 h 801"/>
                    <a:gd name="T70" fmla="*/ 0 w 933"/>
                    <a:gd name="T71" fmla="*/ 0 h 801"/>
                    <a:gd name="T72" fmla="*/ 0 w 933"/>
                    <a:gd name="T73" fmla="*/ 0 h 801"/>
                    <a:gd name="T74" fmla="*/ 0 w 933"/>
                    <a:gd name="T75" fmla="*/ 0 h 801"/>
                    <a:gd name="T76" fmla="*/ 0 w 933"/>
                    <a:gd name="T77" fmla="*/ 0 h 801"/>
                    <a:gd name="T78" fmla="*/ 0 w 933"/>
                    <a:gd name="T79" fmla="*/ 0 h 801"/>
                    <a:gd name="T80" fmla="*/ 0 w 933"/>
                    <a:gd name="T81" fmla="*/ 0 h 801"/>
                    <a:gd name="T82" fmla="*/ 0 w 933"/>
                    <a:gd name="T83" fmla="*/ 0 h 801"/>
                    <a:gd name="T84" fmla="*/ 0 w 933"/>
                    <a:gd name="T85" fmla="*/ 0 h 801"/>
                    <a:gd name="T86" fmla="*/ 0 w 933"/>
                    <a:gd name="T87" fmla="*/ 0 h 801"/>
                    <a:gd name="T88" fmla="*/ 0 w 933"/>
                    <a:gd name="T89" fmla="*/ 0 h 801"/>
                    <a:gd name="T90" fmla="*/ 0 w 933"/>
                    <a:gd name="T91" fmla="*/ 0 h 801"/>
                    <a:gd name="T92" fmla="*/ 0 w 933"/>
                    <a:gd name="T93" fmla="*/ 0 h 801"/>
                    <a:gd name="T94" fmla="*/ 0 w 933"/>
                    <a:gd name="T95" fmla="*/ 0 h 801"/>
                    <a:gd name="T96" fmla="*/ 0 w 933"/>
                    <a:gd name="T97" fmla="*/ 0 h 801"/>
                    <a:gd name="T98" fmla="*/ 0 w 933"/>
                    <a:gd name="T99" fmla="*/ 0 h 801"/>
                    <a:gd name="T100" fmla="*/ 0 w 933"/>
                    <a:gd name="T101" fmla="*/ 0 h 801"/>
                    <a:gd name="T102" fmla="*/ 0 w 933"/>
                    <a:gd name="T103" fmla="*/ 0 h 801"/>
                    <a:gd name="T104" fmla="*/ 0 w 933"/>
                    <a:gd name="T105" fmla="*/ 0 h 801"/>
                    <a:gd name="T106" fmla="*/ 0 w 933"/>
                    <a:gd name="T107" fmla="*/ 0 h 801"/>
                    <a:gd name="T108" fmla="*/ 0 w 933"/>
                    <a:gd name="T109" fmla="*/ 0 h 801"/>
                    <a:gd name="T110" fmla="*/ 0 w 933"/>
                    <a:gd name="T111" fmla="*/ 0 h 801"/>
                    <a:gd name="T112" fmla="*/ 0 w 933"/>
                    <a:gd name="T113" fmla="*/ 0 h 801"/>
                    <a:gd name="T114" fmla="*/ 0 w 933"/>
                    <a:gd name="T115" fmla="*/ 0 h 801"/>
                    <a:gd name="T116" fmla="*/ 0 w 933"/>
                    <a:gd name="T117" fmla="*/ 0 h 801"/>
                    <a:gd name="T118" fmla="*/ 0 w 933"/>
                    <a:gd name="T119" fmla="*/ 0 h 801"/>
                    <a:gd name="T120" fmla="*/ 0 w 933"/>
                    <a:gd name="T121" fmla="*/ 0 h 8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1">
                      <a:moveTo>
                        <a:pt x="859" y="3"/>
                      </a:moveTo>
                      <a:lnTo>
                        <a:pt x="848" y="1"/>
                      </a:lnTo>
                      <a:lnTo>
                        <a:pt x="839" y="0"/>
                      </a:lnTo>
                      <a:lnTo>
                        <a:pt x="829" y="0"/>
                      </a:lnTo>
                      <a:lnTo>
                        <a:pt x="819" y="1"/>
                      </a:lnTo>
                      <a:lnTo>
                        <a:pt x="809" y="3"/>
                      </a:lnTo>
                      <a:lnTo>
                        <a:pt x="800" y="6"/>
                      </a:lnTo>
                      <a:lnTo>
                        <a:pt x="791" y="10"/>
                      </a:lnTo>
                      <a:lnTo>
                        <a:pt x="783" y="14"/>
                      </a:lnTo>
                      <a:lnTo>
                        <a:pt x="775" y="19"/>
                      </a:lnTo>
                      <a:lnTo>
                        <a:pt x="768" y="25"/>
                      </a:lnTo>
                      <a:lnTo>
                        <a:pt x="760" y="32"/>
                      </a:lnTo>
                      <a:lnTo>
                        <a:pt x="754" y="40"/>
                      </a:lnTo>
                      <a:lnTo>
                        <a:pt x="748" y="48"/>
                      </a:lnTo>
                      <a:lnTo>
                        <a:pt x="744" y="56"/>
                      </a:lnTo>
                      <a:lnTo>
                        <a:pt x="740" y="65"/>
                      </a:lnTo>
                      <a:lnTo>
                        <a:pt x="737" y="75"/>
                      </a:lnTo>
                      <a:lnTo>
                        <a:pt x="722" y="125"/>
                      </a:lnTo>
                      <a:lnTo>
                        <a:pt x="706" y="172"/>
                      </a:lnTo>
                      <a:lnTo>
                        <a:pt x="688" y="215"/>
                      </a:lnTo>
                      <a:lnTo>
                        <a:pt x="668" y="256"/>
                      </a:lnTo>
                      <a:lnTo>
                        <a:pt x="648" y="294"/>
                      </a:lnTo>
                      <a:lnTo>
                        <a:pt x="626" y="328"/>
                      </a:lnTo>
                      <a:lnTo>
                        <a:pt x="603" y="360"/>
                      </a:lnTo>
                      <a:lnTo>
                        <a:pt x="579" y="390"/>
                      </a:lnTo>
                      <a:lnTo>
                        <a:pt x="555" y="417"/>
                      </a:lnTo>
                      <a:lnTo>
                        <a:pt x="530" y="442"/>
                      </a:lnTo>
                      <a:lnTo>
                        <a:pt x="504" y="463"/>
                      </a:lnTo>
                      <a:lnTo>
                        <a:pt x="478" y="484"/>
                      </a:lnTo>
                      <a:lnTo>
                        <a:pt x="452" y="502"/>
                      </a:lnTo>
                      <a:lnTo>
                        <a:pt x="426" y="518"/>
                      </a:lnTo>
                      <a:lnTo>
                        <a:pt x="401" y="533"/>
                      </a:lnTo>
                      <a:lnTo>
                        <a:pt x="375" y="545"/>
                      </a:lnTo>
                      <a:lnTo>
                        <a:pt x="349" y="557"/>
                      </a:lnTo>
                      <a:lnTo>
                        <a:pt x="324" y="566"/>
                      </a:lnTo>
                      <a:lnTo>
                        <a:pt x="300" y="574"/>
                      </a:lnTo>
                      <a:lnTo>
                        <a:pt x="276" y="580"/>
                      </a:lnTo>
                      <a:lnTo>
                        <a:pt x="254" y="587"/>
                      </a:lnTo>
                      <a:lnTo>
                        <a:pt x="232" y="591"/>
                      </a:lnTo>
                      <a:lnTo>
                        <a:pt x="212" y="595"/>
                      </a:lnTo>
                      <a:lnTo>
                        <a:pt x="194" y="597"/>
                      </a:lnTo>
                      <a:lnTo>
                        <a:pt x="160" y="600"/>
                      </a:lnTo>
                      <a:lnTo>
                        <a:pt x="134" y="601"/>
                      </a:lnTo>
                      <a:lnTo>
                        <a:pt x="116" y="601"/>
                      </a:lnTo>
                      <a:lnTo>
                        <a:pt x="107" y="601"/>
                      </a:lnTo>
                      <a:lnTo>
                        <a:pt x="108" y="601"/>
                      </a:lnTo>
                      <a:lnTo>
                        <a:pt x="98" y="601"/>
                      </a:lnTo>
                      <a:lnTo>
                        <a:pt x="87" y="602"/>
                      </a:lnTo>
                      <a:lnTo>
                        <a:pt x="78" y="603"/>
                      </a:lnTo>
                      <a:lnTo>
                        <a:pt x="69" y="606"/>
                      </a:lnTo>
                      <a:lnTo>
                        <a:pt x="59" y="609"/>
                      </a:lnTo>
                      <a:lnTo>
                        <a:pt x="50" y="614"/>
                      </a:lnTo>
                      <a:lnTo>
                        <a:pt x="43" y="620"/>
                      </a:lnTo>
                      <a:lnTo>
                        <a:pt x="34" y="625"/>
                      </a:lnTo>
                      <a:lnTo>
                        <a:pt x="28" y="632"/>
                      </a:lnTo>
                      <a:lnTo>
                        <a:pt x="21" y="639"/>
                      </a:lnTo>
                      <a:lnTo>
                        <a:pt x="16" y="646"/>
                      </a:lnTo>
                      <a:lnTo>
                        <a:pt x="11" y="655"/>
                      </a:lnTo>
                      <a:lnTo>
                        <a:pt x="7" y="664"/>
                      </a:lnTo>
                      <a:lnTo>
                        <a:pt x="3" y="673"/>
                      </a:lnTo>
                      <a:lnTo>
                        <a:pt x="1" y="683"/>
                      </a:lnTo>
                      <a:lnTo>
                        <a:pt x="0" y="693"/>
                      </a:lnTo>
                      <a:lnTo>
                        <a:pt x="0" y="703"/>
                      </a:lnTo>
                      <a:lnTo>
                        <a:pt x="0" y="714"/>
                      </a:lnTo>
                      <a:lnTo>
                        <a:pt x="2" y="723"/>
                      </a:lnTo>
                      <a:lnTo>
                        <a:pt x="6" y="732"/>
                      </a:lnTo>
                      <a:lnTo>
                        <a:pt x="9" y="742"/>
                      </a:lnTo>
                      <a:lnTo>
                        <a:pt x="13" y="750"/>
                      </a:lnTo>
                      <a:lnTo>
                        <a:pt x="18" y="758"/>
                      </a:lnTo>
                      <a:lnTo>
                        <a:pt x="24" y="765"/>
                      </a:lnTo>
                      <a:lnTo>
                        <a:pt x="30" y="773"/>
                      </a:lnTo>
                      <a:lnTo>
                        <a:pt x="38" y="779"/>
                      </a:lnTo>
                      <a:lnTo>
                        <a:pt x="46" y="785"/>
                      </a:lnTo>
                      <a:lnTo>
                        <a:pt x="54" y="789"/>
                      </a:lnTo>
                      <a:lnTo>
                        <a:pt x="63" y="793"/>
                      </a:lnTo>
                      <a:lnTo>
                        <a:pt x="73" y="796"/>
                      </a:lnTo>
                      <a:lnTo>
                        <a:pt x="82" y="799"/>
                      </a:lnTo>
                      <a:lnTo>
                        <a:pt x="92" y="801"/>
                      </a:lnTo>
                      <a:lnTo>
                        <a:pt x="101" y="801"/>
                      </a:lnTo>
                      <a:lnTo>
                        <a:pt x="122" y="801"/>
                      </a:lnTo>
                      <a:lnTo>
                        <a:pt x="155" y="799"/>
                      </a:lnTo>
                      <a:lnTo>
                        <a:pt x="199" y="795"/>
                      </a:lnTo>
                      <a:lnTo>
                        <a:pt x="225" y="792"/>
                      </a:lnTo>
                      <a:lnTo>
                        <a:pt x="252" y="788"/>
                      </a:lnTo>
                      <a:lnTo>
                        <a:pt x="281" y="783"/>
                      </a:lnTo>
                      <a:lnTo>
                        <a:pt x="311" y="776"/>
                      </a:lnTo>
                      <a:lnTo>
                        <a:pt x="342" y="767"/>
                      </a:lnTo>
                      <a:lnTo>
                        <a:pt x="375" y="757"/>
                      </a:lnTo>
                      <a:lnTo>
                        <a:pt x="408" y="746"/>
                      </a:lnTo>
                      <a:lnTo>
                        <a:pt x="443" y="731"/>
                      </a:lnTo>
                      <a:lnTo>
                        <a:pt x="477" y="716"/>
                      </a:lnTo>
                      <a:lnTo>
                        <a:pt x="513" y="697"/>
                      </a:lnTo>
                      <a:lnTo>
                        <a:pt x="548" y="676"/>
                      </a:lnTo>
                      <a:lnTo>
                        <a:pt x="584" y="654"/>
                      </a:lnTo>
                      <a:lnTo>
                        <a:pt x="619" y="628"/>
                      </a:lnTo>
                      <a:lnTo>
                        <a:pt x="653" y="599"/>
                      </a:lnTo>
                      <a:lnTo>
                        <a:pt x="687" y="568"/>
                      </a:lnTo>
                      <a:lnTo>
                        <a:pt x="720" y="533"/>
                      </a:lnTo>
                      <a:lnTo>
                        <a:pt x="752" y="496"/>
                      </a:lnTo>
                      <a:lnTo>
                        <a:pt x="783" y="454"/>
                      </a:lnTo>
                      <a:lnTo>
                        <a:pt x="812" y="409"/>
                      </a:lnTo>
                      <a:lnTo>
                        <a:pt x="840" y="360"/>
                      </a:lnTo>
                      <a:lnTo>
                        <a:pt x="866" y="307"/>
                      </a:lnTo>
                      <a:lnTo>
                        <a:pt x="890" y="252"/>
                      </a:lnTo>
                      <a:lnTo>
                        <a:pt x="910" y="191"/>
                      </a:lnTo>
                      <a:lnTo>
                        <a:pt x="930" y="125"/>
                      </a:lnTo>
                      <a:lnTo>
                        <a:pt x="932" y="116"/>
                      </a:lnTo>
                      <a:lnTo>
                        <a:pt x="933" y="106"/>
                      </a:lnTo>
                      <a:lnTo>
                        <a:pt x="933" y="96"/>
                      </a:lnTo>
                      <a:lnTo>
                        <a:pt x="932" y="86"/>
                      </a:lnTo>
                      <a:lnTo>
                        <a:pt x="930" y="77"/>
                      </a:lnTo>
                      <a:lnTo>
                        <a:pt x="928" y="67"/>
                      </a:lnTo>
                      <a:lnTo>
                        <a:pt x="924" y="59"/>
                      </a:lnTo>
                      <a:lnTo>
                        <a:pt x="920" y="50"/>
                      </a:lnTo>
                      <a:lnTo>
                        <a:pt x="914" y="43"/>
                      </a:lnTo>
                      <a:lnTo>
                        <a:pt x="908" y="34"/>
                      </a:lnTo>
                      <a:lnTo>
                        <a:pt x="901" y="28"/>
                      </a:lnTo>
                      <a:lnTo>
                        <a:pt x="894" y="21"/>
                      </a:lnTo>
                      <a:lnTo>
                        <a:pt x="887" y="16"/>
                      </a:lnTo>
                      <a:lnTo>
                        <a:pt x="877" y="11"/>
                      </a:lnTo>
                      <a:lnTo>
                        <a:pt x="868" y="6"/>
                      </a:lnTo>
                      <a:lnTo>
                        <a:pt x="859" y="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1" name="Freeform 2108">
                  <a:extLst>
                    <a:ext uri="{FF2B5EF4-FFF2-40B4-BE49-F238E27FC236}">
                      <a16:creationId xmlns:a16="http://schemas.microsoft.com/office/drawing/2014/main" id="{7F0D2EE6-0477-4E3B-A359-000C5EEF7C1A}"/>
                    </a:ext>
                  </a:extLst>
                </p:cNvPr>
                <p:cNvSpPr>
                  <a:spLocks/>
                </p:cNvSpPr>
                <p:nvPr/>
              </p:nvSpPr>
              <p:spPr bwMode="auto">
                <a:xfrm>
                  <a:off x="2201" y="2436"/>
                  <a:ext cx="34" cy="73"/>
                </a:xfrm>
                <a:custGeom>
                  <a:avLst/>
                  <a:gdLst>
                    <a:gd name="T0" fmla="*/ 0 w 517"/>
                    <a:gd name="T1" fmla="*/ 0 h 1084"/>
                    <a:gd name="T2" fmla="*/ 0 w 517"/>
                    <a:gd name="T3" fmla="*/ 0 h 1084"/>
                    <a:gd name="T4" fmla="*/ 0 w 517"/>
                    <a:gd name="T5" fmla="*/ 0 h 1084"/>
                    <a:gd name="T6" fmla="*/ 0 w 517"/>
                    <a:gd name="T7" fmla="*/ 0 h 1084"/>
                    <a:gd name="T8" fmla="*/ 0 w 517"/>
                    <a:gd name="T9" fmla="*/ 0 h 1084"/>
                    <a:gd name="T10" fmla="*/ 0 w 517"/>
                    <a:gd name="T11" fmla="*/ 0 h 1084"/>
                    <a:gd name="T12" fmla="*/ 0 w 517"/>
                    <a:gd name="T13" fmla="*/ 0 h 1084"/>
                    <a:gd name="T14" fmla="*/ 0 w 517"/>
                    <a:gd name="T15" fmla="*/ 0 h 1084"/>
                    <a:gd name="T16" fmla="*/ 0 w 517"/>
                    <a:gd name="T17" fmla="*/ 0 h 1084"/>
                    <a:gd name="T18" fmla="*/ 0 w 517"/>
                    <a:gd name="T19" fmla="*/ 0 h 1084"/>
                    <a:gd name="T20" fmla="*/ 0 w 517"/>
                    <a:gd name="T21" fmla="*/ 0 h 1084"/>
                    <a:gd name="T22" fmla="*/ 0 w 517"/>
                    <a:gd name="T23" fmla="*/ 0 h 1084"/>
                    <a:gd name="T24" fmla="*/ 0 w 517"/>
                    <a:gd name="T25" fmla="*/ 0 h 1084"/>
                    <a:gd name="T26" fmla="*/ 0 w 517"/>
                    <a:gd name="T27" fmla="*/ 0 h 1084"/>
                    <a:gd name="T28" fmla="*/ 0 w 517"/>
                    <a:gd name="T29" fmla="*/ 0 h 1084"/>
                    <a:gd name="T30" fmla="*/ 0 w 517"/>
                    <a:gd name="T31" fmla="*/ 0 h 1084"/>
                    <a:gd name="T32" fmla="*/ 0 w 517"/>
                    <a:gd name="T33" fmla="*/ 0 h 1084"/>
                    <a:gd name="T34" fmla="*/ 0 w 517"/>
                    <a:gd name="T35" fmla="*/ 0 h 1084"/>
                    <a:gd name="T36" fmla="*/ 0 w 517"/>
                    <a:gd name="T37" fmla="*/ 0 h 1084"/>
                    <a:gd name="T38" fmla="*/ 0 w 517"/>
                    <a:gd name="T39" fmla="*/ 0 h 1084"/>
                    <a:gd name="T40" fmla="*/ 0 w 517"/>
                    <a:gd name="T41" fmla="*/ 0 h 1084"/>
                    <a:gd name="T42" fmla="*/ 0 w 517"/>
                    <a:gd name="T43" fmla="*/ 0 h 1084"/>
                    <a:gd name="T44" fmla="*/ 0 w 517"/>
                    <a:gd name="T45" fmla="*/ 0 h 1084"/>
                    <a:gd name="T46" fmla="*/ 0 w 517"/>
                    <a:gd name="T47" fmla="*/ 0 h 1084"/>
                    <a:gd name="T48" fmla="*/ 0 w 517"/>
                    <a:gd name="T49" fmla="*/ 0 h 1084"/>
                    <a:gd name="T50" fmla="*/ 0 w 517"/>
                    <a:gd name="T51" fmla="*/ 0 h 1084"/>
                    <a:gd name="T52" fmla="*/ 0 w 517"/>
                    <a:gd name="T53" fmla="*/ 0 h 1084"/>
                    <a:gd name="T54" fmla="*/ 0 w 517"/>
                    <a:gd name="T55" fmla="*/ 0 h 1084"/>
                    <a:gd name="T56" fmla="*/ 0 w 517"/>
                    <a:gd name="T57" fmla="*/ 0 h 1084"/>
                    <a:gd name="T58" fmla="*/ 0 w 517"/>
                    <a:gd name="T59" fmla="*/ 0 h 1084"/>
                    <a:gd name="T60" fmla="*/ 0 w 517"/>
                    <a:gd name="T61" fmla="*/ 0 h 1084"/>
                    <a:gd name="T62" fmla="*/ 0 w 517"/>
                    <a:gd name="T63" fmla="*/ 0 h 1084"/>
                    <a:gd name="T64" fmla="*/ 0 w 517"/>
                    <a:gd name="T65" fmla="*/ 0 h 1084"/>
                    <a:gd name="T66" fmla="*/ 0 w 517"/>
                    <a:gd name="T67" fmla="*/ 0 h 1084"/>
                    <a:gd name="T68" fmla="*/ 0 w 517"/>
                    <a:gd name="T69" fmla="*/ 0 h 1084"/>
                    <a:gd name="T70" fmla="*/ 0 w 517"/>
                    <a:gd name="T71" fmla="*/ 0 h 1084"/>
                    <a:gd name="T72" fmla="*/ 0 w 517"/>
                    <a:gd name="T73" fmla="*/ 0 h 1084"/>
                    <a:gd name="T74" fmla="*/ 0 w 517"/>
                    <a:gd name="T75" fmla="*/ 0 h 1084"/>
                    <a:gd name="T76" fmla="*/ 0 w 517"/>
                    <a:gd name="T77" fmla="*/ 0 h 1084"/>
                    <a:gd name="T78" fmla="*/ 0 w 517"/>
                    <a:gd name="T79" fmla="*/ 0 h 1084"/>
                    <a:gd name="T80" fmla="*/ 0 w 517"/>
                    <a:gd name="T81" fmla="*/ 0 h 1084"/>
                    <a:gd name="T82" fmla="*/ 0 w 517"/>
                    <a:gd name="T83" fmla="*/ 0 h 1084"/>
                    <a:gd name="T84" fmla="*/ 0 w 517"/>
                    <a:gd name="T85" fmla="*/ 0 h 1084"/>
                    <a:gd name="T86" fmla="*/ 0 w 517"/>
                    <a:gd name="T87" fmla="*/ 0 h 1084"/>
                    <a:gd name="T88" fmla="*/ 0 w 517"/>
                    <a:gd name="T89" fmla="*/ 0 h 1084"/>
                    <a:gd name="T90" fmla="*/ 0 w 517"/>
                    <a:gd name="T91" fmla="*/ 0 h 1084"/>
                    <a:gd name="T92" fmla="*/ 0 w 517"/>
                    <a:gd name="T93" fmla="*/ 0 h 1084"/>
                    <a:gd name="T94" fmla="*/ 0 w 517"/>
                    <a:gd name="T95" fmla="*/ 0 h 1084"/>
                    <a:gd name="T96" fmla="*/ 0 w 517"/>
                    <a:gd name="T97" fmla="*/ 0 h 1084"/>
                    <a:gd name="T98" fmla="*/ 0 w 517"/>
                    <a:gd name="T99" fmla="*/ 0 h 1084"/>
                    <a:gd name="T100" fmla="*/ 0 w 517"/>
                    <a:gd name="T101" fmla="*/ 0 h 1084"/>
                    <a:gd name="T102" fmla="*/ 0 w 517"/>
                    <a:gd name="T103" fmla="*/ 0 h 1084"/>
                    <a:gd name="T104" fmla="*/ 0 w 517"/>
                    <a:gd name="T105" fmla="*/ 0 h 1084"/>
                    <a:gd name="T106" fmla="*/ 0 w 517"/>
                    <a:gd name="T107" fmla="*/ 0 h 1084"/>
                    <a:gd name="T108" fmla="*/ 0 w 517"/>
                    <a:gd name="T109" fmla="*/ 0 h 1084"/>
                    <a:gd name="T110" fmla="*/ 0 w 517"/>
                    <a:gd name="T111" fmla="*/ 0 h 1084"/>
                    <a:gd name="T112" fmla="*/ 0 w 517"/>
                    <a:gd name="T113" fmla="*/ 0 h 1084"/>
                    <a:gd name="T114" fmla="*/ 0 w 517"/>
                    <a:gd name="T115" fmla="*/ 0 h 1084"/>
                    <a:gd name="T116" fmla="*/ 0 w 517"/>
                    <a:gd name="T117" fmla="*/ 0 h 1084"/>
                    <a:gd name="T118" fmla="*/ 0 w 517"/>
                    <a:gd name="T119" fmla="*/ 0 h 1084"/>
                    <a:gd name="T120" fmla="*/ 0 w 517"/>
                    <a:gd name="T121" fmla="*/ 0 h 10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4">
                      <a:moveTo>
                        <a:pt x="459" y="69"/>
                      </a:moveTo>
                      <a:lnTo>
                        <a:pt x="455" y="59"/>
                      </a:lnTo>
                      <a:lnTo>
                        <a:pt x="451" y="51"/>
                      </a:lnTo>
                      <a:lnTo>
                        <a:pt x="446" y="42"/>
                      </a:lnTo>
                      <a:lnTo>
                        <a:pt x="439" y="34"/>
                      </a:lnTo>
                      <a:lnTo>
                        <a:pt x="432" y="28"/>
                      </a:lnTo>
                      <a:lnTo>
                        <a:pt x="425" y="21"/>
                      </a:lnTo>
                      <a:lnTo>
                        <a:pt x="418" y="15"/>
                      </a:lnTo>
                      <a:lnTo>
                        <a:pt x="409" y="11"/>
                      </a:lnTo>
                      <a:lnTo>
                        <a:pt x="400" y="7"/>
                      </a:lnTo>
                      <a:lnTo>
                        <a:pt x="391" y="4"/>
                      </a:lnTo>
                      <a:lnTo>
                        <a:pt x="381" y="2"/>
                      </a:lnTo>
                      <a:lnTo>
                        <a:pt x="372" y="1"/>
                      </a:lnTo>
                      <a:lnTo>
                        <a:pt x="362" y="0"/>
                      </a:lnTo>
                      <a:lnTo>
                        <a:pt x="352" y="1"/>
                      </a:lnTo>
                      <a:lnTo>
                        <a:pt x="342" y="2"/>
                      </a:lnTo>
                      <a:lnTo>
                        <a:pt x="333" y="5"/>
                      </a:lnTo>
                      <a:lnTo>
                        <a:pt x="323" y="9"/>
                      </a:lnTo>
                      <a:lnTo>
                        <a:pt x="314" y="13"/>
                      </a:lnTo>
                      <a:lnTo>
                        <a:pt x="306" y="19"/>
                      </a:lnTo>
                      <a:lnTo>
                        <a:pt x="298" y="25"/>
                      </a:lnTo>
                      <a:lnTo>
                        <a:pt x="291" y="32"/>
                      </a:lnTo>
                      <a:lnTo>
                        <a:pt x="285" y="39"/>
                      </a:lnTo>
                      <a:lnTo>
                        <a:pt x="279" y="46"/>
                      </a:lnTo>
                      <a:lnTo>
                        <a:pt x="275" y="55"/>
                      </a:lnTo>
                      <a:lnTo>
                        <a:pt x="271" y="64"/>
                      </a:lnTo>
                      <a:lnTo>
                        <a:pt x="268" y="73"/>
                      </a:lnTo>
                      <a:lnTo>
                        <a:pt x="266" y="83"/>
                      </a:lnTo>
                      <a:lnTo>
                        <a:pt x="265" y="92"/>
                      </a:lnTo>
                      <a:lnTo>
                        <a:pt x="264" y="101"/>
                      </a:lnTo>
                      <a:lnTo>
                        <a:pt x="265" y="112"/>
                      </a:lnTo>
                      <a:lnTo>
                        <a:pt x="267" y="121"/>
                      </a:lnTo>
                      <a:lnTo>
                        <a:pt x="269" y="131"/>
                      </a:lnTo>
                      <a:lnTo>
                        <a:pt x="284" y="181"/>
                      </a:lnTo>
                      <a:lnTo>
                        <a:pt x="297" y="229"/>
                      </a:lnTo>
                      <a:lnTo>
                        <a:pt x="305" y="275"/>
                      </a:lnTo>
                      <a:lnTo>
                        <a:pt x="312" y="319"/>
                      </a:lnTo>
                      <a:lnTo>
                        <a:pt x="315" y="362"/>
                      </a:lnTo>
                      <a:lnTo>
                        <a:pt x="316" y="402"/>
                      </a:lnTo>
                      <a:lnTo>
                        <a:pt x="315" y="441"/>
                      </a:lnTo>
                      <a:lnTo>
                        <a:pt x="313" y="479"/>
                      </a:lnTo>
                      <a:lnTo>
                        <a:pt x="308" y="514"/>
                      </a:lnTo>
                      <a:lnTo>
                        <a:pt x="301" y="547"/>
                      </a:lnTo>
                      <a:lnTo>
                        <a:pt x="292" y="579"/>
                      </a:lnTo>
                      <a:lnTo>
                        <a:pt x="283" y="609"/>
                      </a:lnTo>
                      <a:lnTo>
                        <a:pt x="272" y="638"/>
                      </a:lnTo>
                      <a:lnTo>
                        <a:pt x="260" y="665"/>
                      </a:lnTo>
                      <a:lnTo>
                        <a:pt x="247" y="690"/>
                      </a:lnTo>
                      <a:lnTo>
                        <a:pt x="234" y="713"/>
                      </a:lnTo>
                      <a:lnTo>
                        <a:pt x="219" y="736"/>
                      </a:lnTo>
                      <a:lnTo>
                        <a:pt x="205" y="757"/>
                      </a:lnTo>
                      <a:lnTo>
                        <a:pt x="190" y="775"/>
                      </a:lnTo>
                      <a:lnTo>
                        <a:pt x="175" y="793"/>
                      </a:lnTo>
                      <a:lnTo>
                        <a:pt x="160" y="809"/>
                      </a:lnTo>
                      <a:lnTo>
                        <a:pt x="146" y="824"/>
                      </a:lnTo>
                      <a:lnTo>
                        <a:pt x="131" y="837"/>
                      </a:lnTo>
                      <a:lnTo>
                        <a:pt x="118" y="849"/>
                      </a:lnTo>
                      <a:lnTo>
                        <a:pt x="94" y="868"/>
                      </a:lnTo>
                      <a:lnTo>
                        <a:pt x="73" y="883"/>
                      </a:lnTo>
                      <a:lnTo>
                        <a:pt x="60" y="892"/>
                      </a:lnTo>
                      <a:lnTo>
                        <a:pt x="53" y="896"/>
                      </a:lnTo>
                      <a:lnTo>
                        <a:pt x="44" y="901"/>
                      </a:lnTo>
                      <a:lnTo>
                        <a:pt x="36" y="907"/>
                      </a:lnTo>
                      <a:lnTo>
                        <a:pt x="29" y="914"/>
                      </a:lnTo>
                      <a:lnTo>
                        <a:pt x="23" y="921"/>
                      </a:lnTo>
                      <a:lnTo>
                        <a:pt x="16" y="928"/>
                      </a:lnTo>
                      <a:lnTo>
                        <a:pt x="11" y="937"/>
                      </a:lnTo>
                      <a:lnTo>
                        <a:pt x="7" y="946"/>
                      </a:lnTo>
                      <a:lnTo>
                        <a:pt x="4" y="954"/>
                      </a:lnTo>
                      <a:lnTo>
                        <a:pt x="2" y="965"/>
                      </a:lnTo>
                      <a:lnTo>
                        <a:pt x="0" y="974"/>
                      </a:lnTo>
                      <a:lnTo>
                        <a:pt x="0" y="983"/>
                      </a:lnTo>
                      <a:lnTo>
                        <a:pt x="0" y="992"/>
                      </a:lnTo>
                      <a:lnTo>
                        <a:pt x="1" y="1003"/>
                      </a:lnTo>
                      <a:lnTo>
                        <a:pt x="4" y="1012"/>
                      </a:lnTo>
                      <a:lnTo>
                        <a:pt x="7" y="1021"/>
                      </a:lnTo>
                      <a:lnTo>
                        <a:pt x="11" y="1031"/>
                      </a:lnTo>
                      <a:lnTo>
                        <a:pt x="16" y="1040"/>
                      </a:lnTo>
                      <a:lnTo>
                        <a:pt x="23" y="1047"/>
                      </a:lnTo>
                      <a:lnTo>
                        <a:pt x="29" y="1055"/>
                      </a:lnTo>
                      <a:lnTo>
                        <a:pt x="36" y="1062"/>
                      </a:lnTo>
                      <a:lnTo>
                        <a:pt x="44" y="1067"/>
                      </a:lnTo>
                      <a:lnTo>
                        <a:pt x="53" y="1072"/>
                      </a:lnTo>
                      <a:lnTo>
                        <a:pt x="61" y="1076"/>
                      </a:lnTo>
                      <a:lnTo>
                        <a:pt x="70" y="1079"/>
                      </a:lnTo>
                      <a:lnTo>
                        <a:pt x="79" y="1082"/>
                      </a:lnTo>
                      <a:lnTo>
                        <a:pt x="89" y="1083"/>
                      </a:lnTo>
                      <a:lnTo>
                        <a:pt x="98" y="1084"/>
                      </a:lnTo>
                      <a:lnTo>
                        <a:pt x="108" y="1083"/>
                      </a:lnTo>
                      <a:lnTo>
                        <a:pt x="118" y="1082"/>
                      </a:lnTo>
                      <a:lnTo>
                        <a:pt x="127" y="1080"/>
                      </a:lnTo>
                      <a:lnTo>
                        <a:pt x="137" y="1077"/>
                      </a:lnTo>
                      <a:lnTo>
                        <a:pt x="147" y="1072"/>
                      </a:lnTo>
                      <a:lnTo>
                        <a:pt x="153" y="1068"/>
                      </a:lnTo>
                      <a:lnTo>
                        <a:pt x="170" y="1058"/>
                      </a:lnTo>
                      <a:lnTo>
                        <a:pt x="197" y="1039"/>
                      </a:lnTo>
                      <a:lnTo>
                        <a:pt x="230" y="1014"/>
                      </a:lnTo>
                      <a:lnTo>
                        <a:pt x="248" y="998"/>
                      </a:lnTo>
                      <a:lnTo>
                        <a:pt x="268" y="981"/>
                      </a:lnTo>
                      <a:lnTo>
                        <a:pt x="288" y="961"/>
                      </a:lnTo>
                      <a:lnTo>
                        <a:pt x="309" y="940"/>
                      </a:lnTo>
                      <a:lnTo>
                        <a:pt x="330" y="917"/>
                      </a:lnTo>
                      <a:lnTo>
                        <a:pt x="350" y="891"/>
                      </a:lnTo>
                      <a:lnTo>
                        <a:pt x="371" y="863"/>
                      </a:lnTo>
                      <a:lnTo>
                        <a:pt x="392" y="834"/>
                      </a:lnTo>
                      <a:lnTo>
                        <a:pt x="411" y="803"/>
                      </a:lnTo>
                      <a:lnTo>
                        <a:pt x="430" y="769"/>
                      </a:lnTo>
                      <a:lnTo>
                        <a:pt x="448" y="734"/>
                      </a:lnTo>
                      <a:lnTo>
                        <a:pt x="463" y="696"/>
                      </a:lnTo>
                      <a:lnTo>
                        <a:pt x="478" y="656"/>
                      </a:lnTo>
                      <a:lnTo>
                        <a:pt x="490" y="614"/>
                      </a:lnTo>
                      <a:lnTo>
                        <a:pt x="500" y="570"/>
                      </a:lnTo>
                      <a:lnTo>
                        <a:pt x="509" y="523"/>
                      </a:lnTo>
                      <a:lnTo>
                        <a:pt x="514" y="474"/>
                      </a:lnTo>
                      <a:lnTo>
                        <a:pt x="517" y="424"/>
                      </a:lnTo>
                      <a:lnTo>
                        <a:pt x="516" y="370"/>
                      </a:lnTo>
                      <a:lnTo>
                        <a:pt x="513" y="314"/>
                      </a:lnTo>
                      <a:lnTo>
                        <a:pt x="504" y="256"/>
                      </a:lnTo>
                      <a:lnTo>
                        <a:pt x="494" y="196"/>
                      </a:lnTo>
                      <a:lnTo>
                        <a:pt x="479" y="133"/>
                      </a:lnTo>
                      <a:lnTo>
                        <a:pt x="459" y="6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2" name="Freeform 2109">
                  <a:extLst>
                    <a:ext uri="{FF2B5EF4-FFF2-40B4-BE49-F238E27FC236}">
                      <a16:creationId xmlns:a16="http://schemas.microsoft.com/office/drawing/2014/main" id="{85C7FE2C-444B-443A-8EB2-F5C22C40A589}"/>
                    </a:ext>
                  </a:extLst>
                </p:cNvPr>
                <p:cNvSpPr>
                  <a:spLocks/>
                </p:cNvSpPr>
                <p:nvPr/>
              </p:nvSpPr>
              <p:spPr bwMode="auto">
                <a:xfrm>
                  <a:off x="2029" y="2534"/>
                  <a:ext cx="55" cy="23"/>
                </a:xfrm>
                <a:custGeom>
                  <a:avLst/>
                  <a:gdLst>
                    <a:gd name="T0" fmla="*/ 0 w 821"/>
                    <a:gd name="T1" fmla="*/ 0 h 346"/>
                    <a:gd name="T2" fmla="*/ 0 w 821"/>
                    <a:gd name="T3" fmla="*/ 0 h 346"/>
                    <a:gd name="T4" fmla="*/ 0 w 821"/>
                    <a:gd name="T5" fmla="*/ 0 h 346"/>
                    <a:gd name="T6" fmla="*/ 0 w 821"/>
                    <a:gd name="T7" fmla="*/ 0 h 346"/>
                    <a:gd name="T8" fmla="*/ 0 w 821"/>
                    <a:gd name="T9" fmla="*/ 0 h 346"/>
                    <a:gd name="T10" fmla="*/ 0 w 821"/>
                    <a:gd name="T11" fmla="*/ 0 h 346"/>
                    <a:gd name="T12" fmla="*/ 0 w 821"/>
                    <a:gd name="T13" fmla="*/ 0 h 346"/>
                    <a:gd name="T14" fmla="*/ 0 w 821"/>
                    <a:gd name="T15" fmla="*/ 0 h 346"/>
                    <a:gd name="T16" fmla="*/ 0 w 821"/>
                    <a:gd name="T17" fmla="*/ 0 h 346"/>
                    <a:gd name="T18" fmla="*/ 0 w 821"/>
                    <a:gd name="T19" fmla="*/ 0 h 346"/>
                    <a:gd name="T20" fmla="*/ 0 w 821"/>
                    <a:gd name="T21" fmla="*/ 0 h 346"/>
                    <a:gd name="T22" fmla="*/ 0 w 821"/>
                    <a:gd name="T23" fmla="*/ 0 h 346"/>
                    <a:gd name="T24" fmla="*/ 0 w 821"/>
                    <a:gd name="T25" fmla="*/ 0 h 346"/>
                    <a:gd name="T26" fmla="*/ 0 w 821"/>
                    <a:gd name="T27" fmla="*/ 0 h 346"/>
                    <a:gd name="T28" fmla="*/ 0 w 821"/>
                    <a:gd name="T29" fmla="*/ 0 h 346"/>
                    <a:gd name="T30" fmla="*/ 0 w 821"/>
                    <a:gd name="T31" fmla="*/ 0 h 346"/>
                    <a:gd name="T32" fmla="*/ 0 w 821"/>
                    <a:gd name="T33" fmla="*/ 0 h 346"/>
                    <a:gd name="T34" fmla="*/ 0 w 821"/>
                    <a:gd name="T35" fmla="*/ 0 h 346"/>
                    <a:gd name="T36" fmla="*/ 0 w 821"/>
                    <a:gd name="T37" fmla="*/ 0 h 346"/>
                    <a:gd name="T38" fmla="*/ 0 w 821"/>
                    <a:gd name="T39" fmla="*/ 0 h 346"/>
                    <a:gd name="T40" fmla="*/ 0 w 821"/>
                    <a:gd name="T41" fmla="*/ 0 h 346"/>
                    <a:gd name="T42" fmla="*/ 0 w 821"/>
                    <a:gd name="T43" fmla="*/ 0 h 346"/>
                    <a:gd name="T44" fmla="*/ 0 w 821"/>
                    <a:gd name="T45" fmla="*/ 0 h 346"/>
                    <a:gd name="T46" fmla="*/ 0 w 821"/>
                    <a:gd name="T47" fmla="*/ 0 h 346"/>
                    <a:gd name="T48" fmla="*/ 0 w 821"/>
                    <a:gd name="T49" fmla="*/ 0 h 346"/>
                    <a:gd name="T50" fmla="*/ 0 w 821"/>
                    <a:gd name="T51" fmla="*/ 0 h 346"/>
                    <a:gd name="T52" fmla="*/ 0 w 821"/>
                    <a:gd name="T53" fmla="*/ 0 h 346"/>
                    <a:gd name="T54" fmla="*/ 0 w 821"/>
                    <a:gd name="T55" fmla="*/ 0 h 346"/>
                    <a:gd name="T56" fmla="*/ 0 w 821"/>
                    <a:gd name="T57" fmla="*/ 0 h 346"/>
                    <a:gd name="T58" fmla="*/ 0 w 821"/>
                    <a:gd name="T59" fmla="*/ 0 h 346"/>
                    <a:gd name="T60" fmla="*/ 0 w 821"/>
                    <a:gd name="T61" fmla="*/ 0 h 346"/>
                    <a:gd name="T62" fmla="*/ 0 w 821"/>
                    <a:gd name="T63" fmla="*/ 0 h 346"/>
                    <a:gd name="T64" fmla="*/ 0 w 821"/>
                    <a:gd name="T65" fmla="*/ 0 h 346"/>
                    <a:gd name="T66" fmla="*/ 0 w 821"/>
                    <a:gd name="T67" fmla="*/ 0 h 346"/>
                    <a:gd name="T68" fmla="*/ 0 w 821"/>
                    <a:gd name="T69" fmla="*/ 0 h 346"/>
                    <a:gd name="T70" fmla="*/ 0 w 821"/>
                    <a:gd name="T71" fmla="*/ 0 h 346"/>
                    <a:gd name="T72" fmla="*/ 0 w 821"/>
                    <a:gd name="T73" fmla="*/ 0 h 346"/>
                    <a:gd name="T74" fmla="*/ 0 w 821"/>
                    <a:gd name="T75" fmla="*/ 0 h 346"/>
                    <a:gd name="T76" fmla="*/ 0 w 821"/>
                    <a:gd name="T77" fmla="*/ 0 h 346"/>
                    <a:gd name="T78" fmla="*/ 0 w 821"/>
                    <a:gd name="T79" fmla="*/ 0 h 346"/>
                    <a:gd name="T80" fmla="*/ 0 w 821"/>
                    <a:gd name="T81" fmla="*/ 0 h 346"/>
                    <a:gd name="T82" fmla="*/ 0 w 821"/>
                    <a:gd name="T83" fmla="*/ 0 h 346"/>
                    <a:gd name="T84" fmla="*/ 0 w 821"/>
                    <a:gd name="T85" fmla="*/ 0 h 346"/>
                    <a:gd name="T86" fmla="*/ 0 w 821"/>
                    <a:gd name="T87" fmla="*/ 0 h 346"/>
                    <a:gd name="T88" fmla="*/ 0 w 821"/>
                    <a:gd name="T89" fmla="*/ 0 h 346"/>
                    <a:gd name="T90" fmla="*/ 0 w 821"/>
                    <a:gd name="T91" fmla="*/ 0 h 346"/>
                    <a:gd name="T92" fmla="*/ 0 w 821"/>
                    <a:gd name="T93" fmla="*/ 0 h 346"/>
                    <a:gd name="T94" fmla="*/ 0 w 821"/>
                    <a:gd name="T95" fmla="*/ 0 h 346"/>
                    <a:gd name="T96" fmla="*/ 0 w 821"/>
                    <a:gd name="T97" fmla="*/ 0 h 346"/>
                    <a:gd name="T98" fmla="*/ 0 w 821"/>
                    <a:gd name="T99" fmla="*/ 0 h 346"/>
                    <a:gd name="T100" fmla="*/ 0 w 821"/>
                    <a:gd name="T101" fmla="*/ 0 h 346"/>
                    <a:gd name="T102" fmla="*/ 0 w 821"/>
                    <a:gd name="T103" fmla="*/ 0 h 346"/>
                    <a:gd name="T104" fmla="*/ 0 w 821"/>
                    <a:gd name="T105" fmla="*/ 0 h 346"/>
                    <a:gd name="T106" fmla="*/ 0 w 821"/>
                    <a:gd name="T107" fmla="*/ 0 h 346"/>
                    <a:gd name="T108" fmla="*/ 0 w 821"/>
                    <a:gd name="T109" fmla="*/ 0 h 346"/>
                    <a:gd name="T110" fmla="*/ 0 w 821"/>
                    <a:gd name="T111" fmla="*/ 0 h 346"/>
                    <a:gd name="T112" fmla="*/ 0 w 821"/>
                    <a:gd name="T113" fmla="*/ 0 h 346"/>
                    <a:gd name="T114" fmla="*/ 0 w 821"/>
                    <a:gd name="T115" fmla="*/ 0 h 346"/>
                    <a:gd name="T116" fmla="*/ 0 w 821"/>
                    <a:gd name="T117" fmla="*/ 0 h 346"/>
                    <a:gd name="T118" fmla="*/ 0 w 821"/>
                    <a:gd name="T119" fmla="*/ 0 h 346"/>
                    <a:gd name="T120" fmla="*/ 0 w 821"/>
                    <a:gd name="T121" fmla="*/ 0 h 346"/>
                    <a:gd name="T122" fmla="*/ 0 w 821"/>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6">
                      <a:moveTo>
                        <a:pt x="659" y="21"/>
                      </a:moveTo>
                      <a:lnTo>
                        <a:pt x="632" y="41"/>
                      </a:lnTo>
                      <a:lnTo>
                        <a:pt x="606" y="60"/>
                      </a:lnTo>
                      <a:lnTo>
                        <a:pt x="580" y="76"/>
                      </a:lnTo>
                      <a:lnTo>
                        <a:pt x="555" y="90"/>
                      </a:lnTo>
                      <a:lnTo>
                        <a:pt x="532" y="102"/>
                      </a:lnTo>
                      <a:lnTo>
                        <a:pt x="508" y="114"/>
                      </a:lnTo>
                      <a:lnTo>
                        <a:pt x="485" y="123"/>
                      </a:lnTo>
                      <a:lnTo>
                        <a:pt x="463" y="130"/>
                      </a:lnTo>
                      <a:lnTo>
                        <a:pt x="442" y="136"/>
                      </a:lnTo>
                      <a:lnTo>
                        <a:pt x="421" y="141"/>
                      </a:lnTo>
                      <a:lnTo>
                        <a:pt x="400" y="145"/>
                      </a:lnTo>
                      <a:lnTo>
                        <a:pt x="382" y="147"/>
                      </a:lnTo>
                      <a:lnTo>
                        <a:pt x="363" y="148"/>
                      </a:lnTo>
                      <a:lnTo>
                        <a:pt x="345" y="148"/>
                      </a:lnTo>
                      <a:lnTo>
                        <a:pt x="328" y="148"/>
                      </a:lnTo>
                      <a:lnTo>
                        <a:pt x="312" y="146"/>
                      </a:lnTo>
                      <a:lnTo>
                        <a:pt x="297" y="144"/>
                      </a:lnTo>
                      <a:lnTo>
                        <a:pt x="282" y="141"/>
                      </a:lnTo>
                      <a:lnTo>
                        <a:pt x="268" y="137"/>
                      </a:lnTo>
                      <a:lnTo>
                        <a:pt x="256" y="133"/>
                      </a:lnTo>
                      <a:lnTo>
                        <a:pt x="232" y="124"/>
                      </a:lnTo>
                      <a:lnTo>
                        <a:pt x="212" y="115"/>
                      </a:lnTo>
                      <a:lnTo>
                        <a:pt x="196" y="105"/>
                      </a:lnTo>
                      <a:lnTo>
                        <a:pt x="182" y="97"/>
                      </a:lnTo>
                      <a:lnTo>
                        <a:pt x="173" y="90"/>
                      </a:lnTo>
                      <a:lnTo>
                        <a:pt x="167" y="86"/>
                      </a:lnTo>
                      <a:lnTo>
                        <a:pt x="168" y="87"/>
                      </a:lnTo>
                      <a:lnTo>
                        <a:pt x="160" y="80"/>
                      </a:lnTo>
                      <a:lnTo>
                        <a:pt x="152" y="74"/>
                      </a:lnTo>
                      <a:lnTo>
                        <a:pt x="143" y="69"/>
                      </a:lnTo>
                      <a:lnTo>
                        <a:pt x="135" y="66"/>
                      </a:lnTo>
                      <a:lnTo>
                        <a:pt x="125" y="63"/>
                      </a:lnTo>
                      <a:lnTo>
                        <a:pt x="115" y="61"/>
                      </a:lnTo>
                      <a:lnTo>
                        <a:pt x="106" y="60"/>
                      </a:lnTo>
                      <a:lnTo>
                        <a:pt x="96" y="60"/>
                      </a:lnTo>
                      <a:lnTo>
                        <a:pt x="87" y="61"/>
                      </a:lnTo>
                      <a:lnTo>
                        <a:pt x="78" y="62"/>
                      </a:lnTo>
                      <a:lnTo>
                        <a:pt x="68" y="65"/>
                      </a:lnTo>
                      <a:lnTo>
                        <a:pt x="59" y="68"/>
                      </a:lnTo>
                      <a:lnTo>
                        <a:pt x="51" y="73"/>
                      </a:lnTo>
                      <a:lnTo>
                        <a:pt x="43" y="79"/>
                      </a:lnTo>
                      <a:lnTo>
                        <a:pt x="34" y="85"/>
                      </a:lnTo>
                      <a:lnTo>
                        <a:pt x="27" y="92"/>
                      </a:lnTo>
                      <a:lnTo>
                        <a:pt x="20" y="99"/>
                      </a:lnTo>
                      <a:lnTo>
                        <a:pt x="15" y="108"/>
                      </a:lnTo>
                      <a:lnTo>
                        <a:pt x="9" y="117"/>
                      </a:lnTo>
                      <a:lnTo>
                        <a:pt x="6" y="126"/>
                      </a:lnTo>
                      <a:lnTo>
                        <a:pt x="3" y="134"/>
                      </a:lnTo>
                      <a:lnTo>
                        <a:pt x="1" y="145"/>
                      </a:lnTo>
                      <a:lnTo>
                        <a:pt x="0" y="154"/>
                      </a:lnTo>
                      <a:lnTo>
                        <a:pt x="0" y="163"/>
                      </a:lnTo>
                      <a:lnTo>
                        <a:pt x="1" y="173"/>
                      </a:lnTo>
                      <a:lnTo>
                        <a:pt x="3" y="182"/>
                      </a:lnTo>
                      <a:lnTo>
                        <a:pt x="5" y="191"/>
                      </a:lnTo>
                      <a:lnTo>
                        <a:pt x="9" y="201"/>
                      </a:lnTo>
                      <a:lnTo>
                        <a:pt x="14" y="210"/>
                      </a:lnTo>
                      <a:lnTo>
                        <a:pt x="19" y="218"/>
                      </a:lnTo>
                      <a:lnTo>
                        <a:pt x="25" y="225"/>
                      </a:lnTo>
                      <a:lnTo>
                        <a:pt x="32" y="233"/>
                      </a:lnTo>
                      <a:lnTo>
                        <a:pt x="43" y="242"/>
                      </a:lnTo>
                      <a:lnTo>
                        <a:pt x="55" y="252"/>
                      </a:lnTo>
                      <a:lnTo>
                        <a:pt x="67" y="262"/>
                      </a:lnTo>
                      <a:lnTo>
                        <a:pt x="82" y="271"/>
                      </a:lnTo>
                      <a:lnTo>
                        <a:pt x="96" y="280"/>
                      </a:lnTo>
                      <a:lnTo>
                        <a:pt x="112" y="288"/>
                      </a:lnTo>
                      <a:lnTo>
                        <a:pt x="129" y="297"/>
                      </a:lnTo>
                      <a:lnTo>
                        <a:pt x="147" y="305"/>
                      </a:lnTo>
                      <a:lnTo>
                        <a:pt x="166" y="313"/>
                      </a:lnTo>
                      <a:lnTo>
                        <a:pt x="185" y="319"/>
                      </a:lnTo>
                      <a:lnTo>
                        <a:pt x="205" y="327"/>
                      </a:lnTo>
                      <a:lnTo>
                        <a:pt x="227" y="332"/>
                      </a:lnTo>
                      <a:lnTo>
                        <a:pt x="248" y="337"/>
                      </a:lnTo>
                      <a:lnTo>
                        <a:pt x="271" y="340"/>
                      </a:lnTo>
                      <a:lnTo>
                        <a:pt x="295" y="343"/>
                      </a:lnTo>
                      <a:lnTo>
                        <a:pt x="319" y="345"/>
                      </a:lnTo>
                      <a:lnTo>
                        <a:pt x="343" y="346"/>
                      </a:lnTo>
                      <a:lnTo>
                        <a:pt x="369" y="346"/>
                      </a:lnTo>
                      <a:lnTo>
                        <a:pt x="395" y="344"/>
                      </a:lnTo>
                      <a:lnTo>
                        <a:pt x="422" y="342"/>
                      </a:lnTo>
                      <a:lnTo>
                        <a:pt x="450" y="338"/>
                      </a:lnTo>
                      <a:lnTo>
                        <a:pt x="478" y="332"/>
                      </a:lnTo>
                      <a:lnTo>
                        <a:pt x="506" y="325"/>
                      </a:lnTo>
                      <a:lnTo>
                        <a:pt x="535" y="316"/>
                      </a:lnTo>
                      <a:lnTo>
                        <a:pt x="565" y="305"/>
                      </a:lnTo>
                      <a:lnTo>
                        <a:pt x="595" y="293"/>
                      </a:lnTo>
                      <a:lnTo>
                        <a:pt x="625" y="279"/>
                      </a:lnTo>
                      <a:lnTo>
                        <a:pt x="656" y="263"/>
                      </a:lnTo>
                      <a:lnTo>
                        <a:pt x="687" y="245"/>
                      </a:lnTo>
                      <a:lnTo>
                        <a:pt x="719" y="224"/>
                      </a:lnTo>
                      <a:lnTo>
                        <a:pt x="751" y="203"/>
                      </a:lnTo>
                      <a:lnTo>
                        <a:pt x="783" y="178"/>
                      </a:lnTo>
                      <a:lnTo>
                        <a:pt x="791" y="171"/>
                      </a:lnTo>
                      <a:lnTo>
                        <a:pt x="797" y="163"/>
                      </a:lnTo>
                      <a:lnTo>
                        <a:pt x="804" y="156"/>
                      </a:lnTo>
                      <a:lnTo>
                        <a:pt x="809" y="148"/>
                      </a:lnTo>
                      <a:lnTo>
                        <a:pt x="813" y="139"/>
                      </a:lnTo>
                      <a:lnTo>
                        <a:pt x="816" y="129"/>
                      </a:lnTo>
                      <a:lnTo>
                        <a:pt x="819" y="120"/>
                      </a:lnTo>
                      <a:lnTo>
                        <a:pt x="820" y="111"/>
                      </a:lnTo>
                      <a:lnTo>
                        <a:pt x="821" y="101"/>
                      </a:lnTo>
                      <a:lnTo>
                        <a:pt x="821" y="92"/>
                      </a:lnTo>
                      <a:lnTo>
                        <a:pt x="819" y="83"/>
                      </a:lnTo>
                      <a:lnTo>
                        <a:pt x="817" y="72"/>
                      </a:lnTo>
                      <a:lnTo>
                        <a:pt x="814" y="63"/>
                      </a:lnTo>
                      <a:lnTo>
                        <a:pt x="811" y="55"/>
                      </a:lnTo>
                      <a:lnTo>
                        <a:pt x="806" y="45"/>
                      </a:lnTo>
                      <a:lnTo>
                        <a:pt x="799" y="37"/>
                      </a:lnTo>
                      <a:lnTo>
                        <a:pt x="792" y="30"/>
                      </a:lnTo>
                      <a:lnTo>
                        <a:pt x="785" y="23"/>
                      </a:lnTo>
                      <a:lnTo>
                        <a:pt x="778" y="17"/>
                      </a:lnTo>
                      <a:lnTo>
                        <a:pt x="769" y="11"/>
                      </a:lnTo>
                      <a:lnTo>
                        <a:pt x="760" y="7"/>
                      </a:lnTo>
                      <a:lnTo>
                        <a:pt x="752" y="4"/>
                      </a:lnTo>
                      <a:lnTo>
                        <a:pt x="743" y="2"/>
                      </a:lnTo>
                      <a:lnTo>
                        <a:pt x="732" y="0"/>
                      </a:lnTo>
                      <a:lnTo>
                        <a:pt x="723" y="0"/>
                      </a:lnTo>
                      <a:lnTo>
                        <a:pt x="714" y="0"/>
                      </a:lnTo>
                      <a:lnTo>
                        <a:pt x="704" y="1"/>
                      </a:lnTo>
                      <a:lnTo>
                        <a:pt x="695" y="3"/>
                      </a:lnTo>
                      <a:lnTo>
                        <a:pt x="686" y="6"/>
                      </a:lnTo>
                      <a:lnTo>
                        <a:pt x="676" y="10"/>
                      </a:lnTo>
                      <a:lnTo>
                        <a:pt x="667" y="15"/>
                      </a:lnTo>
                      <a:lnTo>
                        <a:pt x="659" y="21"/>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3" name="Freeform 2110">
                  <a:extLst>
                    <a:ext uri="{FF2B5EF4-FFF2-40B4-BE49-F238E27FC236}">
                      <a16:creationId xmlns:a16="http://schemas.microsoft.com/office/drawing/2014/main" id="{B879DFE2-A3F3-4627-AF62-176D93568EAF}"/>
                    </a:ext>
                  </a:extLst>
                </p:cNvPr>
                <p:cNvSpPr>
                  <a:spLocks/>
                </p:cNvSpPr>
                <p:nvPr/>
              </p:nvSpPr>
              <p:spPr bwMode="auto">
                <a:xfrm>
                  <a:off x="2033" y="2564"/>
                  <a:ext cx="46" cy="27"/>
                </a:xfrm>
                <a:custGeom>
                  <a:avLst/>
                  <a:gdLst>
                    <a:gd name="T0" fmla="*/ 0 w 696"/>
                    <a:gd name="T1" fmla="*/ 0 h 403"/>
                    <a:gd name="T2" fmla="*/ 0 w 696"/>
                    <a:gd name="T3" fmla="*/ 0 h 403"/>
                    <a:gd name="T4" fmla="*/ 0 w 696"/>
                    <a:gd name="T5" fmla="*/ 0 h 403"/>
                    <a:gd name="T6" fmla="*/ 0 w 696"/>
                    <a:gd name="T7" fmla="*/ 0 h 403"/>
                    <a:gd name="T8" fmla="*/ 0 w 696"/>
                    <a:gd name="T9" fmla="*/ 0 h 403"/>
                    <a:gd name="T10" fmla="*/ 0 w 696"/>
                    <a:gd name="T11" fmla="*/ 0 h 403"/>
                    <a:gd name="T12" fmla="*/ 0 w 696"/>
                    <a:gd name="T13" fmla="*/ 0 h 403"/>
                    <a:gd name="T14" fmla="*/ 0 w 696"/>
                    <a:gd name="T15" fmla="*/ 0 h 403"/>
                    <a:gd name="T16" fmla="*/ 0 w 696"/>
                    <a:gd name="T17" fmla="*/ 0 h 403"/>
                    <a:gd name="T18" fmla="*/ 0 w 696"/>
                    <a:gd name="T19" fmla="*/ 0 h 403"/>
                    <a:gd name="T20" fmla="*/ 0 w 696"/>
                    <a:gd name="T21" fmla="*/ 0 h 403"/>
                    <a:gd name="T22" fmla="*/ 0 w 696"/>
                    <a:gd name="T23" fmla="*/ 0 h 403"/>
                    <a:gd name="T24" fmla="*/ 0 w 696"/>
                    <a:gd name="T25" fmla="*/ 0 h 403"/>
                    <a:gd name="T26" fmla="*/ 0 w 696"/>
                    <a:gd name="T27" fmla="*/ 0 h 403"/>
                    <a:gd name="T28" fmla="*/ 0 w 696"/>
                    <a:gd name="T29" fmla="*/ 0 h 403"/>
                    <a:gd name="T30" fmla="*/ 0 w 696"/>
                    <a:gd name="T31" fmla="*/ 0 h 403"/>
                    <a:gd name="T32" fmla="*/ 0 w 696"/>
                    <a:gd name="T33" fmla="*/ 0 h 403"/>
                    <a:gd name="T34" fmla="*/ 0 w 696"/>
                    <a:gd name="T35" fmla="*/ 0 h 403"/>
                    <a:gd name="T36" fmla="*/ 0 w 696"/>
                    <a:gd name="T37" fmla="*/ 0 h 403"/>
                    <a:gd name="T38" fmla="*/ 0 w 696"/>
                    <a:gd name="T39" fmla="*/ 0 h 403"/>
                    <a:gd name="T40" fmla="*/ 0 w 696"/>
                    <a:gd name="T41" fmla="*/ 0 h 403"/>
                    <a:gd name="T42" fmla="*/ 0 w 696"/>
                    <a:gd name="T43" fmla="*/ 0 h 403"/>
                    <a:gd name="T44" fmla="*/ 0 w 696"/>
                    <a:gd name="T45" fmla="*/ 0 h 403"/>
                    <a:gd name="T46" fmla="*/ 0 w 696"/>
                    <a:gd name="T47" fmla="*/ 0 h 403"/>
                    <a:gd name="T48" fmla="*/ 0 w 696"/>
                    <a:gd name="T49" fmla="*/ 0 h 403"/>
                    <a:gd name="T50" fmla="*/ 0 w 696"/>
                    <a:gd name="T51" fmla="*/ 0 h 403"/>
                    <a:gd name="T52" fmla="*/ 0 w 696"/>
                    <a:gd name="T53" fmla="*/ 0 h 403"/>
                    <a:gd name="T54" fmla="*/ 0 w 696"/>
                    <a:gd name="T55" fmla="*/ 0 h 403"/>
                    <a:gd name="T56" fmla="*/ 0 w 696"/>
                    <a:gd name="T57" fmla="*/ 0 h 403"/>
                    <a:gd name="T58" fmla="*/ 0 w 696"/>
                    <a:gd name="T59" fmla="*/ 0 h 403"/>
                    <a:gd name="T60" fmla="*/ 0 w 696"/>
                    <a:gd name="T61" fmla="*/ 0 h 403"/>
                    <a:gd name="T62" fmla="*/ 0 w 696"/>
                    <a:gd name="T63" fmla="*/ 0 h 403"/>
                    <a:gd name="T64" fmla="*/ 0 w 696"/>
                    <a:gd name="T65" fmla="*/ 0 h 403"/>
                    <a:gd name="T66" fmla="*/ 0 w 696"/>
                    <a:gd name="T67" fmla="*/ 0 h 403"/>
                    <a:gd name="T68" fmla="*/ 0 w 696"/>
                    <a:gd name="T69" fmla="*/ 0 h 403"/>
                    <a:gd name="T70" fmla="*/ 0 w 696"/>
                    <a:gd name="T71" fmla="*/ 0 h 403"/>
                    <a:gd name="T72" fmla="*/ 0 w 696"/>
                    <a:gd name="T73" fmla="*/ 0 h 403"/>
                    <a:gd name="T74" fmla="*/ 0 w 696"/>
                    <a:gd name="T75" fmla="*/ 0 h 403"/>
                    <a:gd name="T76" fmla="*/ 0 w 696"/>
                    <a:gd name="T77" fmla="*/ 0 h 403"/>
                    <a:gd name="T78" fmla="*/ 0 w 696"/>
                    <a:gd name="T79" fmla="*/ 0 h 403"/>
                    <a:gd name="T80" fmla="*/ 0 w 696"/>
                    <a:gd name="T81" fmla="*/ 0 h 403"/>
                    <a:gd name="T82" fmla="*/ 0 w 696"/>
                    <a:gd name="T83" fmla="*/ 0 h 403"/>
                    <a:gd name="T84" fmla="*/ 0 w 696"/>
                    <a:gd name="T85" fmla="*/ 0 h 403"/>
                    <a:gd name="T86" fmla="*/ 0 w 696"/>
                    <a:gd name="T87" fmla="*/ 0 h 403"/>
                    <a:gd name="T88" fmla="*/ 0 w 696"/>
                    <a:gd name="T89" fmla="*/ 0 h 403"/>
                    <a:gd name="T90" fmla="*/ 0 w 696"/>
                    <a:gd name="T91" fmla="*/ 0 h 403"/>
                    <a:gd name="T92" fmla="*/ 0 w 696"/>
                    <a:gd name="T93" fmla="*/ 0 h 403"/>
                    <a:gd name="T94" fmla="*/ 0 w 696"/>
                    <a:gd name="T95" fmla="*/ 0 h 403"/>
                    <a:gd name="T96" fmla="*/ 0 w 696"/>
                    <a:gd name="T97" fmla="*/ 0 h 403"/>
                    <a:gd name="T98" fmla="*/ 0 w 696"/>
                    <a:gd name="T99" fmla="*/ 0 h 403"/>
                    <a:gd name="T100" fmla="*/ 0 w 696"/>
                    <a:gd name="T101" fmla="*/ 0 h 403"/>
                    <a:gd name="T102" fmla="*/ 0 w 696"/>
                    <a:gd name="T103" fmla="*/ 0 h 403"/>
                    <a:gd name="T104" fmla="*/ 0 w 696"/>
                    <a:gd name="T105" fmla="*/ 0 h 403"/>
                    <a:gd name="T106" fmla="*/ 0 w 696"/>
                    <a:gd name="T107" fmla="*/ 0 h 403"/>
                    <a:gd name="T108" fmla="*/ 0 w 696"/>
                    <a:gd name="T109" fmla="*/ 0 h 403"/>
                    <a:gd name="T110" fmla="*/ 0 w 696"/>
                    <a:gd name="T111" fmla="*/ 0 h 403"/>
                    <a:gd name="T112" fmla="*/ 0 w 696"/>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6" h="403">
                      <a:moveTo>
                        <a:pt x="522" y="32"/>
                      </a:moveTo>
                      <a:lnTo>
                        <a:pt x="503" y="52"/>
                      </a:lnTo>
                      <a:lnTo>
                        <a:pt x="485" y="70"/>
                      </a:lnTo>
                      <a:lnTo>
                        <a:pt x="466" y="87"/>
                      </a:lnTo>
                      <a:lnTo>
                        <a:pt x="448" y="102"/>
                      </a:lnTo>
                      <a:lnTo>
                        <a:pt x="430" y="116"/>
                      </a:lnTo>
                      <a:lnTo>
                        <a:pt x="412" y="128"/>
                      </a:lnTo>
                      <a:lnTo>
                        <a:pt x="395" y="139"/>
                      </a:lnTo>
                      <a:lnTo>
                        <a:pt x="377" y="150"/>
                      </a:lnTo>
                      <a:lnTo>
                        <a:pt x="361" y="159"/>
                      </a:lnTo>
                      <a:lnTo>
                        <a:pt x="344" y="167"/>
                      </a:lnTo>
                      <a:lnTo>
                        <a:pt x="328" y="175"/>
                      </a:lnTo>
                      <a:lnTo>
                        <a:pt x="312" y="181"/>
                      </a:lnTo>
                      <a:lnTo>
                        <a:pt x="297" y="186"/>
                      </a:lnTo>
                      <a:lnTo>
                        <a:pt x="282" y="190"/>
                      </a:lnTo>
                      <a:lnTo>
                        <a:pt x="268" y="194"/>
                      </a:lnTo>
                      <a:lnTo>
                        <a:pt x="254" y="197"/>
                      </a:lnTo>
                      <a:lnTo>
                        <a:pt x="228" y="201"/>
                      </a:lnTo>
                      <a:lnTo>
                        <a:pt x="205" y="204"/>
                      </a:lnTo>
                      <a:lnTo>
                        <a:pt x="184" y="204"/>
                      </a:lnTo>
                      <a:lnTo>
                        <a:pt x="166" y="202"/>
                      </a:lnTo>
                      <a:lnTo>
                        <a:pt x="140" y="199"/>
                      </a:lnTo>
                      <a:lnTo>
                        <a:pt x="130" y="196"/>
                      </a:lnTo>
                      <a:lnTo>
                        <a:pt x="131" y="197"/>
                      </a:lnTo>
                      <a:lnTo>
                        <a:pt x="122" y="194"/>
                      </a:lnTo>
                      <a:lnTo>
                        <a:pt x="111" y="193"/>
                      </a:lnTo>
                      <a:lnTo>
                        <a:pt x="102" y="192"/>
                      </a:lnTo>
                      <a:lnTo>
                        <a:pt x="92" y="192"/>
                      </a:lnTo>
                      <a:lnTo>
                        <a:pt x="83" y="194"/>
                      </a:lnTo>
                      <a:lnTo>
                        <a:pt x="73" y="196"/>
                      </a:lnTo>
                      <a:lnTo>
                        <a:pt x="64" y="199"/>
                      </a:lnTo>
                      <a:lnTo>
                        <a:pt x="56" y="202"/>
                      </a:lnTo>
                      <a:lnTo>
                        <a:pt x="46" y="208"/>
                      </a:lnTo>
                      <a:lnTo>
                        <a:pt x="39" y="213"/>
                      </a:lnTo>
                      <a:lnTo>
                        <a:pt x="32" y="219"/>
                      </a:lnTo>
                      <a:lnTo>
                        <a:pt x="25" y="226"/>
                      </a:lnTo>
                      <a:lnTo>
                        <a:pt x="18" y="235"/>
                      </a:lnTo>
                      <a:lnTo>
                        <a:pt x="13" y="243"/>
                      </a:lnTo>
                      <a:lnTo>
                        <a:pt x="9" y="251"/>
                      </a:lnTo>
                      <a:lnTo>
                        <a:pt x="5" y="260"/>
                      </a:lnTo>
                      <a:lnTo>
                        <a:pt x="3" y="271"/>
                      </a:lnTo>
                      <a:lnTo>
                        <a:pt x="1" y="281"/>
                      </a:lnTo>
                      <a:lnTo>
                        <a:pt x="0" y="290"/>
                      </a:lnTo>
                      <a:lnTo>
                        <a:pt x="1" y="301"/>
                      </a:lnTo>
                      <a:lnTo>
                        <a:pt x="2" y="310"/>
                      </a:lnTo>
                      <a:lnTo>
                        <a:pt x="4" y="319"/>
                      </a:lnTo>
                      <a:lnTo>
                        <a:pt x="7" y="329"/>
                      </a:lnTo>
                      <a:lnTo>
                        <a:pt x="11" y="337"/>
                      </a:lnTo>
                      <a:lnTo>
                        <a:pt x="15" y="345"/>
                      </a:lnTo>
                      <a:lnTo>
                        <a:pt x="22" y="353"/>
                      </a:lnTo>
                      <a:lnTo>
                        <a:pt x="28" y="361"/>
                      </a:lnTo>
                      <a:lnTo>
                        <a:pt x="34" y="367"/>
                      </a:lnTo>
                      <a:lnTo>
                        <a:pt x="42" y="373"/>
                      </a:lnTo>
                      <a:lnTo>
                        <a:pt x="50" y="378"/>
                      </a:lnTo>
                      <a:lnTo>
                        <a:pt x="60" y="383"/>
                      </a:lnTo>
                      <a:lnTo>
                        <a:pt x="69" y="387"/>
                      </a:lnTo>
                      <a:lnTo>
                        <a:pt x="74" y="389"/>
                      </a:lnTo>
                      <a:lnTo>
                        <a:pt x="87" y="392"/>
                      </a:lnTo>
                      <a:lnTo>
                        <a:pt x="104" y="396"/>
                      </a:lnTo>
                      <a:lnTo>
                        <a:pt x="127" y="399"/>
                      </a:lnTo>
                      <a:lnTo>
                        <a:pt x="155" y="402"/>
                      </a:lnTo>
                      <a:lnTo>
                        <a:pt x="188" y="403"/>
                      </a:lnTo>
                      <a:lnTo>
                        <a:pt x="206" y="403"/>
                      </a:lnTo>
                      <a:lnTo>
                        <a:pt x="224" y="402"/>
                      </a:lnTo>
                      <a:lnTo>
                        <a:pt x="244" y="400"/>
                      </a:lnTo>
                      <a:lnTo>
                        <a:pt x="265" y="398"/>
                      </a:lnTo>
                      <a:lnTo>
                        <a:pt x="286" y="394"/>
                      </a:lnTo>
                      <a:lnTo>
                        <a:pt x="309" y="390"/>
                      </a:lnTo>
                      <a:lnTo>
                        <a:pt x="332" y="383"/>
                      </a:lnTo>
                      <a:lnTo>
                        <a:pt x="356" y="377"/>
                      </a:lnTo>
                      <a:lnTo>
                        <a:pt x="379" y="369"/>
                      </a:lnTo>
                      <a:lnTo>
                        <a:pt x="404" y="360"/>
                      </a:lnTo>
                      <a:lnTo>
                        <a:pt x="429" y="348"/>
                      </a:lnTo>
                      <a:lnTo>
                        <a:pt x="455" y="336"/>
                      </a:lnTo>
                      <a:lnTo>
                        <a:pt x="481" y="321"/>
                      </a:lnTo>
                      <a:lnTo>
                        <a:pt x="508" y="305"/>
                      </a:lnTo>
                      <a:lnTo>
                        <a:pt x="533" y="287"/>
                      </a:lnTo>
                      <a:lnTo>
                        <a:pt x="561" y="268"/>
                      </a:lnTo>
                      <a:lnTo>
                        <a:pt x="588" y="246"/>
                      </a:lnTo>
                      <a:lnTo>
                        <a:pt x="615" y="221"/>
                      </a:lnTo>
                      <a:lnTo>
                        <a:pt x="642" y="195"/>
                      </a:lnTo>
                      <a:lnTo>
                        <a:pt x="670" y="166"/>
                      </a:lnTo>
                      <a:lnTo>
                        <a:pt x="676" y="159"/>
                      </a:lnTo>
                      <a:lnTo>
                        <a:pt x="681" y="150"/>
                      </a:lnTo>
                      <a:lnTo>
                        <a:pt x="686" y="141"/>
                      </a:lnTo>
                      <a:lnTo>
                        <a:pt x="690" y="132"/>
                      </a:lnTo>
                      <a:lnTo>
                        <a:pt x="693" y="123"/>
                      </a:lnTo>
                      <a:lnTo>
                        <a:pt x="695" y="114"/>
                      </a:lnTo>
                      <a:lnTo>
                        <a:pt x="696" y="104"/>
                      </a:lnTo>
                      <a:lnTo>
                        <a:pt x="696" y="95"/>
                      </a:lnTo>
                      <a:lnTo>
                        <a:pt x="695" y="85"/>
                      </a:lnTo>
                      <a:lnTo>
                        <a:pt x="693" y="75"/>
                      </a:lnTo>
                      <a:lnTo>
                        <a:pt x="690" y="66"/>
                      </a:lnTo>
                      <a:lnTo>
                        <a:pt x="686" y="58"/>
                      </a:lnTo>
                      <a:lnTo>
                        <a:pt x="682" y="48"/>
                      </a:lnTo>
                      <a:lnTo>
                        <a:pt x="676" y="40"/>
                      </a:lnTo>
                      <a:lnTo>
                        <a:pt x="670" y="33"/>
                      </a:lnTo>
                      <a:lnTo>
                        <a:pt x="663" y="26"/>
                      </a:lnTo>
                      <a:lnTo>
                        <a:pt x="655" y="18"/>
                      </a:lnTo>
                      <a:lnTo>
                        <a:pt x="647" y="13"/>
                      </a:lnTo>
                      <a:lnTo>
                        <a:pt x="638" y="9"/>
                      </a:lnTo>
                      <a:lnTo>
                        <a:pt x="629" y="5"/>
                      </a:lnTo>
                      <a:lnTo>
                        <a:pt x="619" y="2"/>
                      </a:lnTo>
                      <a:lnTo>
                        <a:pt x="610" y="0"/>
                      </a:lnTo>
                      <a:lnTo>
                        <a:pt x="601" y="0"/>
                      </a:lnTo>
                      <a:lnTo>
                        <a:pt x="591" y="0"/>
                      </a:lnTo>
                      <a:lnTo>
                        <a:pt x="582" y="0"/>
                      </a:lnTo>
                      <a:lnTo>
                        <a:pt x="572" y="2"/>
                      </a:lnTo>
                      <a:lnTo>
                        <a:pt x="562" y="5"/>
                      </a:lnTo>
                      <a:lnTo>
                        <a:pt x="554" y="8"/>
                      </a:lnTo>
                      <a:lnTo>
                        <a:pt x="545" y="13"/>
                      </a:lnTo>
                      <a:lnTo>
                        <a:pt x="536" y="18"/>
                      </a:lnTo>
                      <a:lnTo>
                        <a:pt x="529" y="25"/>
                      </a:lnTo>
                      <a:lnTo>
                        <a:pt x="522" y="3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4" name="Freeform 2111">
                  <a:extLst>
                    <a:ext uri="{FF2B5EF4-FFF2-40B4-BE49-F238E27FC236}">
                      <a16:creationId xmlns:a16="http://schemas.microsoft.com/office/drawing/2014/main" id="{0347AD66-45B4-4226-BE5B-317CFAA19592}"/>
                    </a:ext>
                  </a:extLst>
                </p:cNvPr>
                <p:cNvSpPr>
                  <a:spLocks/>
                </p:cNvSpPr>
                <p:nvPr/>
              </p:nvSpPr>
              <p:spPr bwMode="auto">
                <a:xfrm>
                  <a:off x="1944" y="2424"/>
                  <a:ext cx="181" cy="270"/>
                </a:xfrm>
                <a:custGeom>
                  <a:avLst/>
                  <a:gdLst>
                    <a:gd name="T0" fmla="*/ 0 w 2714"/>
                    <a:gd name="T1" fmla="*/ 0 h 4061"/>
                    <a:gd name="T2" fmla="*/ 0 w 2714"/>
                    <a:gd name="T3" fmla="*/ 0 h 4061"/>
                    <a:gd name="T4" fmla="*/ 0 w 2714"/>
                    <a:gd name="T5" fmla="*/ 0 h 4061"/>
                    <a:gd name="T6" fmla="*/ 0 w 2714"/>
                    <a:gd name="T7" fmla="*/ 0 h 4061"/>
                    <a:gd name="T8" fmla="*/ 0 w 2714"/>
                    <a:gd name="T9" fmla="*/ 0 h 4061"/>
                    <a:gd name="T10" fmla="*/ 0 w 2714"/>
                    <a:gd name="T11" fmla="*/ 0 h 4061"/>
                    <a:gd name="T12" fmla="*/ 0 w 2714"/>
                    <a:gd name="T13" fmla="*/ 0 h 4061"/>
                    <a:gd name="T14" fmla="*/ 0 w 2714"/>
                    <a:gd name="T15" fmla="*/ 0 h 4061"/>
                    <a:gd name="T16" fmla="*/ 0 w 2714"/>
                    <a:gd name="T17" fmla="*/ 0 h 4061"/>
                    <a:gd name="T18" fmla="*/ 0 w 2714"/>
                    <a:gd name="T19" fmla="*/ 0 h 4061"/>
                    <a:gd name="T20" fmla="*/ 0 w 2714"/>
                    <a:gd name="T21" fmla="*/ 0 h 4061"/>
                    <a:gd name="T22" fmla="*/ 0 w 2714"/>
                    <a:gd name="T23" fmla="*/ 0 h 4061"/>
                    <a:gd name="T24" fmla="*/ 0 w 2714"/>
                    <a:gd name="T25" fmla="*/ 0 h 4061"/>
                    <a:gd name="T26" fmla="*/ 0 w 2714"/>
                    <a:gd name="T27" fmla="*/ 0 h 4061"/>
                    <a:gd name="T28" fmla="*/ 0 w 2714"/>
                    <a:gd name="T29" fmla="*/ 0 h 4061"/>
                    <a:gd name="T30" fmla="*/ 0 w 2714"/>
                    <a:gd name="T31" fmla="*/ 0 h 4061"/>
                    <a:gd name="T32" fmla="*/ 0 w 2714"/>
                    <a:gd name="T33" fmla="*/ 0 h 4061"/>
                    <a:gd name="T34" fmla="*/ 0 w 2714"/>
                    <a:gd name="T35" fmla="*/ 0 h 4061"/>
                    <a:gd name="T36" fmla="*/ 0 w 2714"/>
                    <a:gd name="T37" fmla="*/ 0 h 4061"/>
                    <a:gd name="T38" fmla="*/ 0 w 2714"/>
                    <a:gd name="T39" fmla="*/ 0 h 4061"/>
                    <a:gd name="T40" fmla="*/ 0 w 2714"/>
                    <a:gd name="T41" fmla="*/ 0 h 4061"/>
                    <a:gd name="T42" fmla="*/ 0 w 2714"/>
                    <a:gd name="T43" fmla="*/ 0 h 4061"/>
                    <a:gd name="T44" fmla="*/ 0 w 2714"/>
                    <a:gd name="T45" fmla="*/ 0 h 4061"/>
                    <a:gd name="T46" fmla="*/ 0 w 2714"/>
                    <a:gd name="T47" fmla="*/ 0 h 4061"/>
                    <a:gd name="T48" fmla="*/ 0 w 2714"/>
                    <a:gd name="T49" fmla="*/ 0 h 4061"/>
                    <a:gd name="T50" fmla="*/ 0 w 2714"/>
                    <a:gd name="T51" fmla="*/ 0 h 4061"/>
                    <a:gd name="T52" fmla="*/ 0 w 2714"/>
                    <a:gd name="T53" fmla="*/ 0 h 4061"/>
                    <a:gd name="T54" fmla="*/ 0 w 2714"/>
                    <a:gd name="T55" fmla="*/ 0 h 4061"/>
                    <a:gd name="T56" fmla="*/ 0 w 2714"/>
                    <a:gd name="T57" fmla="*/ 0 h 4061"/>
                    <a:gd name="T58" fmla="*/ 0 w 2714"/>
                    <a:gd name="T59" fmla="*/ 0 h 4061"/>
                    <a:gd name="T60" fmla="*/ 0 w 2714"/>
                    <a:gd name="T61" fmla="*/ 0 h 4061"/>
                    <a:gd name="T62" fmla="*/ 0 w 2714"/>
                    <a:gd name="T63" fmla="*/ 0 h 4061"/>
                    <a:gd name="T64" fmla="*/ 0 w 2714"/>
                    <a:gd name="T65" fmla="*/ 0 h 4061"/>
                    <a:gd name="T66" fmla="*/ 0 w 2714"/>
                    <a:gd name="T67" fmla="*/ 0 h 4061"/>
                    <a:gd name="T68" fmla="*/ 0 w 2714"/>
                    <a:gd name="T69" fmla="*/ 0 h 4061"/>
                    <a:gd name="T70" fmla="*/ 0 w 2714"/>
                    <a:gd name="T71" fmla="*/ 0 h 4061"/>
                    <a:gd name="T72" fmla="*/ 0 w 2714"/>
                    <a:gd name="T73" fmla="*/ 0 h 4061"/>
                    <a:gd name="T74" fmla="*/ 0 w 2714"/>
                    <a:gd name="T75" fmla="*/ 0 h 4061"/>
                    <a:gd name="T76" fmla="*/ 0 w 2714"/>
                    <a:gd name="T77" fmla="*/ 0 h 4061"/>
                    <a:gd name="T78" fmla="*/ 0 w 2714"/>
                    <a:gd name="T79" fmla="*/ 0 h 4061"/>
                    <a:gd name="T80" fmla="*/ 0 w 2714"/>
                    <a:gd name="T81" fmla="*/ 0 h 4061"/>
                    <a:gd name="T82" fmla="*/ 0 w 2714"/>
                    <a:gd name="T83" fmla="*/ 0 h 4061"/>
                    <a:gd name="T84" fmla="*/ 0 w 2714"/>
                    <a:gd name="T85" fmla="*/ 0 h 4061"/>
                    <a:gd name="T86" fmla="*/ 0 w 2714"/>
                    <a:gd name="T87" fmla="*/ 0 h 4061"/>
                    <a:gd name="T88" fmla="*/ 0 w 2714"/>
                    <a:gd name="T89" fmla="*/ 0 h 4061"/>
                    <a:gd name="T90" fmla="*/ 0 w 2714"/>
                    <a:gd name="T91" fmla="*/ 0 h 4061"/>
                    <a:gd name="T92" fmla="*/ 0 w 2714"/>
                    <a:gd name="T93" fmla="*/ 0 h 4061"/>
                    <a:gd name="T94" fmla="*/ 0 w 2714"/>
                    <a:gd name="T95" fmla="*/ 0 h 4061"/>
                    <a:gd name="T96" fmla="*/ 0 w 2714"/>
                    <a:gd name="T97" fmla="*/ 0 h 4061"/>
                    <a:gd name="T98" fmla="*/ 0 w 2714"/>
                    <a:gd name="T99" fmla="*/ 0 h 4061"/>
                    <a:gd name="T100" fmla="*/ 0 w 2714"/>
                    <a:gd name="T101" fmla="*/ 0 h 4061"/>
                    <a:gd name="T102" fmla="*/ 0 w 2714"/>
                    <a:gd name="T103" fmla="*/ 0 h 4061"/>
                    <a:gd name="T104" fmla="*/ 0 w 2714"/>
                    <a:gd name="T105" fmla="*/ 0 h 4061"/>
                    <a:gd name="T106" fmla="*/ 0 w 2714"/>
                    <a:gd name="T107" fmla="*/ 0 h 4061"/>
                    <a:gd name="T108" fmla="*/ 0 w 2714"/>
                    <a:gd name="T109" fmla="*/ 0 h 4061"/>
                    <a:gd name="T110" fmla="*/ 0 w 2714"/>
                    <a:gd name="T111" fmla="*/ 0 h 4061"/>
                    <a:gd name="T112" fmla="*/ 0 w 2714"/>
                    <a:gd name="T113" fmla="*/ 0 h 4061"/>
                    <a:gd name="T114" fmla="*/ 0 w 2714"/>
                    <a:gd name="T115" fmla="*/ 0 h 4061"/>
                    <a:gd name="T116" fmla="*/ 0 w 2714"/>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4" h="4061">
                      <a:moveTo>
                        <a:pt x="2604" y="212"/>
                      </a:moveTo>
                      <a:lnTo>
                        <a:pt x="2604" y="212"/>
                      </a:lnTo>
                      <a:lnTo>
                        <a:pt x="2614" y="212"/>
                      </a:lnTo>
                      <a:lnTo>
                        <a:pt x="2624" y="212"/>
                      </a:lnTo>
                      <a:lnTo>
                        <a:pt x="2634" y="210"/>
                      </a:lnTo>
                      <a:lnTo>
                        <a:pt x="2643" y="208"/>
                      </a:lnTo>
                      <a:lnTo>
                        <a:pt x="2653" y="204"/>
                      </a:lnTo>
                      <a:lnTo>
                        <a:pt x="2661" y="200"/>
                      </a:lnTo>
                      <a:lnTo>
                        <a:pt x="2669" y="195"/>
                      </a:lnTo>
                      <a:lnTo>
                        <a:pt x="2677" y="189"/>
                      </a:lnTo>
                      <a:lnTo>
                        <a:pt x="2685" y="183"/>
                      </a:lnTo>
                      <a:lnTo>
                        <a:pt x="2691" y="175"/>
                      </a:lnTo>
                      <a:lnTo>
                        <a:pt x="2697" y="168"/>
                      </a:lnTo>
                      <a:lnTo>
                        <a:pt x="2701" y="160"/>
                      </a:lnTo>
                      <a:lnTo>
                        <a:pt x="2706" y="152"/>
                      </a:lnTo>
                      <a:lnTo>
                        <a:pt x="2709" y="142"/>
                      </a:lnTo>
                      <a:lnTo>
                        <a:pt x="2712" y="132"/>
                      </a:lnTo>
                      <a:lnTo>
                        <a:pt x="2714" y="122"/>
                      </a:lnTo>
                      <a:lnTo>
                        <a:pt x="2714" y="112"/>
                      </a:lnTo>
                      <a:lnTo>
                        <a:pt x="2714" y="102"/>
                      </a:lnTo>
                      <a:lnTo>
                        <a:pt x="2712" y="92"/>
                      </a:lnTo>
                      <a:lnTo>
                        <a:pt x="2709" y="82"/>
                      </a:lnTo>
                      <a:lnTo>
                        <a:pt x="2706" y="73"/>
                      </a:lnTo>
                      <a:lnTo>
                        <a:pt x="2702" y="65"/>
                      </a:lnTo>
                      <a:lnTo>
                        <a:pt x="2697" y="57"/>
                      </a:lnTo>
                      <a:lnTo>
                        <a:pt x="2692" y="49"/>
                      </a:lnTo>
                      <a:lnTo>
                        <a:pt x="2686" y="42"/>
                      </a:lnTo>
                      <a:lnTo>
                        <a:pt x="2678" y="35"/>
                      </a:lnTo>
                      <a:lnTo>
                        <a:pt x="2670" y="30"/>
                      </a:lnTo>
                      <a:lnTo>
                        <a:pt x="2662" y="25"/>
                      </a:lnTo>
                      <a:lnTo>
                        <a:pt x="2654" y="20"/>
                      </a:lnTo>
                      <a:lnTo>
                        <a:pt x="2644" y="16"/>
                      </a:lnTo>
                      <a:lnTo>
                        <a:pt x="2634" y="14"/>
                      </a:lnTo>
                      <a:lnTo>
                        <a:pt x="2625" y="12"/>
                      </a:lnTo>
                      <a:lnTo>
                        <a:pt x="2599" y="10"/>
                      </a:lnTo>
                      <a:lnTo>
                        <a:pt x="2546" y="7"/>
                      </a:lnTo>
                      <a:lnTo>
                        <a:pt x="2469" y="3"/>
                      </a:lnTo>
                      <a:lnTo>
                        <a:pt x="2370" y="1"/>
                      </a:lnTo>
                      <a:lnTo>
                        <a:pt x="2313" y="0"/>
                      </a:lnTo>
                      <a:lnTo>
                        <a:pt x="2252" y="1"/>
                      </a:lnTo>
                      <a:lnTo>
                        <a:pt x="2187" y="3"/>
                      </a:lnTo>
                      <a:lnTo>
                        <a:pt x="2119" y="6"/>
                      </a:lnTo>
                      <a:lnTo>
                        <a:pt x="2047" y="10"/>
                      </a:lnTo>
                      <a:lnTo>
                        <a:pt x="1972" y="16"/>
                      </a:lnTo>
                      <a:lnTo>
                        <a:pt x="1895" y="23"/>
                      </a:lnTo>
                      <a:lnTo>
                        <a:pt x="1815" y="34"/>
                      </a:lnTo>
                      <a:lnTo>
                        <a:pt x="1733" y="46"/>
                      </a:lnTo>
                      <a:lnTo>
                        <a:pt x="1651" y="60"/>
                      </a:lnTo>
                      <a:lnTo>
                        <a:pt x="1566" y="77"/>
                      </a:lnTo>
                      <a:lnTo>
                        <a:pt x="1481" y="97"/>
                      </a:lnTo>
                      <a:lnTo>
                        <a:pt x="1396" y="119"/>
                      </a:lnTo>
                      <a:lnTo>
                        <a:pt x="1310" y="144"/>
                      </a:lnTo>
                      <a:lnTo>
                        <a:pt x="1226" y="173"/>
                      </a:lnTo>
                      <a:lnTo>
                        <a:pt x="1142" y="205"/>
                      </a:lnTo>
                      <a:lnTo>
                        <a:pt x="1058" y="242"/>
                      </a:lnTo>
                      <a:lnTo>
                        <a:pt x="976" y="281"/>
                      </a:lnTo>
                      <a:lnTo>
                        <a:pt x="896" y="324"/>
                      </a:lnTo>
                      <a:lnTo>
                        <a:pt x="818" y="372"/>
                      </a:lnTo>
                      <a:lnTo>
                        <a:pt x="742" y="424"/>
                      </a:lnTo>
                      <a:lnTo>
                        <a:pt x="669" y="480"/>
                      </a:lnTo>
                      <a:lnTo>
                        <a:pt x="599" y="541"/>
                      </a:lnTo>
                      <a:lnTo>
                        <a:pt x="533" y="608"/>
                      </a:lnTo>
                      <a:lnTo>
                        <a:pt x="481" y="665"/>
                      </a:lnTo>
                      <a:lnTo>
                        <a:pt x="433" y="720"/>
                      </a:lnTo>
                      <a:lnTo>
                        <a:pt x="388" y="776"/>
                      </a:lnTo>
                      <a:lnTo>
                        <a:pt x="347" y="831"/>
                      </a:lnTo>
                      <a:lnTo>
                        <a:pt x="307" y="886"/>
                      </a:lnTo>
                      <a:lnTo>
                        <a:pt x="271" y="940"/>
                      </a:lnTo>
                      <a:lnTo>
                        <a:pt x="238" y="992"/>
                      </a:lnTo>
                      <a:lnTo>
                        <a:pt x="208" y="1045"/>
                      </a:lnTo>
                      <a:lnTo>
                        <a:pt x="180" y="1097"/>
                      </a:lnTo>
                      <a:lnTo>
                        <a:pt x="155" y="1147"/>
                      </a:lnTo>
                      <a:lnTo>
                        <a:pt x="133" y="1197"/>
                      </a:lnTo>
                      <a:lnTo>
                        <a:pt x="112" y="1246"/>
                      </a:lnTo>
                      <a:lnTo>
                        <a:pt x="93" y="1294"/>
                      </a:lnTo>
                      <a:lnTo>
                        <a:pt x="78" y="1341"/>
                      </a:lnTo>
                      <a:lnTo>
                        <a:pt x="63" y="1386"/>
                      </a:lnTo>
                      <a:lnTo>
                        <a:pt x="51" y="1432"/>
                      </a:lnTo>
                      <a:lnTo>
                        <a:pt x="40" y="1475"/>
                      </a:lnTo>
                      <a:lnTo>
                        <a:pt x="30" y="1517"/>
                      </a:lnTo>
                      <a:lnTo>
                        <a:pt x="23" y="1559"/>
                      </a:lnTo>
                      <a:lnTo>
                        <a:pt x="17" y="1599"/>
                      </a:lnTo>
                      <a:lnTo>
                        <a:pt x="12" y="1638"/>
                      </a:lnTo>
                      <a:lnTo>
                        <a:pt x="7" y="1676"/>
                      </a:lnTo>
                      <a:lnTo>
                        <a:pt x="4" y="1712"/>
                      </a:lnTo>
                      <a:lnTo>
                        <a:pt x="2" y="1746"/>
                      </a:lnTo>
                      <a:lnTo>
                        <a:pt x="1" y="1779"/>
                      </a:lnTo>
                      <a:lnTo>
                        <a:pt x="0" y="1811"/>
                      </a:lnTo>
                      <a:lnTo>
                        <a:pt x="0" y="1841"/>
                      </a:lnTo>
                      <a:lnTo>
                        <a:pt x="1" y="1870"/>
                      </a:lnTo>
                      <a:lnTo>
                        <a:pt x="3" y="1923"/>
                      </a:lnTo>
                      <a:lnTo>
                        <a:pt x="5" y="1968"/>
                      </a:lnTo>
                      <a:lnTo>
                        <a:pt x="7" y="2004"/>
                      </a:lnTo>
                      <a:lnTo>
                        <a:pt x="14" y="2099"/>
                      </a:lnTo>
                      <a:lnTo>
                        <a:pt x="23" y="2192"/>
                      </a:lnTo>
                      <a:lnTo>
                        <a:pt x="35" y="2285"/>
                      </a:lnTo>
                      <a:lnTo>
                        <a:pt x="50" y="2377"/>
                      </a:lnTo>
                      <a:lnTo>
                        <a:pt x="67" y="2468"/>
                      </a:lnTo>
                      <a:lnTo>
                        <a:pt x="88" y="2559"/>
                      </a:lnTo>
                      <a:lnTo>
                        <a:pt x="110" y="2648"/>
                      </a:lnTo>
                      <a:lnTo>
                        <a:pt x="135" y="2735"/>
                      </a:lnTo>
                      <a:lnTo>
                        <a:pt x="161" y="2821"/>
                      </a:lnTo>
                      <a:lnTo>
                        <a:pt x="187" y="2906"/>
                      </a:lnTo>
                      <a:lnTo>
                        <a:pt x="216" y="2990"/>
                      </a:lnTo>
                      <a:lnTo>
                        <a:pt x="246" y="3070"/>
                      </a:lnTo>
                      <a:lnTo>
                        <a:pt x="276" y="3149"/>
                      </a:lnTo>
                      <a:lnTo>
                        <a:pt x="307" y="3226"/>
                      </a:lnTo>
                      <a:lnTo>
                        <a:pt x="339" y="3299"/>
                      </a:lnTo>
                      <a:lnTo>
                        <a:pt x="371" y="3370"/>
                      </a:lnTo>
                      <a:lnTo>
                        <a:pt x="402" y="3440"/>
                      </a:lnTo>
                      <a:lnTo>
                        <a:pt x="433" y="3505"/>
                      </a:lnTo>
                      <a:lnTo>
                        <a:pt x="465" y="3567"/>
                      </a:lnTo>
                      <a:lnTo>
                        <a:pt x="496" y="3626"/>
                      </a:lnTo>
                      <a:lnTo>
                        <a:pt x="524" y="3681"/>
                      </a:lnTo>
                      <a:lnTo>
                        <a:pt x="552" y="3733"/>
                      </a:lnTo>
                      <a:lnTo>
                        <a:pt x="579" y="3782"/>
                      </a:lnTo>
                      <a:lnTo>
                        <a:pt x="604" y="3825"/>
                      </a:lnTo>
                      <a:lnTo>
                        <a:pt x="649" y="3902"/>
                      </a:lnTo>
                      <a:lnTo>
                        <a:pt x="684" y="3960"/>
                      </a:lnTo>
                      <a:lnTo>
                        <a:pt x="709" y="3998"/>
                      </a:lnTo>
                      <a:lnTo>
                        <a:pt x="721" y="4016"/>
                      </a:lnTo>
                      <a:lnTo>
                        <a:pt x="727" y="4025"/>
                      </a:lnTo>
                      <a:lnTo>
                        <a:pt x="733" y="4032"/>
                      </a:lnTo>
                      <a:lnTo>
                        <a:pt x="741" y="4039"/>
                      </a:lnTo>
                      <a:lnTo>
                        <a:pt x="749" y="4044"/>
                      </a:lnTo>
                      <a:lnTo>
                        <a:pt x="757" y="4050"/>
                      </a:lnTo>
                      <a:lnTo>
                        <a:pt x="766" y="4054"/>
                      </a:lnTo>
                      <a:lnTo>
                        <a:pt x="775" y="4057"/>
                      </a:lnTo>
                      <a:lnTo>
                        <a:pt x="784" y="4059"/>
                      </a:lnTo>
                      <a:lnTo>
                        <a:pt x="794" y="4061"/>
                      </a:lnTo>
                      <a:lnTo>
                        <a:pt x="804" y="4061"/>
                      </a:lnTo>
                      <a:lnTo>
                        <a:pt x="813" y="4061"/>
                      </a:lnTo>
                      <a:lnTo>
                        <a:pt x="822" y="4059"/>
                      </a:lnTo>
                      <a:lnTo>
                        <a:pt x="833" y="4057"/>
                      </a:lnTo>
                      <a:lnTo>
                        <a:pt x="842" y="4054"/>
                      </a:lnTo>
                      <a:lnTo>
                        <a:pt x="850" y="4050"/>
                      </a:lnTo>
                      <a:lnTo>
                        <a:pt x="860" y="4044"/>
                      </a:lnTo>
                      <a:lnTo>
                        <a:pt x="868" y="4038"/>
                      </a:lnTo>
                      <a:lnTo>
                        <a:pt x="875" y="4031"/>
                      </a:lnTo>
                      <a:lnTo>
                        <a:pt x="881" y="4024"/>
                      </a:lnTo>
                      <a:lnTo>
                        <a:pt x="887" y="4016"/>
                      </a:lnTo>
                      <a:lnTo>
                        <a:pt x="893" y="4008"/>
                      </a:lnTo>
                      <a:lnTo>
                        <a:pt x="897" y="3999"/>
                      </a:lnTo>
                      <a:lnTo>
                        <a:pt x="900" y="3990"/>
                      </a:lnTo>
                      <a:lnTo>
                        <a:pt x="902" y="3980"/>
                      </a:lnTo>
                      <a:lnTo>
                        <a:pt x="903" y="3971"/>
                      </a:lnTo>
                      <a:lnTo>
                        <a:pt x="904" y="3962"/>
                      </a:lnTo>
                      <a:lnTo>
                        <a:pt x="903" y="3952"/>
                      </a:lnTo>
                      <a:lnTo>
                        <a:pt x="902" y="3942"/>
                      </a:lnTo>
                      <a:lnTo>
                        <a:pt x="900" y="3933"/>
                      </a:lnTo>
                      <a:lnTo>
                        <a:pt x="897" y="3923"/>
                      </a:lnTo>
                      <a:lnTo>
                        <a:pt x="893" y="3914"/>
                      </a:lnTo>
                      <a:lnTo>
                        <a:pt x="887" y="3906"/>
                      </a:lnTo>
                      <a:lnTo>
                        <a:pt x="879" y="3893"/>
                      </a:lnTo>
                      <a:lnTo>
                        <a:pt x="857" y="3859"/>
                      </a:lnTo>
                      <a:lnTo>
                        <a:pt x="825" y="3807"/>
                      </a:lnTo>
                      <a:lnTo>
                        <a:pt x="784" y="3736"/>
                      </a:lnTo>
                      <a:lnTo>
                        <a:pt x="735" y="3648"/>
                      </a:lnTo>
                      <a:lnTo>
                        <a:pt x="681" y="3546"/>
                      </a:lnTo>
                      <a:lnTo>
                        <a:pt x="652" y="3489"/>
                      </a:lnTo>
                      <a:lnTo>
                        <a:pt x="622" y="3429"/>
                      </a:lnTo>
                      <a:lnTo>
                        <a:pt x="592" y="3367"/>
                      </a:lnTo>
                      <a:lnTo>
                        <a:pt x="561" y="3301"/>
                      </a:lnTo>
                      <a:lnTo>
                        <a:pt x="530" y="3233"/>
                      </a:lnTo>
                      <a:lnTo>
                        <a:pt x="500" y="3161"/>
                      </a:lnTo>
                      <a:lnTo>
                        <a:pt x="469" y="3088"/>
                      </a:lnTo>
                      <a:lnTo>
                        <a:pt x="440" y="3013"/>
                      </a:lnTo>
                      <a:lnTo>
                        <a:pt x="411" y="2935"/>
                      </a:lnTo>
                      <a:lnTo>
                        <a:pt x="383" y="2855"/>
                      </a:lnTo>
                      <a:lnTo>
                        <a:pt x="356" y="2774"/>
                      </a:lnTo>
                      <a:lnTo>
                        <a:pt x="330" y="2691"/>
                      </a:lnTo>
                      <a:lnTo>
                        <a:pt x="306" y="2607"/>
                      </a:lnTo>
                      <a:lnTo>
                        <a:pt x="286" y="2521"/>
                      </a:lnTo>
                      <a:lnTo>
                        <a:pt x="266" y="2436"/>
                      </a:lnTo>
                      <a:lnTo>
                        <a:pt x="248" y="2349"/>
                      </a:lnTo>
                      <a:lnTo>
                        <a:pt x="234" y="2261"/>
                      </a:lnTo>
                      <a:lnTo>
                        <a:pt x="222" y="2172"/>
                      </a:lnTo>
                      <a:lnTo>
                        <a:pt x="213" y="2084"/>
                      </a:lnTo>
                      <a:lnTo>
                        <a:pt x="207" y="1995"/>
                      </a:lnTo>
                      <a:lnTo>
                        <a:pt x="205" y="1957"/>
                      </a:lnTo>
                      <a:lnTo>
                        <a:pt x="203" y="1913"/>
                      </a:lnTo>
                      <a:lnTo>
                        <a:pt x="201" y="1865"/>
                      </a:lnTo>
                      <a:lnTo>
                        <a:pt x="200" y="1839"/>
                      </a:lnTo>
                      <a:lnTo>
                        <a:pt x="200" y="1811"/>
                      </a:lnTo>
                      <a:lnTo>
                        <a:pt x="201" y="1783"/>
                      </a:lnTo>
                      <a:lnTo>
                        <a:pt x="202" y="1753"/>
                      </a:lnTo>
                      <a:lnTo>
                        <a:pt x="204" y="1722"/>
                      </a:lnTo>
                      <a:lnTo>
                        <a:pt x="206" y="1689"/>
                      </a:lnTo>
                      <a:lnTo>
                        <a:pt x="210" y="1656"/>
                      </a:lnTo>
                      <a:lnTo>
                        <a:pt x="214" y="1622"/>
                      </a:lnTo>
                      <a:lnTo>
                        <a:pt x="220" y="1587"/>
                      </a:lnTo>
                      <a:lnTo>
                        <a:pt x="227" y="1550"/>
                      </a:lnTo>
                      <a:lnTo>
                        <a:pt x="236" y="1512"/>
                      </a:lnTo>
                      <a:lnTo>
                        <a:pt x="245" y="1474"/>
                      </a:lnTo>
                      <a:lnTo>
                        <a:pt x="257" y="1435"/>
                      </a:lnTo>
                      <a:lnTo>
                        <a:pt x="269" y="1394"/>
                      </a:lnTo>
                      <a:lnTo>
                        <a:pt x="285" y="1353"/>
                      </a:lnTo>
                      <a:lnTo>
                        <a:pt x="301" y="1311"/>
                      </a:lnTo>
                      <a:lnTo>
                        <a:pt x="319" y="1267"/>
                      </a:lnTo>
                      <a:lnTo>
                        <a:pt x="339" y="1224"/>
                      </a:lnTo>
                      <a:lnTo>
                        <a:pt x="362" y="1179"/>
                      </a:lnTo>
                      <a:lnTo>
                        <a:pt x="387" y="1133"/>
                      </a:lnTo>
                      <a:lnTo>
                        <a:pt x="414" y="1087"/>
                      </a:lnTo>
                      <a:lnTo>
                        <a:pt x="444" y="1040"/>
                      </a:lnTo>
                      <a:lnTo>
                        <a:pt x="476" y="992"/>
                      </a:lnTo>
                      <a:lnTo>
                        <a:pt x="511" y="944"/>
                      </a:lnTo>
                      <a:lnTo>
                        <a:pt x="548" y="895"/>
                      </a:lnTo>
                      <a:lnTo>
                        <a:pt x="589" y="845"/>
                      </a:lnTo>
                      <a:lnTo>
                        <a:pt x="632" y="795"/>
                      </a:lnTo>
                      <a:lnTo>
                        <a:pt x="679" y="744"/>
                      </a:lnTo>
                      <a:lnTo>
                        <a:pt x="739" y="685"/>
                      </a:lnTo>
                      <a:lnTo>
                        <a:pt x="803" y="630"/>
                      </a:lnTo>
                      <a:lnTo>
                        <a:pt x="869" y="579"/>
                      </a:lnTo>
                      <a:lnTo>
                        <a:pt x="938" y="532"/>
                      </a:lnTo>
                      <a:lnTo>
                        <a:pt x="1011" y="490"/>
                      </a:lnTo>
                      <a:lnTo>
                        <a:pt x="1085" y="450"/>
                      </a:lnTo>
                      <a:lnTo>
                        <a:pt x="1161" y="415"/>
                      </a:lnTo>
                      <a:lnTo>
                        <a:pt x="1239" y="383"/>
                      </a:lnTo>
                      <a:lnTo>
                        <a:pt x="1318" y="354"/>
                      </a:lnTo>
                      <a:lnTo>
                        <a:pt x="1396" y="328"/>
                      </a:lnTo>
                      <a:lnTo>
                        <a:pt x="1477" y="306"/>
                      </a:lnTo>
                      <a:lnTo>
                        <a:pt x="1556" y="286"/>
                      </a:lnTo>
                      <a:lnTo>
                        <a:pt x="1636" y="269"/>
                      </a:lnTo>
                      <a:lnTo>
                        <a:pt x="1715" y="254"/>
                      </a:lnTo>
                      <a:lnTo>
                        <a:pt x="1792" y="241"/>
                      </a:lnTo>
                      <a:lnTo>
                        <a:pt x="1869" y="230"/>
                      </a:lnTo>
                      <a:lnTo>
                        <a:pt x="1943" y="222"/>
                      </a:lnTo>
                      <a:lnTo>
                        <a:pt x="2016" y="215"/>
                      </a:lnTo>
                      <a:lnTo>
                        <a:pt x="2085" y="210"/>
                      </a:lnTo>
                      <a:lnTo>
                        <a:pt x="2152" y="205"/>
                      </a:lnTo>
                      <a:lnTo>
                        <a:pt x="2216" y="203"/>
                      </a:lnTo>
                      <a:lnTo>
                        <a:pt x="2276" y="201"/>
                      </a:lnTo>
                      <a:lnTo>
                        <a:pt x="2332" y="201"/>
                      </a:lnTo>
                      <a:lnTo>
                        <a:pt x="2385" y="201"/>
                      </a:lnTo>
                      <a:lnTo>
                        <a:pt x="2475" y="203"/>
                      </a:lnTo>
                      <a:lnTo>
                        <a:pt x="2543" y="206"/>
                      </a:lnTo>
                      <a:lnTo>
                        <a:pt x="2586" y="210"/>
                      </a:lnTo>
                      <a:lnTo>
                        <a:pt x="2604" y="21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5" name="Freeform 2112">
                  <a:extLst>
                    <a:ext uri="{FF2B5EF4-FFF2-40B4-BE49-F238E27FC236}">
                      <a16:creationId xmlns:a16="http://schemas.microsoft.com/office/drawing/2014/main" id="{47A8CB3F-D5A6-49D7-8B16-A84324380A73}"/>
                    </a:ext>
                  </a:extLst>
                </p:cNvPr>
                <p:cNvSpPr>
                  <a:spLocks/>
                </p:cNvSpPr>
                <p:nvPr/>
              </p:nvSpPr>
              <p:spPr bwMode="auto">
                <a:xfrm>
                  <a:off x="2128" y="2407"/>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3" y="81"/>
                      </a:lnTo>
                      <a:lnTo>
                        <a:pt x="832" y="70"/>
                      </a:lnTo>
                      <a:lnTo>
                        <a:pt x="810" y="59"/>
                      </a:lnTo>
                      <a:lnTo>
                        <a:pt x="789" y="50"/>
                      </a:lnTo>
                      <a:lnTo>
                        <a:pt x="766" y="41"/>
                      </a:lnTo>
                      <a:lnTo>
                        <a:pt x="743" y="33"/>
                      </a:lnTo>
                      <a:lnTo>
                        <a:pt x="720" y="26"/>
                      </a:lnTo>
                      <a:lnTo>
                        <a:pt x="697" y="20"/>
                      </a:lnTo>
                      <a:lnTo>
                        <a:pt x="673" y="15"/>
                      </a:lnTo>
                      <a:lnTo>
                        <a:pt x="648" y="10"/>
                      </a:lnTo>
                      <a:lnTo>
                        <a:pt x="624" y="7"/>
                      </a:lnTo>
                      <a:lnTo>
                        <a:pt x="599" y="3"/>
                      </a:lnTo>
                      <a:lnTo>
                        <a:pt x="575" y="1"/>
                      </a:lnTo>
                      <a:lnTo>
                        <a:pt x="549" y="0"/>
                      </a:lnTo>
                      <a:lnTo>
                        <a:pt x="523" y="0"/>
                      </a:lnTo>
                      <a:lnTo>
                        <a:pt x="497" y="1"/>
                      </a:lnTo>
                      <a:lnTo>
                        <a:pt x="471" y="2"/>
                      </a:lnTo>
                      <a:lnTo>
                        <a:pt x="444" y="6"/>
                      </a:lnTo>
                      <a:lnTo>
                        <a:pt x="417" y="9"/>
                      </a:lnTo>
                      <a:lnTo>
                        <a:pt x="392" y="13"/>
                      </a:lnTo>
                      <a:lnTo>
                        <a:pt x="364" y="18"/>
                      </a:lnTo>
                      <a:lnTo>
                        <a:pt x="337" y="23"/>
                      </a:lnTo>
                      <a:lnTo>
                        <a:pt x="309" y="30"/>
                      </a:lnTo>
                      <a:lnTo>
                        <a:pt x="281" y="38"/>
                      </a:lnTo>
                      <a:lnTo>
                        <a:pt x="253" y="46"/>
                      </a:lnTo>
                      <a:lnTo>
                        <a:pt x="225" y="55"/>
                      </a:lnTo>
                      <a:lnTo>
                        <a:pt x="197" y="66"/>
                      </a:lnTo>
                      <a:lnTo>
                        <a:pt x="169" y="77"/>
                      </a:lnTo>
                      <a:lnTo>
                        <a:pt x="140" y="88"/>
                      </a:lnTo>
                      <a:lnTo>
                        <a:pt x="111" y="101"/>
                      </a:lnTo>
                      <a:lnTo>
                        <a:pt x="82" y="115"/>
                      </a:lnTo>
                      <a:lnTo>
                        <a:pt x="55" y="130"/>
                      </a:lnTo>
                      <a:lnTo>
                        <a:pt x="45" y="135"/>
                      </a:lnTo>
                      <a:lnTo>
                        <a:pt x="37" y="140"/>
                      </a:lnTo>
                      <a:lnTo>
                        <a:pt x="30" y="147"/>
                      </a:lnTo>
                      <a:lnTo>
                        <a:pt x="23" y="154"/>
                      </a:lnTo>
                      <a:lnTo>
                        <a:pt x="17" y="162"/>
                      </a:lnTo>
                      <a:lnTo>
                        <a:pt x="12" y="170"/>
                      </a:lnTo>
                      <a:lnTo>
                        <a:pt x="8" y="178"/>
                      </a:lnTo>
                      <a:lnTo>
                        <a:pt x="5" y="188"/>
                      </a:lnTo>
                      <a:lnTo>
                        <a:pt x="2" y="197"/>
                      </a:lnTo>
                      <a:lnTo>
                        <a:pt x="1" y="206"/>
                      </a:lnTo>
                      <a:lnTo>
                        <a:pt x="0" y="215"/>
                      </a:lnTo>
                      <a:lnTo>
                        <a:pt x="0" y="226"/>
                      </a:lnTo>
                      <a:lnTo>
                        <a:pt x="1" y="235"/>
                      </a:lnTo>
                      <a:lnTo>
                        <a:pt x="4" y="244"/>
                      </a:lnTo>
                      <a:lnTo>
                        <a:pt x="7" y="255"/>
                      </a:lnTo>
                      <a:lnTo>
                        <a:pt x="11" y="264"/>
                      </a:lnTo>
                      <a:lnTo>
                        <a:pt x="16" y="272"/>
                      </a:lnTo>
                      <a:lnTo>
                        <a:pt x="21" y="281"/>
                      </a:lnTo>
                      <a:lnTo>
                        <a:pt x="29" y="288"/>
                      </a:lnTo>
                      <a:lnTo>
                        <a:pt x="36" y="295"/>
                      </a:lnTo>
                      <a:lnTo>
                        <a:pt x="43" y="300"/>
                      </a:lnTo>
                      <a:lnTo>
                        <a:pt x="51" y="305"/>
                      </a:lnTo>
                      <a:lnTo>
                        <a:pt x="60" y="310"/>
                      </a:lnTo>
                      <a:lnTo>
                        <a:pt x="69" y="313"/>
                      </a:lnTo>
                      <a:lnTo>
                        <a:pt x="78" y="316"/>
                      </a:lnTo>
                      <a:lnTo>
                        <a:pt x="88" y="317"/>
                      </a:lnTo>
                      <a:lnTo>
                        <a:pt x="97" y="318"/>
                      </a:lnTo>
                      <a:lnTo>
                        <a:pt x="107" y="318"/>
                      </a:lnTo>
                      <a:lnTo>
                        <a:pt x="117" y="317"/>
                      </a:lnTo>
                      <a:lnTo>
                        <a:pt x="127" y="315"/>
                      </a:lnTo>
                      <a:lnTo>
                        <a:pt x="136" y="312"/>
                      </a:lnTo>
                      <a:lnTo>
                        <a:pt x="145" y="306"/>
                      </a:lnTo>
                      <a:lnTo>
                        <a:pt x="191" y="285"/>
                      </a:lnTo>
                      <a:lnTo>
                        <a:pt x="235" y="265"/>
                      </a:lnTo>
                      <a:lnTo>
                        <a:pt x="280" y="247"/>
                      </a:lnTo>
                      <a:lnTo>
                        <a:pt x="323" y="234"/>
                      </a:lnTo>
                      <a:lnTo>
                        <a:pt x="367" y="222"/>
                      </a:lnTo>
                      <a:lnTo>
                        <a:pt x="408" y="212"/>
                      </a:lnTo>
                      <a:lnTo>
                        <a:pt x="429" y="209"/>
                      </a:lnTo>
                      <a:lnTo>
                        <a:pt x="450" y="206"/>
                      </a:lnTo>
                      <a:lnTo>
                        <a:pt x="469" y="203"/>
                      </a:lnTo>
                      <a:lnTo>
                        <a:pt x="490" y="202"/>
                      </a:lnTo>
                      <a:lnTo>
                        <a:pt x="509" y="201"/>
                      </a:lnTo>
                      <a:lnTo>
                        <a:pt x="529" y="200"/>
                      </a:lnTo>
                      <a:lnTo>
                        <a:pt x="548" y="201"/>
                      </a:lnTo>
                      <a:lnTo>
                        <a:pt x="566" y="201"/>
                      </a:lnTo>
                      <a:lnTo>
                        <a:pt x="585" y="203"/>
                      </a:lnTo>
                      <a:lnTo>
                        <a:pt x="604" y="205"/>
                      </a:lnTo>
                      <a:lnTo>
                        <a:pt x="621" y="208"/>
                      </a:lnTo>
                      <a:lnTo>
                        <a:pt x="640" y="211"/>
                      </a:lnTo>
                      <a:lnTo>
                        <a:pt x="656" y="215"/>
                      </a:lnTo>
                      <a:lnTo>
                        <a:pt x="674" y="221"/>
                      </a:lnTo>
                      <a:lnTo>
                        <a:pt x="690" y="226"/>
                      </a:lnTo>
                      <a:lnTo>
                        <a:pt x="707" y="232"/>
                      </a:lnTo>
                      <a:lnTo>
                        <a:pt x="724" y="239"/>
                      </a:lnTo>
                      <a:lnTo>
                        <a:pt x="739" y="246"/>
                      </a:lnTo>
                      <a:lnTo>
                        <a:pt x="755" y="255"/>
                      </a:lnTo>
                      <a:lnTo>
                        <a:pt x="769" y="264"/>
                      </a:lnTo>
                      <a:lnTo>
                        <a:pt x="795" y="281"/>
                      </a:lnTo>
                      <a:lnTo>
                        <a:pt x="818" y="298"/>
                      </a:lnTo>
                      <a:lnTo>
                        <a:pt x="840" y="319"/>
                      </a:lnTo>
                      <a:lnTo>
                        <a:pt x="861" y="341"/>
                      </a:lnTo>
                      <a:lnTo>
                        <a:pt x="880" y="363"/>
                      </a:lnTo>
                      <a:lnTo>
                        <a:pt x="898" y="388"/>
                      </a:lnTo>
                      <a:lnTo>
                        <a:pt x="914" y="414"/>
                      </a:lnTo>
                      <a:lnTo>
                        <a:pt x="929" y="441"/>
                      </a:lnTo>
                      <a:lnTo>
                        <a:pt x="942" y="469"/>
                      </a:lnTo>
                      <a:lnTo>
                        <a:pt x="953" y="498"/>
                      </a:lnTo>
                      <a:lnTo>
                        <a:pt x="963" y="529"/>
                      </a:lnTo>
                      <a:lnTo>
                        <a:pt x="972" y="560"/>
                      </a:lnTo>
                      <a:lnTo>
                        <a:pt x="978" y="592"/>
                      </a:lnTo>
                      <a:lnTo>
                        <a:pt x="982" y="625"/>
                      </a:lnTo>
                      <a:lnTo>
                        <a:pt x="984" y="659"/>
                      </a:lnTo>
                      <a:lnTo>
                        <a:pt x="985" y="693"/>
                      </a:lnTo>
                      <a:lnTo>
                        <a:pt x="984" y="730"/>
                      </a:lnTo>
                      <a:lnTo>
                        <a:pt x="980" y="765"/>
                      </a:lnTo>
                      <a:lnTo>
                        <a:pt x="974" y="799"/>
                      </a:lnTo>
                      <a:lnTo>
                        <a:pt x="966" y="831"/>
                      </a:lnTo>
                      <a:lnTo>
                        <a:pt x="956" y="862"/>
                      </a:lnTo>
                      <a:lnTo>
                        <a:pt x="944" y="891"/>
                      </a:lnTo>
                      <a:lnTo>
                        <a:pt x="931" y="919"/>
                      </a:lnTo>
                      <a:lnTo>
                        <a:pt x="916" y="944"/>
                      </a:lnTo>
                      <a:lnTo>
                        <a:pt x="900" y="969"/>
                      </a:lnTo>
                      <a:lnTo>
                        <a:pt x="884" y="993"/>
                      </a:lnTo>
                      <a:lnTo>
                        <a:pt x="865" y="1015"/>
                      </a:lnTo>
                      <a:lnTo>
                        <a:pt x="847" y="1035"/>
                      </a:lnTo>
                      <a:lnTo>
                        <a:pt x="827" y="1055"/>
                      </a:lnTo>
                      <a:lnTo>
                        <a:pt x="807" y="1073"/>
                      </a:lnTo>
                      <a:lnTo>
                        <a:pt x="787" y="1090"/>
                      </a:lnTo>
                      <a:lnTo>
                        <a:pt x="767" y="1106"/>
                      </a:lnTo>
                      <a:lnTo>
                        <a:pt x="746" y="1120"/>
                      </a:lnTo>
                      <a:lnTo>
                        <a:pt x="726" y="1134"/>
                      </a:lnTo>
                      <a:lnTo>
                        <a:pt x="705" y="1146"/>
                      </a:lnTo>
                      <a:lnTo>
                        <a:pt x="685" y="1157"/>
                      </a:lnTo>
                      <a:lnTo>
                        <a:pt x="648" y="1176"/>
                      </a:lnTo>
                      <a:lnTo>
                        <a:pt x="614" y="1191"/>
                      </a:lnTo>
                      <a:lnTo>
                        <a:pt x="584" y="1204"/>
                      </a:lnTo>
                      <a:lnTo>
                        <a:pt x="561" y="1212"/>
                      </a:lnTo>
                      <a:lnTo>
                        <a:pt x="545" y="1217"/>
                      </a:lnTo>
                      <a:lnTo>
                        <a:pt x="536" y="1219"/>
                      </a:lnTo>
                      <a:lnTo>
                        <a:pt x="527" y="1222"/>
                      </a:lnTo>
                      <a:lnTo>
                        <a:pt x="518" y="1227"/>
                      </a:lnTo>
                      <a:lnTo>
                        <a:pt x="509" y="1231"/>
                      </a:lnTo>
                      <a:lnTo>
                        <a:pt x="501" y="1237"/>
                      </a:lnTo>
                      <a:lnTo>
                        <a:pt x="494" y="1243"/>
                      </a:lnTo>
                      <a:lnTo>
                        <a:pt x="487" y="1249"/>
                      </a:lnTo>
                      <a:lnTo>
                        <a:pt x="481" y="1258"/>
                      </a:lnTo>
                      <a:lnTo>
                        <a:pt x="475" y="1265"/>
                      </a:lnTo>
                      <a:lnTo>
                        <a:pt x="471" y="1274"/>
                      </a:lnTo>
                      <a:lnTo>
                        <a:pt x="468" y="1282"/>
                      </a:lnTo>
                      <a:lnTo>
                        <a:pt x="465" y="1292"/>
                      </a:lnTo>
                      <a:lnTo>
                        <a:pt x="463" y="1301"/>
                      </a:lnTo>
                      <a:lnTo>
                        <a:pt x="462" y="1311"/>
                      </a:lnTo>
                      <a:lnTo>
                        <a:pt x="462" y="1321"/>
                      </a:lnTo>
                      <a:lnTo>
                        <a:pt x="463" y="1331"/>
                      </a:lnTo>
                      <a:lnTo>
                        <a:pt x="465" y="1341"/>
                      </a:lnTo>
                      <a:lnTo>
                        <a:pt x="468" y="1351"/>
                      </a:lnTo>
                      <a:lnTo>
                        <a:pt x="472" y="1360"/>
                      </a:lnTo>
                      <a:lnTo>
                        <a:pt x="477" y="1368"/>
                      </a:lnTo>
                      <a:lnTo>
                        <a:pt x="483" y="1377"/>
                      </a:lnTo>
                      <a:lnTo>
                        <a:pt x="489" y="1384"/>
                      </a:lnTo>
                      <a:lnTo>
                        <a:pt x="496" y="1391"/>
                      </a:lnTo>
                      <a:lnTo>
                        <a:pt x="503" y="1397"/>
                      </a:lnTo>
                      <a:lnTo>
                        <a:pt x="512" y="1402"/>
                      </a:lnTo>
                      <a:lnTo>
                        <a:pt x="520" y="1407"/>
                      </a:lnTo>
                      <a:lnTo>
                        <a:pt x="529" y="1410"/>
                      </a:lnTo>
                      <a:lnTo>
                        <a:pt x="537" y="1413"/>
                      </a:lnTo>
                      <a:lnTo>
                        <a:pt x="548" y="1415"/>
                      </a:lnTo>
                      <a:lnTo>
                        <a:pt x="557" y="1416"/>
                      </a:lnTo>
                      <a:lnTo>
                        <a:pt x="567" y="1416"/>
                      </a:lnTo>
                      <a:lnTo>
                        <a:pt x="577" y="1415"/>
                      </a:lnTo>
                      <a:lnTo>
                        <a:pt x="587" y="1413"/>
                      </a:lnTo>
                      <a:lnTo>
                        <a:pt x="607" y="1408"/>
                      </a:lnTo>
                      <a:lnTo>
                        <a:pt x="627" y="1400"/>
                      </a:lnTo>
                      <a:lnTo>
                        <a:pt x="649" y="1393"/>
                      </a:lnTo>
                      <a:lnTo>
                        <a:pt x="672" y="1385"/>
                      </a:lnTo>
                      <a:lnTo>
                        <a:pt x="695" y="1376"/>
                      </a:lnTo>
                      <a:lnTo>
                        <a:pt x="718" y="1365"/>
                      </a:lnTo>
                      <a:lnTo>
                        <a:pt x="742" y="1353"/>
                      </a:lnTo>
                      <a:lnTo>
                        <a:pt x="767" y="1340"/>
                      </a:lnTo>
                      <a:lnTo>
                        <a:pt x="791" y="1327"/>
                      </a:lnTo>
                      <a:lnTo>
                        <a:pt x="816" y="1312"/>
                      </a:lnTo>
                      <a:lnTo>
                        <a:pt x="840" y="1297"/>
                      </a:lnTo>
                      <a:lnTo>
                        <a:pt x="865" y="1279"/>
                      </a:lnTo>
                      <a:lnTo>
                        <a:pt x="890" y="1262"/>
                      </a:lnTo>
                      <a:lnTo>
                        <a:pt x="915" y="1242"/>
                      </a:lnTo>
                      <a:lnTo>
                        <a:pt x="939" y="1222"/>
                      </a:lnTo>
                      <a:lnTo>
                        <a:pt x="961" y="1201"/>
                      </a:lnTo>
                      <a:lnTo>
                        <a:pt x="984" y="1178"/>
                      </a:lnTo>
                      <a:lnTo>
                        <a:pt x="1007" y="1154"/>
                      </a:lnTo>
                      <a:lnTo>
                        <a:pt x="1028" y="1129"/>
                      </a:lnTo>
                      <a:lnTo>
                        <a:pt x="1048" y="1104"/>
                      </a:lnTo>
                      <a:lnTo>
                        <a:pt x="1068" y="1077"/>
                      </a:lnTo>
                      <a:lnTo>
                        <a:pt x="1086" y="1048"/>
                      </a:lnTo>
                      <a:lnTo>
                        <a:pt x="1103" y="1019"/>
                      </a:lnTo>
                      <a:lnTo>
                        <a:pt x="1119" y="988"/>
                      </a:lnTo>
                      <a:lnTo>
                        <a:pt x="1133" y="956"/>
                      </a:lnTo>
                      <a:lnTo>
                        <a:pt x="1146" y="922"/>
                      </a:lnTo>
                      <a:lnTo>
                        <a:pt x="1157" y="887"/>
                      </a:lnTo>
                      <a:lnTo>
                        <a:pt x="1167" y="851"/>
                      </a:lnTo>
                      <a:lnTo>
                        <a:pt x="1174" y="814"/>
                      </a:lnTo>
                      <a:lnTo>
                        <a:pt x="1180" y="776"/>
                      </a:lnTo>
                      <a:lnTo>
                        <a:pt x="1184" y="736"/>
                      </a:lnTo>
                      <a:lnTo>
                        <a:pt x="1185" y="694"/>
                      </a:lnTo>
                      <a:lnTo>
                        <a:pt x="1185" y="670"/>
                      </a:lnTo>
                      <a:lnTo>
                        <a:pt x="1184" y="647"/>
                      </a:lnTo>
                      <a:lnTo>
                        <a:pt x="1183" y="624"/>
                      </a:lnTo>
                      <a:lnTo>
                        <a:pt x="1181" y="600"/>
                      </a:lnTo>
                      <a:lnTo>
                        <a:pt x="1177" y="577"/>
                      </a:lnTo>
                      <a:lnTo>
                        <a:pt x="1173" y="555"/>
                      </a:lnTo>
                      <a:lnTo>
                        <a:pt x="1169" y="532"/>
                      </a:lnTo>
                      <a:lnTo>
                        <a:pt x="1165" y="510"/>
                      </a:lnTo>
                      <a:lnTo>
                        <a:pt x="1159" y="488"/>
                      </a:lnTo>
                      <a:lnTo>
                        <a:pt x="1154" y="467"/>
                      </a:lnTo>
                      <a:lnTo>
                        <a:pt x="1146" y="445"/>
                      </a:lnTo>
                      <a:lnTo>
                        <a:pt x="1139" y="424"/>
                      </a:lnTo>
                      <a:lnTo>
                        <a:pt x="1131" y="404"/>
                      </a:lnTo>
                      <a:lnTo>
                        <a:pt x="1123" y="383"/>
                      </a:lnTo>
                      <a:lnTo>
                        <a:pt x="1113" y="363"/>
                      </a:lnTo>
                      <a:lnTo>
                        <a:pt x="1104" y="344"/>
                      </a:lnTo>
                      <a:lnTo>
                        <a:pt x="1094" y="324"/>
                      </a:lnTo>
                      <a:lnTo>
                        <a:pt x="1082" y="305"/>
                      </a:lnTo>
                      <a:lnTo>
                        <a:pt x="1071" y="288"/>
                      </a:lnTo>
                      <a:lnTo>
                        <a:pt x="1060" y="269"/>
                      </a:lnTo>
                      <a:lnTo>
                        <a:pt x="1047" y="252"/>
                      </a:lnTo>
                      <a:lnTo>
                        <a:pt x="1034" y="235"/>
                      </a:lnTo>
                      <a:lnTo>
                        <a:pt x="1020" y="219"/>
                      </a:lnTo>
                      <a:lnTo>
                        <a:pt x="1006" y="203"/>
                      </a:lnTo>
                      <a:lnTo>
                        <a:pt x="991" y="188"/>
                      </a:lnTo>
                      <a:lnTo>
                        <a:pt x="976" y="172"/>
                      </a:lnTo>
                      <a:lnTo>
                        <a:pt x="960" y="158"/>
                      </a:lnTo>
                      <a:lnTo>
                        <a:pt x="944" y="144"/>
                      </a:lnTo>
                      <a:lnTo>
                        <a:pt x="927" y="131"/>
                      </a:lnTo>
                      <a:lnTo>
                        <a:pt x="910" y="117"/>
                      </a:lnTo>
                      <a:lnTo>
                        <a:pt x="892" y="105"/>
                      </a:lnTo>
                      <a:lnTo>
                        <a:pt x="875" y="9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253" name="Group 2113">
                <a:extLst>
                  <a:ext uri="{FF2B5EF4-FFF2-40B4-BE49-F238E27FC236}">
                    <a16:creationId xmlns:a16="http://schemas.microsoft.com/office/drawing/2014/main" id="{8698D6B9-9099-4327-9C37-67C13CF934EB}"/>
                  </a:ext>
                </a:extLst>
              </p:cNvPr>
              <p:cNvGrpSpPr>
                <a:grpSpLocks/>
              </p:cNvGrpSpPr>
              <p:nvPr/>
            </p:nvGrpSpPr>
            <p:grpSpPr bwMode="auto">
              <a:xfrm>
                <a:off x="912" y="3120"/>
                <a:ext cx="684" cy="947"/>
                <a:chOff x="1609" y="2407"/>
                <a:chExt cx="684" cy="947"/>
              </a:xfrm>
            </p:grpSpPr>
            <p:sp>
              <p:nvSpPr>
                <p:cNvPr id="8292" name="Freeform 2114">
                  <a:extLst>
                    <a:ext uri="{FF2B5EF4-FFF2-40B4-BE49-F238E27FC236}">
                      <a16:creationId xmlns:a16="http://schemas.microsoft.com/office/drawing/2014/main" id="{D7C4C9F8-C1C8-40EA-AC30-CCD10A02C016}"/>
                    </a:ext>
                  </a:extLst>
                </p:cNvPr>
                <p:cNvSpPr>
                  <a:spLocks/>
                </p:cNvSpPr>
                <p:nvPr/>
              </p:nvSpPr>
              <p:spPr bwMode="auto">
                <a:xfrm>
                  <a:off x="1839" y="3169"/>
                  <a:ext cx="139" cy="182"/>
                </a:xfrm>
                <a:custGeom>
                  <a:avLst/>
                  <a:gdLst>
                    <a:gd name="T0" fmla="*/ 0 w 2079"/>
                    <a:gd name="T1" fmla="*/ 0 h 2719"/>
                    <a:gd name="T2" fmla="*/ 0 w 2079"/>
                    <a:gd name="T3" fmla="*/ 0 h 2719"/>
                    <a:gd name="T4" fmla="*/ 0 w 2079"/>
                    <a:gd name="T5" fmla="*/ 0 h 2719"/>
                    <a:gd name="T6" fmla="*/ 0 w 2079"/>
                    <a:gd name="T7" fmla="*/ 0 h 2719"/>
                    <a:gd name="T8" fmla="*/ 0 w 2079"/>
                    <a:gd name="T9" fmla="*/ 0 h 2719"/>
                    <a:gd name="T10" fmla="*/ 0 w 2079"/>
                    <a:gd name="T11" fmla="*/ 0 h 2719"/>
                    <a:gd name="T12" fmla="*/ 0 w 2079"/>
                    <a:gd name="T13" fmla="*/ 0 h 2719"/>
                    <a:gd name="T14" fmla="*/ 0 w 2079"/>
                    <a:gd name="T15" fmla="*/ 0 h 2719"/>
                    <a:gd name="T16" fmla="*/ 0 w 2079"/>
                    <a:gd name="T17" fmla="*/ 0 h 2719"/>
                    <a:gd name="T18" fmla="*/ 0 w 2079"/>
                    <a:gd name="T19" fmla="*/ 0 h 2719"/>
                    <a:gd name="T20" fmla="*/ 0 w 2079"/>
                    <a:gd name="T21" fmla="*/ 0 h 2719"/>
                    <a:gd name="T22" fmla="*/ 0 w 2079"/>
                    <a:gd name="T23" fmla="*/ 0 h 2719"/>
                    <a:gd name="T24" fmla="*/ 0 w 2079"/>
                    <a:gd name="T25" fmla="*/ 0 h 2719"/>
                    <a:gd name="T26" fmla="*/ 0 w 2079"/>
                    <a:gd name="T27" fmla="*/ 0 h 2719"/>
                    <a:gd name="T28" fmla="*/ 0 w 2079"/>
                    <a:gd name="T29" fmla="*/ 0 h 2719"/>
                    <a:gd name="T30" fmla="*/ 0 w 2079"/>
                    <a:gd name="T31" fmla="*/ 0 h 2719"/>
                    <a:gd name="T32" fmla="*/ 0 w 2079"/>
                    <a:gd name="T33" fmla="*/ 0 h 2719"/>
                    <a:gd name="T34" fmla="*/ 0 w 2079"/>
                    <a:gd name="T35" fmla="*/ 0 h 2719"/>
                    <a:gd name="T36" fmla="*/ 0 w 2079"/>
                    <a:gd name="T37" fmla="*/ 0 h 2719"/>
                    <a:gd name="T38" fmla="*/ 0 w 2079"/>
                    <a:gd name="T39" fmla="*/ 0 h 2719"/>
                    <a:gd name="T40" fmla="*/ 0 w 2079"/>
                    <a:gd name="T41" fmla="*/ 0 h 2719"/>
                    <a:gd name="T42" fmla="*/ 0 w 2079"/>
                    <a:gd name="T43" fmla="*/ 0 h 2719"/>
                    <a:gd name="T44" fmla="*/ 0 w 2079"/>
                    <a:gd name="T45" fmla="*/ 0 h 2719"/>
                    <a:gd name="T46" fmla="*/ 0 w 2079"/>
                    <a:gd name="T47" fmla="*/ 0 h 2719"/>
                    <a:gd name="T48" fmla="*/ 0 w 2079"/>
                    <a:gd name="T49" fmla="*/ 0 h 2719"/>
                    <a:gd name="T50" fmla="*/ 0 w 2079"/>
                    <a:gd name="T51" fmla="*/ 0 h 2719"/>
                    <a:gd name="T52" fmla="*/ 0 w 2079"/>
                    <a:gd name="T53" fmla="*/ 0 h 2719"/>
                    <a:gd name="T54" fmla="*/ 0 w 2079"/>
                    <a:gd name="T55" fmla="*/ 0 h 2719"/>
                    <a:gd name="T56" fmla="*/ 0 w 2079"/>
                    <a:gd name="T57" fmla="*/ 0 h 2719"/>
                    <a:gd name="T58" fmla="*/ 0 w 2079"/>
                    <a:gd name="T59" fmla="*/ 0 h 2719"/>
                    <a:gd name="T60" fmla="*/ 0 w 2079"/>
                    <a:gd name="T61" fmla="*/ 0 h 2719"/>
                    <a:gd name="T62" fmla="*/ 0 w 2079"/>
                    <a:gd name="T63" fmla="*/ 0 h 2719"/>
                    <a:gd name="T64" fmla="*/ 0 w 2079"/>
                    <a:gd name="T65" fmla="*/ 0 h 2719"/>
                    <a:gd name="T66" fmla="*/ 0 w 2079"/>
                    <a:gd name="T67" fmla="*/ 0 h 2719"/>
                    <a:gd name="T68" fmla="*/ 0 w 2079"/>
                    <a:gd name="T69" fmla="*/ 0 h 2719"/>
                    <a:gd name="T70" fmla="*/ 0 w 2079"/>
                    <a:gd name="T71" fmla="*/ 0 h 2719"/>
                    <a:gd name="T72" fmla="*/ 0 w 2079"/>
                    <a:gd name="T73" fmla="*/ 0 h 2719"/>
                    <a:gd name="T74" fmla="*/ 0 w 2079"/>
                    <a:gd name="T75" fmla="*/ 0 h 2719"/>
                    <a:gd name="T76" fmla="*/ 0 w 2079"/>
                    <a:gd name="T77" fmla="*/ 0 h 2719"/>
                    <a:gd name="T78" fmla="*/ 0 w 2079"/>
                    <a:gd name="T79" fmla="*/ 0 h 2719"/>
                    <a:gd name="T80" fmla="*/ 0 w 2079"/>
                    <a:gd name="T81" fmla="*/ 0 h 2719"/>
                    <a:gd name="T82" fmla="*/ 0 w 2079"/>
                    <a:gd name="T83" fmla="*/ 0 h 2719"/>
                    <a:gd name="T84" fmla="*/ 0 w 2079"/>
                    <a:gd name="T85" fmla="*/ 0 h 2719"/>
                    <a:gd name="T86" fmla="*/ 0 w 2079"/>
                    <a:gd name="T87" fmla="*/ 0 h 2719"/>
                    <a:gd name="T88" fmla="*/ 0 w 2079"/>
                    <a:gd name="T89" fmla="*/ 0 h 2719"/>
                    <a:gd name="T90" fmla="*/ 0 w 2079"/>
                    <a:gd name="T91" fmla="*/ 0 h 2719"/>
                    <a:gd name="T92" fmla="*/ 0 w 2079"/>
                    <a:gd name="T93" fmla="*/ 0 h 2719"/>
                    <a:gd name="T94" fmla="*/ 0 w 2079"/>
                    <a:gd name="T95" fmla="*/ 0 h 2719"/>
                    <a:gd name="T96" fmla="*/ 0 w 2079"/>
                    <a:gd name="T97" fmla="*/ 0 h 2719"/>
                    <a:gd name="T98" fmla="*/ 0 w 2079"/>
                    <a:gd name="T99" fmla="*/ 0 h 2719"/>
                    <a:gd name="T100" fmla="*/ 0 w 2079"/>
                    <a:gd name="T101" fmla="*/ 0 h 2719"/>
                    <a:gd name="T102" fmla="*/ 0 w 2079"/>
                    <a:gd name="T103" fmla="*/ 0 h 2719"/>
                    <a:gd name="T104" fmla="*/ 0 w 2079"/>
                    <a:gd name="T105" fmla="*/ 0 h 2719"/>
                    <a:gd name="T106" fmla="*/ 0 w 2079"/>
                    <a:gd name="T107" fmla="*/ 0 h 2719"/>
                    <a:gd name="T108" fmla="*/ 0 w 2079"/>
                    <a:gd name="T109" fmla="*/ 0 h 2719"/>
                    <a:gd name="T110" fmla="*/ 0 w 2079"/>
                    <a:gd name="T111" fmla="*/ 0 h 2719"/>
                    <a:gd name="T112" fmla="*/ 0 w 2079"/>
                    <a:gd name="T113" fmla="*/ 0 h 27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9" h="2719">
                      <a:moveTo>
                        <a:pt x="1" y="2504"/>
                      </a:moveTo>
                      <a:lnTo>
                        <a:pt x="3" y="2492"/>
                      </a:lnTo>
                      <a:lnTo>
                        <a:pt x="6" y="2482"/>
                      </a:lnTo>
                      <a:lnTo>
                        <a:pt x="9" y="2472"/>
                      </a:lnTo>
                      <a:lnTo>
                        <a:pt x="15" y="2462"/>
                      </a:lnTo>
                      <a:lnTo>
                        <a:pt x="20" y="2454"/>
                      </a:lnTo>
                      <a:lnTo>
                        <a:pt x="27" y="2446"/>
                      </a:lnTo>
                      <a:lnTo>
                        <a:pt x="34" y="2438"/>
                      </a:lnTo>
                      <a:lnTo>
                        <a:pt x="42" y="2431"/>
                      </a:lnTo>
                      <a:lnTo>
                        <a:pt x="50" y="2425"/>
                      </a:lnTo>
                      <a:lnTo>
                        <a:pt x="59" y="2420"/>
                      </a:lnTo>
                      <a:lnTo>
                        <a:pt x="68" y="2416"/>
                      </a:lnTo>
                      <a:lnTo>
                        <a:pt x="79" y="2412"/>
                      </a:lnTo>
                      <a:lnTo>
                        <a:pt x="89" y="2410"/>
                      </a:lnTo>
                      <a:lnTo>
                        <a:pt x="99" y="2408"/>
                      </a:lnTo>
                      <a:lnTo>
                        <a:pt x="111" y="2408"/>
                      </a:lnTo>
                      <a:lnTo>
                        <a:pt x="121" y="2409"/>
                      </a:lnTo>
                      <a:lnTo>
                        <a:pt x="228" y="2420"/>
                      </a:lnTo>
                      <a:lnTo>
                        <a:pt x="361" y="2436"/>
                      </a:lnTo>
                      <a:lnTo>
                        <a:pt x="511" y="2451"/>
                      </a:lnTo>
                      <a:lnTo>
                        <a:pt x="667" y="2468"/>
                      </a:lnTo>
                      <a:lnTo>
                        <a:pt x="819" y="2482"/>
                      </a:lnTo>
                      <a:lnTo>
                        <a:pt x="956" y="2493"/>
                      </a:lnTo>
                      <a:lnTo>
                        <a:pt x="1015" y="2498"/>
                      </a:lnTo>
                      <a:lnTo>
                        <a:pt x="1065" y="2501"/>
                      </a:lnTo>
                      <a:lnTo>
                        <a:pt x="1108" y="2503"/>
                      </a:lnTo>
                      <a:lnTo>
                        <a:pt x="1139" y="2503"/>
                      </a:lnTo>
                      <a:lnTo>
                        <a:pt x="1149" y="2502"/>
                      </a:lnTo>
                      <a:lnTo>
                        <a:pt x="1158" y="2501"/>
                      </a:lnTo>
                      <a:lnTo>
                        <a:pt x="1166" y="2499"/>
                      </a:lnTo>
                      <a:lnTo>
                        <a:pt x="1172" y="2495"/>
                      </a:lnTo>
                      <a:lnTo>
                        <a:pt x="1177" y="2493"/>
                      </a:lnTo>
                      <a:lnTo>
                        <a:pt x="1182" y="2489"/>
                      </a:lnTo>
                      <a:lnTo>
                        <a:pt x="1186" y="2486"/>
                      </a:lnTo>
                      <a:lnTo>
                        <a:pt x="1190" y="2483"/>
                      </a:lnTo>
                      <a:lnTo>
                        <a:pt x="1196" y="2477"/>
                      </a:lnTo>
                      <a:lnTo>
                        <a:pt x="1201" y="2469"/>
                      </a:lnTo>
                      <a:lnTo>
                        <a:pt x="1205" y="2461"/>
                      </a:lnTo>
                      <a:lnTo>
                        <a:pt x="1210" y="2452"/>
                      </a:lnTo>
                      <a:lnTo>
                        <a:pt x="1217" y="2431"/>
                      </a:lnTo>
                      <a:lnTo>
                        <a:pt x="1224" y="2409"/>
                      </a:lnTo>
                      <a:lnTo>
                        <a:pt x="1230" y="2383"/>
                      </a:lnTo>
                      <a:lnTo>
                        <a:pt x="1233" y="2355"/>
                      </a:lnTo>
                      <a:lnTo>
                        <a:pt x="1235" y="2325"/>
                      </a:lnTo>
                      <a:lnTo>
                        <a:pt x="1235" y="2294"/>
                      </a:lnTo>
                      <a:lnTo>
                        <a:pt x="1234" y="2220"/>
                      </a:lnTo>
                      <a:lnTo>
                        <a:pt x="1235" y="2104"/>
                      </a:lnTo>
                      <a:lnTo>
                        <a:pt x="1237" y="1960"/>
                      </a:lnTo>
                      <a:lnTo>
                        <a:pt x="1239" y="1804"/>
                      </a:lnTo>
                      <a:lnTo>
                        <a:pt x="1241" y="1652"/>
                      </a:lnTo>
                      <a:lnTo>
                        <a:pt x="1243" y="1520"/>
                      </a:lnTo>
                      <a:lnTo>
                        <a:pt x="1245" y="1424"/>
                      </a:lnTo>
                      <a:lnTo>
                        <a:pt x="1245" y="1381"/>
                      </a:lnTo>
                      <a:lnTo>
                        <a:pt x="1246" y="1371"/>
                      </a:lnTo>
                      <a:lnTo>
                        <a:pt x="1248" y="1360"/>
                      </a:lnTo>
                      <a:lnTo>
                        <a:pt x="1250" y="1350"/>
                      </a:lnTo>
                      <a:lnTo>
                        <a:pt x="1254" y="1341"/>
                      </a:lnTo>
                      <a:lnTo>
                        <a:pt x="1259" y="1331"/>
                      </a:lnTo>
                      <a:lnTo>
                        <a:pt x="1264" y="1322"/>
                      </a:lnTo>
                      <a:lnTo>
                        <a:pt x="1270" y="1315"/>
                      </a:lnTo>
                      <a:lnTo>
                        <a:pt x="1277" y="1306"/>
                      </a:lnTo>
                      <a:lnTo>
                        <a:pt x="1284" y="1300"/>
                      </a:lnTo>
                      <a:lnTo>
                        <a:pt x="1293" y="1294"/>
                      </a:lnTo>
                      <a:lnTo>
                        <a:pt x="1301" y="1289"/>
                      </a:lnTo>
                      <a:lnTo>
                        <a:pt x="1310" y="1284"/>
                      </a:lnTo>
                      <a:lnTo>
                        <a:pt x="1320" y="1281"/>
                      </a:lnTo>
                      <a:lnTo>
                        <a:pt x="1330" y="1278"/>
                      </a:lnTo>
                      <a:lnTo>
                        <a:pt x="1340" y="1275"/>
                      </a:lnTo>
                      <a:lnTo>
                        <a:pt x="1351" y="1274"/>
                      </a:lnTo>
                      <a:lnTo>
                        <a:pt x="1398" y="1273"/>
                      </a:lnTo>
                      <a:lnTo>
                        <a:pt x="1458" y="1271"/>
                      </a:lnTo>
                      <a:lnTo>
                        <a:pt x="1527" y="1268"/>
                      </a:lnTo>
                      <a:lnTo>
                        <a:pt x="1600" y="1265"/>
                      </a:lnTo>
                      <a:lnTo>
                        <a:pt x="1672" y="1261"/>
                      </a:lnTo>
                      <a:lnTo>
                        <a:pt x="1739" y="1257"/>
                      </a:lnTo>
                      <a:lnTo>
                        <a:pt x="1797" y="1252"/>
                      </a:lnTo>
                      <a:lnTo>
                        <a:pt x="1842" y="1245"/>
                      </a:lnTo>
                      <a:lnTo>
                        <a:pt x="1844" y="1245"/>
                      </a:lnTo>
                      <a:lnTo>
                        <a:pt x="1847" y="1244"/>
                      </a:lnTo>
                      <a:lnTo>
                        <a:pt x="1850" y="1243"/>
                      </a:lnTo>
                      <a:lnTo>
                        <a:pt x="1852" y="1242"/>
                      </a:lnTo>
                      <a:lnTo>
                        <a:pt x="1855" y="1241"/>
                      </a:lnTo>
                      <a:lnTo>
                        <a:pt x="1857" y="1240"/>
                      </a:lnTo>
                      <a:lnTo>
                        <a:pt x="1858" y="1239"/>
                      </a:lnTo>
                      <a:lnTo>
                        <a:pt x="1859" y="1237"/>
                      </a:lnTo>
                      <a:lnTo>
                        <a:pt x="1861" y="1232"/>
                      </a:lnTo>
                      <a:lnTo>
                        <a:pt x="1862" y="1226"/>
                      </a:lnTo>
                      <a:lnTo>
                        <a:pt x="1862" y="1218"/>
                      </a:lnTo>
                      <a:lnTo>
                        <a:pt x="1862" y="1207"/>
                      </a:lnTo>
                      <a:lnTo>
                        <a:pt x="1860" y="1197"/>
                      </a:lnTo>
                      <a:lnTo>
                        <a:pt x="1856" y="1184"/>
                      </a:lnTo>
                      <a:lnTo>
                        <a:pt x="1851" y="1171"/>
                      </a:lnTo>
                      <a:lnTo>
                        <a:pt x="1845" y="1157"/>
                      </a:lnTo>
                      <a:lnTo>
                        <a:pt x="1296" y="160"/>
                      </a:lnTo>
                      <a:lnTo>
                        <a:pt x="1291" y="150"/>
                      </a:lnTo>
                      <a:lnTo>
                        <a:pt x="1287" y="140"/>
                      </a:lnTo>
                      <a:lnTo>
                        <a:pt x="1284" y="130"/>
                      </a:lnTo>
                      <a:lnTo>
                        <a:pt x="1282" y="118"/>
                      </a:lnTo>
                      <a:lnTo>
                        <a:pt x="1281" y="108"/>
                      </a:lnTo>
                      <a:lnTo>
                        <a:pt x="1282" y="98"/>
                      </a:lnTo>
                      <a:lnTo>
                        <a:pt x="1283" y="87"/>
                      </a:lnTo>
                      <a:lnTo>
                        <a:pt x="1287" y="77"/>
                      </a:lnTo>
                      <a:lnTo>
                        <a:pt x="1290" y="68"/>
                      </a:lnTo>
                      <a:lnTo>
                        <a:pt x="1294" y="59"/>
                      </a:lnTo>
                      <a:lnTo>
                        <a:pt x="1299" y="49"/>
                      </a:lnTo>
                      <a:lnTo>
                        <a:pt x="1305" y="41"/>
                      </a:lnTo>
                      <a:lnTo>
                        <a:pt x="1311" y="33"/>
                      </a:lnTo>
                      <a:lnTo>
                        <a:pt x="1320" y="25"/>
                      </a:lnTo>
                      <a:lnTo>
                        <a:pt x="1328" y="18"/>
                      </a:lnTo>
                      <a:lnTo>
                        <a:pt x="1337" y="13"/>
                      </a:lnTo>
                      <a:lnTo>
                        <a:pt x="1348" y="8"/>
                      </a:lnTo>
                      <a:lnTo>
                        <a:pt x="1358" y="4"/>
                      </a:lnTo>
                      <a:lnTo>
                        <a:pt x="1368" y="2"/>
                      </a:lnTo>
                      <a:lnTo>
                        <a:pt x="1379" y="0"/>
                      </a:lnTo>
                      <a:lnTo>
                        <a:pt x="1389" y="0"/>
                      </a:lnTo>
                      <a:lnTo>
                        <a:pt x="1399" y="0"/>
                      </a:lnTo>
                      <a:lnTo>
                        <a:pt x="1410" y="2"/>
                      </a:lnTo>
                      <a:lnTo>
                        <a:pt x="1420" y="4"/>
                      </a:lnTo>
                      <a:lnTo>
                        <a:pt x="1430" y="7"/>
                      </a:lnTo>
                      <a:lnTo>
                        <a:pt x="1440" y="11"/>
                      </a:lnTo>
                      <a:lnTo>
                        <a:pt x="1448" y="16"/>
                      </a:lnTo>
                      <a:lnTo>
                        <a:pt x="1457" y="22"/>
                      </a:lnTo>
                      <a:lnTo>
                        <a:pt x="1464" y="30"/>
                      </a:lnTo>
                      <a:lnTo>
                        <a:pt x="1473" y="37"/>
                      </a:lnTo>
                      <a:lnTo>
                        <a:pt x="1479" y="46"/>
                      </a:lnTo>
                      <a:lnTo>
                        <a:pt x="1485" y="55"/>
                      </a:lnTo>
                      <a:lnTo>
                        <a:pt x="2036" y="1055"/>
                      </a:lnTo>
                      <a:lnTo>
                        <a:pt x="2044" y="1073"/>
                      </a:lnTo>
                      <a:lnTo>
                        <a:pt x="2053" y="1090"/>
                      </a:lnTo>
                      <a:lnTo>
                        <a:pt x="2059" y="1109"/>
                      </a:lnTo>
                      <a:lnTo>
                        <a:pt x="2065" y="1127"/>
                      </a:lnTo>
                      <a:lnTo>
                        <a:pt x="2070" y="1145"/>
                      </a:lnTo>
                      <a:lnTo>
                        <a:pt x="2073" y="1164"/>
                      </a:lnTo>
                      <a:lnTo>
                        <a:pt x="2077" y="1181"/>
                      </a:lnTo>
                      <a:lnTo>
                        <a:pt x="2079" y="1199"/>
                      </a:lnTo>
                      <a:lnTo>
                        <a:pt x="2079" y="1218"/>
                      </a:lnTo>
                      <a:lnTo>
                        <a:pt x="2079" y="1235"/>
                      </a:lnTo>
                      <a:lnTo>
                        <a:pt x="2078" y="1252"/>
                      </a:lnTo>
                      <a:lnTo>
                        <a:pt x="2074" y="1269"/>
                      </a:lnTo>
                      <a:lnTo>
                        <a:pt x="2071" y="1286"/>
                      </a:lnTo>
                      <a:lnTo>
                        <a:pt x="2066" y="1302"/>
                      </a:lnTo>
                      <a:lnTo>
                        <a:pt x="2061" y="1318"/>
                      </a:lnTo>
                      <a:lnTo>
                        <a:pt x="2054" y="1332"/>
                      </a:lnTo>
                      <a:lnTo>
                        <a:pt x="2048" y="1345"/>
                      </a:lnTo>
                      <a:lnTo>
                        <a:pt x="2040" y="1357"/>
                      </a:lnTo>
                      <a:lnTo>
                        <a:pt x="2032" y="1368"/>
                      </a:lnTo>
                      <a:lnTo>
                        <a:pt x="2024" y="1379"/>
                      </a:lnTo>
                      <a:lnTo>
                        <a:pt x="2014" y="1389"/>
                      </a:lnTo>
                      <a:lnTo>
                        <a:pt x="2005" y="1398"/>
                      </a:lnTo>
                      <a:lnTo>
                        <a:pt x="1995" y="1408"/>
                      </a:lnTo>
                      <a:lnTo>
                        <a:pt x="1983" y="1416"/>
                      </a:lnTo>
                      <a:lnTo>
                        <a:pt x="1972" y="1423"/>
                      </a:lnTo>
                      <a:lnTo>
                        <a:pt x="1960" y="1431"/>
                      </a:lnTo>
                      <a:lnTo>
                        <a:pt x="1947" y="1437"/>
                      </a:lnTo>
                      <a:lnTo>
                        <a:pt x="1935" y="1443"/>
                      </a:lnTo>
                      <a:lnTo>
                        <a:pt x="1920" y="1448"/>
                      </a:lnTo>
                      <a:lnTo>
                        <a:pt x="1907" y="1452"/>
                      </a:lnTo>
                      <a:lnTo>
                        <a:pt x="1892" y="1456"/>
                      </a:lnTo>
                      <a:lnTo>
                        <a:pt x="1878" y="1458"/>
                      </a:lnTo>
                      <a:lnTo>
                        <a:pt x="1840" y="1465"/>
                      </a:lnTo>
                      <a:lnTo>
                        <a:pt x="1792" y="1469"/>
                      </a:lnTo>
                      <a:lnTo>
                        <a:pt x="1739" y="1474"/>
                      </a:lnTo>
                      <a:lnTo>
                        <a:pt x="1683" y="1477"/>
                      </a:lnTo>
                      <a:lnTo>
                        <a:pt x="1625" y="1481"/>
                      </a:lnTo>
                      <a:lnTo>
                        <a:pt x="1566" y="1483"/>
                      </a:lnTo>
                      <a:lnTo>
                        <a:pt x="1511" y="1486"/>
                      </a:lnTo>
                      <a:lnTo>
                        <a:pt x="1460" y="1487"/>
                      </a:lnTo>
                      <a:lnTo>
                        <a:pt x="1458" y="1580"/>
                      </a:lnTo>
                      <a:lnTo>
                        <a:pt x="1457" y="1691"/>
                      </a:lnTo>
                      <a:lnTo>
                        <a:pt x="1455" y="1812"/>
                      </a:lnTo>
                      <a:lnTo>
                        <a:pt x="1453" y="1935"/>
                      </a:lnTo>
                      <a:lnTo>
                        <a:pt x="1452" y="2052"/>
                      </a:lnTo>
                      <a:lnTo>
                        <a:pt x="1451" y="2155"/>
                      </a:lnTo>
                      <a:lnTo>
                        <a:pt x="1451" y="2236"/>
                      </a:lnTo>
                      <a:lnTo>
                        <a:pt x="1451" y="2289"/>
                      </a:lnTo>
                      <a:lnTo>
                        <a:pt x="1451" y="2324"/>
                      </a:lnTo>
                      <a:lnTo>
                        <a:pt x="1449" y="2363"/>
                      </a:lnTo>
                      <a:lnTo>
                        <a:pt x="1447" y="2385"/>
                      </a:lnTo>
                      <a:lnTo>
                        <a:pt x="1445" y="2408"/>
                      </a:lnTo>
                      <a:lnTo>
                        <a:pt x="1441" y="2430"/>
                      </a:lnTo>
                      <a:lnTo>
                        <a:pt x="1435" y="2454"/>
                      </a:lnTo>
                      <a:lnTo>
                        <a:pt x="1429" y="2478"/>
                      </a:lnTo>
                      <a:lnTo>
                        <a:pt x="1423" y="2501"/>
                      </a:lnTo>
                      <a:lnTo>
                        <a:pt x="1414" y="2524"/>
                      </a:lnTo>
                      <a:lnTo>
                        <a:pt x="1403" y="2547"/>
                      </a:lnTo>
                      <a:lnTo>
                        <a:pt x="1392" y="2570"/>
                      </a:lnTo>
                      <a:lnTo>
                        <a:pt x="1379" y="2592"/>
                      </a:lnTo>
                      <a:lnTo>
                        <a:pt x="1364" y="2612"/>
                      </a:lnTo>
                      <a:lnTo>
                        <a:pt x="1346" y="2632"/>
                      </a:lnTo>
                      <a:lnTo>
                        <a:pt x="1337" y="2641"/>
                      </a:lnTo>
                      <a:lnTo>
                        <a:pt x="1327" y="2652"/>
                      </a:lnTo>
                      <a:lnTo>
                        <a:pt x="1315" y="2660"/>
                      </a:lnTo>
                      <a:lnTo>
                        <a:pt x="1304" y="2668"/>
                      </a:lnTo>
                      <a:lnTo>
                        <a:pt x="1293" y="2676"/>
                      </a:lnTo>
                      <a:lnTo>
                        <a:pt x="1281" y="2683"/>
                      </a:lnTo>
                      <a:lnTo>
                        <a:pt x="1269" y="2690"/>
                      </a:lnTo>
                      <a:lnTo>
                        <a:pt x="1257" y="2695"/>
                      </a:lnTo>
                      <a:lnTo>
                        <a:pt x="1243" y="2700"/>
                      </a:lnTo>
                      <a:lnTo>
                        <a:pt x="1230" y="2705"/>
                      </a:lnTo>
                      <a:lnTo>
                        <a:pt x="1216" y="2708"/>
                      </a:lnTo>
                      <a:lnTo>
                        <a:pt x="1203" y="2713"/>
                      </a:lnTo>
                      <a:lnTo>
                        <a:pt x="1188" y="2715"/>
                      </a:lnTo>
                      <a:lnTo>
                        <a:pt x="1174" y="2717"/>
                      </a:lnTo>
                      <a:lnTo>
                        <a:pt x="1159" y="2718"/>
                      </a:lnTo>
                      <a:lnTo>
                        <a:pt x="1145" y="2719"/>
                      </a:lnTo>
                      <a:lnTo>
                        <a:pt x="1103" y="2719"/>
                      </a:lnTo>
                      <a:lnTo>
                        <a:pt x="1050" y="2717"/>
                      </a:lnTo>
                      <a:lnTo>
                        <a:pt x="984" y="2713"/>
                      </a:lnTo>
                      <a:lnTo>
                        <a:pt x="910" y="2706"/>
                      </a:lnTo>
                      <a:lnTo>
                        <a:pt x="743" y="2692"/>
                      </a:lnTo>
                      <a:lnTo>
                        <a:pt x="566" y="2674"/>
                      </a:lnTo>
                      <a:lnTo>
                        <a:pt x="396" y="2657"/>
                      </a:lnTo>
                      <a:lnTo>
                        <a:pt x="249" y="2640"/>
                      </a:lnTo>
                      <a:lnTo>
                        <a:pt x="144" y="2629"/>
                      </a:lnTo>
                      <a:lnTo>
                        <a:pt x="96" y="2624"/>
                      </a:lnTo>
                      <a:lnTo>
                        <a:pt x="86" y="2622"/>
                      </a:lnTo>
                      <a:lnTo>
                        <a:pt x="75" y="2619"/>
                      </a:lnTo>
                      <a:lnTo>
                        <a:pt x="65" y="2614"/>
                      </a:lnTo>
                      <a:lnTo>
                        <a:pt x="56" y="2610"/>
                      </a:lnTo>
                      <a:lnTo>
                        <a:pt x="47" y="2604"/>
                      </a:lnTo>
                      <a:lnTo>
                        <a:pt x="38" y="2598"/>
                      </a:lnTo>
                      <a:lnTo>
                        <a:pt x="31" y="2591"/>
                      </a:lnTo>
                      <a:lnTo>
                        <a:pt x="24" y="2583"/>
                      </a:lnTo>
                      <a:lnTo>
                        <a:pt x="18" y="2575"/>
                      </a:lnTo>
                      <a:lnTo>
                        <a:pt x="13" y="2566"/>
                      </a:lnTo>
                      <a:lnTo>
                        <a:pt x="8" y="2556"/>
                      </a:lnTo>
                      <a:lnTo>
                        <a:pt x="5" y="2546"/>
                      </a:lnTo>
                      <a:lnTo>
                        <a:pt x="2" y="2536"/>
                      </a:lnTo>
                      <a:lnTo>
                        <a:pt x="1" y="2525"/>
                      </a:lnTo>
                      <a:lnTo>
                        <a:pt x="0" y="2514"/>
                      </a:lnTo>
                      <a:lnTo>
                        <a:pt x="1" y="25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3" name="Freeform 2115">
                  <a:extLst>
                    <a:ext uri="{FF2B5EF4-FFF2-40B4-BE49-F238E27FC236}">
                      <a16:creationId xmlns:a16="http://schemas.microsoft.com/office/drawing/2014/main" id="{105EF522-E8C3-469D-BDDA-4AC048AD561D}"/>
                    </a:ext>
                  </a:extLst>
                </p:cNvPr>
                <p:cNvSpPr>
                  <a:spLocks/>
                </p:cNvSpPr>
                <p:nvPr/>
              </p:nvSpPr>
              <p:spPr bwMode="auto">
                <a:xfrm>
                  <a:off x="1839" y="3126"/>
                  <a:ext cx="72" cy="34"/>
                </a:xfrm>
                <a:custGeom>
                  <a:avLst/>
                  <a:gdLst>
                    <a:gd name="T0" fmla="*/ 0 w 1087"/>
                    <a:gd name="T1" fmla="*/ 0 h 507"/>
                    <a:gd name="T2" fmla="*/ 0 w 1087"/>
                    <a:gd name="T3" fmla="*/ 0 h 507"/>
                    <a:gd name="T4" fmla="*/ 0 w 1087"/>
                    <a:gd name="T5" fmla="*/ 0 h 507"/>
                    <a:gd name="T6" fmla="*/ 0 w 1087"/>
                    <a:gd name="T7" fmla="*/ 0 h 507"/>
                    <a:gd name="T8" fmla="*/ 0 w 1087"/>
                    <a:gd name="T9" fmla="*/ 0 h 507"/>
                    <a:gd name="T10" fmla="*/ 0 w 1087"/>
                    <a:gd name="T11" fmla="*/ 0 h 507"/>
                    <a:gd name="T12" fmla="*/ 0 w 1087"/>
                    <a:gd name="T13" fmla="*/ 0 h 507"/>
                    <a:gd name="T14" fmla="*/ 0 w 1087"/>
                    <a:gd name="T15" fmla="*/ 0 h 507"/>
                    <a:gd name="T16" fmla="*/ 0 w 1087"/>
                    <a:gd name="T17" fmla="*/ 0 h 507"/>
                    <a:gd name="T18" fmla="*/ 0 w 1087"/>
                    <a:gd name="T19" fmla="*/ 0 h 507"/>
                    <a:gd name="T20" fmla="*/ 0 w 1087"/>
                    <a:gd name="T21" fmla="*/ 0 h 507"/>
                    <a:gd name="T22" fmla="*/ 0 w 1087"/>
                    <a:gd name="T23" fmla="*/ 0 h 507"/>
                    <a:gd name="T24" fmla="*/ 0 w 1087"/>
                    <a:gd name="T25" fmla="*/ 0 h 507"/>
                    <a:gd name="T26" fmla="*/ 0 w 1087"/>
                    <a:gd name="T27" fmla="*/ 0 h 507"/>
                    <a:gd name="T28" fmla="*/ 0 w 1087"/>
                    <a:gd name="T29" fmla="*/ 0 h 507"/>
                    <a:gd name="T30" fmla="*/ 0 w 1087"/>
                    <a:gd name="T31" fmla="*/ 0 h 507"/>
                    <a:gd name="T32" fmla="*/ 0 w 1087"/>
                    <a:gd name="T33" fmla="*/ 0 h 507"/>
                    <a:gd name="T34" fmla="*/ 0 w 1087"/>
                    <a:gd name="T35" fmla="*/ 0 h 507"/>
                    <a:gd name="T36" fmla="*/ 0 w 1087"/>
                    <a:gd name="T37" fmla="*/ 0 h 507"/>
                    <a:gd name="T38" fmla="*/ 0 w 1087"/>
                    <a:gd name="T39" fmla="*/ 0 h 507"/>
                    <a:gd name="T40" fmla="*/ 0 w 1087"/>
                    <a:gd name="T41" fmla="*/ 0 h 507"/>
                    <a:gd name="T42" fmla="*/ 0 w 1087"/>
                    <a:gd name="T43" fmla="*/ 0 h 507"/>
                    <a:gd name="T44" fmla="*/ 0 w 1087"/>
                    <a:gd name="T45" fmla="*/ 0 h 507"/>
                    <a:gd name="T46" fmla="*/ 0 w 1087"/>
                    <a:gd name="T47" fmla="*/ 0 h 507"/>
                    <a:gd name="T48" fmla="*/ 0 w 1087"/>
                    <a:gd name="T49" fmla="*/ 0 h 507"/>
                    <a:gd name="T50" fmla="*/ 0 w 1087"/>
                    <a:gd name="T51" fmla="*/ 0 h 507"/>
                    <a:gd name="T52" fmla="*/ 0 w 1087"/>
                    <a:gd name="T53" fmla="*/ 0 h 507"/>
                    <a:gd name="T54" fmla="*/ 0 w 1087"/>
                    <a:gd name="T55" fmla="*/ 0 h 507"/>
                    <a:gd name="T56" fmla="*/ 0 w 1087"/>
                    <a:gd name="T57" fmla="*/ 0 h 507"/>
                    <a:gd name="T58" fmla="*/ 0 w 1087"/>
                    <a:gd name="T59" fmla="*/ 0 h 507"/>
                    <a:gd name="T60" fmla="*/ 0 w 1087"/>
                    <a:gd name="T61" fmla="*/ 0 h 507"/>
                    <a:gd name="T62" fmla="*/ 0 w 1087"/>
                    <a:gd name="T63" fmla="*/ 0 h 507"/>
                    <a:gd name="T64" fmla="*/ 0 w 1087"/>
                    <a:gd name="T65" fmla="*/ 0 h 507"/>
                    <a:gd name="T66" fmla="*/ 0 w 1087"/>
                    <a:gd name="T67" fmla="*/ 0 h 507"/>
                    <a:gd name="T68" fmla="*/ 0 w 1087"/>
                    <a:gd name="T69" fmla="*/ 0 h 507"/>
                    <a:gd name="T70" fmla="*/ 0 w 1087"/>
                    <a:gd name="T71" fmla="*/ 0 h 507"/>
                    <a:gd name="T72" fmla="*/ 0 w 1087"/>
                    <a:gd name="T73" fmla="*/ 0 h 507"/>
                    <a:gd name="T74" fmla="*/ 0 w 1087"/>
                    <a:gd name="T75" fmla="*/ 0 h 507"/>
                    <a:gd name="T76" fmla="*/ 0 w 1087"/>
                    <a:gd name="T77" fmla="*/ 0 h 507"/>
                    <a:gd name="T78" fmla="*/ 0 w 1087"/>
                    <a:gd name="T79" fmla="*/ 0 h 507"/>
                    <a:gd name="T80" fmla="*/ 0 w 1087"/>
                    <a:gd name="T81" fmla="*/ 0 h 507"/>
                    <a:gd name="T82" fmla="*/ 0 w 1087"/>
                    <a:gd name="T83" fmla="*/ 0 h 507"/>
                    <a:gd name="T84" fmla="*/ 0 w 1087"/>
                    <a:gd name="T85" fmla="*/ 0 h 507"/>
                    <a:gd name="T86" fmla="*/ 0 w 1087"/>
                    <a:gd name="T87" fmla="*/ 0 h 507"/>
                    <a:gd name="T88" fmla="*/ 0 w 1087"/>
                    <a:gd name="T89" fmla="*/ 0 h 507"/>
                    <a:gd name="T90" fmla="*/ 0 w 1087"/>
                    <a:gd name="T91" fmla="*/ 0 h 507"/>
                    <a:gd name="T92" fmla="*/ 0 w 1087"/>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7" h="507">
                      <a:moveTo>
                        <a:pt x="909" y="389"/>
                      </a:moveTo>
                      <a:lnTo>
                        <a:pt x="879" y="364"/>
                      </a:lnTo>
                      <a:lnTo>
                        <a:pt x="852" y="342"/>
                      </a:lnTo>
                      <a:lnTo>
                        <a:pt x="825" y="322"/>
                      </a:lnTo>
                      <a:lnTo>
                        <a:pt x="800" y="303"/>
                      </a:lnTo>
                      <a:lnTo>
                        <a:pt x="778" y="288"/>
                      </a:lnTo>
                      <a:lnTo>
                        <a:pt x="755" y="274"/>
                      </a:lnTo>
                      <a:lnTo>
                        <a:pt x="734" y="261"/>
                      </a:lnTo>
                      <a:lnTo>
                        <a:pt x="714" y="250"/>
                      </a:lnTo>
                      <a:lnTo>
                        <a:pt x="694" y="241"/>
                      </a:lnTo>
                      <a:lnTo>
                        <a:pt x="674" y="233"/>
                      </a:lnTo>
                      <a:lnTo>
                        <a:pt x="655" y="227"/>
                      </a:lnTo>
                      <a:lnTo>
                        <a:pt x="636" y="223"/>
                      </a:lnTo>
                      <a:lnTo>
                        <a:pt x="616" y="220"/>
                      </a:lnTo>
                      <a:lnTo>
                        <a:pt x="598" y="218"/>
                      </a:lnTo>
                      <a:lnTo>
                        <a:pt x="577" y="217"/>
                      </a:lnTo>
                      <a:lnTo>
                        <a:pt x="557" y="217"/>
                      </a:lnTo>
                      <a:lnTo>
                        <a:pt x="535" y="218"/>
                      </a:lnTo>
                      <a:lnTo>
                        <a:pt x="512" y="222"/>
                      </a:lnTo>
                      <a:lnTo>
                        <a:pt x="487" y="228"/>
                      </a:lnTo>
                      <a:lnTo>
                        <a:pt x="463" y="236"/>
                      </a:lnTo>
                      <a:lnTo>
                        <a:pt x="439" y="247"/>
                      </a:lnTo>
                      <a:lnTo>
                        <a:pt x="414" y="259"/>
                      </a:lnTo>
                      <a:lnTo>
                        <a:pt x="390" y="272"/>
                      </a:lnTo>
                      <a:lnTo>
                        <a:pt x="365" y="288"/>
                      </a:lnTo>
                      <a:lnTo>
                        <a:pt x="341" y="306"/>
                      </a:lnTo>
                      <a:lnTo>
                        <a:pt x="319" y="323"/>
                      </a:lnTo>
                      <a:lnTo>
                        <a:pt x="296" y="343"/>
                      </a:lnTo>
                      <a:lnTo>
                        <a:pt x="274" y="364"/>
                      </a:lnTo>
                      <a:lnTo>
                        <a:pt x="253" y="386"/>
                      </a:lnTo>
                      <a:lnTo>
                        <a:pt x="234" y="409"/>
                      </a:lnTo>
                      <a:lnTo>
                        <a:pt x="216" y="433"/>
                      </a:lnTo>
                      <a:lnTo>
                        <a:pt x="200" y="457"/>
                      </a:lnTo>
                      <a:lnTo>
                        <a:pt x="193" y="466"/>
                      </a:lnTo>
                      <a:lnTo>
                        <a:pt x="186" y="474"/>
                      </a:lnTo>
                      <a:lnTo>
                        <a:pt x="178" y="481"/>
                      </a:lnTo>
                      <a:lnTo>
                        <a:pt x="170" y="488"/>
                      </a:lnTo>
                      <a:lnTo>
                        <a:pt x="161" y="494"/>
                      </a:lnTo>
                      <a:lnTo>
                        <a:pt x="152" y="498"/>
                      </a:lnTo>
                      <a:lnTo>
                        <a:pt x="142" y="502"/>
                      </a:lnTo>
                      <a:lnTo>
                        <a:pt x="132" y="505"/>
                      </a:lnTo>
                      <a:lnTo>
                        <a:pt x="122" y="506"/>
                      </a:lnTo>
                      <a:lnTo>
                        <a:pt x="112" y="507"/>
                      </a:lnTo>
                      <a:lnTo>
                        <a:pt x="101" y="507"/>
                      </a:lnTo>
                      <a:lnTo>
                        <a:pt x="90" y="506"/>
                      </a:lnTo>
                      <a:lnTo>
                        <a:pt x="80" y="504"/>
                      </a:lnTo>
                      <a:lnTo>
                        <a:pt x="70" y="501"/>
                      </a:lnTo>
                      <a:lnTo>
                        <a:pt x="60" y="496"/>
                      </a:lnTo>
                      <a:lnTo>
                        <a:pt x="51" y="491"/>
                      </a:lnTo>
                      <a:lnTo>
                        <a:pt x="41" y="484"/>
                      </a:lnTo>
                      <a:lnTo>
                        <a:pt x="33" y="477"/>
                      </a:lnTo>
                      <a:lnTo>
                        <a:pt x="26" y="470"/>
                      </a:lnTo>
                      <a:lnTo>
                        <a:pt x="20" y="461"/>
                      </a:lnTo>
                      <a:lnTo>
                        <a:pt x="14" y="452"/>
                      </a:lnTo>
                      <a:lnTo>
                        <a:pt x="9" y="443"/>
                      </a:lnTo>
                      <a:lnTo>
                        <a:pt x="5" y="433"/>
                      </a:lnTo>
                      <a:lnTo>
                        <a:pt x="2" y="423"/>
                      </a:lnTo>
                      <a:lnTo>
                        <a:pt x="0" y="413"/>
                      </a:lnTo>
                      <a:lnTo>
                        <a:pt x="0" y="403"/>
                      </a:lnTo>
                      <a:lnTo>
                        <a:pt x="0" y="392"/>
                      </a:lnTo>
                      <a:lnTo>
                        <a:pt x="1" y="382"/>
                      </a:lnTo>
                      <a:lnTo>
                        <a:pt x="3" y="372"/>
                      </a:lnTo>
                      <a:lnTo>
                        <a:pt x="6" y="361"/>
                      </a:lnTo>
                      <a:lnTo>
                        <a:pt x="11" y="351"/>
                      </a:lnTo>
                      <a:lnTo>
                        <a:pt x="17" y="342"/>
                      </a:lnTo>
                      <a:lnTo>
                        <a:pt x="28" y="323"/>
                      </a:lnTo>
                      <a:lnTo>
                        <a:pt x="40" y="306"/>
                      </a:lnTo>
                      <a:lnTo>
                        <a:pt x="54" y="288"/>
                      </a:lnTo>
                      <a:lnTo>
                        <a:pt x="67" y="270"/>
                      </a:lnTo>
                      <a:lnTo>
                        <a:pt x="81" y="254"/>
                      </a:lnTo>
                      <a:lnTo>
                        <a:pt x="95" y="237"/>
                      </a:lnTo>
                      <a:lnTo>
                        <a:pt x="110" y="222"/>
                      </a:lnTo>
                      <a:lnTo>
                        <a:pt x="125" y="206"/>
                      </a:lnTo>
                      <a:lnTo>
                        <a:pt x="141" y="191"/>
                      </a:lnTo>
                      <a:lnTo>
                        <a:pt x="156" y="176"/>
                      </a:lnTo>
                      <a:lnTo>
                        <a:pt x="173" y="163"/>
                      </a:lnTo>
                      <a:lnTo>
                        <a:pt x="189" y="148"/>
                      </a:lnTo>
                      <a:lnTo>
                        <a:pt x="223" y="123"/>
                      </a:lnTo>
                      <a:lnTo>
                        <a:pt x="259" y="99"/>
                      </a:lnTo>
                      <a:lnTo>
                        <a:pt x="294" y="78"/>
                      </a:lnTo>
                      <a:lnTo>
                        <a:pt x="331" y="58"/>
                      </a:lnTo>
                      <a:lnTo>
                        <a:pt x="349" y="50"/>
                      </a:lnTo>
                      <a:lnTo>
                        <a:pt x="367" y="42"/>
                      </a:lnTo>
                      <a:lnTo>
                        <a:pt x="386" y="35"/>
                      </a:lnTo>
                      <a:lnTo>
                        <a:pt x="404" y="27"/>
                      </a:lnTo>
                      <a:lnTo>
                        <a:pt x="423" y="22"/>
                      </a:lnTo>
                      <a:lnTo>
                        <a:pt x="442" y="17"/>
                      </a:lnTo>
                      <a:lnTo>
                        <a:pt x="460" y="12"/>
                      </a:lnTo>
                      <a:lnTo>
                        <a:pt x="479" y="8"/>
                      </a:lnTo>
                      <a:lnTo>
                        <a:pt x="496" y="5"/>
                      </a:lnTo>
                      <a:lnTo>
                        <a:pt x="515" y="3"/>
                      </a:lnTo>
                      <a:lnTo>
                        <a:pt x="534" y="1"/>
                      </a:lnTo>
                      <a:lnTo>
                        <a:pt x="551" y="0"/>
                      </a:lnTo>
                      <a:lnTo>
                        <a:pt x="586" y="0"/>
                      </a:lnTo>
                      <a:lnTo>
                        <a:pt x="619" y="2"/>
                      </a:lnTo>
                      <a:lnTo>
                        <a:pt x="653" y="6"/>
                      </a:lnTo>
                      <a:lnTo>
                        <a:pt x="684" y="11"/>
                      </a:lnTo>
                      <a:lnTo>
                        <a:pt x="715" y="19"/>
                      </a:lnTo>
                      <a:lnTo>
                        <a:pt x="745" y="28"/>
                      </a:lnTo>
                      <a:lnTo>
                        <a:pt x="774" y="40"/>
                      </a:lnTo>
                      <a:lnTo>
                        <a:pt x="804" y="53"/>
                      </a:lnTo>
                      <a:lnTo>
                        <a:pt x="832" y="68"/>
                      </a:lnTo>
                      <a:lnTo>
                        <a:pt x="861" y="84"/>
                      </a:lnTo>
                      <a:lnTo>
                        <a:pt x="891" y="103"/>
                      </a:lnTo>
                      <a:lnTo>
                        <a:pt x="921" y="124"/>
                      </a:lnTo>
                      <a:lnTo>
                        <a:pt x="951" y="146"/>
                      </a:lnTo>
                      <a:lnTo>
                        <a:pt x="982" y="170"/>
                      </a:lnTo>
                      <a:lnTo>
                        <a:pt x="1016" y="196"/>
                      </a:lnTo>
                      <a:lnTo>
                        <a:pt x="1049" y="224"/>
                      </a:lnTo>
                      <a:lnTo>
                        <a:pt x="1057" y="231"/>
                      </a:lnTo>
                      <a:lnTo>
                        <a:pt x="1064" y="239"/>
                      </a:lnTo>
                      <a:lnTo>
                        <a:pt x="1070" y="248"/>
                      </a:lnTo>
                      <a:lnTo>
                        <a:pt x="1076" y="257"/>
                      </a:lnTo>
                      <a:lnTo>
                        <a:pt x="1080" y="267"/>
                      </a:lnTo>
                      <a:lnTo>
                        <a:pt x="1083" y="277"/>
                      </a:lnTo>
                      <a:lnTo>
                        <a:pt x="1085" y="287"/>
                      </a:lnTo>
                      <a:lnTo>
                        <a:pt x="1087" y="297"/>
                      </a:lnTo>
                      <a:lnTo>
                        <a:pt x="1087" y="308"/>
                      </a:lnTo>
                      <a:lnTo>
                        <a:pt x="1086" y="318"/>
                      </a:lnTo>
                      <a:lnTo>
                        <a:pt x="1085" y="328"/>
                      </a:lnTo>
                      <a:lnTo>
                        <a:pt x="1082" y="339"/>
                      </a:lnTo>
                      <a:lnTo>
                        <a:pt x="1079" y="348"/>
                      </a:lnTo>
                      <a:lnTo>
                        <a:pt x="1073" y="358"/>
                      </a:lnTo>
                      <a:lnTo>
                        <a:pt x="1068" y="368"/>
                      </a:lnTo>
                      <a:lnTo>
                        <a:pt x="1061" y="376"/>
                      </a:lnTo>
                      <a:lnTo>
                        <a:pt x="1054" y="384"/>
                      </a:lnTo>
                      <a:lnTo>
                        <a:pt x="1046" y="391"/>
                      </a:lnTo>
                      <a:lnTo>
                        <a:pt x="1037" y="398"/>
                      </a:lnTo>
                      <a:lnTo>
                        <a:pt x="1028" y="403"/>
                      </a:lnTo>
                      <a:lnTo>
                        <a:pt x="1019" y="407"/>
                      </a:lnTo>
                      <a:lnTo>
                        <a:pt x="1008" y="410"/>
                      </a:lnTo>
                      <a:lnTo>
                        <a:pt x="998" y="413"/>
                      </a:lnTo>
                      <a:lnTo>
                        <a:pt x="988" y="414"/>
                      </a:lnTo>
                      <a:lnTo>
                        <a:pt x="977" y="414"/>
                      </a:lnTo>
                      <a:lnTo>
                        <a:pt x="967" y="414"/>
                      </a:lnTo>
                      <a:lnTo>
                        <a:pt x="957" y="412"/>
                      </a:lnTo>
                      <a:lnTo>
                        <a:pt x="946" y="410"/>
                      </a:lnTo>
                      <a:lnTo>
                        <a:pt x="937" y="406"/>
                      </a:lnTo>
                      <a:lnTo>
                        <a:pt x="927" y="402"/>
                      </a:lnTo>
                      <a:lnTo>
                        <a:pt x="917" y="396"/>
                      </a:lnTo>
                      <a:lnTo>
                        <a:pt x="909" y="38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4" name="Freeform 2116">
                  <a:extLst>
                    <a:ext uri="{FF2B5EF4-FFF2-40B4-BE49-F238E27FC236}">
                      <a16:creationId xmlns:a16="http://schemas.microsoft.com/office/drawing/2014/main" id="{DBA252C3-12B8-417B-BFF6-8F8E09318016}"/>
                    </a:ext>
                  </a:extLst>
                </p:cNvPr>
                <p:cNvSpPr>
                  <a:spLocks/>
                </p:cNvSpPr>
                <p:nvPr/>
              </p:nvSpPr>
              <p:spPr bwMode="auto">
                <a:xfrm>
                  <a:off x="1875" y="3161"/>
                  <a:ext cx="16" cy="46"/>
                </a:xfrm>
                <a:custGeom>
                  <a:avLst/>
                  <a:gdLst>
                    <a:gd name="T0" fmla="*/ 0 w 229"/>
                    <a:gd name="T1" fmla="*/ 0 h 687"/>
                    <a:gd name="T2" fmla="*/ 0 w 229"/>
                    <a:gd name="T3" fmla="*/ 0 h 687"/>
                    <a:gd name="T4" fmla="*/ 0 w 229"/>
                    <a:gd name="T5" fmla="*/ 0 h 687"/>
                    <a:gd name="T6" fmla="*/ 0 w 229"/>
                    <a:gd name="T7" fmla="*/ 0 h 687"/>
                    <a:gd name="T8" fmla="*/ 0 w 229"/>
                    <a:gd name="T9" fmla="*/ 0 h 687"/>
                    <a:gd name="T10" fmla="*/ 0 w 229"/>
                    <a:gd name="T11" fmla="*/ 0 h 687"/>
                    <a:gd name="T12" fmla="*/ 0 w 229"/>
                    <a:gd name="T13" fmla="*/ 0 h 687"/>
                    <a:gd name="T14" fmla="*/ 0 w 229"/>
                    <a:gd name="T15" fmla="*/ 0 h 687"/>
                    <a:gd name="T16" fmla="*/ 0 w 229"/>
                    <a:gd name="T17" fmla="*/ 0 h 687"/>
                    <a:gd name="T18" fmla="*/ 0 w 229"/>
                    <a:gd name="T19" fmla="*/ 0 h 687"/>
                    <a:gd name="T20" fmla="*/ 0 w 229"/>
                    <a:gd name="T21" fmla="*/ 0 h 687"/>
                    <a:gd name="T22" fmla="*/ 0 w 229"/>
                    <a:gd name="T23" fmla="*/ 0 h 687"/>
                    <a:gd name="T24" fmla="*/ 0 w 229"/>
                    <a:gd name="T25" fmla="*/ 0 h 687"/>
                    <a:gd name="T26" fmla="*/ 0 w 229"/>
                    <a:gd name="T27" fmla="*/ 0 h 687"/>
                    <a:gd name="T28" fmla="*/ 0 w 229"/>
                    <a:gd name="T29" fmla="*/ 0 h 687"/>
                    <a:gd name="T30" fmla="*/ 0 w 229"/>
                    <a:gd name="T31" fmla="*/ 0 h 687"/>
                    <a:gd name="T32" fmla="*/ 0 w 229"/>
                    <a:gd name="T33" fmla="*/ 0 h 687"/>
                    <a:gd name="T34" fmla="*/ 0 w 229"/>
                    <a:gd name="T35" fmla="*/ 0 h 687"/>
                    <a:gd name="T36" fmla="*/ 0 w 229"/>
                    <a:gd name="T37" fmla="*/ 0 h 687"/>
                    <a:gd name="T38" fmla="*/ 0 w 229"/>
                    <a:gd name="T39" fmla="*/ 0 h 687"/>
                    <a:gd name="T40" fmla="*/ 0 w 229"/>
                    <a:gd name="T41" fmla="*/ 0 h 687"/>
                    <a:gd name="T42" fmla="*/ 0 w 229"/>
                    <a:gd name="T43" fmla="*/ 0 h 687"/>
                    <a:gd name="T44" fmla="*/ 0 w 229"/>
                    <a:gd name="T45" fmla="*/ 0 h 687"/>
                    <a:gd name="T46" fmla="*/ 0 w 229"/>
                    <a:gd name="T47" fmla="*/ 0 h 687"/>
                    <a:gd name="T48" fmla="*/ 0 w 229"/>
                    <a:gd name="T49" fmla="*/ 0 h 687"/>
                    <a:gd name="T50" fmla="*/ 0 w 229"/>
                    <a:gd name="T51" fmla="*/ 0 h 687"/>
                    <a:gd name="T52" fmla="*/ 0 w 229"/>
                    <a:gd name="T53" fmla="*/ 0 h 687"/>
                    <a:gd name="T54" fmla="*/ 0 w 229"/>
                    <a:gd name="T55" fmla="*/ 0 h 687"/>
                    <a:gd name="T56" fmla="*/ 0 w 229"/>
                    <a:gd name="T57" fmla="*/ 0 h 687"/>
                    <a:gd name="T58" fmla="*/ 0 w 229"/>
                    <a:gd name="T59" fmla="*/ 0 h 687"/>
                    <a:gd name="T60" fmla="*/ 0 w 229"/>
                    <a:gd name="T61" fmla="*/ 0 h 687"/>
                    <a:gd name="T62" fmla="*/ 0 w 229"/>
                    <a:gd name="T63" fmla="*/ 0 h 687"/>
                    <a:gd name="T64" fmla="*/ 0 w 229"/>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687">
                      <a:moveTo>
                        <a:pt x="216" y="105"/>
                      </a:moveTo>
                      <a:lnTo>
                        <a:pt x="229" y="577"/>
                      </a:lnTo>
                      <a:lnTo>
                        <a:pt x="229" y="588"/>
                      </a:lnTo>
                      <a:lnTo>
                        <a:pt x="228" y="598"/>
                      </a:lnTo>
                      <a:lnTo>
                        <a:pt x="224" y="609"/>
                      </a:lnTo>
                      <a:lnTo>
                        <a:pt x="221" y="619"/>
                      </a:lnTo>
                      <a:lnTo>
                        <a:pt x="217" y="628"/>
                      </a:lnTo>
                      <a:lnTo>
                        <a:pt x="212" y="638"/>
                      </a:lnTo>
                      <a:lnTo>
                        <a:pt x="206" y="646"/>
                      </a:lnTo>
                      <a:lnTo>
                        <a:pt x="200" y="654"/>
                      </a:lnTo>
                      <a:lnTo>
                        <a:pt x="191" y="661"/>
                      </a:lnTo>
                      <a:lnTo>
                        <a:pt x="183" y="668"/>
                      </a:lnTo>
                      <a:lnTo>
                        <a:pt x="175" y="673"/>
                      </a:lnTo>
                      <a:lnTo>
                        <a:pt x="166" y="678"/>
                      </a:lnTo>
                      <a:lnTo>
                        <a:pt x="155" y="682"/>
                      </a:lnTo>
                      <a:lnTo>
                        <a:pt x="146" y="685"/>
                      </a:lnTo>
                      <a:lnTo>
                        <a:pt x="135" y="686"/>
                      </a:lnTo>
                      <a:lnTo>
                        <a:pt x="124" y="687"/>
                      </a:lnTo>
                      <a:lnTo>
                        <a:pt x="113" y="687"/>
                      </a:lnTo>
                      <a:lnTo>
                        <a:pt x="101" y="686"/>
                      </a:lnTo>
                      <a:lnTo>
                        <a:pt x="91" y="683"/>
                      </a:lnTo>
                      <a:lnTo>
                        <a:pt x="82" y="680"/>
                      </a:lnTo>
                      <a:lnTo>
                        <a:pt x="71" y="676"/>
                      </a:lnTo>
                      <a:lnTo>
                        <a:pt x="63" y="671"/>
                      </a:lnTo>
                      <a:lnTo>
                        <a:pt x="54" y="664"/>
                      </a:lnTo>
                      <a:lnTo>
                        <a:pt x="47" y="658"/>
                      </a:lnTo>
                      <a:lnTo>
                        <a:pt x="39" y="650"/>
                      </a:lnTo>
                      <a:lnTo>
                        <a:pt x="33" y="642"/>
                      </a:lnTo>
                      <a:lnTo>
                        <a:pt x="27" y="633"/>
                      </a:lnTo>
                      <a:lnTo>
                        <a:pt x="22" y="624"/>
                      </a:lnTo>
                      <a:lnTo>
                        <a:pt x="19" y="614"/>
                      </a:lnTo>
                      <a:lnTo>
                        <a:pt x="16" y="603"/>
                      </a:lnTo>
                      <a:lnTo>
                        <a:pt x="14" y="593"/>
                      </a:lnTo>
                      <a:lnTo>
                        <a:pt x="13" y="582"/>
                      </a:lnTo>
                      <a:lnTo>
                        <a:pt x="0" y="111"/>
                      </a:lnTo>
                      <a:lnTo>
                        <a:pt x="0" y="100"/>
                      </a:lnTo>
                      <a:lnTo>
                        <a:pt x="2" y="90"/>
                      </a:lnTo>
                      <a:lnTo>
                        <a:pt x="4" y="79"/>
                      </a:lnTo>
                      <a:lnTo>
                        <a:pt x="7" y="69"/>
                      </a:lnTo>
                      <a:lnTo>
                        <a:pt x="11" y="60"/>
                      </a:lnTo>
                      <a:lnTo>
                        <a:pt x="17" y="50"/>
                      </a:lnTo>
                      <a:lnTo>
                        <a:pt x="23" y="42"/>
                      </a:lnTo>
                      <a:lnTo>
                        <a:pt x="30" y="34"/>
                      </a:lnTo>
                      <a:lnTo>
                        <a:pt x="37" y="26"/>
                      </a:lnTo>
                      <a:lnTo>
                        <a:pt x="46" y="20"/>
                      </a:lnTo>
                      <a:lnTo>
                        <a:pt x="54" y="14"/>
                      </a:lnTo>
                      <a:lnTo>
                        <a:pt x="63" y="10"/>
                      </a:lnTo>
                      <a:lnTo>
                        <a:pt x="74" y="6"/>
                      </a:lnTo>
                      <a:lnTo>
                        <a:pt x="84" y="3"/>
                      </a:lnTo>
                      <a:lnTo>
                        <a:pt x="94" y="1"/>
                      </a:lnTo>
                      <a:lnTo>
                        <a:pt x="106" y="0"/>
                      </a:lnTo>
                      <a:lnTo>
                        <a:pt x="117" y="1"/>
                      </a:lnTo>
                      <a:lnTo>
                        <a:pt x="127" y="2"/>
                      </a:lnTo>
                      <a:lnTo>
                        <a:pt x="138" y="4"/>
                      </a:lnTo>
                      <a:lnTo>
                        <a:pt x="148" y="8"/>
                      </a:lnTo>
                      <a:lnTo>
                        <a:pt x="157" y="12"/>
                      </a:lnTo>
                      <a:lnTo>
                        <a:pt x="167" y="17"/>
                      </a:lnTo>
                      <a:lnTo>
                        <a:pt x="175" y="23"/>
                      </a:lnTo>
                      <a:lnTo>
                        <a:pt x="183" y="30"/>
                      </a:lnTo>
                      <a:lnTo>
                        <a:pt x="190" y="37"/>
                      </a:lnTo>
                      <a:lnTo>
                        <a:pt x="197" y="45"/>
                      </a:lnTo>
                      <a:lnTo>
                        <a:pt x="202" y="54"/>
                      </a:lnTo>
                      <a:lnTo>
                        <a:pt x="207" y="64"/>
                      </a:lnTo>
                      <a:lnTo>
                        <a:pt x="211" y="73"/>
                      </a:lnTo>
                      <a:lnTo>
                        <a:pt x="214" y="83"/>
                      </a:lnTo>
                      <a:lnTo>
                        <a:pt x="216" y="95"/>
                      </a:lnTo>
                      <a:lnTo>
                        <a:pt x="216" y="1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5" name="Freeform 2117">
                  <a:extLst>
                    <a:ext uri="{FF2B5EF4-FFF2-40B4-BE49-F238E27FC236}">
                      <a16:creationId xmlns:a16="http://schemas.microsoft.com/office/drawing/2014/main" id="{E8A76892-815D-46CF-9AB8-B7604791FB63}"/>
                    </a:ext>
                  </a:extLst>
                </p:cNvPr>
                <p:cNvSpPr>
                  <a:spLocks/>
                </p:cNvSpPr>
                <p:nvPr/>
              </p:nvSpPr>
              <p:spPr bwMode="auto">
                <a:xfrm>
                  <a:off x="1618" y="3014"/>
                  <a:ext cx="346" cy="340"/>
                </a:xfrm>
                <a:custGeom>
                  <a:avLst/>
                  <a:gdLst>
                    <a:gd name="T0" fmla="*/ 0 w 5186"/>
                    <a:gd name="T1" fmla="*/ 0 h 5102"/>
                    <a:gd name="T2" fmla="*/ 0 w 5186"/>
                    <a:gd name="T3" fmla="*/ 0 h 5102"/>
                    <a:gd name="T4" fmla="*/ 0 w 5186"/>
                    <a:gd name="T5" fmla="*/ 0 h 5102"/>
                    <a:gd name="T6" fmla="*/ 0 w 5186"/>
                    <a:gd name="T7" fmla="*/ 0 h 5102"/>
                    <a:gd name="T8" fmla="*/ 0 w 5186"/>
                    <a:gd name="T9" fmla="*/ 0 h 5102"/>
                    <a:gd name="T10" fmla="*/ 0 w 5186"/>
                    <a:gd name="T11" fmla="*/ 0 h 5102"/>
                    <a:gd name="T12" fmla="*/ 0 w 5186"/>
                    <a:gd name="T13" fmla="*/ 0 h 5102"/>
                    <a:gd name="T14" fmla="*/ 0 w 5186"/>
                    <a:gd name="T15" fmla="*/ 0 h 5102"/>
                    <a:gd name="T16" fmla="*/ 0 w 5186"/>
                    <a:gd name="T17" fmla="*/ 0 h 5102"/>
                    <a:gd name="T18" fmla="*/ 0 w 5186"/>
                    <a:gd name="T19" fmla="*/ 0 h 5102"/>
                    <a:gd name="T20" fmla="*/ 0 w 5186"/>
                    <a:gd name="T21" fmla="*/ 0 h 5102"/>
                    <a:gd name="T22" fmla="*/ 0 w 5186"/>
                    <a:gd name="T23" fmla="*/ 0 h 5102"/>
                    <a:gd name="T24" fmla="*/ 0 w 5186"/>
                    <a:gd name="T25" fmla="*/ 0 h 5102"/>
                    <a:gd name="T26" fmla="*/ 0 w 5186"/>
                    <a:gd name="T27" fmla="*/ 0 h 5102"/>
                    <a:gd name="T28" fmla="*/ 0 w 5186"/>
                    <a:gd name="T29" fmla="*/ 0 h 5102"/>
                    <a:gd name="T30" fmla="*/ 0 w 5186"/>
                    <a:gd name="T31" fmla="*/ 0 h 5102"/>
                    <a:gd name="T32" fmla="*/ 0 w 5186"/>
                    <a:gd name="T33" fmla="*/ 0 h 5102"/>
                    <a:gd name="T34" fmla="*/ 0 w 5186"/>
                    <a:gd name="T35" fmla="*/ 0 h 5102"/>
                    <a:gd name="T36" fmla="*/ 0 w 5186"/>
                    <a:gd name="T37" fmla="*/ 0 h 5102"/>
                    <a:gd name="T38" fmla="*/ 0 w 5186"/>
                    <a:gd name="T39" fmla="*/ 0 h 5102"/>
                    <a:gd name="T40" fmla="*/ 0 w 5186"/>
                    <a:gd name="T41" fmla="*/ 0 h 5102"/>
                    <a:gd name="T42" fmla="*/ 0 w 5186"/>
                    <a:gd name="T43" fmla="*/ 0 h 5102"/>
                    <a:gd name="T44" fmla="*/ 0 w 5186"/>
                    <a:gd name="T45" fmla="*/ 0 h 5102"/>
                    <a:gd name="T46" fmla="*/ 0 w 5186"/>
                    <a:gd name="T47" fmla="*/ 0 h 5102"/>
                    <a:gd name="T48" fmla="*/ 0 w 5186"/>
                    <a:gd name="T49" fmla="*/ 0 h 5102"/>
                    <a:gd name="T50" fmla="*/ 0 w 5186"/>
                    <a:gd name="T51" fmla="*/ 0 h 5102"/>
                    <a:gd name="T52" fmla="*/ 0 w 5186"/>
                    <a:gd name="T53" fmla="*/ 0 h 5102"/>
                    <a:gd name="T54" fmla="*/ 0 w 5186"/>
                    <a:gd name="T55" fmla="*/ 0 h 5102"/>
                    <a:gd name="T56" fmla="*/ 0 w 5186"/>
                    <a:gd name="T57" fmla="*/ 0 h 5102"/>
                    <a:gd name="T58" fmla="*/ 0 w 5186"/>
                    <a:gd name="T59" fmla="*/ 0 h 5102"/>
                    <a:gd name="T60" fmla="*/ 0 w 5186"/>
                    <a:gd name="T61" fmla="*/ 0 h 5102"/>
                    <a:gd name="T62" fmla="*/ 0 w 5186"/>
                    <a:gd name="T63" fmla="*/ 0 h 5102"/>
                    <a:gd name="T64" fmla="*/ 0 w 5186"/>
                    <a:gd name="T65" fmla="*/ 0 h 5102"/>
                    <a:gd name="T66" fmla="*/ 0 w 5186"/>
                    <a:gd name="T67" fmla="*/ 0 h 5102"/>
                    <a:gd name="T68" fmla="*/ 0 w 5186"/>
                    <a:gd name="T69" fmla="*/ 0 h 5102"/>
                    <a:gd name="T70" fmla="*/ 0 w 5186"/>
                    <a:gd name="T71" fmla="*/ 0 h 5102"/>
                    <a:gd name="T72" fmla="*/ 0 w 5186"/>
                    <a:gd name="T73" fmla="*/ 0 h 5102"/>
                    <a:gd name="T74" fmla="*/ 0 w 5186"/>
                    <a:gd name="T75" fmla="*/ 0 h 5102"/>
                    <a:gd name="T76" fmla="*/ 0 w 5186"/>
                    <a:gd name="T77" fmla="*/ 0 h 5102"/>
                    <a:gd name="T78" fmla="*/ 0 w 5186"/>
                    <a:gd name="T79" fmla="*/ 0 h 5102"/>
                    <a:gd name="T80" fmla="*/ 0 w 5186"/>
                    <a:gd name="T81" fmla="*/ 0 h 5102"/>
                    <a:gd name="T82" fmla="*/ 0 w 5186"/>
                    <a:gd name="T83" fmla="*/ 0 h 5102"/>
                    <a:gd name="T84" fmla="*/ 0 w 5186"/>
                    <a:gd name="T85" fmla="*/ 0 h 5102"/>
                    <a:gd name="T86" fmla="*/ 0 w 5186"/>
                    <a:gd name="T87" fmla="*/ 0 h 5102"/>
                    <a:gd name="T88" fmla="*/ 0 w 5186"/>
                    <a:gd name="T89" fmla="*/ 0 h 5102"/>
                    <a:gd name="T90" fmla="*/ 0 w 5186"/>
                    <a:gd name="T91" fmla="*/ 0 h 5102"/>
                    <a:gd name="T92" fmla="*/ 0 w 5186"/>
                    <a:gd name="T93" fmla="*/ 0 h 5102"/>
                    <a:gd name="T94" fmla="*/ 0 w 5186"/>
                    <a:gd name="T95" fmla="*/ 0 h 5102"/>
                    <a:gd name="T96" fmla="*/ 0 w 5186"/>
                    <a:gd name="T97" fmla="*/ 0 h 5102"/>
                    <a:gd name="T98" fmla="*/ 0 w 5186"/>
                    <a:gd name="T99" fmla="*/ 0 h 5102"/>
                    <a:gd name="T100" fmla="*/ 0 w 5186"/>
                    <a:gd name="T101" fmla="*/ 0 h 5102"/>
                    <a:gd name="T102" fmla="*/ 0 w 5186"/>
                    <a:gd name="T103" fmla="*/ 0 h 5102"/>
                    <a:gd name="T104" fmla="*/ 0 w 5186"/>
                    <a:gd name="T105" fmla="*/ 0 h 5102"/>
                    <a:gd name="T106" fmla="*/ 0 w 5186"/>
                    <a:gd name="T107" fmla="*/ 0 h 5102"/>
                    <a:gd name="T108" fmla="*/ 0 w 5186"/>
                    <a:gd name="T109" fmla="*/ 0 h 5102"/>
                    <a:gd name="T110" fmla="*/ 0 w 5186"/>
                    <a:gd name="T111" fmla="*/ 0 h 5102"/>
                    <a:gd name="T112" fmla="*/ 0 w 5186"/>
                    <a:gd name="T113" fmla="*/ 0 h 5102"/>
                    <a:gd name="T114" fmla="*/ 0 w 5186"/>
                    <a:gd name="T115" fmla="*/ 0 h 5102"/>
                    <a:gd name="T116" fmla="*/ 0 w 5186"/>
                    <a:gd name="T117" fmla="*/ 0 h 5102"/>
                    <a:gd name="T118" fmla="*/ 0 w 5186"/>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6" h="5102">
                      <a:moveTo>
                        <a:pt x="4820" y="956"/>
                      </a:moveTo>
                      <a:lnTo>
                        <a:pt x="4834" y="946"/>
                      </a:lnTo>
                      <a:lnTo>
                        <a:pt x="4849" y="934"/>
                      </a:lnTo>
                      <a:lnTo>
                        <a:pt x="4862" y="920"/>
                      </a:lnTo>
                      <a:lnTo>
                        <a:pt x="4875" y="905"/>
                      </a:lnTo>
                      <a:lnTo>
                        <a:pt x="4887" y="886"/>
                      </a:lnTo>
                      <a:lnTo>
                        <a:pt x="4899" y="867"/>
                      </a:lnTo>
                      <a:lnTo>
                        <a:pt x="4911" y="846"/>
                      </a:lnTo>
                      <a:lnTo>
                        <a:pt x="4921" y="823"/>
                      </a:lnTo>
                      <a:lnTo>
                        <a:pt x="4930" y="798"/>
                      </a:lnTo>
                      <a:lnTo>
                        <a:pt x="4939" y="774"/>
                      </a:lnTo>
                      <a:lnTo>
                        <a:pt x="4947" y="748"/>
                      </a:lnTo>
                      <a:lnTo>
                        <a:pt x="4953" y="720"/>
                      </a:lnTo>
                      <a:lnTo>
                        <a:pt x="4958" y="692"/>
                      </a:lnTo>
                      <a:lnTo>
                        <a:pt x="4964" y="664"/>
                      </a:lnTo>
                      <a:lnTo>
                        <a:pt x="4967" y="635"/>
                      </a:lnTo>
                      <a:lnTo>
                        <a:pt x="4969" y="606"/>
                      </a:lnTo>
                      <a:lnTo>
                        <a:pt x="4969" y="578"/>
                      </a:lnTo>
                      <a:lnTo>
                        <a:pt x="4969" y="552"/>
                      </a:lnTo>
                      <a:lnTo>
                        <a:pt x="4967" y="527"/>
                      </a:lnTo>
                      <a:lnTo>
                        <a:pt x="4965" y="502"/>
                      </a:lnTo>
                      <a:lnTo>
                        <a:pt x="4960" y="477"/>
                      </a:lnTo>
                      <a:lnTo>
                        <a:pt x="4955" y="454"/>
                      </a:lnTo>
                      <a:lnTo>
                        <a:pt x="4950" y="431"/>
                      </a:lnTo>
                      <a:lnTo>
                        <a:pt x="4943" y="411"/>
                      </a:lnTo>
                      <a:lnTo>
                        <a:pt x="4935" y="391"/>
                      </a:lnTo>
                      <a:lnTo>
                        <a:pt x="4926" y="371"/>
                      </a:lnTo>
                      <a:lnTo>
                        <a:pt x="4916" y="354"/>
                      </a:lnTo>
                      <a:lnTo>
                        <a:pt x="4906" y="337"/>
                      </a:lnTo>
                      <a:lnTo>
                        <a:pt x="4893" y="323"/>
                      </a:lnTo>
                      <a:lnTo>
                        <a:pt x="4881" y="309"/>
                      </a:lnTo>
                      <a:lnTo>
                        <a:pt x="4867" y="297"/>
                      </a:lnTo>
                      <a:lnTo>
                        <a:pt x="4853" y="286"/>
                      </a:lnTo>
                      <a:lnTo>
                        <a:pt x="4834" y="273"/>
                      </a:lnTo>
                      <a:lnTo>
                        <a:pt x="4814" y="263"/>
                      </a:lnTo>
                      <a:lnTo>
                        <a:pt x="4794" y="253"/>
                      </a:lnTo>
                      <a:lnTo>
                        <a:pt x="4773" y="244"/>
                      </a:lnTo>
                      <a:lnTo>
                        <a:pt x="4753" y="237"/>
                      </a:lnTo>
                      <a:lnTo>
                        <a:pt x="4732" y="231"/>
                      </a:lnTo>
                      <a:lnTo>
                        <a:pt x="4711" y="227"/>
                      </a:lnTo>
                      <a:lnTo>
                        <a:pt x="4689" y="223"/>
                      </a:lnTo>
                      <a:lnTo>
                        <a:pt x="4669" y="221"/>
                      </a:lnTo>
                      <a:lnTo>
                        <a:pt x="4648" y="218"/>
                      </a:lnTo>
                      <a:lnTo>
                        <a:pt x="4627" y="217"/>
                      </a:lnTo>
                      <a:lnTo>
                        <a:pt x="4607" y="217"/>
                      </a:lnTo>
                      <a:lnTo>
                        <a:pt x="4586" y="219"/>
                      </a:lnTo>
                      <a:lnTo>
                        <a:pt x="4565" y="221"/>
                      </a:lnTo>
                      <a:lnTo>
                        <a:pt x="4546" y="224"/>
                      </a:lnTo>
                      <a:lnTo>
                        <a:pt x="4526" y="227"/>
                      </a:lnTo>
                      <a:lnTo>
                        <a:pt x="4506" y="231"/>
                      </a:lnTo>
                      <a:lnTo>
                        <a:pt x="4488" y="236"/>
                      </a:lnTo>
                      <a:lnTo>
                        <a:pt x="4469" y="241"/>
                      </a:lnTo>
                      <a:lnTo>
                        <a:pt x="4452" y="247"/>
                      </a:lnTo>
                      <a:lnTo>
                        <a:pt x="4434" y="254"/>
                      </a:lnTo>
                      <a:lnTo>
                        <a:pt x="4418" y="261"/>
                      </a:lnTo>
                      <a:lnTo>
                        <a:pt x="4401" y="268"/>
                      </a:lnTo>
                      <a:lnTo>
                        <a:pt x="4385" y="276"/>
                      </a:lnTo>
                      <a:lnTo>
                        <a:pt x="4371" y="285"/>
                      </a:lnTo>
                      <a:lnTo>
                        <a:pt x="4358" y="293"/>
                      </a:lnTo>
                      <a:lnTo>
                        <a:pt x="4345" y="301"/>
                      </a:lnTo>
                      <a:lnTo>
                        <a:pt x="4333" y="310"/>
                      </a:lnTo>
                      <a:lnTo>
                        <a:pt x="4322" y="320"/>
                      </a:lnTo>
                      <a:lnTo>
                        <a:pt x="4312" y="329"/>
                      </a:lnTo>
                      <a:lnTo>
                        <a:pt x="4304" y="338"/>
                      </a:lnTo>
                      <a:lnTo>
                        <a:pt x="4297" y="347"/>
                      </a:lnTo>
                      <a:lnTo>
                        <a:pt x="4277" y="370"/>
                      </a:lnTo>
                      <a:lnTo>
                        <a:pt x="4256" y="393"/>
                      </a:lnTo>
                      <a:lnTo>
                        <a:pt x="4236" y="414"/>
                      </a:lnTo>
                      <a:lnTo>
                        <a:pt x="4213" y="432"/>
                      </a:lnTo>
                      <a:lnTo>
                        <a:pt x="4190" y="450"/>
                      </a:lnTo>
                      <a:lnTo>
                        <a:pt x="4166" y="467"/>
                      </a:lnTo>
                      <a:lnTo>
                        <a:pt x="4141" y="481"/>
                      </a:lnTo>
                      <a:lnTo>
                        <a:pt x="4116" y="493"/>
                      </a:lnTo>
                      <a:lnTo>
                        <a:pt x="4090" y="506"/>
                      </a:lnTo>
                      <a:lnTo>
                        <a:pt x="4063" y="516"/>
                      </a:lnTo>
                      <a:lnTo>
                        <a:pt x="4036" y="526"/>
                      </a:lnTo>
                      <a:lnTo>
                        <a:pt x="4009" y="534"/>
                      </a:lnTo>
                      <a:lnTo>
                        <a:pt x="3981" y="540"/>
                      </a:lnTo>
                      <a:lnTo>
                        <a:pt x="3953" y="546"/>
                      </a:lnTo>
                      <a:lnTo>
                        <a:pt x="3925" y="550"/>
                      </a:lnTo>
                      <a:lnTo>
                        <a:pt x="3896" y="553"/>
                      </a:lnTo>
                      <a:lnTo>
                        <a:pt x="3868" y="556"/>
                      </a:lnTo>
                      <a:lnTo>
                        <a:pt x="3841" y="557"/>
                      </a:lnTo>
                      <a:lnTo>
                        <a:pt x="3812" y="557"/>
                      </a:lnTo>
                      <a:lnTo>
                        <a:pt x="3784" y="556"/>
                      </a:lnTo>
                      <a:lnTo>
                        <a:pt x="3756" y="553"/>
                      </a:lnTo>
                      <a:lnTo>
                        <a:pt x="3729" y="550"/>
                      </a:lnTo>
                      <a:lnTo>
                        <a:pt x="3702" y="547"/>
                      </a:lnTo>
                      <a:lnTo>
                        <a:pt x="3675" y="542"/>
                      </a:lnTo>
                      <a:lnTo>
                        <a:pt x="3649" y="537"/>
                      </a:lnTo>
                      <a:lnTo>
                        <a:pt x="3623" y="531"/>
                      </a:lnTo>
                      <a:lnTo>
                        <a:pt x="3599" y="523"/>
                      </a:lnTo>
                      <a:lnTo>
                        <a:pt x="3575" y="516"/>
                      </a:lnTo>
                      <a:lnTo>
                        <a:pt x="3551" y="508"/>
                      </a:lnTo>
                      <a:lnTo>
                        <a:pt x="3529" y="499"/>
                      </a:lnTo>
                      <a:lnTo>
                        <a:pt x="3508" y="489"/>
                      </a:lnTo>
                      <a:lnTo>
                        <a:pt x="3487" y="479"/>
                      </a:lnTo>
                      <a:lnTo>
                        <a:pt x="3459" y="465"/>
                      </a:lnTo>
                      <a:lnTo>
                        <a:pt x="3424" y="447"/>
                      </a:lnTo>
                      <a:lnTo>
                        <a:pt x="3381" y="427"/>
                      </a:lnTo>
                      <a:lnTo>
                        <a:pt x="3333" y="406"/>
                      </a:lnTo>
                      <a:lnTo>
                        <a:pt x="3278" y="384"/>
                      </a:lnTo>
                      <a:lnTo>
                        <a:pt x="3217" y="362"/>
                      </a:lnTo>
                      <a:lnTo>
                        <a:pt x="3185" y="352"/>
                      </a:lnTo>
                      <a:lnTo>
                        <a:pt x="3151" y="341"/>
                      </a:lnTo>
                      <a:lnTo>
                        <a:pt x="3117" y="331"/>
                      </a:lnTo>
                      <a:lnTo>
                        <a:pt x="3080" y="321"/>
                      </a:lnTo>
                      <a:lnTo>
                        <a:pt x="3044" y="312"/>
                      </a:lnTo>
                      <a:lnTo>
                        <a:pt x="3006" y="303"/>
                      </a:lnTo>
                      <a:lnTo>
                        <a:pt x="2967" y="295"/>
                      </a:lnTo>
                      <a:lnTo>
                        <a:pt x="2927" y="287"/>
                      </a:lnTo>
                      <a:lnTo>
                        <a:pt x="2886" y="280"/>
                      </a:lnTo>
                      <a:lnTo>
                        <a:pt x="2845" y="275"/>
                      </a:lnTo>
                      <a:lnTo>
                        <a:pt x="2802" y="270"/>
                      </a:lnTo>
                      <a:lnTo>
                        <a:pt x="2760" y="266"/>
                      </a:lnTo>
                      <a:lnTo>
                        <a:pt x="2716" y="264"/>
                      </a:lnTo>
                      <a:lnTo>
                        <a:pt x="2672" y="263"/>
                      </a:lnTo>
                      <a:lnTo>
                        <a:pt x="2628" y="263"/>
                      </a:lnTo>
                      <a:lnTo>
                        <a:pt x="2582" y="264"/>
                      </a:lnTo>
                      <a:lnTo>
                        <a:pt x="2537" y="267"/>
                      </a:lnTo>
                      <a:lnTo>
                        <a:pt x="2490" y="272"/>
                      </a:lnTo>
                      <a:lnTo>
                        <a:pt x="2443" y="278"/>
                      </a:lnTo>
                      <a:lnTo>
                        <a:pt x="2397" y="286"/>
                      </a:lnTo>
                      <a:lnTo>
                        <a:pt x="2313" y="303"/>
                      </a:lnTo>
                      <a:lnTo>
                        <a:pt x="2233" y="322"/>
                      </a:lnTo>
                      <a:lnTo>
                        <a:pt x="2194" y="332"/>
                      </a:lnTo>
                      <a:lnTo>
                        <a:pt x="2156" y="341"/>
                      </a:lnTo>
                      <a:lnTo>
                        <a:pt x="2120" y="353"/>
                      </a:lnTo>
                      <a:lnTo>
                        <a:pt x="2084" y="364"/>
                      </a:lnTo>
                      <a:lnTo>
                        <a:pt x="2048" y="376"/>
                      </a:lnTo>
                      <a:lnTo>
                        <a:pt x="2014" y="387"/>
                      </a:lnTo>
                      <a:lnTo>
                        <a:pt x="1980" y="400"/>
                      </a:lnTo>
                      <a:lnTo>
                        <a:pt x="1948" y="413"/>
                      </a:lnTo>
                      <a:lnTo>
                        <a:pt x="1916" y="426"/>
                      </a:lnTo>
                      <a:lnTo>
                        <a:pt x="1885" y="440"/>
                      </a:lnTo>
                      <a:lnTo>
                        <a:pt x="1855" y="454"/>
                      </a:lnTo>
                      <a:lnTo>
                        <a:pt x="1825" y="469"/>
                      </a:lnTo>
                      <a:lnTo>
                        <a:pt x="1796" y="484"/>
                      </a:lnTo>
                      <a:lnTo>
                        <a:pt x="1768" y="500"/>
                      </a:lnTo>
                      <a:lnTo>
                        <a:pt x="1741" y="516"/>
                      </a:lnTo>
                      <a:lnTo>
                        <a:pt x="1714" y="533"/>
                      </a:lnTo>
                      <a:lnTo>
                        <a:pt x="1689" y="550"/>
                      </a:lnTo>
                      <a:lnTo>
                        <a:pt x="1664" y="568"/>
                      </a:lnTo>
                      <a:lnTo>
                        <a:pt x="1639" y="587"/>
                      </a:lnTo>
                      <a:lnTo>
                        <a:pt x="1615" y="605"/>
                      </a:lnTo>
                      <a:lnTo>
                        <a:pt x="1592" y="624"/>
                      </a:lnTo>
                      <a:lnTo>
                        <a:pt x="1570" y="644"/>
                      </a:lnTo>
                      <a:lnTo>
                        <a:pt x="1548" y="664"/>
                      </a:lnTo>
                      <a:lnTo>
                        <a:pt x="1527" y="686"/>
                      </a:lnTo>
                      <a:lnTo>
                        <a:pt x="1507" y="706"/>
                      </a:lnTo>
                      <a:lnTo>
                        <a:pt x="1487" y="729"/>
                      </a:lnTo>
                      <a:lnTo>
                        <a:pt x="1467" y="752"/>
                      </a:lnTo>
                      <a:lnTo>
                        <a:pt x="1449" y="775"/>
                      </a:lnTo>
                      <a:lnTo>
                        <a:pt x="1431" y="796"/>
                      </a:lnTo>
                      <a:lnTo>
                        <a:pt x="1415" y="819"/>
                      </a:lnTo>
                      <a:lnTo>
                        <a:pt x="1398" y="843"/>
                      </a:lnTo>
                      <a:lnTo>
                        <a:pt x="1382" y="867"/>
                      </a:lnTo>
                      <a:lnTo>
                        <a:pt x="1350" y="917"/>
                      </a:lnTo>
                      <a:lnTo>
                        <a:pt x="1319" y="971"/>
                      </a:lnTo>
                      <a:lnTo>
                        <a:pt x="1289" y="1027"/>
                      </a:lnTo>
                      <a:lnTo>
                        <a:pt x="1261" y="1085"/>
                      </a:lnTo>
                      <a:lnTo>
                        <a:pt x="1233" y="1145"/>
                      </a:lnTo>
                      <a:lnTo>
                        <a:pt x="1207" y="1208"/>
                      </a:lnTo>
                      <a:lnTo>
                        <a:pt x="1181" y="1272"/>
                      </a:lnTo>
                      <a:lnTo>
                        <a:pt x="1157" y="1338"/>
                      </a:lnTo>
                      <a:lnTo>
                        <a:pt x="1135" y="1405"/>
                      </a:lnTo>
                      <a:lnTo>
                        <a:pt x="1114" y="1474"/>
                      </a:lnTo>
                      <a:lnTo>
                        <a:pt x="1095" y="1544"/>
                      </a:lnTo>
                      <a:lnTo>
                        <a:pt x="1078" y="1614"/>
                      </a:lnTo>
                      <a:lnTo>
                        <a:pt x="1061" y="1686"/>
                      </a:lnTo>
                      <a:lnTo>
                        <a:pt x="1048" y="1758"/>
                      </a:lnTo>
                      <a:lnTo>
                        <a:pt x="1042" y="1795"/>
                      </a:lnTo>
                      <a:lnTo>
                        <a:pt x="1038" y="1838"/>
                      </a:lnTo>
                      <a:lnTo>
                        <a:pt x="1036" y="1884"/>
                      </a:lnTo>
                      <a:lnTo>
                        <a:pt x="1035" y="1937"/>
                      </a:lnTo>
                      <a:lnTo>
                        <a:pt x="1036" y="1993"/>
                      </a:lnTo>
                      <a:lnTo>
                        <a:pt x="1038" y="2053"/>
                      </a:lnTo>
                      <a:lnTo>
                        <a:pt x="1041" y="2117"/>
                      </a:lnTo>
                      <a:lnTo>
                        <a:pt x="1045" y="2184"/>
                      </a:lnTo>
                      <a:lnTo>
                        <a:pt x="1051" y="2253"/>
                      </a:lnTo>
                      <a:lnTo>
                        <a:pt x="1057" y="2326"/>
                      </a:lnTo>
                      <a:lnTo>
                        <a:pt x="1064" y="2400"/>
                      </a:lnTo>
                      <a:lnTo>
                        <a:pt x="1072" y="2476"/>
                      </a:lnTo>
                      <a:lnTo>
                        <a:pt x="1091" y="2632"/>
                      </a:lnTo>
                      <a:lnTo>
                        <a:pt x="1111" y="2789"/>
                      </a:lnTo>
                      <a:lnTo>
                        <a:pt x="1133" y="2946"/>
                      </a:lnTo>
                      <a:lnTo>
                        <a:pt x="1156" y="3100"/>
                      </a:lnTo>
                      <a:lnTo>
                        <a:pt x="1179" y="3247"/>
                      </a:lnTo>
                      <a:lnTo>
                        <a:pt x="1203" y="3384"/>
                      </a:lnTo>
                      <a:lnTo>
                        <a:pt x="1224" y="3510"/>
                      </a:lnTo>
                      <a:lnTo>
                        <a:pt x="1244" y="3620"/>
                      </a:lnTo>
                      <a:lnTo>
                        <a:pt x="1263" y="3711"/>
                      </a:lnTo>
                      <a:lnTo>
                        <a:pt x="1277" y="3781"/>
                      </a:lnTo>
                      <a:lnTo>
                        <a:pt x="1284" y="3812"/>
                      </a:lnTo>
                      <a:lnTo>
                        <a:pt x="1291" y="3845"/>
                      </a:lnTo>
                      <a:lnTo>
                        <a:pt x="1296" y="3879"/>
                      </a:lnTo>
                      <a:lnTo>
                        <a:pt x="1301" y="3913"/>
                      </a:lnTo>
                      <a:lnTo>
                        <a:pt x="1304" y="3947"/>
                      </a:lnTo>
                      <a:lnTo>
                        <a:pt x="1308" y="3982"/>
                      </a:lnTo>
                      <a:lnTo>
                        <a:pt x="1310" y="4018"/>
                      </a:lnTo>
                      <a:lnTo>
                        <a:pt x="1311" y="4053"/>
                      </a:lnTo>
                      <a:lnTo>
                        <a:pt x="1312" y="4090"/>
                      </a:lnTo>
                      <a:lnTo>
                        <a:pt x="1312" y="4127"/>
                      </a:lnTo>
                      <a:lnTo>
                        <a:pt x="1312" y="4163"/>
                      </a:lnTo>
                      <a:lnTo>
                        <a:pt x="1310" y="4200"/>
                      </a:lnTo>
                      <a:lnTo>
                        <a:pt x="1308" y="4237"/>
                      </a:lnTo>
                      <a:lnTo>
                        <a:pt x="1304" y="4275"/>
                      </a:lnTo>
                      <a:lnTo>
                        <a:pt x="1300" y="4311"/>
                      </a:lnTo>
                      <a:lnTo>
                        <a:pt x="1296" y="4348"/>
                      </a:lnTo>
                      <a:lnTo>
                        <a:pt x="1289" y="4384"/>
                      </a:lnTo>
                      <a:lnTo>
                        <a:pt x="1282" y="4420"/>
                      </a:lnTo>
                      <a:lnTo>
                        <a:pt x="1275" y="4455"/>
                      </a:lnTo>
                      <a:lnTo>
                        <a:pt x="1266" y="4491"/>
                      </a:lnTo>
                      <a:lnTo>
                        <a:pt x="1256" y="4526"/>
                      </a:lnTo>
                      <a:lnTo>
                        <a:pt x="1246" y="4560"/>
                      </a:lnTo>
                      <a:lnTo>
                        <a:pt x="1235" y="4593"/>
                      </a:lnTo>
                      <a:lnTo>
                        <a:pt x="1222" y="4626"/>
                      </a:lnTo>
                      <a:lnTo>
                        <a:pt x="1209" y="4658"/>
                      </a:lnTo>
                      <a:lnTo>
                        <a:pt x="1193" y="4689"/>
                      </a:lnTo>
                      <a:lnTo>
                        <a:pt x="1178" y="4719"/>
                      </a:lnTo>
                      <a:lnTo>
                        <a:pt x="1162" y="4748"/>
                      </a:lnTo>
                      <a:lnTo>
                        <a:pt x="1144" y="4776"/>
                      </a:lnTo>
                      <a:lnTo>
                        <a:pt x="1125" y="4802"/>
                      </a:lnTo>
                      <a:lnTo>
                        <a:pt x="1105" y="4828"/>
                      </a:lnTo>
                      <a:lnTo>
                        <a:pt x="1085" y="4851"/>
                      </a:lnTo>
                      <a:lnTo>
                        <a:pt x="1071" y="4867"/>
                      </a:lnTo>
                      <a:lnTo>
                        <a:pt x="1056" y="4881"/>
                      </a:lnTo>
                      <a:lnTo>
                        <a:pt x="1040" y="4896"/>
                      </a:lnTo>
                      <a:lnTo>
                        <a:pt x="1025" y="4909"/>
                      </a:lnTo>
                      <a:lnTo>
                        <a:pt x="1008" y="4923"/>
                      </a:lnTo>
                      <a:lnTo>
                        <a:pt x="992" y="4936"/>
                      </a:lnTo>
                      <a:lnTo>
                        <a:pt x="974" y="4949"/>
                      </a:lnTo>
                      <a:lnTo>
                        <a:pt x="955" y="4961"/>
                      </a:lnTo>
                      <a:lnTo>
                        <a:pt x="937" y="4972"/>
                      </a:lnTo>
                      <a:lnTo>
                        <a:pt x="918" y="4984"/>
                      </a:lnTo>
                      <a:lnTo>
                        <a:pt x="900" y="4994"/>
                      </a:lnTo>
                      <a:lnTo>
                        <a:pt x="880" y="5004"/>
                      </a:lnTo>
                      <a:lnTo>
                        <a:pt x="859" y="5015"/>
                      </a:lnTo>
                      <a:lnTo>
                        <a:pt x="839" y="5024"/>
                      </a:lnTo>
                      <a:lnTo>
                        <a:pt x="818" y="5033"/>
                      </a:lnTo>
                      <a:lnTo>
                        <a:pt x="797" y="5042"/>
                      </a:lnTo>
                      <a:lnTo>
                        <a:pt x="776" y="5049"/>
                      </a:lnTo>
                      <a:lnTo>
                        <a:pt x="754" y="5057"/>
                      </a:lnTo>
                      <a:lnTo>
                        <a:pt x="732" y="5063"/>
                      </a:lnTo>
                      <a:lnTo>
                        <a:pt x="710" y="5070"/>
                      </a:lnTo>
                      <a:lnTo>
                        <a:pt x="688" y="5076"/>
                      </a:lnTo>
                      <a:lnTo>
                        <a:pt x="665" y="5081"/>
                      </a:lnTo>
                      <a:lnTo>
                        <a:pt x="643" y="5085"/>
                      </a:lnTo>
                      <a:lnTo>
                        <a:pt x="620" y="5089"/>
                      </a:lnTo>
                      <a:lnTo>
                        <a:pt x="597" y="5093"/>
                      </a:lnTo>
                      <a:lnTo>
                        <a:pt x="574" y="5096"/>
                      </a:lnTo>
                      <a:lnTo>
                        <a:pt x="551" y="5099"/>
                      </a:lnTo>
                      <a:lnTo>
                        <a:pt x="527" y="5101"/>
                      </a:lnTo>
                      <a:lnTo>
                        <a:pt x="505" y="5102"/>
                      </a:lnTo>
                      <a:lnTo>
                        <a:pt x="481" y="5102"/>
                      </a:lnTo>
                      <a:lnTo>
                        <a:pt x="458" y="5102"/>
                      </a:lnTo>
                      <a:lnTo>
                        <a:pt x="435" y="5101"/>
                      </a:lnTo>
                      <a:lnTo>
                        <a:pt x="401" y="5099"/>
                      </a:lnTo>
                      <a:lnTo>
                        <a:pt x="368" y="5095"/>
                      </a:lnTo>
                      <a:lnTo>
                        <a:pt x="336" y="5090"/>
                      </a:lnTo>
                      <a:lnTo>
                        <a:pt x="305" y="5084"/>
                      </a:lnTo>
                      <a:lnTo>
                        <a:pt x="275" y="5077"/>
                      </a:lnTo>
                      <a:lnTo>
                        <a:pt x="246" y="5069"/>
                      </a:lnTo>
                      <a:lnTo>
                        <a:pt x="218" y="5059"/>
                      </a:lnTo>
                      <a:lnTo>
                        <a:pt x="191" y="5048"/>
                      </a:lnTo>
                      <a:lnTo>
                        <a:pt x="165" y="5035"/>
                      </a:lnTo>
                      <a:lnTo>
                        <a:pt x="141" y="5022"/>
                      </a:lnTo>
                      <a:lnTo>
                        <a:pt x="118" y="5008"/>
                      </a:lnTo>
                      <a:lnTo>
                        <a:pt x="96" y="4992"/>
                      </a:lnTo>
                      <a:lnTo>
                        <a:pt x="75" y="4976"/>
                      </a:lnTo>
                      <a:lnTo>
                        <a:pt x="56" y="4957"/>
                      </a:lnTo>
                      <a:lnTo>
                        <a:pt x="38" y="4938"/>
                      </a:lnTo>
                      <a:lnTo>
                        <a:pt x="22" y="4919"/>
                      </a:lnTo>
                      <a:lnTo>
                        <a:pt x="16" y="4909"/>
                      </a:lnTo>
                      <a:lnTo>
                        <a:pt x="10" y="4900"/>
                      </a:lnTo>
                      <a:lnTo>
                        <a:pt x="6" y="4890"/>
                      </a:lnTo>
                      <a:lnTo>
                        <a:pt x="3" y="4879"/>
                      </a:lnTo>
                      <a:lnTo>
                        <a:pt x="1" y="4869"/>
                      </a:lnTo>
                      <a:lnTo>
                        <a:pt x="0" y="4859"/>
                      </a:lnTo>
                      <a:lnTo>
                        <a:pt x="0" y="4848"/>
                      </a:lnTo>
                      <a:lnTo>
                        <a:pt x="1" y="4838"/>
                      </a:lnTo>
                      <a:lnTo>
                        <a:pt x="2" y="4828"/>
                      </a:lnTo>
                      <a:lnTo>
                        <a:pt x="5" y="4818"/>
                      </a:lnTo>
                      <a:lnTo>
                        <a:pt x="9" y="4808"/>
                      </a:lnTo>
                      <a:lnTo>
                        <a:pt x="14" y="4799"/>
                      </a:lnTo>
                      <a:lnTo>
                        <a:pt x="20" y="4790"/>
                      </a:lnTo>
                      <a:lnTo>
                        <a:pt x="27" y="4782"/>
                      </a:lnTo>
                      <a:lnTo>
                        <a:pt x="34" y="4774"/>
                      </a:lnTo>
                      <a:lnTo>
                        <a:pt x="42" y="4767"/>
                      </a:lnTo>
                      <a:lnTo>
                        <a:pt x="52" y="4760"/>
                      </a:lnTo>
                      <a:lnTo>
                        <a:pt x="61" y="4755"/>
                      </a:lnTo>
                      <a:lnTo>
                        <a:pt x="71" y="4751"/>
                      </a:lnTo>
                      <a:lnTo>
                        <a:pt x="81" y="4748"/>
                      </a:lnTo>
                      <a:lnTo>
                        <a:pt x="91" y="4746"/>
                      </a:lnTo>
                      <a:lnTo>
                        <a:pt x="101" y="4745"/>
                      </a:lnTo>
                      <a:lnTo>
                        <a:pt x="112" y="4745"/>
                      </a:lnTo>
                      <a:lnTo>
                        <a:pt x="122" y="4746"/>
                      </a:lnTo>
                      <a:lnTo>
                        <a:pt x="132" y="4748"/>
                      </a:lnTo>
                      <a:lnTo>
                        <a:pt x="143" y="4750"/>
                      </a:lnTo>
                      <a:lnTo>
                        <a:pt x="152" y="4754"/>
                      </a:lnTo>
                      <a:lnTo>
                        <a:pt x="161" y="4759"/>
                      </a:lnTo>
                      <a:lnTo>
                        <a:pt x="171" y="4765"/>
                      </a:lnTo>
                      <a:lnTo>
                        <a:pt x="179" y="4771"/>
                      </a:lnTo>
                      <a:lnTo>
                        <a:pt x="187" y="4779"/>
                      </a:lnTo>
                      <a:lnTo>
                        <a:pt x="194" y="4787"/>
                      </a:lnTo>
                      <a:lnTo>
                        <a:pt x="203" y="4798"/>
                      </a:lnTo>
                      <a:lnTo>
                        <a:pt x="212" y="4807"/>
                      </a:lnTo>
                      <a:lnTo>
                        <a:pt x="223" y="4816"/>
                      </a:lnTo>
                      <a:lnTo>
                        <a:pt x="235" y="4826"/>
                      </a:lnTo>
                      <a:lnTo>
                        <a:pt x="248" y="4834"/>
                      </a:lnTo>
                      <a:lnTo>
                        <a:pt x="262" y="4841"/>
                      </a:lnTo>
                      <a:lnTo>
                        <a:pt x="277" y="4848"/>
                      </a:lnTo>
                      <a:lnTo>
                        <a:pt x="293" y="4856"/>
                      </a:lnTo>
                      <a:lnTo>
                        <a:pt x="309" y="4861"/>
                      </a:lnTo>
                      <a:lnTo>
                        <a:pt x="327" y="4867"/>
                      </a:lnTo>
                      <a:lnTo>
                        <a:pt x="344" y="4871"/>
                      </a:lnTo>
                      <a:lnTo>
                        <a:pt x="363" y="4875"/>
                      </a:lnTo>
                      <a:lnTo>
                        <a:pt x="383" y="4879"/>
                      </a:lnTo>
                      <a:lnTo>
                        <a:pt x="402" y="4881"/>
                      </a:lnTo>
                      <a:lnTo>
                        <a:pt x="423" y="4884"/>
                      </a:lnTo>
                      <a:lnTo>
                        <a:pt x="445" y="4885"/>
                      </a:lnTo>
                      <a:lnTo>
                        <a:pt x="479" y="4886"/>
                      </a:lnTo>
                      <a:lnTo>
                        <a:pt x="513" y="4885"/>
                      </a:lnTo>
                      <a:lnTo>
                        <a:pt x="548" y="4881"/>
                      </a:lnTo>
                      <a:lnTo>
                        <a:pt x="582" y="4876"/>
                      </a:lnTo>
                      <a:lnTo>
                        <a:pt x="616" y="4870"/>
                      </a:lnTo>
                      <a:lnTo>
                        <a:pt x="649" y="4862"/>
                      </a:lnTo>
                      <a:lnTo>
                        <a:pt x="682" y="4852"/>
                      </a:lnTo>
                      <a:lnTo>
                        <a:pt x="715" y="4842"/>
                      </a:lnTo>
                      <a:lnTo>
                        <a:pt x="746" y="4830"/>
                      </a:lnTo>
                      <a:lnTo>
                        <a:pt x="776" y="4815"/>
                      </a:lnTo>
                      <a:lnTo>
                        <a:pt x="803" y="4800"/>
                      </a:lnTo>
                      <a:lnTo>
                        <a:pt x="831" y="4783"/>
                      </a:lnTo>
                      <a:lnTo>
                        <a:pt x="857" y="4766"/>
                      </a:lnTo>
                      <a:lnTo>
                        <a:pt x="882" y="4747"/>
                      </a:lnTo>
                      <a:lnTo>
                        <a:pt x="905" y="4727"/>
                      </a:lnTo>
                      <a:lnTo>
                        <a:pt x="925" y="4706"/>
                      </a:lnTo>
                      <a:lnTo>
                        <a:pt x="941" y="4688"/>
                      </a:lnTo>
                      <a:lnTo>
                        <a:pt x="955" y="4668"/>
                      </a:lnTo>
                      <a:lnTo>
                        <a:pt x="970" y="4648"/>
                      </a:lnTo>
                      <a:lnTo>
                        <a:pt x="983" y="4626"/>
                      </a:lnTo>
                      <a:lnTo>
                        <a:pt x="996" y="4603"/>
                      </a:lnTo>
                      <a:lnTo>
                        <a:pt x="1007" y="4580"/>
                      </a:lnTo>
                      <a:lnTo>
                        <a:pt x="1019" y="4555"/>
                      </a:lnTo>
                      <a:lnTo>
                        <a:pt x="1029" y="4530"/>
                      </a:lnTo>
                      <a:lnTo>
                        <a:pt x="1038" y="4503"/>
                      </a:lnTo>
                      <a:lnTo>
                        <a:pt x="1046" y="4476"/>
                      </a:lnTo>
                      <a:lnTo>
                        <a:pt x="1055" y="4449"/>
                      </a:lnTo>
                      <a:lnTo>
                        <a:pt x="1062" y="4420"/>
                      </a:lnTo>
                      <a:lnTo>
                        <a:pt x="1069" y="4392"/>
                      </a:lnTo>
                      <a:lnTo>
                        <a:pt x="1074" y="4362"/>
                      </a:lnTo>
                      <a:lnTo>
                        <a:pt x="1080" y="4333"/>
                      </a:lnTo>
                      <a:lnTo>
                        <a:pt x="1085" y="4303"/>
                      </a:lnTo>
                      <a:lnTo>
                        <a:pt x="1088" y="4273"/>
                      </a:lnTo>
                      <a:lnTo>
                        <a:pt x="1091" y="4242"/>
                      </a:lnTo>
                      <a:lnTo>
                        <a:pt x="1094" y="4212"/>
                      </a:lnTo>
                      <a:lnTo>
                        <a:pt x="1096" y="4181"/>
                      </a:lnTo>
                      <a:lnTo>
                        <a:pt x="1097" y="4151"/>
                      </a:lnTo>
                      <a:lnTo>
                        <a:pt x="1097" y="4120"/>
                      </a:lnTo>
                      <a:lnTo>
                        <a:pt x="1097" y="4089"/>
                      </a:lnTo>
                      <a:lnTo>
                        <a:pt x="1096" y="4059"/>
                      </a:lnTo>
                      <a:lnTo>
                        <a:pt x="1094" y="4029"/>
                      </a:lnTo>
                      <a:lnTo>
                        <a:pt x="1092" y="4000"/>
                      </a:lnTo>
                      <a:lnTo>
                        <a:pt x="1090" y="3970"/>
                      </a:lnTo>
                      <a:lnTo>
                        <a:pt x="1086" y="3941"/>
                      </a:lnTo>
                      <a:lnTo>
                        <a:pt x="1083" y="3912"/>
                      </a:lnTo>
                      <a:lnTo>
                        <a:pt x="1078" y="3884"/>
                      </a:lnTo>
                      <a:lnTo>
                        <a:pt x="1072" y="3857"/>
                      </a:lnTo>
                      <a:lnTo>
                        <a:pt x="1067" y="3829"/>
                      </a:lnTo>
                      <a:lnTo>
                        <a:pt x="1052" y="3762"/>
                      </a:lnTo>
                      <a:lnTo>
                        <a:pt x="1034" y="3671"/>
                      </a:lnTo>
                      <a:lnTo>
                        <a:pt x="1013" y="3560"/>
                      </a:lnTo>
                      <a:lnTo>
                        <a:pt x="991" y="3434"/>
                      </a:lnTo>
                      <a:lnTo>
                        <a:pt x="967" y="3293"/>
                      </a:lnTo>
                      <a:lnTo>
                        <a:pt x="943" y="3141"/>
                      </a:lnTo>
                      <a:lnTo>
                        <a:pt x="919" y="2983"/>
                      </a:lnTo>
                      <a:lnTo>
                        <a:pt x="897" y="2820"/>
                      </a:lnTo>
                      <a:lnTo>
                        <a:pt x="876" y="2655"/>
                      </a:lnTo>
                      <a:lnTo>
                        <a:pt x="857" y="2492"/>
                      </a:lnTo>
                      <a:lnTo>
                        <a:pt x="849" y="2412"/>
                      </a:lnTo>
                      <a:lnTo>
                        <a:pt x="841" y="2334"/>
                      </a:lnTo>
                      <a:lnTo>
                        <a:pt x="834" y="2257"/>
                      </a:lnTo>
                      <a:lnTo>
                        <a:pt x="829" y="2183"/>
                      </a:lnTo>
                      <a:lnTo>
                        <a:pt x="825" y="2112"/>
                      </a:lnTo>
                      <a:lnTo>
                        <a:pt x="822" y="2043"/>
                      </a:lnTo>
                      <a:lnTo>
                        <a:pt x="820" y="1978"/>
                      </a:lnTo>
                      <a:lnTo>
                        <a:pt x="820" y="1917"/>
                      </a:lnTo>
                      <a:lnTo>
                        <a:pt x="821" y="1860"/>
                      </a:lnTo>
                      <a:lnTo>
                        <a:pt x="824" y="1809"/>
                      </a:lnTo>
                      <a:lnTo>
                        <a:pt x="828" y="1761"/>
                      </a:lnTo>
                      <a:lnTo>
                        <a:pt x="834" y="1720"/>
                      </a:lnTo>
                      <a:lnTo>
                        <a:pt x="850" y="1640"/>
                      </a:lnTo>
                      <a:lnTo>
                        <a:pt x="868" y="1562"/>
                      </a:lnTo>
                      <a:lnTo>
                        <a:pt x="886" y="1484"/>
                      </a:lnTo>
                      <a:lnTo>
                        <a:pt x="908" y="1407"/>
                      </a:lnTo>
                      <a:lnTo>
                        <a:pt x="931" y="1333"/>
                      </a:lnTo>
                      <a:lnTo>
                        <a:pt x="954" y="1260"/>
                      </a:lnTo>
                      <a:lnTo>
                        <a:pt x="981" y="1188"/>
                      </a:lnTo>
                      <a:lnTo>
                        <a:pt x="1008" y="1118"/>
                      </a:lnTo>
                      <a:lnTo>
                        <a:pt x="1037" y="1050"/>
                      </a:lnTo>
                      <a:lnTo>
                        <a:pt x="1068" y="984"/>
                      </a:lnTo>
                      <a:lnTo>
                        <a:pt x="1100" y="920"/>
                      </a:lnTo>
                      <a:lnTo>
                        <a:pt x="1133" y="859"/>
                      </a:lnTo>
                      <a:lnTo>
                        <a:pt x="1151" y="830"/>
                      </a:lnTo>
                      <a:lnTo>
                        <a:pt x="1167" y="801"/>
                      </a:lnTo>
                      <a:lnTo>
                        <a:pt x="1186" y="772"/>
                      </a:lnTo>
                      <a:lnTo>
                        <a:pt x="1204" y="745"/>
                      </a:lnTo>
                      <a:lnTo>
                        <a:pt x="1222" y="718"/>
                      </a:lnTo>
                      <a:lnTo>
                        <a:pt x="1241" y="691"/>
                      </a:lnTo>
                      <a:lnTo>
                        <a:pt x="1259" y="666"/>
                      </a:lnTo>
                      <a:lnTo>
                        <a:pt x="1278" y="641"/>
                      </a:lnTo>
                      <a:lnTo>
                        <a:pt x="1301" y="613"/>
                      </a:lnTo>
                      <a:lnTo>
                        <a:pt x="1324" y="587"/>
                      </a:lnTo>
                      <a:lnTo>
                        <a:pt x="1346" y="561"/>
                      </a:lnTo>
                      <a:lnTo>
                        <a:pt x="1370" y="536"/>
                      </a:lnTo>
                      <a:lnTo>
                        <a:pt x="1395" y="511"/>
                      </a:lnTo>
                      <a:lnTo>
                        <a:pt x="1420" y="487"/>
                      </a:lnTo>
                      <a:lnTo>
                        <a:pt x="1447" y="465"/>
                      </a:lnTo>
                      <a:lnTo>
                        <a:pt x="1473" y="442"/>
                      </a:lnTo>
                      <a:lnTo>
                        <a:pt x="1500" y="420"/>
                      </a:lnTo>
                      <a:lnTo>
                        <a:pt x="1528" y="398"/>
                      </a:lnTo>
                      <a:lnTo>
                        <a:pt x="1557" y="378"/>
                      </a:lnTo>
                      <a:lnTo>
                        <a:pt x="1586" y="357"/>
                      </a:lnTo>
                      <a:lnTo>
                        <a:pt x="1617" y="338"/>
                      </a:lnTo>
                      <a:lnTo>
                        <a:pt x="1648" y="319"/>
                      </a:lnTo>
                      <a:lnTo>
                        <a:pt x="1679" y="301"/>
                      </a:lnTo>
                      <a:lnTo>
                        <a:pt x="1712" y="283"/>
                      </a:lnTo>
                      <a:lnTo>
                        <a:pt x="1746" y="266"/>
                      </a:lnTo>
                      <a:lnTo>
                        <a:pt x="1781" y="249"/>
                      </a:lnTo>
                      <a:lnTo>
                        <a:pt x="1816" y="234"/>
                      </a:lnTo>
                      <a:lnTo>
                        <a:pt x="1851" y="218"/>
                      </a:lnTo>
                      <a:lnTo>
                        <a:pt x="1888" y="203"/>
                      </a:lnTo>
                      <a:lnTo>
                        <a:pt x="1926" y="188"/>
                      </a:lnTo>
                      <a:lnTo>
                        <a:pt x="1965" y="175"/>
                      </a:lnTo>
                      <a:lnTo>
                        <a:pt x="2004" y="162"/>
                      </a:lnTo>
                      <a:lnTo>
                        <a:pt x="2045" y="149"/>
                      </a:lnTo>
                      <a:lnTo>
                        <a:pt x="2087" y="137"/>
                      </a:lnTo>
                      <a:lnTo>
                        <a:pt x="2129" y="125"/>
                      </a:lnTo>
                      <a:lnTo>
                        <a:pt x="2173" y="114"/>
                      </a:lnTo>
                      <a:lnTo>
                        <a:pt x="2217" y="103"/>
                      </a:lnTo>
                      <a:lnTo>
                        <a:pt x="2263" y="92"/>
                      </a:lnTo>
                      <a:lnTo>
                        <a:pt x="2309" y="83"/>
                      </a:lnTo>
                      <a:lnTo>
                        <a:pt x="2357" y="74"/>
                      </a:lnTo>
                      <a:lnTo>
                        <a:pt x="2409" y="64"/>
                      </a:lnTo>
                      <a:lnTo>
                        <a:pt x="2462" y="57"/>
                      </a:lnTo>
                      <a:lnTo>
                        <a:pt x="2515" y="52"/>
                      </a:lnTo>
                      <a:lnTo>
                        <a:pt x="2567" y="49"/>
                      </a:lnTo>
                      <a:lnTo>
                        <a:pt x="2618" y="47"/>
                      </a:lnTo>
                      <a:lnTo>
                        <a:pt x="2669" y="47"/>
                      </a:lnTo>
                      <a:lnTo>
                        <a:pt x="2720" y="48"/>
                      </a:lnTo>
                      <a:lnTo>
                        <a:pt x="2768" y="51"/>
                      </a:lnTo>
                      <a:lnTo>
                        <a:pt x="2818" y="54"/>
                      </a:lnTo>
                      <a:lnTo>
                        <a:pt x="2865" y="59"/>
                      </a:lnTo>
                      <a:lnTo>
                        <a:pt x="2912" y="66"/>
                      </a:lnTo>
                      <a:lnTo>
                        <a:pt x="2958" y="74"/>
                      </a:lnTo>
                      <a:lnTo>
                        <a:pt x="3003" y="82"/>
                      </a:lnTo>
                      <a:lnTo>
                        <a:pt x="3047" y="90"/>
                      </a:lnTo>
                      <a:lnTo>
                        <a:pt x="3090" y="101"/>
                      </a:lnTo>
                      <a:lnTo>
                        <a:pt x="3132" y="111"/>
                      </a:lnTo>
                      <a:lnTo>
                        <a:pt x="3173" y="122"/>
                      </a:lnTo>
                      <a:lnTo>
                        <a:pt x="3211" y="134"/>
                      </a:lnTo>
                      <a:lnTo>
                        <a:pt x="3249" y="145"/>
                      </a:lnTo>
                      <a:lnTo>
                        <a:pt x="3285" y="157"/>
                      </a:lnTo>
                      <a:lnTo>
                        <a:pt x="3353" y="182"/>
                      </a:lnTo>
                      <a:lnTo>
                        <a:pt x="3416" y="206"/>
                      </a:lnTo>
                      <a:lnTo>
                        <a:pt x="3470" y="230"/>
                      </a:lnTo>
                      <a:lnTo>
                        <a:pt x="3518" y="252"/>
                      </a:lnTo>
                      <a:lnTo>
                        <a:pt x="3557" y="271"/>
                      </a:lnTo>
                      <a:lnTo>
                        <a:pt x="3589" y="288"/>
                      </a:lnTo>
                      <a:lnTo>
                        <a:pt x="3603" y="295"/>
                      </a:lnTo>
                      <a:lnTo>
                        <a:pt x="3617" y="301"/>
                      </a:lnTo>
                      <a:lnTo>
                        <a:pt x="3632" y="307"/>
                      </a:lnTo>
                      <a:lnTo>
                        <a:pt x="3647" y="313"/>
                      </a:lnTo>
                      <a:lnTo>
                        <a:pt x="3664" y="318"/>
                      </a:lnTo>
                      <a:lnTo>
                        <a:pt x="3680" y="322"/>
                      </a:lnTo>
                      <a:lnTo>
                        <a:pt x="3698" y="326"/>
                      </a:lnTo>
                      <a:lnTo>
                        <a:pt x="3715" y="330"/>
                      </a:lnTo>
                      <a:lnTo>
                        <a:pt x="3733" y="333"/>
                      </a:lnTo>
                      <a:lnTo>
                        <a:pt x="3752" y="335"/>
                      </a:lnTo>
                      <a:lnTo>
                        <a:pt x="3770" y="337"/>
                      </a:lnTo>
                      <a:lnTo>
                        <a:pt x="3789" y="338"/>
                      </a:lnTo>
                      <a:lnTo>
                        <a:pt x="3807" y="339"/>
                      </a:lnTo>
                      <a:lnTo>
                        <a:pt x="3826" y="339"/>
                      </a:lnTo>
                      <a:lnTo>
                        <a:pt x="3846" y="339"/>
                      </a:lnTo>
                      <a:lnTo>
                        <a:pt x="3864" y="338"/>
                      </a:lnTo>
                      <a:lnTo>
                        <a:pt x="3884" y="336"/>
                      </a:lnTo>
                      <a:lnTo>
                        <a:pt x="3903" y="334"/>
                      </a:lnTo>
                      <a:lnTo>
                        <a:pt x="3921" y="331"/>
                      </a:lnTo>
                      <a:lnTo>
                        <a:pt x="3940" y="327"/>
                      </a:lnTo>
                      <a:lnTo>
                        <a:pt x="3957" y="322"/>
                      </a:lnTo>
                      <a:lnTo>
                        <a:pt x="3976" y="317"/>
                      </a:lnTo>
                      <a:lnTo>
                        <a:pt x="3994" y="310"/>
                      </a:lnTo>
                      <a:lnTo>
                        <a:pt x="4010" y="303"/>
                      </a:lnTo>
                      <a:lnTo>
                        <a:pt x="4027" y="296"/>
                      </a:lnTo>
                      <a:lnTo>
                        <a:pt x="4042" y="287"/>
                      </a:lnTo>
                      <a:lnTo>
                        <a:pt x="4058" y="277"/>
                      </a:lnTo>
                      <a:lnTo>
                        <a:pt x="4072" y="267"/>
                      </a:lnTo>
                      <a:lnTo>
                        <a:pt x="4087" y="256"/>
                      </a:lnTo>
                      <a:lnTo>
                        <a:pt x="4100" y="243"/>
                      </a:lnTo>
                      <a:lnTo>
                        <a:pt x="4112" y="231"/>
                      </a:lnTo>
                      <a:lnTo>
                        <a:pt x="4124" y="216"/>
                      </a:lnTo>
                      <a:lnTo>
                        <a:pt x="4137" y="199"/>
                      </a:lnTo>
                      <a:lnTo>
                        <a:pt x="4153" y="182"/>
                      </a:lnTo>
                      <a:lnTo>
                        <a:pt x="4169" y="166"/>
                      </a:lnTo>
                      <a:lnTo>
                        <a:pt x="4188" y="150"/>
                      </a:lnTo>
                      <a:lnTo>
                        <a:pt x="4207" y="135"/>
                      </a:lnTo>
                      <a:lnTo>
                        <a:pt x="4227" y="120"/>
                      </a:lnTo>
                      <a:lnTo>
                        <a:pt x="4249" y="106"/>
                      </a:lnTo>
                      <a:lnTo>
                        <a:pt x="4272" y="92"/>
                      </a:lnTo>
                      <a:lnTo>
                        <a:pt x="4296" y="79"/>
                      </a:lnTo>
                      <a:lnTo>
                        <a:pt x="4320" y="68"/>
                      </a:lnTo>
                      <a:lnTo>
                        <a:pt x="4346" y="56"/>
                      </a:lnTo>
                      <a:lnTo>
                        <a:pt x="4373" y="46"/>
                      </a:lnTo>
                      <a:lnTo>
                        <a:pt x="4400" y="35"/>
                      </a:lnTo>
                      <a:lnTo>
                        <a:pt x="4428" y="27"/>
                      </a:lnTo>
                      <a:lnTo>
                        <a:pt x="4457" y="20"/>
                      </a:lnTo>
                      <a:lnTo>
                        <a:pt x="4486" y="14"/>
                      </a:lnTo>
                      <a:lnTo>
                        <a:pt x="4515" y="9"/>
                      </a:lnTo>
                      <a:lnTo>
                        <a:pt x="4545" y="4"/>
                      </a:lnTo>
                      <a:lnTo>
                        <a:pt x="4576" y="2"/>
                      </a:lnTo>
                      <a:lnTo>
                        <a:pt x="4606" y="0"/>
                      </a:lnTo>
                      <a:lnTo>
                        <a:pt x="4637" y="0"/>
                      </a:lnTo>
                      <a:lnTo>
                        <a:pt x="4668" y="2"/>
                      </a:lnTo>
                      <a:lnTo>
                        <a:pt x="4700" y="5"/>
                      </a:lnTo>
                      <a:lnTo>
                        <a:pt x="4731" y="10"/>
                      </a:lnTo>
                      <a:lnTo>
                        <a:pt x="4762" y="16"/>
                      </a:lnTo>
                      <a:lnTo>
                        <a:pt x="4793" y="23"/>
                      </a:lnTo>
                      <a:lnTo>
                        <a:pt x="4824" y="32"/>
                      </a:lnTo>
                      <a:lnTo>
                        <a:pt x="4855" y="44"/>
                      </a:lnTo>
                      <a:lnTo>
                        <a:pt x="4885" y="57"/>
                      </a:lnTo>
                      <a:lnTo>
                        <a:pt x="4916" y="72"/>
                      </a:lnTo>
                      <a:lnTo>
                        <a:pt x="4945" y="88"/>
                      </a:lnTo>
                      <a:lnTo>
                        <a:pt x="4975" y="107"/>
                      </a:lnTo>
                      <a:lnTo>
                        <a:pt x="4988" y="116"/>
                      </a:lnTo>
                      <a:lnTo>
                        <a:pt x="5001" y="126"/>
                      </a:lnTo>
                      <a:lnTo>
                        <a:pt x="5013" y="137"/>
                      </a:lnTo>
                      <a:lnTo>
                        <a:pt x="5026" y="147"/>
                      </a:lnTo>
                      <a:lnTo>
                        <a:pt x="5037" y="158"/>
                      </a:lnTo>
                      <a:lnTo>
                        <a:pt x="5048" y="171"/>
                      </a:lnTo>
                      <a:lnTo>
                        <a:pt x="5059" y="182"/>
                      </a:lnTo>
                      <a:lnTo>
                        <a:pt x="5069" y="196"/>
                      </a:lnTo>
                      <a:lnTo>
                        <a:pt x="5089" y="223"/>
                      </a:lnTo>
                      <a:lnTo>
                        <a:pt x="5106" y="251"/>
                      </a:lnTo>
                      <a:lnTo>
                        <a:pt x="5123" y="280"/>
                      </a:lnTo>
                      <a:lnTo>
                        <a:pt x="5137" y="313"/>
                      </a:lnTo>
                      <a:lnTo>
                        <a:pt x="5150" y="346"/>
                      </a:lnTo>
                      <a:lnTo>
                        <a:pt x="5160" y="381"/>
                      </a:lnTo>
                      <a:lnTo>
                        <a:pt x="5169" y="417"/>
                      </a:lnTo>
                      <a:lnTo>
                        <a:pt x="5177" y="454"/>
                      </a:lnTo>
                      <a:lnTo>
                        <a:pt x="5182" y="492"/>
                      </a:lnTo>
                      <a:lnTo>
                        <a:pt x="5185" y="533"/>
                      </a:lnTo>
                      <a:lnTo>
                        <a:pt x="5186" y="573"/>
                      </a:lnTo>
                      <a:lnTo>
                        <a:pt x="5185" y="615"/>
                      </a:lnTo>
                      <a:lnTo>
                        <a:pt x="5182" y="653"/>
                      </a:lnTo>
                      <a:lnTo>
                        <a:pt x="5178" y="691"/>
                      </a:lnTo>
                      <a:lnTo>
                        <a:pt x="5171" y="729"/>
                      </a:lnTo>
                      <a:lnTo>
                        <a:pt x="5164" y="767"/>
                      </a:lnTo>
                      <a:lnTo>
                        <a:pt x="5154" y="807"/>
                      </a:lnTo>
                      <a:lnTo>
                        <a:pt x="5142" y="845"/>
                      </a:lnTo>
                      <a:lnTo>
                        <a:pt x="5129" y="882"/>
                      </a:lnTo>
                      <a:lnTo>
                        <a:pt x="5114" y="918"/>
                      </a:lnTo>
                      <a:lnTo>
                        <a:pt x="5097" y="955"/>
                      </a:lnTo>
                      <a:lnTo>
                        <a:pt x="5078" y="988"/>
                      </a:lnTo>
                      <a:lnTo>
                        <a:pt x="5068" y="1004"/>
                      </a:lnTo>
                      <a:lnTo>
                        <a:pt x="5058" y="1021"/>
                      </a:lnTo>
                      <a:lnTo>
                        <a:pt x="5046" y="1035"/>
                      </a:lnTo>
                      <a:lnTo>
                        <a:pt x="5035" y="1051"/>
                      </a:lnTo>
                      <a:lnTo>
                        <a:pt x="5022" y="1064"/>
                      </a:lnTo>
                      <a:lnTo>
                        <a:pt x="5010" y="1078"/>
                      </a:lnTo>
                      <a:lnTo>
                        <a:pt x="4997" y="1091"/>
                      </a:lnTo>
                      <a:lnTo>
                        <a:pt x="4983" y="1103"/>
                      </a:lnTo>
                      <a:lnTo>
                        <a:pt x="4970" y="1115"/>
                      </a:lnTo>
                      <a:lnTo>
                        <a:pt x="4955" y="1125"/>
                      </a:lnTo>
                      <a:lnTo>
                        <a:pt x="4940" y="1136"/>
                      </a:lnTo>
                      <a:lnTo>
                        <a:pt x="4925" y="1145"/>
                      </a:lnTo>
                      <a:lnTo>
                        <a:pt x="4915" y="1149"/>
                      </a:lnTo>
                      <a:lnTo>
                        <a:pt x="4905" y="1153"/>
                      </a:lnTo>
                      <a:lnTo>
                        <a:pt x="4894" y="1156"/>
                      </a:lnTo>
                      <a:lnTo>
                        <a:pt x="4884" y="1157"/>
                      </a:lnTo>
                      <a:lnTo>
                        <a:pt x="4874" y="1158"/>
                      </a:lnTo>
                      <a:lnTo>
                        <a:pt x="4863" y="1157"/>
                      </a:lnTo>
                      <a:lnTo>
                        <a:pt x="4853" y="1156"/>
                      </a:lnTo>
                      <a:lnTo>
                        <a:pt x="4843" y="1154"/>
                      </a:lnTo>
                      <a:lnTo>
                        <a:pt x="4832" y="1151"/>
                      </a:lnTo>
                      <a:lnTo>
                        <a:pt x="4823" y="1147"/>
                      </a:lnTo>
                      <a:lnTo>
                        <a:pt x="4814" y="1142"/>
                      </a:lnTo>
                      <a:lnTo>
                        <a:pt x="4805" y="1136"/>
                      </a:lnTo>
                      <a:lnTo>
                        <a:pt x="4797" y="1128"/>
                      </a:lnTo>
                      <a:lnTo>
                        <a:pt x="4790" y="1120"/>
                      </a:lnTo>
                      <a:lnTo>
                        <a:pt x="4784" y="1112"/>
                      </a:lnTo>
                      <a:lnTo>
                        <a:pt x="4777" y="1102"/>
                      </a:lnTo>
                      <a:lnTo>
                        <a:pt x="4773" y="1092"/>
                      </a:lnTo>
                      <a:lnTo>
                        <a:pt x="4769" y="1083"/>
                      </a:lnTo>
                      <a:lnTo>
                        <a:pt x="4766" y="1072"/>
                      </a:lnTo>
                      <a:lnTo>
                        <a:pt x="4765" y="1061"/>
                      </a:lnTo>
                      <a:lnTo>
                        <a:pt x="4764" y="1051"/>
                      </a:lnTo>
                      <a:lnTo>
                        <a:pt x="4765" y="1040"/>
                      </a:lnTo>
                      <a:lnTo>
                        <a:pt x="4766" y="1030"/>
                      </a:lnTo>
                      <a:lnTo>
                        <a:pt x="4768" y="1020"/>
                      </a:lnTo>
                      <a:lnTo>
                        <a:pt x="4771" y="1010"/>
                      </a:lnTo>
                      <a:lnTo>
                        <a:pt x="4775" y="1001"/>
                      </a:lnTo>
                      <a:lnTo>
                        <a:pt x="4780" y="992"/>
                      </a:lnTo>
                      <a:lnTo>
                        <a:pt x="4787" y="984"/>
                      </a:lnTo>
                      <a:lnTo>
                        <a:pt x="4794" y="975"/>
                      </a:lnTo>
                      <a:lnTo>
                        <a:pt x="4802" y="968"/>
                      </a:lnTo>
                      <a:lnTo>
                        <a:pt x="4810" y="961"/>
                      </a:lnTo>
                      <a:lnTo>
                        <a:pt x="4820" y="95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6" name="Freeform 2118">
                  <a:extLst>
                    <a:ext uri="{FF2B5EF4-FFF2-40B4-BE49-F238E27FC236}">
                      <a16:creationId xmlns:a16="http://schemas.microsoft.com/office/drawing/2014/main" id="{D5F60D45-0108-41EA-A8AA-63754A2C968C}"/>
                    </a:ext>
                  </a:extLst>
                </p:cNvPr>
                <p:cNvSpPr>
                  <a:spLocks/>
                </p:cNvSpPr>
                <p:nvPr/>
              </p:nvSpPr>
              <p:spPr bwMode="auto">
                <a:xfrm>
                  <a:off x="1977" y="2883"/>
                  <a:ext cx="142"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1" y="2473"/>
                      </a:moveTo>
                      <a:lnTo>
                        <a:pt x="1141" y="2491"/>
                      </a:lnTo>
                      <a:lnTo>
                        <a:pt x="1150" y="2491"/>
                      </a:lnTo>
                      <a:lnTo>
                        <a:pt x="1159" y="2489"/>
                      </a:lnTo>
                      <a:lnTo>
                        <a:pt x="1167" y="2487"/>
                      </a:lnTo>
                      <a:lnTo>
                        <a:pt x="1174" y="2485"/>
                      </a:lnTo>
                      <a:lnTo>
                        <a:pt x="1179" y="2482"/>
                      </a:lnTo>
                      <a:lnTo>
                        <a:pt x="1184" y="2479"/>
                      </a:lnTo>
                      <a:lnTo>
                        <a:pt x="1188" y="2476"/>
                      </a:lnTo>
                      <a:lnTo>
                        <a:pt x="1192" y="2473"/>
                      </a:lnTo>
                      <a:lnTo>
                        <a:pt x="1198" y="2467"/>
                      </a:lnTo>
                      <a:lnTo>
                        <a:pt x="1203" y="2460"/>
                      </a:lnTo>
                      <a:lnTo>
                        <a:pt x="1208" y="2451"/>
                      </a:lnTo>
                      <a:lnTo>
                        <a:pt x="1213" y="2443"/>
                      </a:lnTo>
                      <a:lnTo>
                        <a:pt x="1222" y="2423"/>
                      </a:lnTo>
                      <a:lnTo>
                        <a:pt x="1230" y="2400"/>
                      </a:lnTo>
                      <a:lnTo>
                        <a:pt x="1236" y="2375"/>
                      </a:lnTo>
                      <a:lnTo>
                        <a:pt x="1240" y="2347"/>
                      </a:lnTo>
                      <a:lnTo>
                        <a:pt x="1243" y="2318"/>
                      </a:lnTo>
                      <a:lnTo>
                        <a:pt x="1245" y="2286"/>
                      </a:lnTo>
                      <a:lnTo>
                        <a:pt x="1247" y="2213"/>
                      </a:lnTo>
                      <a:lnTo>
                        <a:pt x="1253" y="2097"/>
                      </a:lnTo>
                      <a:lnTo>
                        <a:pt x="1261" y="1952"/>
                      </a:lnTo>
                      <a:lnTo>
                        <a:pt x="1270" y="1796"/>
                      </a:lnTo>
                      <a:lnTo>
                        <a:pt x="1278" y="1645"/>
                      </a:lnTo>
                      <a:lnTo>
                        <a:pt x="1287" y="1513"/>
                      </a:lnTo>
                      <a:lnTo>
                        <a:pt x="1293" y="1418"/>
                      </a:lnTo>
                      <a:lnTo>
                        <a:pt x="1295" y="1375"/>
                      </a:lnTo>
                      <a:lnTo>
                        <a:pt x="1296" y="1364"/>
                      </a:lnTo>
                      <a:lnTo>
                        <a:pt x="1298" y="1353"/>
                      </a:lnTo>
                      <a:lnTo>
                        <a:pt x="1301" y="1344"/>
                      </a:lnTo>
                      <a:lnTo>
                        <a:pt x="1305" y="1335"/>
                      </a:lnTo>
                      <a:lnTo>
                        <a:pt x="1310" y="1325"/>
                      </a:lnTo>
                      <a:lnTo>
                        <a:pt x="1315" y="1317"/>
                      </a:lnTo>
                      <a:lnTo>
                        <a:pt x="1323" y="1309"/>
                      </a:lnTo>
                      <a:lnTo>
                        <a:pt x="1330" y="1302"/>
                      </a:lnTo>
                      <a:lnTo>
                        <a:pt x="1337" y="1295"/>
                      </a:lnTo>
                      <a:lnTo>
                        <a:pt x="1345" y="1289"/>
                      </a:lnTo>
                      <a:lnTo>
                        <a:pt x="1355" y="1285"/>
                      </a:lnTo>
                      <a:lnTo>
                        <a:pt x="1364" y="1280"/>
                      </a:lnTo>
                      <a:lnTo>
                        <a:pt x="1373" y="1277"/>
                      </a:lnTo>
                      <a:lnTo>
                        <a:pt x="1384" y="1275"/>
                      </a:lnTo>
                      <a:lnTo>
                        <a:pt x="1394" y="1274"/>
                      </a:lnTo>
                      <a:lnTo>
                        <a:pt x="1404" y="1273"/>
                      </a:lnTo>
                      <a:lnTo>
                        <a:pt x="1452" y="1274"/>
                      </a:lnTo>
                      <a:lnTo>
                        <a:pt x="1512" y="1274"/>
                      </a:lnTo>
                      <a:lnTo>
                        <a:pt x="1581" y="1275"/>
                      </a:lnTo>
                      <a:lnTo>
                        <a:pt x="1655" y="1274"/>
                      </a:lnTo>
                      <a:lnTo>
                        <a:pt x="1727" y="1273"/>
                      </a:lnTo>
                      <a:lnTo>
                        <a:pt x="1794" y="1272"/>
                      </a:lnTo>
                      <a:lnTo>
                        <a:pt x="1852" y="1268"/>
                      </a:lnTo>
                      <a:lnTo>
                        <a:pt x="1896" y="1264"/>
                      </a:lnTo>
                      <a:lnTo>
                        <a:pt x="1899" y="1264"/>
                      </a:lnTo>
                      <a:lnTo>
                        <a:pt x="1902" y="1263"/>
                      </a:lnTo>
                      <a:lnTo>
                        <a:pt x="1905" y="1263"/>
                      </a:lnTo>
                      <a:lnTo>
                        <a:pt x="1907" y="1262"/>
                      </a:lnTo>
                      <a:lnTo>
                        <a:pt x="1910" y="1261"/>
                      </a:lnTo>
                      <a:lnTo>
                        <a:pt x="1912" y="1260"/>
                      </a:lnTo>
                      <a:lnTo>
                        <a:pt x="1913" y="1259"/>
                      </a:lnTo>
                      <a:lnTo>
                        <a:pt x="1915" y="1257"/>
                      </a:lnTo>
                      <a:lnTo>
                        <a:pt x="1916" y="1253"/>
                      </a:lnTo>
                      <a:lnTo>
                        <a:pt x="1918" y="1246"/>
                      </a:lnTo>
                      <a:lnTo>
                        <a:pt x="1918" y="1237"/>
                      </a:lnTo>
                      <a:lnTo>
                        <a:pt x="1918" y="1228"/>
                      </a:lnTo>
                      <a:lnTo>
                        <a:pt x="1916" y="1217"/>
                      </a:lnTo>
                      <a:lnTo>
                        <a:pt x="1914" y="1204"/>
                      </a:lnTo>
                      <a:lnTo>
                        <a:pt x="1909" y="1191"/>
                      </a:lnTo>
                      <a:lnTo>
                        <a:pt x="1903" y="1175"/>
                      </a:lnTo>
                      <a:lnTo>
                        <a:pt x="1397" y="157"/>
                      </a:lnTo>
                      <a:lnTo>
                        <a:pt x="1393" y="147"/>
                      </a:lnTo>
                      <a:lnTo>
                        <a:pt x="1389" y="136"/>
                      </a:lnTo>
                      <a:lnTo>
                        <a:pt x="1387" y="126"/>
                      </a:lnTo>
                      <a:lnTo>
                        <a:pt x="1386" y="115"/>
                      </a:lnTo>
                      <a:lnTo>
                        <a:pt x="1386" y="104"/>
                      </a:lnTo>
                      <a:lnTo>
                        <a:pt x="1387" y="94"/>
                      </a:lnTo>
                      <a:lnTo>
                        <a:pt x="1388" y="84"/>
                      </a:lnTo>
                      <a:lnTo>
                        <a:pt x="1391" y="74"/>
                      </a:lnTo>
                      <a:lnTo>
                        <a:pt x="1395" y="64"/>
                      </a:lnTo>
                      <a:lnTo>
                        <a:pt x="1399" y="55"/>
                      </a:lnTo>
                      <a:lnTo>
                        <a:pt x="1405" y="46"/>
                      </a:lnTo>
                      <a:lnTo>
                        <a:pt x="1412" y="38"/>
                      </a:lnTo>
                      <a:lnTo>
                        <a:pt x="1419" y="30"/>
                      </a:lnTo>
                      <a:lnTo>
                        <a:pt x="1427" y="24"/>
                      </a:lnTo>
                      <a:lnTo>
                        <a:pt x="1435" y="17"/>
                      </a:lnTo>
                      <a:lnTo>
                        <a:pt x="1446" y="11"/>
                      </a:lnTo>
                      <a:lnTo>
                        <a:pt x="1456" y="7"/>
                      </a:lnTo>
                      <a:lnTo>
                        <a:pt x="1466" y="4"/>
                      </a:lnTo>
                      <a:lnTo>
                        <a:pt x="1477" y="2"/>
                      </a:lnTo>
                      <a:lnTo>
                        <a:pt x="1487" y="0"/>
                      </a:lnTo>
                      <a:lnTo>
                        <a:pt x="1497" y="0"/>
                      </a:lnTo>
                      <a:lnTo>
                        <a:pt x="1508" y="1"/>
                      </a:lnTo>
                      <a:lnTo>
                        <a:pt x="1518" y="3"/>
                      </a:lnTo>
                      <a:lnTo>
                        <a:pt x="1528" y="6"/>
                      </a:lnTo>
                      <a:lnTo>
                        <a:pt x="1538" y="9"/>
                      </a:lnTo>
                      <a:lnTo>
                        <a:pt x="1547" y="14"/>
                      </a:lnTo>
                      <a:lnTo>
                        <a:pt x="1556" y="19"/>
                      </a:lnTo>
                      <a:lnTo>
                        <a:pt x="1565" y="26"/>
                      </a:lnTo>
                      <a:lnTo>
                        <a:pt x="1572" y="34"/>
                      </a:lnTo>
                      <a:lnTo>
                        <a:pt x="1579" y="41"/>
                      </a:lnTo>
                      <a:lnTo>
                        <a:pt x="1585" y="50"/>
                      </a:lnTo>
                      <a:lnTo>
                        <a:pt x="1591" y="60"/>
                      </a:lnTo>
                      <a:lnTo>
                        <a:pt x="2098" y="1082"/>
                      </a:lnTo>
                      <a:lnTo>
                        <a:pt x="2107" y="1101"/>
                      </a:lnTo>
                      <a:lnTo>
                        <a:pt x="2114" y="1119"/>
                      </a:lnTo>
                      <a:lnTo>
                        <a:pt x="2120" y="1137"/>
                      </a:lnTo>
                      <a:lnTo>
                        <a:pt x="2125" y="1156"/>
                      </a:lnTo>
                      <a:lnTo>
                        <a:pt x="2129" y="1174"/>
                      </a:lnTo>
                      <a:lnTo>
                        <a:pt x="2131" y="1193"/>
                      </a:lnTo>
                      <a:lnTo>
                        <a:pt x="2133" y="1211"/>
                      </a:lnTo>
                      <a:lnTo>
                        <a:pt x="2134" y="1229"/>
                      </a:lnTo>
                      <a:lnTo>
                        <a:pt x="2134" y="1247"/>
                      </a:lnTo>
                      <a:lnTo>
                        <a:pt x="2133" y="1264"/>
                      </a:lnTo>
                      <a:lnTo>
                        <a:pt x="2131" y="1281"/>
                      </a:lnTo>
                      <a:lnTo>
                        <a:pt x="2128" y="1298"/>
                      </a:lnTo>
                      <a:lnTo>
                        <a:pt x="2124" y="1315"/>
                      </a:lnTo>
                      <a:lnTo>
                        <a:pt x="2119" y="1330"/>
                      </a:lnTo>
                      <a:lnTo>
                        <a:pt x="2112" y="1346"/>
                      </a:lnTo>
                      <a:lnTo>
                        <a:pt x="2104" y="1360"/>
                      </a:lnTo>
                      <a:lnTo>
                        <a:pt x="2097" y="1373"/>
                      </a:lnTo>
                      <a:lnTo>
                        <a:pt x="2090" y="1384"/>
                      </a:lnTo>
                      <a:lnTo>
                        <a:pt x="2082" y="1396"/>
                      </a:lnTo>
                      <a:lnTo>
                        <a:pt x="2072" y="1406"/>
                      </a:lnTo>
                      <a:lnTo>
                        <a:pt x="2063" y="1415"/>
                      </a:lnTo>
                      <a:lnTo>
                        <a:pt x="2053" y="1425"/>
                      </a:lnTo>
                      <a:lnTo>
                        <a:pt x="2042" y="1433"/>
                      </a:lnTo>
                      <a:lnTo>
                        <a:pt x="2031" y="1441"/>
                      </a:lnTo>
                      <a:lnTo>
                        <a:pt x="2019" y="1448"/>
                      </a:lnTo>
                      <a:lnTo>
                        <a:pt x="2006" y="1455"/>
                      </a:lnTo>
                      <a:lnTo>
                        <a:pt x="1994" y="1461"/>
                      </a:lnTo>
                      <a:lnTo>
                        <a:pt x="1980" y="1466"/>
                      </a:lnTo>
                      <a:lnTo>
                        <a:pt x="1967" y="1470"/>
                      </a:lnTo>
                      <a:lnTo>
                        <a:pt x="1952" y="1474"/>
                      </a:lnTo>
                      <a:lnTo>
                        <a:pt x="1938" y="1477"/>
                      </a:lnTo>
                      <a:lnTo>
                        <a:pt x="1923" y="1479"/>
                      </a:lnTo>
                      <a:lnTo>
                        <a:pt x="1884" y="1483"/>
                      </a:lnTo>
                      <a:lnTo>
                        <a:pt x="1838" y="1486"/>
                      </a:lnTo>
                      <a:lnTo>
                        <a:pt x="1785" y="1488"/>
                      </a:lnTo>
                      <a:lnTo>
                        <a:pt x="1728" y="1490"/>
                      </a:lnTo>
                      <a:lnTo>
                        <a:pt x="1669" y="1491"/>
                      </a:lnTo>
                      <a:lnTo>
                        <a:pt x="1611" y="1491"/>
                      </a:lnTo>
                      <a:lnTo>
                        <a:pt x="1555" y="1491"/>
                      </a:lnTo>
                      <a:lnTo>
                        <a:pt x="1505" y="1491"/>
                      </a:lnTo>
                      <a:lnTo>
                        <a:pt x="1500" y="1583"/>
                      </a:lnTo>
                      <a:lnTo>
                        <a:pt x="1492" y="1693"/>
                      </a:lnTo>
                      <a:lnTo>
                        <a:pt x="1486" y="1814"/>
                      </a:lnTo>
                      <a:lnTo>
                        <a:pt x="1479" y="1936"/>
                      </a:lnTo>
                      <a:lnTo>
                        <a:pt x="1473" y="2053"/>
                      </a:lnTo>
                      <a:lnTo>
                        <a:pt x="1466" y="2157"/>
                      </a:lnTo>
                      <a:lnTo>
                        <a:pt x="1463" y="2238"/>
                      </a:lnTo>
                      <a:lnTo>
                        <a:pt x="1461" y="2290"/>
                      </a:lnTo>
                      <a:lnTo>
                        <a:pt x="1460" y="2325"/>
                      </a:lnTo>
                      <a:lnTo>
                        <a:pt x="1456" y="2364"/>
                      </a:lnTo>
                      <a:lnTo>
                        <a:pt x="1453" y="2386"/>
                      </a:lnTo>
                      <a:lnTo>
                        <a:pt x="1450" y="2409"/>
                      </a:lnTo>
                      <a:lnTo>
                        <a:pt x="1445" y="2432"/>
                      </a:lnTo>
                      <a:lnTo>
                        <a:pt x="1439" y="2454"/>
                      </a:lnTo>
                      <a:lnTo>
                        <a:pt x="1432" y="2478"/>
                      </a:lnTo>
                      <a:lnTo>
                        <a:pt x="1424" y="2501"/>
                      </a:lnTo>
                      <a:lnTo>
                        <a:pt x="1414" y="2524"/>
                      </a:lnTo>
                      <a:lnTo>
                        <a:pt x="1403" y="2546"/>
                      </a:lnTo>
                      <a:lnTo>
                        <a:pt x="1391" y="2568"/>
                      </a:lnTo>
                      <a:lnTo>
                        <a:pt x="1376" y="2590"/>
                      </a:lnTo>
                      <a:lnTo>
                        <a:pt x="1360" y="2609"/>
                      </a:lnTo>
                      <a:lnTo>
                        <a:pt x="1342" y="2628"/>
                      </a:lnTo>
                      <a:lnTo>
                        <a:pt x="1332" y="2638"/>
                      </a:lnTo>
                      <a:lnTo>
                        <a:pt x="1322" y="2647"/>
                      </a:lnTo>
                      <a:lnTo>
                        <a:pt x="1310" y="2655"/>
                      </a:lnTo>
                      <a:lnTo>
                        <a:pt x="1299" y="2663"/>
                      </a:lnTo>
                      <a:lnTo>
                        <a:pt x="1287" y="2670"/>
                      </a:lnTo>
                      <a:lnTo>
                        <a:pt x="1274" y="2677"/>
                      </a:lnTo>
                      <a:lnTo>
                        <a:pt x="1262" y="2683"/>
                      </a:lnTo>
                      <a:lnTo>
                        <a:pt x="1249" y="2688"/>
                      </a:lnTo>
                      <a:lnTo>
                        <a:pt x="1236" y="2692"/>
                      </a:lnTo>
                      <a:lnTo>
                        <a:pt x="1222" y="2696"/>
                      </a:lnTo>
                      <a:lnTo>
                        <a:pt x="1209" y="2699"/>
                      </a:lnTo>
                      <a:lnTo>
                        <a:pt x="1194" y="2702"/>
                      </a:lnTo>
                      <a:lnTo>
                        <a:pt x="1181" y="2705"/>
                      </a:lnTo>
                      <a:lnTo>
                        <a:pt x="1167" y="2706"/>
                      </a:lnTo>
                      <a:lnTo>
                        <a:pt x="1151" y="2707"/>
                      </a:lnTo>
                      <a:lnTo>
                        <a:pt x="1137" y="2707"/>
                      </a:lnTo>
                      <a:lnTo>
                        <a:pt x="107" y="2690"/>
                      </a:lnTo>
                      <a:lnTo>
                        <a:pt x="96" y="2689"/>
                      </a:lnTo>
                      <a:lnTo>
                        <a:pt x="85" y="2687"/>
                      </a:lnTo>
                      <a:lnTo>
                        <a:pt x="75" y="2685"/>
                      </a:lnTo>
                      <a:lnTo>
                        <a:pt x="65" y="2681"/>
                      </a:lnTo>
                      <a:lnTo>
                        <a:pt x="55" y="2676"/>
                      </a:lnTo>
                      <a:lnTo>
                        <a:pt x="47" y="2670"/>
                      </a:lnTo>
                      <a:lnTo>
                        <a:pt x="38" y="2664"/>
                      </a:lnTo>
                      <a:lnTo>
                        <a:pt x="31" y="2657"/>
                      </a:lnTo>
                      <a:lnTo>
                        <a:pt x="24" y="2649"/>
                      </a:lnTo>
                      <a:lnTo>
                        <a:pt x="18" y="2640"/>
                      </a:lnTo>
                      <a:lnTo>
                        <a:pt x="13" y="2632"/>
                      </a:lnTo>
                      <a:lnTo>
                        <a:pt x="8" y="2622"/>
                      </a:lnTo>
                      <a:lnTo>
                        <a:pt x="4" y="2613"/>
                      </a:lnTo>
                      <a:lnTo>
                        <a:pt x="2" y="2602"/>
                      </a:lnTo>
                      <a:lnTo>
                        <a:pt x="1" y="2591"/>
                      </a:lnTo>
                      <a:lnTo>
                        <a:pt x="0" y="2579"/>
                      </a:lnTo>
                      <a:lnTo>
                        <a:pt x="1" y="2569"/>
                      </a:lnTo>
                      <a:lnTo>
                        <a:pt x="3" y="2558"/>
                      </a:lnTo>
                      <a:lnTo>
                        <a:pt x="5" y="2547"/>
                      </a:lnTo>
                      <a:lnTo>
                        <a:pt x="9" y="2538"/>
                      </a:lnTo>
                      <a:lnTo>
                        <a:pt x="15" y="2529"/>
                      </a:lnTo>
                      <a:lnTo>
                        <a:pt x="20" y="2519"/>
                      </a:lnTo>
                      <a:lnTo>
                        <a:pt x="26" y="2511"/>
                      </a:lnTo>
                      <a:lnTo>
                        <a:pt x="33" y="2504"/>
                      </a:lnTo>
                      <a:lnTo>
                        <a:pt x="41" y="2497"/>
                      </a:lnTo>
                      <a:lnTo>
                        <a:pt x="50" y="2491"/>
                      </a:lnTo>
                      <a:lnTo>
                        <a:pt x="59" y="2485"/>
                      </a:lnTo>
                      <a:lnTo>
                        <a:pt x="68" y="2481"/>
                      </a:lnTo>
                      <a:lnTo>
                        <a:pt x="78" y="2478"/>
                      </a:lnTo>
                      <a:lnTo>
                        <a:pt x="89" y="2475"/>
                      </a:lnTo>
                      <a:lnTo>
                        <a:pt x="99" y="2474"/>
                      </a:lnTo>
                      <a:lnTo>
                        <a:pt x="111" y="247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7" name="Freeform 2119">
                  <a:extLst>
                    <a:ext uri="{FF2B5EF4-FFF2-40B4-BE49-F238E27FC236}">
                      <a16:creationId xmlns:a16="http://schemas.microsoft.com/office/drawing/2014/main" id="{90013138-19F9-4B99-84F5-EEB3CD1107C4}"/>
                    </a:ext>
                  </a:extLst>
                </p:cNvPr>
                <p:cNvSpPr>
                  <a:spLocks/>
                </p:cNvSpPr>
                <p:nvPr/>
              </p:nvSpPr>
              <p:spPr bwMode="auto">
                <a:xfrm>
                  <a:off x="1818" y="2716"/>
                  <a:ext cx="286" cy="279"/>
                </a:xfrm>
                <a:custGeom>
                  <a:avLst/>
                  <a:gdLst>
                    <a:gd name="T0" fmla="*/ 0 w 4300"/>
                    <a:gd name="T1" fmla="*/ 0 h 4192"/>
                    <a:gd name="T2" fmla="*/ 0 w 4300"/>
                    <a:gd name="T3" fmla="*/ 0 h 4192"/>
                    <a:gd name="T4" fmla="*/ 0 w 4300"/>
                    <a:gd name="T5" fmla="*/ 0 h 4192"/>
                    <a:gd name="T6" fmla="*/ 0 w 4300"/>
                    <a:gd name="T7" fmla="*/ 0 h 4192"/>
                    <a:gd name="T8" fmla="*/ 0 w 4300"/>
                    <a:gd name="T9" fmla="*/ 0 h 4192"/>
                    <a:gd name="T10" fmla="*/ 0 w 4300"/>
                    <a:gd name="T11" fmla="*/ 0 h 4192"/>
                    <a:gd name="T12" fmla="*/ 0 w 4300"/>
                    <a:gd name="T13" fmla="*/ 0 h 4192"/>
                    <a:gd name="T14" fmla="*/ 0 w 4300"/>
                    <a:gd name="T15" fmla="*/ 0 h 4192"/>
                    <a:gd name="T16" fmla="*/ 0 w 4300"/>
                    <a:gd name="T17" fmla="*/ 0 h 4192"/>
                    <a:gd name="T18" fmla="*/ 0 w 4300"/>
                    <a:gd name="T19" fmla="*/ 0 h 4192"/>
                    <a:gd name="T20" fmla="*/ 0 w 4300"/>
                    <a:gd name="T21" fmla="*/ 0 h 4192"/>
                    <a:gd name="T22" fmla="*/ 0 w 4300"/>
                    <a:gd name="T23" fmla="*/ 0 h 4192"/>
                    <a:gd name="T24" fmla="*/ 0 w 4300"/>
                    <a:gd name="T25" fmla="*/ 0 h 4192"/>
                    <a:gd name="T26" fmla="*/ 0 w 4300"/>
                    <a:gd name="T27" fmla="*/ 0 h 4192"/>
                    <a:gd name="T28" fmla="*/ 0 w 4300"/>
                    <a:gd name="T29" fmla="*/ 0 h 4192"/>
                    <a:gd name="T30" fmla="*/ 0 w 4300"/>
                    <a:gd name="T31" fmla="*/ 0 h 4192"/>
                    <a:gd name="T32" fmla="*/ 0 w 4300"/>
                    <a:gd name="T33" fmla="*/ 0 h 4192"/>
                    <a:gd name="T34" fmla="*/ 0 w 4300"/>
                    <a:gd name="T35" fmla="*/ 0 h 4192"/>
                    <a:gd name="T36" fmla="*/ 0 w 4300"/>
                    <a:gd name="T37" fmla="*/ 0 h 4192"/>
                    <a:gd name="T38" fmla="*/ 0 w 4300"/>
                    <a:gd name="T39" fmla="*/ 0 h 4192"/>
                    <a:gd name="T40" fmla="*/ 0 w 4300"/>
                    <a:gd name="T41" fmla="*/ 0 h 4192"/>
                    <a:gd name="T42" fmla="*/ 0 w 4300"/>
                    <a:gd name="T43" fmla="*/ 0 h 4192"/>
                    <a:gd name="T44" fmla="*/ 0 w 4300"/>
                    <a:gd name="T45" fmla="*/ 0 h 4192"/>
                    <a:gd name="T46" fmla="*/ 0 w 4300"/>
                    <a:gd name="T47" fmla="*/ 0 h 4192"/>
                    <a:gd name="T48" fmla="*/ 0 w 4300"/>
                    <a:gd name="T49" fmla="*/ 0 h 4192"/>
                    <a:gd name="T50" fmla="*/ 0 w 4300"/>
                    <a:gd name="T51" fmla="*/ 0 h 4192"/>
                    <a:gd name="T52" fmla="*/ 0 w 4300"/>
                    <a:gd name="T53" fmla="*/ 0 h 4192"/>
                    <a:gd name="T54" fmla="*/ 0 w 4300"/>
                    <a:gd name="T55" fmla="*/ 0 h 4192"/>
                    <a:gd name="T56" fmla="*/ 0 w 4300"/>
                    <a:gd name="T57" fmla="*/ 0 h 4192"/>
                    <a:gd name="T58" fmla="*/ 0 w 4300"/>
                    <a:gd name="T59" fmla="*/ 0 h 4192"/>
                    <a:gd name="T60" fmla="*/ 0 w 4300"/>
                    <a:gd name="T61" fmla="*/ 0 h 4192"/>
                    <a:gd name="T62" fmla="*/ 0 w 4300"/>
                    <a:gd name="T63" fmla="*/ 0 h 4192"/>
                    <a:gd name="T64" fmla="*/ 0 w 4300"/>
                    <a:gd name="T65" fmla="*/ 0 h 4192"/>
                    <a:gd name="T66" fmla="*/ 0 w 4300"/>
                    <a:gd name="T67" fmla="*/ 0 h 4192"/>
                    <a:gd name="T68" fmla="*/ 0 w 4300"/>
                    <a:gd name="T69" fmla="*/ 0 h 4192"/>
                    <a:gd name="T70" fmla="*/ 0 w 4300"/>
                    <a:gd name="T71" fmla="*/ 0 h 4192"/>
                    <a:gd name="T72" fmla="*/ 0 w 4300"/>
                    <a:gd name="T73" fmla="*/ 0 h 4192"/>
                    <a:gd name="T74" fmla="*/ 0 w 4300"/>
                    <a:gd name="T75" fmla="*/ 0 h 4192"/>
                    <a:gd name="T76" fmla="*/ 0 w 4300"/>
                    <a:gd name="T77" fmla="*/ 0 h 4192"/>
                    <a:gd name="T78" fmla="*/ 0 w 4300"/>
                    <a:gd name="T79" fmla="*/ 0 h 4192"/>
                    <a:gd name="T80" fmla="*/ 0 w 4300"/>
                    <a:gd name="T81" fmla="*/ 0 h 4192"/>
                    <a:gd name="T82" fmla="*/ 0 w 4300"/>
                    <a:gd name="T83" fmla="*/ 0 h 4192"/>
                    <a:gd name="T84" fmla="*/ 0 w 4300"/>
                    <a:gd name="T85" fmla="*/ 0 h 4192"/>
                    <a:gd name="T86" fmla="*/ 0 w 4300"/>
                    <a:gd name="T87" fmla="*/ 0 h 4192"/>
                    <a:gd name="T88" fmla="*/ 0 w 4300"/>
                    <a:gd name="T89" fmla="*/ 0 h 4192"/>
                    <a:gd name="T90" fmla="*/ 0 w 4300"/>
                    <a:gd name="T91" fmla="*/ 0 h 4192"/>
                    <a:gd name="T92" fmla="*/ 0 w 4300"/>
                    <a:gd name="T93" fmla="*/ 0 h 4192"/>
                    <a:gd name="T94" fmla="*/ 0 w 4300"/>
                    <a:gd name="T95" fmla="*/ 0 h 4192"/>
                    <a:gd name="T96" fmla="*/ 0 w 4300"/>
                    <a:gd name="T97" fmla="*/ 0 h 4192"/>
                    <a:gd name="T98" fmla="*/ 0 w 4300"/>
                    <a:gd name="T99" fmla="*/ 0 h 4192"/>
                    <a:gd name="T100" fmla="*/ 0 w 4300"/>
                    <a:gd name="T101" fmla="*/ 0 h 4192"/>
                    <a:gd name="T102" fmla="*/ 0 w 4300"/>
                    <a:gd name="T103" fmla="*/ 0 h 4192"/>
                    <a:gd name="T104" fmla="*/ 0 w 4300"/>
                    <a:gd name="T105" fmla="*/ 0 h 4192"/>
                    <a:gd name="T106" fmla="*/ 0 w 4300"/>
                    <a:gd name="T107" fmla="*/ 0 h 4192"/>
                    <a:gd name="T108" fmla="*/ 0 w 4300"/>
                    <a:gd name="T109" fmla="*/ 0 h 4192"/>
                    <a:gd name="T110" fmla="*/ 0 w 4300"/>
                    <a:gd name="T111" fmla="*/ 0 h 4192"/>
                    <a:gd name="T112" fmla="*/ 0 w 4300"/>
                    <a:gd name="T113" fmla="*/ 0 h 4192"/>
                    <a:gd name="T114" fmla="*/ 0 w 4300"/>
                    <a:gd name="T115" fmla="*/ 0 h 4192"/>
                    <a:gd name="T116" fmla="*/ 0 w 4300"/>
                    <a:gd name="T117" fmla="*/ 0 h 4192"/>
                    <a:gd name="T118" fmla="*/ 0 w 4300"/>
                    <a:gd name="T119" fmla="*/ 0 h 4192"/>
                    <a:gd name="T120" fmla="*/ 0 w 4300"/>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0" h="4192">
                      <a:moveTo>
                        <a:pt x="307" y="568"/>
                      </a:moveTo>
                      <a:lnTo>
                        <a:pt x="325" y="550"/>
                      </a:lnTo>
                      <a:lnTo>
                        <a:pt x="345" y="535"/>
                      </a:lnTo>
                      <a:lnTo>
                        <a:pt x="365" y="521"/>
                      </a:lnTo>
                      <a:lnTo>
                        <a:pt x="385" y="509"/>
                      </a:lnTo>
                      <a:lnTo>
                        <a:pt x="407" y="497"/>
                      </a:lnTo>
                      <a:lnTo>
                        <a:pt x="430" y="487"/>
                      </a:lnTo>
                      <a:lnTo>
                        <a:pt x="453" y="478"/>
                      </a:lnTo>
                      <a:lnTo>
                        <a:pt x="476" y="470"/>
                      </a:lnTo>
                      <a:lnTo>
                        <a:pt x="500" y="464"/>
                      </a:lnTo>
                      <a:lnTo>
                        <a:pt x="524" y="457"/>
                      </a:lnTo>
                      <a:lnTo>
                        <a:pt x="549" y="452"/>
                      </a:lnTo>
                      <a:lnTo>
                        <a:pt x="575" y="449"/>
                      </a:lnTo>
                      <a:lnTo>
                        <a:pt x="599" y="446"/>
                      </a:lnTo>
                      <a:lnTo>
                        <a:pt x="625" y="444"/>
                      </a:lnTo>
                      <a:lnTo>
                        <a:pt x="651" y="442"/>
                      </a:lnTo>
                      <a:lnTo>
                        <a:pt x="678" y="442"/>
                      </a:lnTo>
                      <a:lnTo>
                        <a:pt x="704" y="442"/>
                      </a:lnTo>
                      <a:lnTo>
                        <a:pt x="731" y="443"/>
                      </a:lnTo>
                      <a:lnTo>
                        <a:pt x="758" y="444"/>
                      </a:lnTo>
                      <a:lnTo>
                        <a:pt x="783" y="446"/>
                      </a:lnTo>
                      <a:lnTo>
                        <a:pt x="837" y="451"/>
                      </a:lnTo>
                      <a:lnTo>
                        <a:pt x="890" y="457"/>
                      </a:lnTo>
                      <a:lnTo>
                        <a:pt x="942" y="466"/>
                      </a:lnTo>
                      <a:lnTo>
                        <a:pt x="992" y="474"/>
                      </a:lnTo>
                      <a:lnTo>
                        <a:pt x="1042" y="483"/>
                      </a:lnTo>
                      <a:lnTo>
                        <a:pt x="1090" y="492"/>
                      </a:lnTo>
                      <a:lnTo>
                        <a:pt x="1110" y="497"/>
                      </a:lnTo>
                      <a:lnTo>
                        <a:pt x="1131" y="501"/>
                      </a:lnTo>
                      <a:lnTo>
                        <a:pt x="1150" y="504"/>
                      </a:lnTo>
                      <a:lnTo>
                        <a:pt x="1168" y="507"/>
                      </a:lnTo>
                      <a:lnTo>
                        <a:pt x="1186" y="510"/>
                      </a:lnTo>
                      <a:lnTo>
                        <a:pt x="1202" y="513"/>
                      </a:lnTo>
                      <a:lnTo>
                        <a:pt x="1218" y="515"/>
                      </a:lnTo>
                      <a:lnTo>
                        <a:pt x="1232" y="516"/>
                      </a:lnTo>
                      <a:lnTo>
                        <a:pt x="1265" y="519"/>
                      </a:lnTo>
                      <a:lnTo>
                        <a:pt x="1295" y="521"/>
                      </a:lnTo>
                      <a:lnTo>
                        <a:pt x="1324" y="521"/>
                      </a:lnTo>
                      <a:lnTo>
                        <a:pt x="1350" y="521"/>
                      </a:lnTo>
                      <a:lnTo>
                        <a:pt x="1374" y="519"/>
                      </a:lnTo>
                      <a:lnTo>
                        <a:pt x="1396" y="515"/>
                      </a:lnTo>
                      <a:lnTo>
                        <a:pt x="1415" y="511"/>
                      </a:lnTo>
                      <a:lnTo>
                        <a:pt x="1434" y="506"/>
                      </a:lnTo>
                      <a:lnTo>
                        <a:pt x="1450" y="499"/>
                      </a:lnTo>
                      <a:lnTo>
                        <a:pt x="1466" y="491"/>
                      </a:lnTo>
                      <a:lnTo>
                        <a:pt x="1480" y="483"/>
                      </a:lnTo>
                      <a:lnTo>
                        <a:pt x="1493" y="474"/>
                      </a:lnTo>
                      <a:lnTo>
                        <a:pt x="1505" y="464"/>
                      </a:lnTo>
                      <a:lnTo>
                        <a:pt x="1517" y="452"/>
                      </a:lnTo>
                      <a:lnTo>
                        <a:pt x="1527" y="440"/>
                      </a:lnTo>
                      <a:lnTo>
                        <a:pt x="1537" y="427"/>
                      </a:lnTo>
                      <a:lnTo>
                        <a:pt x="1568" y="384"/>
                      </a:lnTo>
                      <a:lnTo>
                        <a:pt x="1605" y="333"/>
                      </a:lnTo>
                      <a:lnTo>
                        <a:pt x="1647" y="278"/>
                      </a:lnTo>
                      <a:lnTo>
                        <a:pt x="1670" y="251"/>
                      </a:lnTo>
                      <a:lnTo>
                        <a:pt x="1693" y="223"/>
                      </a:lnTo>
                      <a:lnTo>
                        <a:pt x="1719" y="195"/>
                      </a:lnTo>
                      <a:lnTo>
                        <a:pt x="1746" y="168"/>
                      </a:lnTo>
                      <a:lnTo>
                        <a:pt x="1775" y="142"/>
                      </a:lnTo>
                      <a:lnTo>
                        <a:pt x="1805" y="117"/>
                      </a:lnTo>
                      <a:lnTo>
                        <a:pt x="1821" y="105"/>
                      </a:lnTo>
                      <a:lnTo>
                        <a:pt x="1837" y="93"/>
                      </a:lnTo>
                      <a:lnTo>
                        <a:pt x="1854" y="82"/>
                      </a:lnTo>
                      <a:lnTo>
                        <a:pt x="1871" y="72"/>
                      </a:lnTo>
                      <a:lnTo>
                        <a:pt x="1889" y="61"/>
                      </a:lnTo>
                      <a:lnTo>
                        <a:pt x="1906" y="52"/>
                      </a:lnTo>
                      <a:lnTo>
                        <a:pt x="1925" y="44"/>
                      </a:lnTo>
                      <a:lnTo>
                        <a:pt x="1944" y="34"/>
                      </a:lnTo>
                      <a:lnTo>
                        <a:pt x="1963" y="27"/>
                      </a:lnTo>
                      <a:lnTo>
                        <a:pt x="1983" y="20"/>
                      </a:lnTo>
                      <a:lnTo>
                        <a:pt x="2004" y="15"/>
                      </a:lnTo>
                      <a:lnTo>
                        <a:pt x="2024" y="9"/>
                      </a:lnTo>
                      <a:lnTo>
                        <a:pt x="2046" y="4"/>
                      </a:lnTo>
                      <a:lnTo>
                        <a:pt x="2067" y="2"/>
                      </a:lnTo>
                      <a:lnTo>
                        <a:pt x="2087" y="0"/>
                      </a:lnTo>
                      <a:lnTo>
                        <a:pt x="2109" y="0"/>
                      </a:lnTo>
                      <a:lnTo>
                        <a:pt x="2130" y="0"/>
                      </a:lnTo>
                      <a:lnTo>
                        <a:pt x="2152" y="2"/>
                      </a:lnTo>
                      <a:lnTo>
                        <a:pt x="2172" y="5"/>
                      </a:lnTo>
                      <a:lnTo>
                        <a:pt x="2194" y="10"/>
                      </a:lnTo>
                      <a:lnTo>
                        <a:pt x="2216" y="14"/>
                      </a:lnTo>
                      <a:lnTo>
                        <a:pt x="2236" y="20"/>
                      </a:lnTo>
                      <a:lnTo>
                        <a:pt x="2258" y="26"/>
                      </a:lnTo>
                      <a:lnTo>
                        <a:pt x="2279" y="33"/>
                      </a:lnTo>
                      <a:lnTo>
                        <a:pt x="2299" y="42"/>
                      </a:lnTo>
                      <a:lnTo>
                        <a:pt x="2321" y="51"/>
                      </a:lnTo>
                      <a:lnTo>
                        <a:pt x="2342" y="60"/>
                      </a:lnTo>
                      <a:lnTo>
                        <a:pt x="2362" y="71"/>
                      </a:lnTo>
                      <a:lnTo>
                        <a:pt x="2404" y="92"/>
                      </a:lnTo>
                      <a:lnTo>
                        <a:pt x="2444" y="115"/>
                      </a:lnTo>
                      <a:lnTo>
                        <a:pt x="2483" y="140"/>
                      </a:lnTo>
                      <a:lnTo>
                        <a:pt x="2522" y="166"/>
                      </a:lnTo>
                      <a:lnTo>
                        <a:pt x="2596" y="218"/>
                      </a:lnTo>
                      <a:lnTo>
                        <a:pt x="2664" y="269"/>
                      </a:lnTo>
                      <a:lnTo>
                        <a:pt x="2677" y="278"/>
                      </a:lnTo>
                      <a:lnTo>
                        <a:pt x="2688" y="287"/>
                      </a:lnTo>
                      <a:lnTo>
                        <a:pt x="2700" y="295"/>
                      </a:lnTo>
                      <a:lnTo>
                        <a:pt x="2711" y="303"/>
                      </a:lnTo>
                      <a:lnTo>
                        <a:pt x="2721" y="312"/>
                      </a:lnTo>
                      <a:lnTo>
                        <a:pt x="2732" y="319"/>
                      </a:lnTo>
                      <a:lnTo>
                        <a:pt x="2742" y="326"/>
                      </a:lnTo>
                      <a:lnTo>
                        <a:pt x="2751" y="332"/>
                      </a:lnTo>
                      <a:lnTo>
                        <a:pt x="2763" y="339"/>
                      </a:lnTo>
                      <a:lnTo>
                        <a:pt x="2774" y="346"/>
                      </a:lnTo>
                      <a:lnTo>
                        <a:pt x="2786" y="352"/>
                      </a:lnTo>
                      <a:lnTo>
                        <a:pt x="2799" y="357"/>
                      </a:lnTo>
                      <a:lnTo>
                        <a:pt x="2812" y="361"/>
                      </a:lnTo>
                      <a:lnTo>
                        <a:pt x="2826" y="365"/>
                      </a:lnTo>
                      <a:lnTo>
                        <a:pt x="2840" y="369"/>
                      </a:lnTo>
                      <a:lnTo>
                        <a:pt x="2855" y="371"/>
                      </a:lnTo>
                      <a:lnTo>
                        <a:pt x="2869" y="375"/>
                      </a:lnTo>
                      <a:lnTo>
                        <a:pt x="2885" y="377"/>
                      </a:lnTo>
                      <a:lnTo>
                        <a:pt x="2899" y="378"/>
                      </a:lnTo>
                      <a:lnTo>
                        <a:pt x="2915" y="379"/>
                      </a:lnTo>
                      <a:lnTo>
                        <a:pt x="2947" y="378"/>
                      </a:lnTo>
                      <a:lnTo>
                        <a:pt x="2978" y="376"/>
                      </a:lnTo>
                      <a:lnTo>
                        <a:pt x="3010" y="371"/>
                      </a:lnTo>
                      <a:lnTo>
                        <a:pt x="3040" y="365"/>
                      </a:lnTo>
                      <a:lnTo>
                        <a:pt x="3070" y="358"/>
                      </a:lnTo>
                      <a:lnTo>
                        <a:pt x="3098" y="348"/>
                      </a:lnTo>
                      <a:lnTo>
                        <a:pt x="3111" y="342"/>
                      </a:lnTo>
                      <a:lnTo>
                        <a:pt x="3124" y="335"/>
                      </a:lnTo>
                      <a:lnTo>
                        <a:pt x="3136" y="329"/>
                      </a:lnTo>
                      <a:lnTo>
                        <a:pt x="3147" y="322"/>
                      </a:lnTo>
                      <a:lnTo>
                        <a:pt x="3159" y="315"/>
                      </a:lnTo>
                      <a:lnTo>
                        <a:pt x="3169" y="306"/>
                      </a:lnTo>
                      <a:lnTo>
                        <a:pt x="3178" y="298"/>
                      </a:lnTo>
                      <a:lnTo>
                        <a:pt x="3187" y="289"/>
                      </a:lnTo>
                      <a:lnTo>
                        <a:pt x="3203" y="271"/>
                      </a:lnTo>
                      <a:lnTo>
                        <a:pt x="3222" y="255"/>
                      </a:lnTo>
                      <a:lnTo>
                        <a:pt x="3241" y="237"/>
                      </a:lnTo>
                      <a:lnTo>
                        <a:pt x="3263" y="221"/>
                      </a:lnTo>
                      <a:lnTo>
                        <a:pt x="3286" y="203"/>
                      </a:lnTo>
                      <a:lnTo>
                        <a:pt x="3311" y="186"/>
                      </a:lnTo>
                      <a:lnTo>
                        <a:pt x="3337" y="171"/>
                      </a:lnTo>
                      <a:lnTo>
                        <a:pt x="3363" y="155"/>
                      </a:lnTo>
                      <a:lnTo>
                        <a:pt x="3391" y="140"/>
                      </a:lnTo>
                      <a:lnTo>
                        <a:pt x="3421" y="125"/>
                      </a:lnTo>
                      <a:lnTo>
                        <a:pt x="3451" y="112"/>
                      </a:lnTo>
                      <a:lnTo>
                        <a:pt x="3482" y="100"/>
                      </a:lnTo>
                      <a:lnTo>
                        <a:pt x="3514" y="88"/>
                      </a:lnTo>
                      <a:lnTo>
                        <a:pt x="3546" y="78"/>
                      </a:lnTo>
                      <a:lnTo>
                        <a:pt x="3580" y="68"/>
                      </a:lnTo>
                      <a:lnTo>
                        <a:pt x="3614" y="59"/>
                      </a:lnTo>
                      <a:lnTo>
                        <a:pt x="3648" y="53"/>
                      </a:lnTo>
                      <a:lnTo>
                        <a:pt x="3682" y="47"/>
                      </a:lnTo>
                      <a:lnTo>
                        <a:pt x="3716" y="44"/>
                      </a:lnTo>
                      <a:lnTo>
                        <a:pt x="3751" y="41"/>
                      </a:lnTo>
                      <a:lnTo>
                        <a:pt x="3786" y="41"/>
                      </a:lnTo>
                      <a:lnTo>
                        <a:pt x="3821" y="42"/>
                      </a:lnTo>
                      <a:lnTo>
                        <a:pt x="3856" y="45"/>
                      </a:lnTo>
                      <a:lnTo>
                        <a:pt x="3890" y="50"/>
                      </a:lnTo>
                      <a:lnTo>
                        <a:pt x="3924" y="56"/>
                      </a:lnTo>
                      <a:lnTo>
                        <a:pt x="3957" y="65"/>
                      </a:lnTo>
                      <a:lnTo>
                        <a:pt x="3990" y="78"/>
                      </a:lnTo>
                      <a:lnTo>
                        <a:pt x="4022" y="91"/>
                      </a:lnTo>
                      <a:lnTo>
                        <a:pt x="4054" y="108"/>
                      </a:lnTo>
                      <a:lnTo>
                        <a:pt x="4085" y="126"/>
                      </a:lnTo>
                      <a:lnTo>
                        <a:pt x="4115" y="148"/>
                      </a:lnTo>
                      <a:lnTo>
                        <a:pt x="4144" y="172"/>
                      </a:lnTo>
                      <a:lnTo>
                        <a:pt x="4164" y="191"/>
                      </a:lnTo>
                      <a:lnTo>
                        <a:pt x="4182" y="210"/>
                      </a:lnTo>
                      <a:lnTo>
                        <a:pt x="4199" y="230"/>
                      </a:lnTo>
                      <a:lnTo>
                        <a:pt x="4214" y="251"/>
                      </a:lnTo>
                      <a:lnTo>
                        <a:pt x="4229" y="272"/>
                      </a:lnTo>
                      <a:lnTo>
                        <a:pt x="4242" y="295"/>
                      </a:lnTo>
                      <a:lnTo>
                        <a:pt x="4254" y="318"/>
                      </a:lnTo>
                      <a:lnTo>
                        <a:pt x="4264" y="342"/>
                      </a:lnTo>
                      <a:lnTo>
                        <a:pt x="4273" y="366"/>
                      </a:lnTo>
                      <a:lnTo>
                        <a:pt x="4282" y="392"/>
                      </a:lnTo>
                      <a:lnTo>
                        <a:pt x="4288" y="418"/>
                      </a:lnTo>
                      <a:lnTo>
                        <a:pt x="4293" y="444"/>
                      </a:lnTo>
                      <a:lnTo>
                        <a:pt x="4297" y="472"/>
                      </a:lnTo>
                      <a:lnTo>
                        <a:pt x="4299" y="499"/>
                      </a:lnTo>
                      <a:lnTo>
                        <a:pt x="4300" y="528"/>
                      </a:lnTo>
                      <a:lnTo>
                        <a:pt x="4300" y="557"/>
                      </a:lnTo>
                      <a:lnTo>
                        <a:pt x="4299" y="578"/>
                      </a:lnTo>
                      <a:lnTo>
                        <a:pt x="4297" y="601"/>
                      </a:lnTo>
                      <a:lnTo>
                        <a:pt x="4294" y="624"/>
                      </a:lnTo>
                      <a:lnTo>
                        <a:pt x="4290" y="647"/>
                      </a:lnTo>
                      <a:lnTo>
                        <a:pt x="4286" y="669"/>
                      </a:lnTo>
                      <a:lnTo>
                        <a:pt x="4281" y="692"/>
                      </a:lnTo>
                      <a:lnTo>
                        <a:pt x="4276" y="715"/>
                      </a:lnTo>
                      <a:lnTo>
                        <a:pt x="4268" y="738"/>
                      </a:lnTo>
                      <a:lnTo>
                        <a:pt x="4261" y="760"/>
                      </a:lnTo>
                      <a:lnTo>
                        <a:pt x="4254" y="783"/>
                      </a:lnTo>
                      <a:lnTo>
                        <a:pt x="4244" y="806"/>
                      </a:lnTo>
                      <a:lnTo>
                        <a:pt x="4235" y="828"/>
                      </a:lnTo>
                      <a:lnTo>
                        <a:pt x="4226" y="851"/>
                      </a:lnTo>
                      <a:lnTo>
                        <a:pt x="4214" y="873"/>
                      </a:lnTo>
                      <a:lnTo>
                        <a:pt x="4204" y="896"/>
                      </a:lnTo>
                      <a:lnTo>
                        <a:pt x="4192" y="917"/>
                      </a:lnTo>
                      <a:lnTo>
                        <a:pt x="4179" y="940"/>
                      </a:lnTo>
                      <a:lnTo>
                        <a:pt x="4167" y="961"/>
                      </a:lnTo>
                      <a:lnTo>
                        <a:pt x="4153" y="983"/>
                      </a:lnTo>
                      <a:lnTo>
                        <a:pt x="4139" y="1003"/>
                      </a:lnTo>
                      <a:lnTo>
                        <a:pt x="4125" y="1025"/>
                      </a:lnTo>
                      <a:lnTo>
                        <a:pt x="4109" y="1045"/>
                      </a:lnTo>
                      <a:lnTo>
                        <a:pt x="4094" y="1065"/>
                      </a:lnTo>
                      <a:lnTo>
                        <a:pt x="4077" y="1085"/>
                      </a:lnTo>
                      <a:lnTo>
                        <a:pt x="4060" y="1104"/>
                      </a:lnTo>
                      <a:lnTo>
                        <a:pt x="4044" y="1123"/>
                      </a:lnTo>
                      <a:lnTo>
                        <a:pt x="4026" y="1141"/>
                      </a:lnTo>
                      <a:lnTo>
                        <a:pt x="4008" y="1159"/>
                      </a:lnTo>
                      <a:lnTo>
                        <a:pt x="3989" y="1176"/>
                      </a:lnTo>
                      <a:lnTo>
                        <a:pt x="3970" y="1193"/>
                      </a:lnTo>
                      <a:lnTo>
                        <a:pt x="3951" y="1209"/>
                      </a:lnTo>
                      <a:lnTo>
                        <a:pt x="3931" y="1224"/>
                      </a:lnTo>
                      <a:lnTo>
                        <a:pt x="3923" y="1232"/>
                      </a:lnTo>
                      <a:lnTo>
                        <a:pt x="3913" y="1237"/>
                      </a:lnTo>
                      <a:lnTo>
                        <a:pt x="3903" y="1241"/>
                      </a:lnTo>
                      <a:lnTo>
                        <a:pt x="3893" y="1244"/>
                      </a:lnTo>
                      <a:lnTo>
                        <a:pt x="3883" y="1246"/>
                      </a:lnTo>
                      <a:lnTo>
                        <a:pt x="3872" y="1247"/>
                      </a:lnTo>
                      <a:lnTo>
                        <a:pt x="3862" y="1247"/>
                      </a:lnTo>
                      <a:lnTo>
                        <a:pt x="3852" y="1246"/>
                      </a:lnTo>
                      <a:lnTo>
                        <a:pt x="3841" y="1245"/>
                      </a:lnTo>
                      <a:lnTo>
                        <a:pt x="3832" y="1242"/>
                      </a:lnTo>
                      <a:lnTo>
                        <a:pt x="3822" y="1238"/>
                      </a:lnTo>
                      <a:lnTo>
                        <a:pt x="3812" y="1234"/>
                      </a:lnTo>
                      <a:lnTo>
                        <a:pt x="3803" y="1228"/>
                      </a:lnTo>
                      <a:lnTo>
                        <a:pt x="3795" y="1221"/>
                      </a:lnTo>
                      <a:lnTo>
                        <a:pt x="3787" y="1214"/>
                      </a:lnTo>
                      <a:lnTo>
                        <a:pt x="3780" y="1206"/>
                      </a:lnTo>
                      <a:lnTo>
                        <a:pt x="3774" y="1197"/>
                      </a:lnTo>
                      <a:lnTo>
                        <a:pt x="3768" y="1187"/>
                      </a:lnTo>
                      <a:lnTo>
                        <a:pt x="3764" y="1177"/>
                      </a:lnTo>
                      <a:lnTo>
                        <a:pt x="3761" y="1167"/>
                      </a:lnTo>
                      <a:lnTo>
                        <a:pt x="3758" y="1157"/>
                      </a:lnTo>
                      <a:lnTo>
                        <a:pt x="3757" y="1146"/>
                      </a:lnTo>
                      <a:lnTo>
                        <a:pt x="3757" y="1136"/>
                      </a:lnTo>
                      <a:lnTo>
                        <a:pt x="3758" y="1125"/>
                      </a:lnTo>
                      <a:lnTo>
                        <a:pt x="3760" y="1116"/>
                      </a:lnTo>
                      <a:lnTo>
                        <a:pt x="3763" y="1106"/>
                      </a:lnTo>
                      <a:lnTo>
                        <a:pt x="3767" y="1095"/>
                      </a:lnTo>
                      <a:lnTo>
                        <a:pt x="3771" y="1086"/>
                      </a:lnTo>
                      <a:lnTo>
                        <a:pt x="3777" y="1078"/>
                      </a:lnTo>
                      <a:lnTo>
                        <a:pt x="3783" y="1068"/>
                      </a:lnTo>
                      <a:lnTo>
                        <a:pt x="3791" y="1061"/>
                      </a:lnTo>
                      <a:lnTo>
                        <a:pt x="3799" y="1054"/>
                      </a:lnTo>
                      <a:lnTo>
                        <a:pt x="3829" y="1030"/>
                      </a:lnTo>
                      <a:lnTo>
                        <a:pt x="3857" y="1004"/>
                      </a:lnTo>
                      <a:lnTo>
                        <a:pt x="3884" y="976"/>
                      </a:lnTo>
                      <a:lnTo>
                        <a:pt x="3909" y="947"/>
                      </a:lnTo>
                      <a:lnTo>
                        <a:pt x="3934" y="916"/>
                      </a:lnTo>
                      <a:lnTo>
                        <a:pt x="3957" y="884"/>
                      </a:lnTo>
                      <a:lnTo>
                        <a:pt x="3979" y="852"/>
                      </a:lnTo>
                      <a:lnTo>
                        <a:pt x="3998" y="819"/>
                      </a:lnTo>
                      <a:lnTo>
                        <a:pt x="4017" y="785"/>
                      </a:lnTo>
                      <a:lnTo>
                        <a:pt x="4032" y="751"/>
                      </a:lnTo>
                      <a:lnTo>
                        <a:pt x="4047" y="717"/>
                      </a:lnTo>
                      <a:lnTo>
                        <a:pt x="4059" y="682"/>
                      </a:lnTo>
                      <a:lnTo>
                        <a:pt x="4069" y="648"/>
                      </a:lnTo>
                      <a:lnTo>
                        <a:pt x="4076" y="613"/>
                      </a:lnTo>
                      <a:lnTo>
                        <a:pt x="4079" y="597"/>
                      </a:lnTo>
                      <a:lnTo>
                        <a:pt x="4081" y="580"/>
                      </a:lnTo>
                      <a:lnTo>
                        <a:pt x="4083" y="565"/>
                      </a:lnTo>
                      <a:lnTo>
                        <a:pt x="4084" y="548"/>
                      </a:lnTo>
                      <a:lnTo>
                        <a:pt x="4084" y="532"/>
                      </a:lnTo>
                      <a:lnTo>
                        <a:pt x="4083" y="515"/>
                      </a:lnTo>
                      <a:lnTo>
                        <a:pt x="4082" y="500"/>
                      </a:lnTo>
                      <a:lnTo>
                        <a:pt x="4080" y="484"/>
                      </a:lnTo>
                      <a:lnTo>
                        <a:pt x="4078" y="469"/>
                      </a:lnTo>
                      <a:lnTo>
                        <a:pt x="4074" y="454"/>
                      </a:lnTo>
                      <a:lnTo>
                        <a:pt x="4070" y="441"/>
                      </a:lnTo>
                      <a:lnTo>
                        <a:pt x="4066" y="426"/>
                      </a:lnTo>
                      <a:lnTo>
                        <a:pt x="4059" y="414"/>
                      </a:lnTo>
                      <a:lnTo>
                        <a:pt x="4053" y="400"/>
                      </a:lnTo>
                      <a:lnTo>
                        <a:pt x="4046" y="388"/>
                      </a:lnTo>
                      <a:lnTo>
                        <a:pt x="4039" y="377"/>
                      </a:lnTo>
                      <a:lnTo>
                        <a:pt x="4029" y="365"/>
                      </a:lnTo>
                      <a:lnTo>
                        <a:pt x="4020" y="354"/>
                      </a:lnTo>
                      <a:lnTo>
                        <a:pt x="4011" y="344"/>
                      </a:lnTo>
                      <a:lnTo>
                        <a:pt x="3999" y="333"/>
                      </a:lnTo>
                      <a:lnTo>
                        <a:pt x="3981" y="317"/>
                      </a:lnTo>
                      <a:lnTo>
                        <a:pt x="3960" y="303"/>
                      </a:lnTo>
                      <a:lnTo>
                        <a:pt x="3938" y="291"/>
                      </a:lnTo>
                      <a:lnTo>
                        <a:pt x="3917" y="282"/>
                      </a:lnTo>
                      <a:lnTo>
                        <a:pt x="3895" y="273"/>
                      </a:lnTo>
                      <a:lnTo>
                        <a:pt x="3871" y="266"/>
                      </a:lnTo>
                      <a:lnTo>
                        <a:pt x="3848" y="262"/>
                      </a:lnTo>
                      <a:lnTo>
                        <a:pt x="3825" y="259"/>
                      </a:lnTo>
                      <a:lnTo>
                        <a:pt x="3801" y="257"/>
                      </a:lnTo>
                      <a:lnTo>
                        <a:pt x="3776" y="256"/>
                      </a:lnTo>
                      <a:lnTo>
                        <a:pt x="3751" y="257"/>
                      </a:lnTo>
                      <a:lnTo>
                        <a:pt x="3727" y="259"/>
                      </a:lnTo>
                      <a:lnTo>
                        <a:pt x="3703" y="263"/>
                      </a:lnTo>
                      <a:lnTo>
                        <a:pt x="3679" y="267"/>
                      </a:lnTo>
                      <a:lnTo>
                        <a:pt x="3654" y="272"/>
                      </a:lnTo>
                      <a:lnTo>
                        <a:pt x="3630" y="278"/>
                      </a:lnTo>
                      <a:lnTo>
                        <a:pt x="3606" y="286"/>
                      </a:lnTo>
                      <a:lnTo>
                        <a:pt x="3584" y="294"/>
                      </a:lnTo>
                      <a:lnTo>
                        <a:pt x="3561" y="302"/>
                      </a:lnTo>
                      <a:lnTo>
                        <a:pt x="3539" y="312"/>
                      </a:lnTo>
                      <a:lnTo>
                        <a:pt x="3518" y="321"/>
                      </a:lnTo>
                      <a:lnTo>
                        <a:pt x="3497" y="331"/>
                      </a:lnTo>
                      <a:lnTo>
                        <a:pt x="3477" y="342"/>
                      </a:lnTo>
                      <a:lnTo>
                        <a:pt x="3458" y="352"/>
                      </a:lnTo>
                      <a:lnTo>
                        <a:pt x="3440" y="362"/>
                      </a:lnTo>
                      <a:lnTo>
                        <a:pt x="3422" y="373"/>
                      </a:lnTo>
                      <a:lnTo>
                        <a:pt x="3407" y="384"/>
                      </a:lnTo>
                      <a:lnTo>
                        <a:pt x="3392" y="394"/>
                      </a:lnTo>
                      <a:lnTo>
                        <a:pt x="3379" y="405"/>
                      </a:lnTo>
                      <a:lnTo>
                        <a:pt x="3367" y="415"/>
                      </a:lnTo>
                      <a:lnTo>
                        <a:pt x="3356" y="424"/>
                      </a:lnTo>
                      <a:lnTo>
                        <a:pt x="3348" y="434"/>
                      </a:lnTo>
                      <a:lnTo>
                        <a:pt x="3331" y="450"/>
                      </a:lnTo>
                      <a:lnTo>
                        <a:pt x="3315" y="466"/>
                      </a:lnTo>
                      <a:lnTo>
                        <a:pt x="3297" y="480"/>
                      </a:lnTo>
                      <a:lnTo>
                        <a:pt x="3279" y="495"/>
                      </a:lnTo>
                      <a:lnTo>
                        <a:pt x="3259" y="507"/>
                      </a:lnTo>
                      <a:lnTo>
                        <a:pt x="3238" y="519"/>
                      </a:lnTo>
                      <a:lnTo>
                        <a:pt x="3218" y="531"/>
                      </a:lnTo>
                      <a:lnTo>
                        <a:pt x="3196" y="541"/>
                      </a:lnTo>
                      <a:lnTo>
                        <a:pt x="3173" y="550"/>
                      </a:lnTo>
                      <a:lnTo>
                        <a:pt x="3150" y="559"/>
                      </a:lnTo>
                      <a:lnTo>
                        <a:pt x="3127" y="567"/>
                      </a:lnTo>
                      <a:lnTo>
                        <a:pt x="3102" y="573"/>
                      </a:lnTo>
                      <a:lnTo>
                        <a:pt x="3078" y="579"/>
                      </a:lnTo>
                      <a:lnTo>
                        <a:pt x="3053" y="584"/>
                      </a:lnTo>
                      <a:lnTo>
                        <a:pt x="3028" y="589"/>
                      </a:lnTo>
                      <a:lnTo>
                        <a:pt x="3004" y="592"/>
                      </a:lnTo>
                      <a:lnTo>
                        <a:pt x="2978" y="594"/>
                      </a:lnTo>
                      <a:lnTo>
                        <a:pt x="2953" y="595"/>
                      </a:lnTo>
                      <a:lnTo>
                        <a:pt x="2927" y="595"/>
                      </a:lnTo>
                      <a:lnTo>
                        <a:pt x="2902" y="595"/>
                      </a:lnTo>
                      <a:lnTo>
                        <a:pt x="2877" y="593"/>
                      </a:lnTo>
                      <a:lnTo>
                        <a:pt x="2853" y="591"/>
                      </a:lnTo>
                      <a:lnTo>
                        <a:pt x="2828" y="587"/>
                      </a:lnTo>
                      <a:lnTo>
                        <a:pt x="2803" y="582"/>
                      </a:lnTo>
                      <a:lnTo>
                        <a:pt x="2779" y="577"/>
                      </a:lnTo>
                      <a:lnTo>
                        <a:pt x="2756" y="571"/>
                      </a:lnTo>
                      <a:lnTo>
                        <a:pt x="2733" y="563"/>
                      </a:lnTo>
                      <a:lnTo>
                        <a:pt x="2711" y="555"/>
                      </a:lnTo>
                      <a:lnTo>
                        <a:pt x="2689" y="545"/>
                      </a:lnTo>
                      <a:lnTo>
                        <a:pt x="2669" y="535"/>
                      </a:lnTo>
                      <a:lnTo>
                        <a:pt x="2648" y="523"/>
                      </a:lnTo>
                      <a:lnTo>
                        <a:pt x="2628" y="511"/>
                      </a:lnTo>
                      <a:lnTo>
                        <a:pt x="2618" y="503"/>
                      </a:lnTo>
                      <a:lnTo>
                        <a:pt x="2607" y="496"/>
                      </a:lnTo>
                      <a:lnTo>
                        <a:pt x="2595" y="487"/>
                      </a:lnTo>
                      <a:lnTo>
                        <a:pt x="2584" y="479"/>
                      </a:lnTo>
                      <a:lnTo>
                        <a:pt x="2571" y="470"/>
                      </a:lnTo>
                      <a:lnTo>
                        <a:pt x="2560" y="460"/>
                      </a:lnTo>
                      <a:lnTo>
                        <a:pt x="2548" y="452"/>
                      </a:lnTo>
                      <a:lnTo>
                        <a:pt x="2535" y="443"/>
                      </a:lnTo>
                      <a:lnTo>
                        <a:pt x="2482" y="403"/>
                      </a:lnTo>
                      <a:lnTo>
                        <a:pt x="2425" y="361"/>
                      </a:lnTo>
                      <a:lnTo>
                        <a:pt x="2394" y="340"/>
                      </a:lnTo>
                      <a:lnTo>
                        <a:pt x="2364" y="320"/>
                      </a:lnTo>
                      <a:lnTo>
                        <a:pt x="2332" y="301"/>
                      </a:lnTo>
                      <a:lnTo>
                        <a:pt x="2301" y="283"/>
                      </a:lnTo>
                      <a:lnTo>
                        <a:pt x="2269" y="266"/>
                      </a:lnTo>
                      <a:lnTo>
                        <a:pt x="2239" y="251"/>
                      </a:lnTo>
                      <a:lnTo>
                        <a:pt x="2209" y="238"/>
                      </a:lnTo>
                      <a:lnTo>
                        <a:pt x="2179" y="228"/>
                      </a:lnTo>
                      <a:lnTo>
                        <a:pt x="2165" y="225"/>
                      </a:lnTo>
                      <a:lnTo>
                        <a:pt x="2152" y="221"/>
                      </a:lnTo>
                      <a:lnTo>
                        <a:pt x="2137" y="218"/>
                      </a:lnTo>
                      <a:lnTo>
                        <a:pt x="2124" y="216"/>
                      </a:lnTo>
                      <a:lnTo>
                        <a:pt x="2110" y="216"/>
                      </a:lnTo>
                      <a:lnTo>
                        <a:pt x="2098" y="216"/>
                      </a:lnTo>
                      <a:lnTo>
                        <a:pt x="2085" y="217"/>
                      </a:lnTo>
                      <a:lnTo>
                        <a:pt x="2074" y="220"/>
                      </a:lnTo>
                      <a:lnTo>
                        <a:pt x="2060" y="224"/>
                      </a:lnTo>
                      <a:lnTo>
                        <a:pt x="2047" y="228"/>
                      </a:lnTo>
                      <a:lnTo>
                        <a:pt x="2034" y="232"/>
                      </a:lnTo>
                      <a:lnTo>
                        <a:pt x="2021" y="237"/>
                      </a:lnTo>
                      <a:lnTo>
                        <a:pt x="1995" y="249"/>
                      </a:lnTo>
                      <a:lnTo>
                        <a:pt x="1972" y="263"/>
                      </a:lnTo>
                      <a:lnTo>
                        <a:pt x="1949" y="279"/>
                      </a:lnTo>
                      <a:lnTo>
                        <a:pt x="1926" y="296"/>
                      </a:lnTo>
                      <a:lnTo>
                        <a:pt x="1905" y="315"/>
                      </a:lnTo>
                      <a:lnTo>
                        <a:pt x="1885" y="334"/>
                      </a:lnTo>
                      <a:lnTo>
                        <a:pt x="1865" y="355"/>
                      </a:lnTo>
                      <a:lnTo>
                        <a:pt x="1845" y="377"/>
                      </a:lnTo>
                      <a:lnTo>
                        <a:pt x="1827" y="398"/>
                      </a:lnTo>
                      <a:lnTo>
                        <a:pt x="1809" y="421"/>
                      </a:lnTo>
                      <a:lnTo>
                        <a:pt x="1776" y="466"/>
                      </a:lnTo>
                      <a:lnTo>
                        <a:pt x="1744" y="510"/>
                      </a:lnTo>
                      <a:lnTo>
                        <a:pt x="1711" y="556"/>
                      </a:lnTo>
                      <a:lnTo>
                        <a:pt x="1698" y="573"/>
                      </a:lnTo>
                      <a:lnTo>
                        <a:pt x="1684" y="589"/>
                      </a:lnTo>
                      <a:lnTo>
                        <a:pt x="1670" y="604"/>
                      </a:lnTo>
                      <a:lnTo>
                        <a:pt x="1656" y="619"/>
                      </a:lnTo>
                      <a:lnTo>
                        <a:pt x="1641" y="631"/>
                      </a:lnTo>
                      <a:lnTo>
                        <a:pt x="1626" y="643"/>
                      </a:lnTo>
                      <a:lnTo>
                        <a:pt x="1612" y="655"/>
                      </a:lnTo>
                      <a:lnTo>
                        <a:pt x="1596" y="665"/>
                      </a:lnTo>
                      <a:lnTo>
                        <a:pt x="1581" y="675"/>
                      </a:lnTo>
                      <a:lnTo>
                        <a:pt x="1565" y="684"/>
                      </a:lnTo>
                      <a:lnTo>
                        <a:pt x="1549" y="692"/>
                      </a:lnTo>
                      <a:lnTo>
                        <a:pt x="1533" y="699"/>
                      </a:lnTo>
                      <a:lnTo>
                        <a:pt x="1517" y="705"/>
                      </a:lnTo>
                      <a:lnTo>
                        <a:pt x="1500" y="712"/>
                      </a:lnTo>
                      <a:lnTo>
                        <a:pt x="1484" y="717"/>
                      </a:lnTo>
                      <a:lnTo>
                        <a:pt x="1467" y="721"/>
                      </a:lnTo>
                      <a:lnTo>
                        <a:pt x="1434" y="728"/>
                      </a:lnTo>
                      <a:lnTo>
                        <a:pt x="1401" y="733"/>
                      </a:lnTo>
                      <a:lnTo>
                        <a:pt x="1368" y="736"/>
                      </a:lnTo>
                      <a:lnTo>
                        <a:pt x="1335" y="739"/>
                      </a:lnTo>
                      <a:lnTo>
                        <a:pt x="1303" y="739"/>
                      </a:lnTo>
                      <a:lnTo>
                        <a:pt x="1271" y="738"/>
                      </a:lnTo>
                      <a:lnTo>
                        <a:pt x="1239" y="734"/>
                      </a:lnTo>
                      <a:lnTo>
                        <a:pt x="1208" y="732"/>
                      </a:lnTo>
                      <a:lnTo>
                        <a:pt x="1191" y="730"/>
                      </a:lnTo>
                      <a:lnTo>
                        <a:pt x="1173" y="727"/>
                      </a:lnTo>
                      <a:lnTo>
                        <a:pt x="1155" y="724"/>
                      </a:lnTo>
                      <a:lnTo>
                        <a:pt x="1135" y="721"/>
                      </a:lnTo>
                      <a:lnTo>
                        <a:pt x="1114" y="718"/>
                      </a:lnTo>
                      <a:lnTo>
                        <a:pt x="1094" y="714"/>
                      </a:lnTo>
                      <a:lnTo>
                        <a:pt x="1071" y="710"/>
                      </a:lnTo>
                      <a:lnTo>
                        <a:pt x="1048" y="705"/>
                      </a:lnTo>
                      <a:lnTo>
                        <a:pt x="973" y="691"/>
                      </a:lnTo>
                      <a:lnTo>
                        <a:pt x="892" y="677"/>
                      </a:lnTo>
                      <a:lnTo>
                        <a:pt x="850" y="671"/>
                      </a:lnTo>
                      <a:lnTo>
                        <a:pt x="807" y="666"/>
                      </a:lnTo>
                      <a:lnTo>
                        <a:pt x="766" y="662"/>
                      </a:lnTo>
                      <a:lnTo>
                        <a:pt x="725" y="659"/>
                      </a:lnTo>
                      <a:lnTo>
                        <a:pt x="683" y="658"/>
                      </a:lnTo>
                      <a:lnTo>
                        <a:pt x="644" y="660"/>
                      </a:lnTo>
                      <a:lnTo>
                        <a:pt x="625" y="661"/>
                      </a:lnTo>
                      <a:lnTo>
                        <a:pt x="607" y="663"/>
                      </a:lnTo>
                      <a:lnTo>
                        <a:pt x="588" y="665"/>
                      </a:lnTo>
                      <a:lnTo>
                        <a:pt x="570" y="669"/>
                      </a:lnTo>
                      <a:lnTo>
                        <a:pt x="554" y="673"/>
                      </a:lnTo>
                      <a:lnTo>
                        <a:pt x="537" y="678"/>
                      </a:lnTo>
                      <a:lnTo>
                        <a:pt x="522" y="683"/>
                      </a:lnTo>
                      <a:lnTo>
                        <a:pt x="507" y="689"/>
                      </a:lnTo>
                      <a:lnTo>
                        <a:pt x="493" y="696"/>
                      </a:lnTo>
                      <a:lnTo>
                        <a:pt x="480" y="704"/>
                      </a:lnTo>
                      <a:lnTo>
                        <a:pt x="468" y="714"/>
                      </a:lnTo>
                      <a:lnTo>
                        <a:pt x="457" y="723"/>
                      </a:lnTo>
                      <a:lnTo>
                        <a:pt x="442" y="738"/>
                      </a:lnTo>
                      <a:lnTo>
                        <a:pt x="429" y="753"/>
                      </a:lnTo>
                      <a:lnTo>
                        <a:pt x="414" y="767"/>
                      </a:lnTo>
                      <a:lnTo>
                        <a:pt x="402" y="783"/>
                      </a:lnTo>
                      <a:lnTo>
                        <a:pt x="388" y="800"/>
                      </a:lnTo>
                      <a:lnTo>
                        <a:pt x="377" y="816"/>
                      </a:lnTo>
                      <a:lnTo>
                        <a:pt x="365" y="833"/>
                      </a:lnTo>
                      <a:lnTo>
                        <a:pt x="353" y="850"/>
                      </a:lnTo>
                      <a:lnTo>
                        <a:pt x="343" y="868"/>
                      </a:lnTo>
                      <a:lnTo>
                        <a:pt x="333" y="886"/>
                      </a:lnTo>
                      <a:lnTo>
                        <a:pt x="322" y="905"/>
                      </a:lnTo>
                      <a:lnTo>
                        <a:pt x="313" y="924"/>
                      </a:lnTo>
                      <a:lnTo>
                        <a:pt x="304" y="943"/>
                      </a:lnTo>
                      <a:lnTo>
                        <a:pt x="295" y="963"/>
                      </a:lnTo>
                      <a:lnTo>
                        <a:pt x="287" y="983"/>
                      </a:lnTo>
                      <a:lnTo>
                        <a:pt x="279" y="1003"/>
                      </a:lnTo>
                      <a:lnTo>
                        <a:pt x="265" y="1046"/>
                      </a:lnTo>
                      <a:lnTo>
                        <a:pt x="253" y="1090"/>
                      </a:lnTo>
                      <a:lnTo>
                        <a:pt x="243" y="1137"/>
                      </a:lnTo>
                      <a:lnTo>
                        <a:pt x="233" y="1184"/>
                      </a:lnTo>
                      <a:lnTo>
                        <a:pt x="226" y="1234"/>
                      </a:lnTo>
                      <a:lnTo>
                        <a:pt x="221" y="1285"/>
                      </a:lnTo>
                      <a:lnTo>
                        <a:pt x="218" y="1338"/>
                      </a:lnTo>
                      <a:lnTo>
                        <a:pt x="216" y="1393"/>
                      </a:lnTo>
                      <a:lnTo>
                        <a:pt x="216" y="1426"/>
                      </a:lnTo>
                      <a:lnTo>
                        <a:pt x="218" y="1471"/>
                      </a:lnTo>
                      <a:lnTo>
                        <a:pt x="220" y="1525"/>
                      </a:lnTo>
                      <a:lnTo>
                        <a:pt x="224" y="1590"/>
                      </a:lnTo>
                      <a:lnTo>
                        <a:pt x="234" y="1746"/>
                      </a:lnTo>
                      <a:lnTo>
                        <a:pt x="249" y="1930"/>
                      </a:lnTo>
                      <a:lnTo>
                        <a:pt x="265" y="2137"/>
                      </a:lnTo>
                      <a:lnTo>
                        <a:pt x="284" y="2361"/>
                      </a:lnTo>
                      <a:lnTo>
                        <a:pt x="304" y="2594"/>
                      </a:lnTo>
                      <a:lnTo>
                        <a:pt x="325" y="2832"/>
                      </a:lnTo>
                      <a:lnTo>
                        <a:pt x="367" y="3290"/>
                      </a:lnTo>
                      <a:lnTo>
                        <a:pt x="403" y="3685"/>
                      </a:lnTo>
                      <a:lnTo>
                        <a:pt x="429" y="3963"/>
                      </a:lnTo>
                      <a:lnTo>
                        <a:pt x="440" y="4073"/>
                      </a:lnTo>
                      <a:lnTo>
                        <a:pt x="440" y="4084"/>
                      </a:lnTo>
                      <a:lnTo>
                        <a:pt x="439" y="4095"/>
                      </a:lnTo>
                      <a:lnTo>
                        <a:pt x="438" y="4106"/>
                      </a:lnTo>
                      <a:lnTo>
                        <a:pt x="435" y="4116"/>
                      </a:lnTo>
                      <a:lnTo>
                        <a:pt x="432" y="4126"/>
                      </a:lnTo>
                      <a:lnTo>
                        <a:pt x="427" y="4135"/>
                      </a:lnTo>
                      <a:lnTo>
                        <a:pt x="422" y="4144"/>
                      </a:lnTo>
                      <a:lnTo>
                        <a:pt x="415" y="4153"/>
                      </a:lnTo>
                      <a:lnTo>
                        <a:pt x="408" y="4160"/>
                      </a:lnTo>
                      <a:lnTo>
                        <a:pt x="401" y="4167"/>
                      </a:lnTo>
                      <a:lnTo>
                        <a:pt x="393" y="4173"/>
                      </a:lnTo>
                      <a:lnTo>
                        <a:pt x="383" y="4178"/>
                      </a:lnTo>
                      <a:lnTo>
                        <a:pt x="374" y="4184"/>
                      </a:lnTo>
                      <a:lnTo>
                        <a:pt x="364" y="4187"/>
                      </a:lnTo>
                      <a:lnTo>
                        <a:pt x="353" y="4190"/>
                      </a:lnTo>
                      <a:lnTo>
                        <a:pt x="342" y="4191"/>
                      </a:lnTo>
                      <a:lnTo>
                        <a:pt x="332" y="4192"/>
                      </a:lnTo>
                      <a:lnTo>
                        <a:pt x="320" y="4191"/>
                      </a:lnTo>
                      <a:lnTo>
                        <a:pt x="310" y="4190"/>
                      </a:lnTo>
                      <a:lnTo>
                        <a:pt x="300" y="4187"/>
                      </a:lnTo>
                      <a:lnTo>
                        <a:pt x="290" y="4184"/>
                      </a:lnTo>
                      <a:lnTo>
                        <a:pt x="280" y="4178"/>
                      </a:lnTo>
                      <a:lnTo>
                        <a:pt x="272" y="4173"/>
                      </a:lnTo>
                      <a:lnTo>
                        <a:pt x="263" y="4167"/>
                      </a:lnTo>
                      <a:lnTo>
                        <a:pt x="255" y="4160"/>
                      </a:lnTo>
                      <a:lnTo>
                        <a:pt x="249" y="4153"/>
                      </a:lnTo>
                      <a:lnTo>
                        <a:pt x="243" y="4144"/>
                      </a:lnTo>
                      <a:lnTo>
                        <a:pt x="236" y="4135"/>
                      </a:lnTo>
                      <a:lnTo>
                        <a:pt x="232" y="4126"/>
                      </a:lnTo>
                      <a:lnTo>
                        <a:pt x="228" y="4115"/>
                      </a:lnTo>
                      <a:lnTo>
                        <a:pt x="226" y="4105"/>
                      </a:lnTo>
                      <a:lnTo>
                        <a:pt x="224" y="4094"/>
                      </a:lnTo>
                      <a:lnTo>
                        <a:pt x="212" y="3961"/>
                      </a:lnTo>
                      <a:lnTo>
                        <a:pt x="185" y="3672"/>
                      </a:lnTo>
                      <a:lnTo>
                        <a:pt x="148" y="3274"/>
                      </a:lnTo>
                      <a:lnTo>
                        <a:pt x="106" y="2817"/>
                      </a:lnTo>
                      <a:lnTo>
                        <a:pt x="85" y="2582"/>
                      </a:lnTo>
                      <a:lnTo>
                        <a:pt x="66" y="2351"/>
                      </a:lnTo>
                      <a:lnTo>
                        <a:pt x="47" y="2130"/>
                      </a:lnTo>
                      <a:lnTo>
                        <a:pt x="31" y="1924"/>
                      </a:lnTo>
                      <a:lnTo>
                        <a:pt x="17" y="1742"/>
                      </a:lnTo>
                      <a:lnTo>
                        <a:pt x="7" y="1587"/>
                      </a:lnTo>
                      <a:lnTo>
                        <a:pt x="4" y="1523"/>
                      </a:lnTo>
                      <a:lnTo>
                        <a:pt x="1" y="1468"/>
                      </a:lnTo>
                      <a:lnTo>
                        <a:pt x="0" y="1424"/>
                      </a:lnTo>
                      <a:lnTo>
                        <a:pt x="0" y="1390"/>
                      </a:lnTo>
                      <a:lnTo>
                        <a:pt x="1" y="1357"/>
                      </a:lnTo>
                      <a:lnTo>
                        <a:pt x="2" y="1324"/>
                      </a:lnTo>
                      <a:lnTo>
                        <a:pt x="4" y="1292"/>
                      </a:lnTo>
                      <a:lnTo>
                        <a:pt x="6" y="1260"/>
                      </a:lnTo>
                      <a:lnTo>
                        <a:pt x="9" y="1228"/>
                      </a:lnTo>
                      <a:lnTo>
                        <a:pt x="13" y="1198"/>
                      </a:lnTo>
                      <a:lnTo>
                        <a:pt x="17" y="1167"/>
                      </a:lnTo>
                      <a:lnTo>
                        <a:pt x="21" y="1138"/>
                      </a:lnTo>
                      <a:lnTo>
                        <a:pt x="27" y="1108"/>
                      </a:lnTo>
                      <a:lnTo>
                        <a:pt x="33" y="1079"/>
                      </a:lnTo>
                      <a:lnTo>
                        <a:pt x="39" y="1051"/>
                      </a:lnTo>
                      <a:lnTo>
                        <a:pt x="46" y="1023"/>
                      </a:lnTo>
                      <a:lnTo>
                        <a:pt x="53" y="996"/>
                      </a:lnTo>
                      <a:lnTo>
                        <a:pt x="62" y="969"/>
                      </a:lnTo>
                      <a:lnTo>
                        <a:pt x="71" y="943"/>
                      </a:lnTo>
                      <a:lnTo>
                        <a:pt x="80" y="917"/>
                      </a:lnTo>
                      <a:lnTo>
                        <a:pt x="90" y="892"/>
                      </a:lnTo>
                      <a:lnTo>
                        <a:pt x="100" y="867"/>
                      </a:lnTo>
                      <a:lnTo>
                        <a:pt x="111" y="842"/>
                      </a:lnTo>
                      <a:lnTo>
                        <a:pt x="123" y="818"/>
                      </a:lnTo>
                      <a:lnTo>
                        <a:pt x="135" y="795"/>
                      </a:lnTo>
                      <a:lnTo>
                        <a:pt x="148" y="772"/>
                      </a:lnTo>
                      <a:lnTo>
                        <a:pt x="161" y="750"/>
                      </a:lnTo>
                      <a:lnTo>
                        <a:pt x="174" y="727"/>
                      </a:lnTo>
                      <a:lnTo>
                        <a:pt x="189" y="706"/>
                      </a:lnTo>
                      <a:lnTo>
                        <a:pt x="204" y="685"/>
                      </a:lnTo>
                      <a:lnTo>
                        <a:pt x="220" y="664"/>
                      </a:lnTo>
                      <a:lnTo>
                        <a:pt x="236" y="644"/>
                      </a:lnTo>
                      <a:lnTo>
                        <a:pt x="253" y="625"/>
                      </a:lnTo>
                      <a:lnTo>
                        <a:pt x="271" y="605"/>
                      </a:lnTo>
                      <a:lnTo>
                        <a:pt x="288" y="587"/>
                      </a:lnTo>
                      <a:lnTo>
                        <a:pt x="307" y="5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8" name="Freeform 2120">
                  <a:extLst>
                    <a:ext uri="{FF2B5EF4-FFF2-40B4-BE49-F238E27FC236}">
                      <a16:creationId xmlns:a16="http://schemas.microsoft.com/office/drawing/2014/main" id="{59596CB2-EB1A-4A22-89AF-BE31FE123CC0}"/>
                    </a:ext>
                  </a:extLst>
                </p:cNvPr>
                <p:cNvSpPr>
                  <a:spLocks/>
                </p:cNvSpPr>
                <p:nvPr/>
              </p:nvSpPr>
              <p:spPr bwMode="auto">
                <a:xfrm>
                  <a:off x="1982" y="2821"/>
                  <a:ext cx="73" cy="32"/>
                </a:xfrm>
                <a:custGeom>
                  <a:avLst/>
                  <a:gdLst>
                    <a:gd name="T0" fmla="*/ 0 w 1091"/>
                    <a:gd name="T1" fmla="*/ 0 h 488"/>
                    <a:gd name="T2" fmla="*/ 0 w 1091"/>
                    <a:gd name="T3" fmla="*/ 0 h 488"/>
                    <a:gd name="T4" fmla="*/ 0 w 1091"/>
                    <a:gd name="T5" fmla="*/ 0 h 488"/>
                    <a:gd name="T6" fmla="*/ 0 w 1091"/>
                    <a:gd name="T7" fmla="*/ 0 h 488"/>
                    <a:gd name="T8" fmla="*/ 0 w 1091"/>
                    <a:gd name="T9" fmla="*/ 0 h 488"/>
                    <a:gd name="T10" fmla="*/ 0 w 1091"/>
                    <a:gd name="T11" fmla="*/ 0 h 488"/>
                    <a:gd name="T12" fmla="*/ 0 w 1091"/>
                    <a:gd name="T13" fmla="*/ 0 h 488"/>
                    <a:gd name="T14" fmla="*/ 0 w 1091"/>
                    <a:gd name="T15" fmla="*/ 0 h 488"/>
                    <a:gd name="T16" fmla="*/ 0 w 1091"/>
                    <a:gd name="T17" fmla="*/ 0 h 488"/>
                    <a:gd name="T18" fmla="*/ 0 w 1091"/>
                    <a:gd name="T19" fmla="*/ 0 h 488"/>
                    <a:gd name="T20" fmla="*/ 0 w 1091"/>
                    <a:gd name="T21" fmla="*/ 0 h 488"/>
                    <a:gd name="T22" fmla="*/ 0 w 1091"/>
                    <a:gd name="T23" fmla="*/ 0 h 488"/>
                    <a:gd name="T24" fmla="*/ 0 w 1091"/>
                    <a:gd name="T25" fmla="*/ 0 h 488"/>
                    <a:gd name="T26" fmla="*/ 0 w 1091"/>
                    <a:gd name="T27" fmla="*/ 0 h 488"/>
                    <a:gd name="T28" fmla="*/ 0 w 1091"/>
                    <a:gd name="T29" fmla="*/ 0 h 488"/>
                    <a:gd name="T30" fmla="*/ 0 w 1091"/>
                    <a:gd name="T31" fmla="*/ 0 h 488"/>
                    <a:gd name="T32" fmla="*/ 0 w 1091"/>
                    <a:gd name="T33" fmla="*/ 0 h 488"/>
                    <a:gd name="T34" fmla="*/ 0 w 1091"/>
                    <a:gd name="T35" fmla="*/ 0 h 488"/>
                    <a:gd name="T36" fmla="*/ 0 w 1091"/>
                    <a:gd name="T37" fmla="*/ 0 h 488"/>
                    <a:gd name="T38" fmla="*/ 0 w 1091"/>
                    <a:gd name="T39" fmla="*/ 0 h 488"/>
                    <a:gd name="T40" fmla="*/ 0 w 1091"/>
                    <a:gd name="T41" fmla="*/ 0 h 488"/>
                    <a:gd name="T42" fmla="*/ 0 w 1091"/>
                    <a:gd name="T43" fmla="*/ 0 h 488"/>
                    <a:gd name="T44" fmla="*/ 0 w 1091"/>
                    <a:gd name="T45" fmla="*/ 0 h 488"/>
                    <a:gd name="T46" fmla="*/ 0 w 1091"/>
                    <a:gd name="T47" fmla="*/ 0 h 488"/>
                    <a:gd name="T48" fmla="*/ 0 w 1091"/>
                    <a:gd name="T49" fmla="*/ 0 h 488"/>
                    <a:gd name="T50" fmla="*/ 0 w 1091"/>
                    <a:gd name="T51" fmla="*/ 0 h 488"/>
                    <a:gd name="T52" fmla="*/ 0 w 1091"/>
                    <a:gd name="T53" fmla="*/ 0 h 488"/>
                    <a:gd name="T54" fmla="*/ 0 w 1091"/>
                    <a:gd name="T55" fmla="*/ 0 h 488"/>
                    <a:gd name="T56" fmla="*/ 0 w 1091"/>
                    <a:gd name="T57" fmla="*/ 0 h 488"/>
                    <a:gd name="T58" fmla="*/ 0 w 1091"/>
                    <a:gd name="T59" fmla="*/ 0 h 488"/>
                    <a:gd name="T60" fmla="*/ 0 w 1091"/>
                    <a:gd name="T61" fmla="*/ 0 h 488"/>
                    <a:gd name="T62" fmla="*/ 0 w 1091"/>
                    <a:gd name="T63" fmla="*/ 0 h 488"/>
                    <a:gd name="T64" fmla="*/ 0 w 1091"/>
                    <a:gd name="T65" fmla="*/ 0 h 488"/>
                    <a:gd name="T66" fmla="*/ 0 w 1091"/>
                    <a:gd name="T67" fmla="*/ 0 h 488"/>
                    <a:gd name="T68" fmla="*/ 0 w 1091"/>
                    <a:gd name="T69" fmla="*/ 0 h 488"/>
                    <a:gd name="T70" fmla="*/ 0 w 1091"/>
                    <a:gd name="T71" fmla="*/ 0 h 488"/>
                    <a:gd name="T72" fmla="*/ 0 w 1091"/>
                    <a:gd name="T73" fmla="*/ 0 h 488"/>
                    <a:gd name="T74" fmla="*/ 0 w 1091"/>
                    <a:gd name="T75" fmla="*/ 0 h 488"/>
                    <a:gd name="T76" fmla="*/ 0 w 1091"/>
                    <a:gd name="T77" fmla="*/ 0 h 488"/>
                    <a:gd name="T78" fmla="*/ 0 w 1091"/>
                    <a:gd name="T79" fmla="*/ 0 h 488"/>
                    <a:gd name="T80" fmla="*/ 0 w 1091"/>
                    <a:gd name="T81" fmla="*/ 0 h 488"/>
                    <a:gd name="T82" fmla="*/ 0 w 1091"/>
                    <a:gd name="T83" fmla="*/ 0 h 488"/>
                    <a:gd name="T84" fmla="*/ 0 w 1091"/>
                    <a:gd name="T85" fmla="*/ 0 h 488"/>
                    <a:gd name="T86" fmla="*/ 0 w 1091"/>
                    <a:gd name="T87" fmla="*/ 0 h 488"/>
                    <a:gd name="T88" fmla="*/ 0 w 1091"/>
                    <a:gd name="T89" fmla="*/ 0 h 488"/>
                    <a:gd name="T90" fmla="*/ 0 w 1091"/>
                    <a:gd name="T91" fmla="*/ 0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91" h="488">
                      <a:moveTo>
                        <a:pt x="909" y="404"/>
                      </a:moveTo>
                      <a:lnTo>
                        <a:pt x="881" y="379"/>
                      </a:lnTo>
                      <a:lnTo>
                        <a:pt x="854" y="355"/>
                      </a:lnTo>
                      <a:lnTo>
                        <a:pt x="828" y="333"/>
                      </a:lnTo>
                      <a:lnTo>
                        <a:pt x="804" y="314"/>
                      </a:lnTo>
                      <a:lnTo>
                        <a:pt x="781" y="297"/>
                      </a:lnTo>
                      <a:lnTo>
                        <a:pt x="760" y="282"/>
                      </a:lnTo>
                      <a:lnTo>
                        <a:pt x="739" y="269"/>
                      </a:lnTo>
                      <a:lnTo>
                        <a:pt x="719" y="257"/>
                      </a:lnTo>
                      <a:lnTo>
                        <a:pt x="700" y="247"/>
                      </a:lnTo>
                      <a:lnTo>
                        <a:pt x="681" y="239"/>
                      </a:lnTo>
                      <a:lnTo>
                        <a:pt x="661" y="232"/>
                      </a:lnTo>
                      <a:lnTo>
                        <a:pt x="643" y="227"/>
                      </a:lnTo>
                      <a:lnTo>
                        <a:pt x="624" y="222"/>
                      </a:lnTo>
                      <a:lnTo>
                        <a:pt x="605" y="219"/>
                      </a:lnTo>
                      <a:lnTo>
                        <a:pt x="585" y="217"/>
                      </a:lnTo>
                      <a:lnTo>
                        <a:pt x="565" y="216"/>
                      </a:lnTo>
                      <a:lnTo>
                        <a:pt x="543" y="217"/>
                      </a:lnTo>
                      <a:lnTo>
                        <a:pt x="519" y="220"/>
                      </a:lnTo>
                      <a:lnTo>
                        <a:pt x="495" y="226"/>
                      </a:lnTo>
                      <a:lnTo>
                        <a:pt x="470" y="233"/>
                      </a:lnTo>
                      <a:lnTo>
                        <a:pt x="445" y="242"/>
                      </a:lnTo>
                      <a:lnTo>
                        <a:pt x="421" y="252"/>
                      </a:lnTo>
                      <a:lnTo>
                        <a:pt x="395" y="266"/>
                      </a:lnTo>
                      <a:lnTo>
                        <a:pt x="370" y="280"/>
                      </a:lnTo>
                      <a:lnTo>
                        <a:pt x="345" y="296"/>
                      </a:lnTo>
                      <a:lnTo>
                        <a:pt x="321" y="313"/>
                      </a:lnTo>
                      <a:lnTo>
                        <a:pt x="297" y="332"/>
                      </a:lnTo>
                      <a:lnTo>
                        <a:pt x="276" y="352"/>
                      </a:lnTo>
                      <a:lnTo>
                        <a:pt x="254" y="372"/>
                      </a:lnTo>
                      <a:lnTo>
                        <a:pt x="233" y="395"/>
                      </a:lnTo>
                      <a:lnTo>
                        <a:pt x="215" y="418"/>
                      </a:lnTo>
                      <a:lnTo>
                        <a:pt x="197" y="442"/>
                      </a:lnTo>
                      <a:lnTo>
                        <a:pt x="190" y="450"/>
                      </a:lnTo>
                      <a:lnTo>
                        <a:pt x="183" y="458"/>
                      </a:lnTo>
                      <a:lnTo>
                        <a:pt x="174" y="465"/>
                      </a:lnTo>
                      <a:lnTo>
                        <a:pt x="166" y="472"/>
                      </a:lnTo>
                      <a:lnTo>
                        <a:pt x="157" y="477"/>
                      </a:lnTo>
                      <a:lnTo>
                        <a:pt x="148" y="481"/>
                      </a:lnTo>
                      <a:lnTo>
                        <a:pt x="138" y="484"/>
                      </a:lnTo>
                      <a:lnTo>
                        <a:pt x="128" y="486"/>
                      </a:lnTo>
                      <a:lnTo>
                        <a:pt x="118" y="488"/>
                      </a:lnTo>
                      <a:lnTo>
                        <a:pt x="107" y="488"/>
                      </a:lnTo>
                      <a:lnTo>
                        <a:pt x="97" y="487"/>
                      </a:lnTo>
                      <a:lnTo>
                        <a:pt x="87" y="486"/>
                      </a:lnTo>
                      <a:lnTo>
                        <a:pt x="76" y="483"/>
                      </a:lnTo>
                      <a:lnTo>
                        <a:pt x="66" y="480"/>
                      </a:lnTo>
                      <a:lnTo>
                        <a:pt x="57" y="475"/>
                      </a:lnTo>
                      <a:lnTo>
                        <a:pt x="46" y="468"/>
                      </a:lnTo>
                      <a:lnTo>
                        <a:pt x="38" y="462"/>
                      </a:lnTo>
                      <a:lnTo>
                        <a:pt x="30" y="455"/>
                      </a:lnTo>
                      <a:lnTo>
                        <a:pt x="23" y="447"/>
                      </a:lnTo>
                      <a:lnTo>
                        <a:pt x="17" y="437"/>
                      </a:lnTo>
                      <a:lnTo>
                        <a:pt x="12" y="429"/>
                      </a:lnTo>
                      <a:lnTo>
                        <a:pt x="7" y="419"/>
                      </a:lnTo>
                      <a:lnTo>
                        <a:pt x="4" y="410"/>
                      </a:lnTo>
                      <a:lnTo>
                        <a:pt x="2" y="399"/>
                      </a:lnTo>
                      <a:lnTo>
                        <a:pt x="1" y="389"/>
                      </a:lnTo>
                      <a:lnTo>
                        <a:pt x="0" y="379"/>
                      </a:lnTo>
                      <a:lnTo>
                        <a:pt x="1" y="368"/>
                      </a:lnTo>
                      <a:lnTo>
                        <a:pt x="2" y="358"/>
                      </a:lnTo>
                      <a:lnTo>
                        <a:pt x="5" y="348"/>
                      </a:lnTo>
                      <a:lnTo>
                        <a:pt x="9" y="337"/>
                      </a:lnTo>
                      <a:lnTo>
                        <a:pt x="13" y="328"/>
                      </a:lnTo>
                      <a:lnTo>
                        <a:pt x="19" y="319"/>
                      </a:lnTo>
                      <a:lnTo>
                        <a:pt x="32" y="301"/>
                      </a:lnTo>
                      <a:lnTo>
                        <a:pt x="45" y="283"/>
                      </a:lnTo>
                      <a:lnTo>
                        <a:pt x="59" y="267"/>
                      </a:lnTo>
                      <a:lnTo>
                        <a:pt x="73" y="249"/>
                      </a:lnTo>
                      <a:lnTo>
                        <a:pt x="88" y="234"/>
                      </a:lnTo>
                      <a:lnTo>
                        <a:pt x="102" y="218"/>
                      </a:lnTo>
                      <a:lnTo>
                        <a:pt x="118" y="203"/>
                      </a:lnTo>
                      <a:lnTo>
                        <a:pt x="134" y="187"/>
                      </a:lnTo>
                      <a:lnTo>
                        <a:pt x="166" y="159"/>
                      </a:lnTo>
                      <a:lnTo>
                        <a:pt x="200" y="132"/>
                      </a:lnTo>
                      <a:lnTo>
                        <a:pt x="235" y="109"/>
                      </a:lnTo>
                      <a:lnTo>
                        <a:pt x="272" y="86"/>
                      </a:lnTo>
                      <a:lnTo>
                        <a:pt x="308" y="66"/>
                      </a:lnTo>
                      <a:lnTo>
                        <a:pt x="345" y="49"/>
                      </a:lnTo>
                      <a:lnTo>
                        <a:pt x="364" y="41"/>
                      </a:lnTo>
                      <a:lnTo>
                        <a:pt x="382" y="34"/>
                      </a:lnTo>
                      <a:lnTo>
                        <a:pt x="401" y="27"/>
                      </a:lnTo>
                      <a:lnTo>
                        <a:pt x="421" y="22"/>
                      </a:lnTo>
                      <a:lnTo>
                        <a:pt x="439" y="17"/>
                      </a:lnTo>
                      <a:lnTo>
                        <a:pt x="458" y="11"/>
                      </a:lnTo>
                      <a:lnTo>
                        <a:pt x="476" y="8"/>
                      </a:lnTo>
                      <a:lnTo>
                        <a:pt x="495" y="5"/>
                      </a:lnTo>
                      <a:lnTo>
                        <a:pt x="514" y="2"/>
                      </a:lnTo>
                      <a:lnTo>
                        <a:pt x="532" y="1"/>
                      </a:lnTo>
                      <a:lnTo>
                        <a:pt x="550" y="0"/>
                      </a:lnTo>
                      <a:lnTo>
                        <a:pt x="568" y="0"/>
                      </a:lnTo>
                      <a:lnTo>
                        <a:pt x="604" y="1"/>
                      </a:lnTo>
                      <a:lnTo>
                        <a:pt x="637" y="4"/>
                      </a:lnTo>
                      <a:lnTo>
                        <a:pt x="669" y="9"/>
                      </a:lnTo>
                      <a:lnTo>
                        <a:pt x="700" y="17"/>
                      </a:lnTo>
                      <a:lnTo>
                        <a:pt x="730" y="26"/>
                      </a:lnTo>
                      <a:lnTo>
                        <a:pt x="760" y="36"/>
                      </a:lnTo>
                      <a:lnTo>
                        <a:pt x="789" y="49"/>
                      </a:lnTo>
                      <a:lnTo>
                        <a:pt x="818" y="63"/>
                      </a:lnTo>
                      <a:lnTo>
                        <a:pt x="847" y="80"/>
                      </a:lnTo>
                      <a:lnTo>
                        <a:pt x="875" y="98"/>
                      </a:lnTo>
                      <a:lnTo>
                        <a:pt x="903" y="118"/>
                      </a:lnTo>
                      <a:lnTo>
                        <a:pt x="932" y="140"/>
                      </a:lnTo>
                      <a:lnTo>
                        <a:pt x="962" y="163"/>
                      </a:lnTo>
                      <a:lnTo>
                        <a:pt x="992" y="188"/>
                      </a:lnTo>
                      <a:lnTo>
                        <a:pt x="1023" y="215"/>
                      </a:lnTo>
                      <a:lnTo>
                        <a:pt x="1055" y="245"/>
                      </a:lnTo>
                      <a:lnTo>
                        <a:pt x="1063" y="252"/>
                      </a:lnTo>
                      <a:lnTo>
                        <a:pt x="1070" y="261"/>
                      </a:lnTo>
                      <a:lnTo>
                        <a:pt x="1075" y="270"/>
                      </a:lnTo>
                      <a:lnTo>
                        <a:pt x="1080" y="279"/>
                      </a:lnTo>
                      <a:lnTo>
                        <a:pt x="1084" y="290"/>
                      </a:lnTo>
                      <a:lnTo>
                        <a:pt x="1088" y="299"/>
                      </a:lnTo>
                      <a:lnTo>
                        <a:pt x="1090" y="309"/>
                      </a:lnTo>
                      <a:lnTo>
                        <a:pt x="1091" y="320"/>
                      </a:lnTo>
                      <a:lnTo>
                        <a:pt x="1090" y="330"/>
                      </a:lnTo>
                      <a:lnTo>
                        <a:pt x="1089" y="340"/>
                      </a:lnTo>
                      <a:lnTo>
                        <a:pt x="1086" y="351"/>
                      </a:lnTo>
                      <a:lnTo>
                        <a:pt x="1084" y="361"/>
                      </a:lnTo>
                      <a:lnTo>
                        <a:pt x="1080" y="370"/>
                      </a:lnTo>
                      <a:lnTo>
                        <a:pt x="1075" y="380"/>
                      </a:lnTo>
                      <a:lnTo>
                        <a:pt x="1069" y="389"/>
                      </a:lnTo>
                      <a:lnTo>
                        <a:pt x="1062" y="397"/>
                      </a:lnTo>
                      <a:lnTo>
                        <a:pt x="1053" y="405"/>
                      </a:lnTo>
                      <a:lnTo>
                        <a:pt x="1045" y="413"/>
                      </a:lnTo>
                      <a:lnTo>
                        <a:pt x="1036" y="418"/>
                      </a:lnTo>
                      <a:lnTo>
                        <a:pt x="1027" y="423"/>
                      </a:lnTo>
                      <a:lnTo>
                        <a:pt x="1017" y="427"/>
                      </a:lnTo>
                      <a:lnTo>
                        <a:pt x="1007" y="429"/>
                      </a:lnTo>
                      <a:lnTo>
                        <a:pt x="997" y="431"/>
                      </a:lnTo>
                      <a:lnTo>
                        <a:pt x="986" y="432"/>
                      </a:lnTo>
                      <a:lnTo>
                        <a:pt x="976" y="432"/>
                      </a:lnTo>
                      <a:lnTo>
                        <a:pt x="966" y="431"/>
                      </a:lnTo>
                      <a:lnTo>
                        <a:pt x="955" y="429"/>
                      </a:lnTo>
                      <a:lnTo>
                        <a:pt x="946" y="426"/>
                      </a:lnTo>
                      <a:lnTo>
                        <a:pt x="936" y="422"/>
                      </a:lnTo>
                      <a:lnTo>
                        <a:pt x="926" y="417"/>
                      </a:lnTo>
                      <a:lnTo>
                        <a:pt x="917" y="412"/>
                      </a:lnTo>
                      <a:lnTo>
                        <a:pt x="909" y="4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9" name="Freeform 2121">
                  <a:extLst>
                    <a:ext uri="{FF2B5EF4-FFF2-40B4-BE49-F238E27FC236}">
                      <a16:creationId xmlns:a16="http://schemas.microsoft.com/office/drawing/2014/main" id="{F0B826A4-2CB7-49D4-90A8-E68E5818E274}"/>
                    </a:ext>
                  </a:extLst>
                </p:cNvPr>
                <p:cNvSpPr>
                  <a:spLocks/>
                </p:cNvSpPr>
                <p:nvPr/>
              </p:nvSpPr>
              <p:spPr bwMode="auto">
                <a:xfrm>
                  <a:off x="2029" y="2879"/>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09"/>
                      </a:moveTo>
                      <a:lnTo>
                        <a:pt x="217" y="354"/>
                      </a:lnTo>
                      <a:lnTo>
                        <a:pt x="216" y="366"/>
                      </a:lnTo>
                      <a:lnTo>
                        <a:pt x="214" y="376"/>
                      </a:lnTo>
                      <a:lnTo>
                        <a:pt x="211" y="386"/>
                      </a:lnTo>
                      <a:lnTo>
                        <a:pt x="208" y="397"/>
                      </a:lnTo>
                      <a:lnTo>
                        <a:pt x="203" y="406"/>
                      </a:lnTo>
                      <a:lnTo>
                        <a:pt x="198" y="414"/>
                      </a:lnTo>
                      <a:lnTo>
                        <a:pt x="191" y="422"/>
                      </a:lnTo>
                      <a:lnTo>
                        <a:pt x="184" y="430"/>
                      </a:lnTo>
                      <a:lnTo>
                        <a:pt x="176" y="437"/>
                      </a:lnTo>
                      <a:lnTo>
                        <a:pt x="168" y="443"/>
                      </a:lnTo>
                      <a:lnTo>
                        <a:pt x="158" y="448"/>
                      </a:lnTo>
                      <a:lnTo>
                        <a:pt x="149" y="452"/>
                      </a:lnTo>
                      <a:lnTo>
                        <a:pt x="139" y="457"/>
                      </a:lnTo>
                      <a:lnTo>
                        <a:pt x="128" y="459"/>
                      </a:lnTo>
                      <a:lnTo>
                        <a:pt x="118" y="461"/>
                      </a:lnTo>
                      <a:lnTo>
                        <a:pt x="107" y="461"/>
                      </a:lnTo>
                      <a:lnTo>
                        <a:pt x="96" y="460"/>
                      </a:lnTo>
                      <a:lnTo>
                        <a:pt x="85" y="458"/>
                      </a:lnTo>
                      <a:lnTo>
                        <a:pt x="74" y="456"/>
                      </a:lnTo>
                      <a:lnTo>
                        <a:pt x="65" y="451"/>
                      </a:lnTo>
                      <a:lnTo>
                        <a:pt x="56" y="446"/>
                      </a:lnTo>
                      <a:lnTo>
                        <a:pt x="47" y="441"/>
                      </a:lnTo>
                      <a:lnTo>
                        <a:pt x="38" y="435"/>
                      </a:lnTo>
                      <a:lnTo>
                        <a:pt x="31" y="428"/>
                      </a:lnTo>
                      <a:lnTo>
                        <a:pt x="24" y="419"/>
                      </a:lnTo>
                      <a:lnTo>
                        <a:pt x="18" y="411"/>
                      </a:lnTo>
                      <a:lnTo>
                        <a:pt x="12" y="403"/>
                      </a:lnTo>
                      <a:lnTo>
                        <a:pt x="8" y="392"/>
                      </a:lnTo>
                      <a:lnTo>
                        <a:pt x="5" y="383"/>
                      </a:lnTo>
                      <a:lnTo>
                        <a:pt x="2" y="373"/>
                      </a:lnTo>
                      <a:lnTo>
                        <a:pt x="1" y="361"/>
                      </a:lnTo>
                      <a:lnTo>
                        <a:pt x="0" y="350"/>
                      </a:lnTo>
                      <a:lnTo>
                        <a:pt x="8" y="106"/>
                      </a:lnTo>
                      <a:lnTo>
                        <a:pt x="9" y="95"/>
                      </a:lnTo>
                      <a:lnTo>
                        <a:pt x="11" y="84"/>
                      </a:lnTo>
                      <a:lnTo>
                        <a:pt x="14" y="74"/>
                      </a:lnTo>
                      <a:lnTo>
                        <a:pt x="18" y="64"/>
                      </a:lnTo>
                      <a:lnTo>
                        <a:pt x="23" y="54"/>
                      </a:lnTo>
                      <a:lnTo>
                        <a:pt x="28" y="46"/>
                      </a:lnTo>
                      <a:lnTo>
                        <a:pt x="34" y="38"/>
                      </a:lnTo>
                      <a:lnTo>
                        <a:pt x="41" y="30"/>
                      </a:lnTo>
                      <a:lnTo>
                        <a:pt x="50" y="23"/>
                      </a:lnTo>
                      <a:lnTo>
                        <a:pt x="58" y="17"/>
                      </a:lnTo>
                      <a:lnTo>
                        <a:pt x="67" y="12"/>
                      </a:lnTo>
                      <a:lnTo>
                        <a:pt x="77" y="7"/>
                      </a:lnTo>
                      <a:lnTo>
                        <a:pt x="87" y="4"/>
                      </a:lnTo>
                      <a:lnTo>
                        <a:pt x="97" y="2"/>
                      </a:lnTo>
                      <a:lnTo>
                        <a:pt x="108" y="0"/>
                      </a:lnTo>
                      <a:lnTo>
                        <a:pt x="119" y="0"/>
                      </a:lnTo>
                      <a:lnTo>
                        <a:pt x="129" y="1"/>
                      </a:lnTo>
                      <a:lnTo>
                        <a:pt x="141" y="2"/>
                      </a:lnTo>
                      <a:lnTo>
                        <a:pt x="151" y="5"/>
                      </a:lnTo>
                      <a:lnTo>
                        <a:pt x="160" y="9"/>
                      </a:lnTo>
                      <a:lnTo>
                        <a:pt x="170" y="13"/>
                      </a:lnTo>
                      <a:lnTo>
                        <a:pt x="179" y="19"/>
                      </a:lnTo>
                      <a:lnTo>
                        <a:pt x="187" y="25"/>
                      </a:lnTo>
                      <a:lnTo>
                        <a:pt x="194" y="33"/>
                      </a:lnTo>
                      <a:lnTo>
                        <a:pt x="202" y="40"/>
                      </a:lnTo>
                      <a:lnTo>
                        <a:pt x="208" y="48"/>
                      </a:lnTo>
                      <a:lnTo>
                        <a:pt x="213" y="58"/>
                      </a:lnTo>
                      <a:lnTo>
                        <a:pt x="217" y="67"/>
                      </a:lnTo>
                      <a:lnTo>
                        <a:pt x="220" y="77"/>
                      </a:lnTo>
                      <a:lnTo>
                        <a:pt x="223" y="87"/>
                      </a:lnTo>
                      <a:lnTo>
                        <a:pt x="224" y="98"/>
                      </a:lnTo>
                      <a:lnTo>
                        <a:pt x="225" y="10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0" name="Freeform 2122">
                  <a:extLst>
                    <a:ext uri="{FF2B5EF4-FFF2-40B4-BE49-F238E27FC236}">
                      <a16:creationId xmlns:a16="http://schemas.microsoft.com/office/drawing/2014/main" id="{ABEDEB7B-C712-4478-9F3B-1F17309391A1}"/>
                    </a:ext>
                  </a:extLst>
                </p:cNvPr>
                <p:cNvSpPr>
                  <a:spLocks/>
                </p:cNvSpPr>
                <p:nvPr/>
              </p:nvSpPr>
              <p:spPr bwMode="auto">
                <a:xfrm>
                  <a:off x="1909" y="2861"/>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2" y="53"/>
                      </a:moveTo>
                      <a:lnTo>
                        <a:pt x="2338" y="40"/>
                      </a:lnTo>
                      <a:lnTo>
                        <a:pt x="2332" y="30"/>
                      </a:lnTo>
                      <a:lnTo>
                        <a:pt x="2324" y="21"/>
                      </a:lnTo>
                      <a:lnTo>
                        <a:pt x="2315" y="13"/>
                      </a:lnTo>
                      <a:lnTo>
                        <a:pt x="2305" y="7"/>
                      </a:lnTo>
                      <a:lnTo>
                        <a:pt x="2294" y="3"/>
                      </a:lnTo>
                      <a:lnTo>
                        <a:pt x="2288" y="1"/>
                      </a:lnTo>
                      <a:lnTo>
                        <a:pt x="2282" y="1"/>
                      </a:lnTo>
                      <a:lnTo>
                        <a:pt x="2276" y="0"/>
                      </a:lnTo>
                      <a:lnTo>
                        <a:pt x="2270" y="1"/>
                      </a:lnTo>
                      <a:lnTo>
                        <a:pt x="60" y="236"/>
                      </a:lnTo>
                      <a:lnTo>
                        <a:pt x="53" y="238"/>
                      </a:lnTo>
                      <a:lnTo>
                        <a:pt x="46" y="239"/>
                      </a:lnTo>
                      <a:lnTo>
                        <a:pt x="40" y="241"/>
                      </a:lnTo>
                      <a:lnTo>
                        <a:pt x="34" y="244"/>
                      </a:lnTo>
                      <a:lnTo>
                        <a:pt x="29" y="247"/>
                      </a:lnTo>
                      <a:lnTo>
                        <a:pt x="24" y="251"/>
                      </a:lnTo>
                      <a:lnTo>
                        <a:pt x="20" y="256"/>
                      </a:lnTo>
                      <a:lnTo>
                        <a:pt x="15" y="261"/>
                      </a:lnTo>
                      <a:lnTo>
                        <a:pt x="11" y="266"/>
                      </a:lnTo>
                      <a:lnTo>
                        <a:pt x="8" y="271"/>
                      </a:lnTo>
                      <a:lnTo>
                        <a:pt x="5" y="277"/>
                      </a:lnTo>
                      <a:lnTo>
                        <a:pt x="3" y="283"/>
                      </a:lnTo>
                      <a:lnTo>
                        <a:pt x="1" y="290"/>
                      </a:lnTo>
                      <a:lnTo>
                        <a:pt x="1" y="296"/>
                      </a:lnTo>
                      <a:lnTo>
                        <a:pt x="0" y="303"/>
                      </a:lnTo>
                      <a:lnTo>
                        <a:pt x="1" y="309"/>
                      </a:lnTo>
                      <a:lnTo>
                        <a:pt x="2" y="317"/>
                      </a:lnTo>
                      <a:lnTo>
                        <a:pt x="3" y="323"/>
                      </a:lnTo>
                      <a:lnTo>
                        <a:pt x="6" y="329"/>
                      </a:lnTo>
                      <a:lnTo>
                        <a:pt x="8" y="335"/>
                      </a:lnTo>
                      <a:lnTo>
                        <a:pt x="12" y="340"/>
                      </a:lnTo>
                      <a:lnTo>
                        <a:pt x="15" y="345"/>
                      </a:lnTo>
                      <a:lnTo>
                        <a:pt x="21" y="350"/>
                      </a:lnTo>
                      <a:lnTo>
                        <a:pt x="25" y="355"/>
                      </a:lnTo>
                      <a:lnTo>
                        <a:pt x="30" y="358"/>
                      </a:lnTo>
                      <a:lnTo>
                        <a:pt x="36" y="361"/>
                      </a:lnTo>
                      <a:lnTo>
                        <a:pt x="41" y="364"/>
                      </a:lnTo>
                      <a:lnTo>
                        <a:pt x="47" y="366"/>
                      </a:lnTo>
                      <a:lnTo>
                        <a:pt x="54" y="368"/>
                      </a:lnTo>
                      <a:lnTo>
                        <a:pt x="60" y="369"/>
                      </a:lnTo>
                      <a:lnTo>
                        <a:pt x="67" y="369"/>
                      </a:lnTo>
                      <a:lnTo>
                        <a:pt x="74" y="368"/>
                      </a:lnTo>
                      <a:lnTo>
                        <a:pt x="2222" y="140"/>
                      </a:lnTo>
                      <a:lnTo>
                        <a:pt x="2225" y="166"/>
                      </a:lnTo>
                      <a:lnTo>
                        <a:pt x="2229" y="195"/>
                      </a:lnTo>
                      <a:lnTo>
                        <a:pt x="2232" y="227"/>
                      </a:lnTo>
                      <a:lnTo>
                        <a:pt x="2236" y="262"/>
                      </a:lnTo>
                      <a:lnTo>
                        <a:pt x="2238" y="299"/>
                      </a:lnTo>
                      <a:lnTo>
                        <a:pt x="2239" y="339"/>
                      </a:lnTo>
                      <a:lnTo>
                        <a:pt x="2239" y="380"/>
                      </a:lnTo>
                      <a:lnTo>
                        <a:pt x="2238" y="421"/>
                      </a:lnTo>
                      <a:lnTo>
                        <a:pt x="2234" y="463"/>
                      </a:lnTo>
                      <a:lnTo>
                        <a:pt x="2229" y="507"/>
                      </a:lnTo>
                      <a:lnTo>
                        <a:pt x="2226" y="527"/>
                      </a:lnTo>
                      <a:lnTo>
                        <a:pt x="2223" y="548"/>
                      </a:lnTo>
                      <a:lnTo>
                        <a:pt x="2218" y="570"/>
                      </a:lnTo>
                      <a:lnTo>
                        <a:pt x="2213" y="590"/>
                      </a:lnTo>
                      <a:lnTo>
                        <a:pt x="2208" y="610"/>
                      </a:lnTo>
                      <a:lnTo>
                        <a:pt x="2201" y="631"/>
                      </a:lnTo>
                      <a:lnTo>
                        <a:pt x="2194" y="649"/>
                      </a:lnTo>
                      <a:lnTo>
                        <a:pt x="2186" y="669"/>
                      </a:lnTo>
                      <a:lnTo>
                        <a:pt x="2178" y="688"/>
                      </a:lnTo>
                      <a:lnTo>
                        <a:pt x="2168" y="705"/>
                      </a:lnTo>
                      <a:lnTo>
                        <a:pt x="2158" y="723"/>
                      </a:lnTo>
                      <a:lnTo>
                        <a:pt x="2147" y="739"/>
                      </a:lnTo>
                      <a:lnTo>
                        <a:pt x="2137" y="753"/>
                      </a:lnTo>
                      <a:lnTo>
                        <a:pt x="2126" y="765"/>
                      </a:lnTo>
                      <a:lnTo>
                        <a:pt x="2116" y="778"/>
                      </a:lnTo>
                      <a:lnTo>
                        <a:pt x="2104" y="789"/>
                      </a:lnTo>
                      <a:lnTo>
                        <a:pt x="2092" y="799"/>
                      </a:lnTo>
                      <a:lnTo>
                        <a:pt x="2079" y="809"/>
                      </a:lnTo>
                      <a:lnTo>
                        <a:pt x="2067" y="818"/>
                      </a:lnTo>
                      <a:lnTo>
                        <a:pt x="2054" y="826"/>
                      </a:lnTo>
                      <a:lnTo>
                        <a:pt x="2039" y="833"/>
                      </a:lnTo>
                      <a:lnTo>
                        <a:pt x="2025" y="840"/>
                      </a:lnTo>
                      <a:lnTo>
                        <a:pt x="2009" y="846"/>
                      </a:lnTo>
                      <a:lnTo>
                        <a:pt x="1994" y="851"/>
                      </a:lnTo>
                      <a:lnTo>
                        <a:pt x="1977" y="856"/>
                      </a:lnTo>
                      <a:lnTo>
                        <a:pt x="1960" y="860"/>
                      </a:lnTo>
                      <a:lnTo>
                        <a:pt x="1943" y="863"/>
                      </a:lnTo>
                      <a:lnTo>
                        <a:pt x="1925" y="866"/>
                      </a:lnTo>
                      <a:lnTo>
                        <a:pt x="1893" y="870"/>
                      </a:lnTo>
                      <a:lnTo>
                        <a:pt x="1861" y="872"/>
                      </a:lnTo>
                      <a:lnTo>
                        <a:pt x="1829" y="874"/>
                      </a:lnTo>
                      <a:lnTo>
                        <a:pt x="1799" y="874"/>
                      </a:lnTo>
                      <a:lnTo>
                        <a:pt x="1769" y="874"/>
                      </a:lnTo>
                      <a:lnTo>
                        <a:pt x="1739" y="872"/>
                      </a:lnTo>
                      <a:lnTo>
                        <a:pt x="1710" y="870"/>
                      </a:lnTo>
                      <a:lnTo>
                        <a:pt x="1681" y="866"/>
                      </a:lnTo>
                      <a:lnTo>
                        <a:pt x="1653" y="861"/>
                      </a:lnTo>
                      <a:lnTo>
                        <a:pt x="1626" y="855"/>
                      </a:lnTo>
                      <a:lnTo>
                        <a:pt x="1599" y="848"/>
                      </a:lnTo>
                      <a:lnTo>
                        <a:pt x="1573" y="841"/>
                      </a:lnTo>
                      <a:lnTo>
                        <a:pt x="1546" y="831"/>
                      </a:lnTo>
                      <a:lnTo>
                        <a:pt x="1521" y="821"/>
                      </a:lnTo>
                      <a:lnTo>
                        <a:pt x="1495" y="810"/>
                      </a:lnTo>
                      <a:lnTo>
                        <a:pt x="1470" y="797"/>
                      </a:lnTo>
                      <a:lnTo>
                        <a:pt x="1446" y="784"/>
                      </a:lnTo>
                      <a:lnTo>
                        <a:pt x="1422" y="769"/>
                      </a:lnTo>
                      <a:lnTo>
                        <a:pt x="1398" y="754"/>
                      </a:lnTo>
                      <a:lnTo>
                        <a:pt x="1375" y="736"/>
                      </a:lnTo>
                      <a:lnTo>
                        <a:pt x="1351" y="719"/>
                      </a:lnTo>
                      <a:lnTo>
                        <a:pt x="1329" y="699"/>
                      </a:lnTo>
                      <a:lnTo>
                        <a:pt x="1307" y="678"/>
                      </a:lnTo>
                      <a:lnTo>
                        <a:pt x="1284" y="657"/>
                      </a:lnTo>
                      <a:lnTo>
                        <a:pt x="1262" y="634"/>
                      </a:lnTo>
                      <a:lnTo>
                        <a:pt x="1241" y="610"/>
                      </a:lnTo>
                      <a:lnTo>
                        <a:pt x="1219" y="585"/>
                      </a:lnTo>
                      <a:lnTo>
                        <a:pt x="1198" y="558"/>
                      </a:lnTo>
                      <a:lnTo>
                        <a:pt x="1177" y="531"/>
                      </a:lnTo>
                      <a:lnTo>
                        <a:pt x="1156" y="502"/>
                      </a:lnTo>
                      <a:lnTo>
                        <a:pt x="1135" y="472"/>
                      </a:lnTo>
                      <a:lnTo>
                        <a:pt x="1116" y="441"/>
                      </a:lnTo>
                      <a:lnTo>
                        <a:pt x="1112" y="435"/>
                      </a:lnTo>
                      <a:lnTo>
                        <a:pt x="1107" y="430"/>
                      </a:lnTo>
                      <a:lnTo>
                        <a:pt x="1102" y="425"/>
                      </a:lnTo>
                      <a:lnTo>
                        <a:pt x="1097" y="421"/>
                      </a:lnTo>
                      <a:lnTo>
                        <a:pt x="1092" y="418"/>
                      </a:lnTo>
                      <a:lnTo>
                        <a:pt x="1086" y="415"/>
                      </a:lnTo>
                      <a:lnTo>
                        <a:pt x="1079" y="413"/>
                      </a:lnTo>
                      <a:lnTo>
                        <a:pt x="1073" y="412"/>
                      </a:lnTo>
                      <a:lnTo>
                        <a:pt x="1067" y="411"/>
                      </a:lnTo>
                      <a:lnTo>
                        <a:pt x="1061" y="410"/>
                      </a:lnTo>
                      <a:lnTo>
                        <a:pt x="1055" y="410"/>
                      </a:lnTo>
                      <a:lnTo>
                        <a:pt x="1048" y="411"/>
                      </a:lnTo>
                      <a:lnTo>
                        <a:pt x="1041" y="412"/>
                      </a:lnTo>
                      <a:lnTo>
                        <a:pt x="1035" y="414"/>
                      </a:lnTo>
                      <a:lnTo>
                        <a:pt x="1029" y="417"/>
                      </a:lnTo>
                      <a:lnTo>
                        <a:pt x="1024" y="420"/>
                      </a:lnTo>
                      <a:lnTo>
                        <a:pt x="1017" y="424"/>
                      </a:lnTo>
                      <a:lnTo>
                        <a:pt x="1013" y="428"/>
                      </a:lnTo>
                      <a:lnTo>
                        <a:pt x="1008" y="433"/>
                      </a:lnTo>
                      <a:lnTo>
                        <a:pt x="1004" y="439"/>
                      </a:lnTo>
                      <a:lnTo>
                        <a:pt x="1001" y="444"/>
                      </a:lnTo>
                      <a:lnTo>
                        <a:pt x="998" y="450"/>
                      </a:lnTo>
                      <a:lnTo>
                        <a:pt x="996" y="456"/>
                      </a:lnTo>
                      <a:lnTo>
                        <a:pt x="995" y="461"/>
                      </a:lnTo>
                      <a:lnTo>
                        <a:pt x="993" y="468"/>
                      </a:lnTo>
                      <a:lnTo>
                        <a:pt x="993" y="475"/>
                      </a:lnTo>
                      <a:lnTo>
                        <a:pt x="993" y="481"/>
                      </a:lnTo>
                      <a:lnTo>
                        <a:pt x="994" y="487"/>
                      </a:lnTo>
                      <a:lnTo>
                        <a:pt x="995" y="493"/>
                      </a:lnTo>
                      <a:lnTo>
                        <a:pt x="997" y="500"/>
                      </a:lnTo>
                      <a:lnTo>
                        <a:pt x="1000" y="506"/>
                      </a:lnTo>
                      <a:lnTo>
                        <a:pt x="1003" y="512"/>
                      </a:lnTo>
                      <a:lnTo>
                        <a:pt x="1026" y="547"/>
                      </a:lnTo>
                      <a:lnTo>
                        <a:pt x="1049" y="581"/>
                      </a:lnTo>
                      <a:lnTo>
                        <a:pt x="1073" y="614"/>
                      </a:lnTo>
                      <a:lnTo>
                        <a:pt x="1097" y="645"/>
                      </a:lnTo>
                      <a:lnTo>
                        <a:pt x="1122" y="675"/>
                      </a:lnTo>
                      <a:lnTo>
                        <a:pt x="1147" y="704"/>
                      </a:lnTo>
                      <a:lnTo>
                        <a:pt x="1171" y="732"/>
                      </a:lnTo>
                      <a:lnTo>
                        <a:pt x="1196" y="758"/>
                      </a:lnTo>
                      <a:lnTo>
                        <a:pt x="1222" y="783"/>
                      </a:lnTo>
                      <a:lnTo>
                        <a:pt x="1248" y="806"/>
                      </a:lnTo>
                      <a:lnTo>
                        <a:pt x="1275" y="827"/>
                      </a:lnTo>
                      <a:lnTo>
                        <a:pt x="1302" y="848"/>
                      </a:lnTo>
                      <a:lnTo>
                        <a:pt x="1329" y="868"/>
                      </a:lnTo>
                      <a:lnTo>
                        <a:pt x="1357" y="886"/>
                      </a:lnTo>
                      <a:lnTo>
                        <a:pt x="1384" y="903"/>
                      </a:lnTo>
                      <a:lnTo>
                        <a:pt x="1413" y="918"/>
                      </a:lnTo>
                      <a:lnTo>
                        <a:pt x="1442" y="933"/>
                      </a:lnTo>
                      <a:lnTo>
                        <a:pt x="1471" y="945"/>
                      </a:lnTo>
                      <a:lnTo>
                        <a:pt x="1501" y="958"/>
                      </a:lnTo>
                      <a:lnTo>
                        <a:pt x="1532" y="968"/>
                      </a:lnTo>
                      <a:lnTo>
                        <a:pt x="1563" y="977"/>
                      </a:lnTo>
                      <a:lnTo>
                        <a:pt x="1594" y="985"/>
                      </a:lnTo>
                      <a:lnTo>
                        <a:pt x="1626" y="992"/>
                      </a:lnTo>
                      <a:lnTo>
                        <a:pt x="1660" y="998"/>
                      </a:lnTo>
                      <a:lnTo>
                        <a:pt x="1693" y="1002"/>
                      </a:lnTo>
                      <a:lnTo>
                        <a:pt x="1727" y="1005"/>
                      </a:lnTo>
                      <a:lnTo>
                        <a:pt x="1761" y="1007"/>
                      </a:lnTo>
                      <a:lnTo>
                        <a:pt x="1796" y="1007"/>
                      </a:lnTo>
                      <a:lnTo>
                        <a:pt x="1831" y="1007"/>
                      </a:lnTo>
                      <a:lnTo>
                        <a:pt x="1867" y="1005"/>
                      </a:lnTo>
                      <a:lnTo>
                        <a:pt x="1905" y="1002"/>
                      </a:lnTo>
                      <a:lnTo>
                        <a:pt x="1942" y="998"/>
                      </a:lnTo>
                      <a:lnTo>
                        <a:pt x="1967" y="995"/>
                      </a:lnTo>
                      <a:lnTo>
                        <a:pt x="1990" y="990"/>
                      </a:lnTo>
                      <a:lnTo>
                        <a:pt x="2014" y="984"/>
                      </a:lnTo>
                      <a:lnTo>
                        <a:pt x="2037" y="977"/>
                      </a:lnTo>
                      <a:lnTo>
                        <a:pt x="2060" y="970"/>
                      </a:lnTo>
                      <a:lnTo>
                        <a:pt x="2080" y="961"/>
                      </a:lnTo>
                      <a:lnTo>
                        <a:pt x="2101" y="951"/>
                      </a:lnTo>
                      <a:lnTo>
                        <a:pt x="2122" y="940"/>
                      </a:lnTo>
                      <a:lnTo>
                        <a:pt x="2140" y="929"/>
                      </a:lnTo>
                      <a:lnTo>
                        <a:pt x="2159" y="915"/>
                      </a:lnTo>
                      <a:lnTo>
                        <a:pt x="2178" y="902"/>
                      </a:lnTo>
                      <a:lnTo>
                        <a:pt x="2194" y="886"/>
                      </a:lnTo>
                      <a:lnTo>
                        <a:pt x="2211" y="871"/>
                      </a:lnTo>
                      <a:lnTo>
                        <a:pt x="2226" y="853"/>
                      </a:lnTo>
                      <a:lnTo>
                        <a:pt x="2242" y="836"/>
                      </a:lnTo>
                      <a:lnTo>
                        <a:pt x="2256" y="816"/>
                      </a:lnTo>
                      <a:lnTo>
                        <a:pt x="2273" y="790"/>
                      </a:lnTo>
                      <a:lnTo>
                        <a:pt x="2288" y="763"/>
                      </a:lnTo>
                      <a:lnTo>
                        <a:pt x="2302" y="735"/>
                      </a:lnTo>
                      <a:lnTo>
                        <a:pt x="2315" y="706"/>
                      </a:lnTo>
                      <a:lnTo>
                        <a:pt x="2325" y="676"/>
                      </a:lnTo>
                      <a:lnTo>
                        <a:pt x="2335" y="646"/>
                      </a:lnTo>
                      <a:lnTo>
                        <a:pt x="2343" y="616"/>
                      </a:lnTo>
                      <a:lnTo>
                        <a:pt x="2350" y="585"/>
                      </a:lnTo>
                      <a:lnTo>
                        <a:pt x="2357" y="554"/>
                      </a:lnTo>
                      <a:lnTo>
                        <a:pt x="2362" y="523"/>
                      </a:lnTo>
                      <a:lnTo>
                        <a:pt x="2366" y="491"/>
                      </a:lnTo>
                      <a:lnTo>
                        <a:pt x="2368" y="460"/>
                      </a:lnTo>
                      <a:lnTo>
                        <a:pt x="2370" y="430"/>
                      </a:lnTo>
                      <a:lnTo>
                        <a:pt x="2372" y="399"/>
                      </a:lnTo>
                      <a:lnTo>
                        <a:pt x="2372" y="369"/>
                      </a:lnTo>
                      <a:lnTo>
                        <a:pt x="2372" y="340"/>
                      </a:lnTo>
                      <a:lnTo>
                        <a:pt x="2371" y="283"/>
                      </a:lnTo>
                      <a:lnTo>
                        <a:pt x="2367" y="232"/>
                      </a:lnTo>
                      <a:lnTo>
                        <a:pt x="2363" y="184"/>
                      </a:lnTo>
                      <a:lnTo>
                        <a:pt x="2358" y="142"/>
                      </a:lnTo>
                      <a:lnTo>
                        <a:pt x="2347" y="80"/>
                      </a:lnTo>
                      <a:lnTo>
                        <a:pt x="2342" y="5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1" name="Freeform 2123">
                  <a:extLst>
                    <a:ext uri="{FF2B5EF4-FFF2-40B4-BE49-F238E27FC236}">
                      <a16:creationId xmlns:a16="http://schemas.microsoft.com/office/drawing/2014/main" id="{0315B574-76E0-4AC8-A4F8-676941534656}"/>
                    </a:ext>
                  </a:extLst>
                </p:cNvPr>
                <p:cNvSpPr>
                  <a:spLocks/>
                </p:cNvSpPr>
                <p:nvPr/>
              </p:nvSpPr>
              <p:spPr bwMode="auto">
                <a:xfrm>
                  <a:off x="2154" y="2592"/>
                  <a:ext cx="139" cy="182"/>
                </a:xfrm>
                <a:custGeom>
                  <a:avLst/>
                  <a:gdLst>
                    <a:gd name="T0" fmla="*/ 0 w 2082"/>
                    <a:gd name="T1" fmla="*/ 0 h 2741"/>
                    <a:gd name="T2" fmla="*/ 0 w 2082"/>
                    <a:gd name="T3" fmla="*/ 0 h 2741"/>
                    <a:gd name="T4" fmla="*/ 0 w 2082"/>
                    <a:gd name="T5" fmla="*/ 0 h 2741"/>
                    <a:gd name="T6" fmla="*/ 0 w 2082"/>
                    <a:gd name="T7" fmla="*/ 0 h 2741"/>
                    <a:gd name="T8" fmla="*/ 0 w 2082"/>
                    <a:gd name="T9" fmla="*/ 0 h 2741"/>
                    <a:gd name="T10" fmla="*/ 0 w 2082"/>
                    <a:gd name="T11" fmla="*/ 0 h 2741"/>
                    <a:gd name="T12" fmla="*/ 0 w 2082"/>
                    <a:gd name="T13" fmla="*/ 0 h 2741"/>
                    <a:gd name="T14" fmla="*/ 0 w 2082"/>
                    <a:gd name="T15" fmla="*/ 0 h 2741"/>
                    <a:gd name="T16" fmla="*/ 0 w 2082"/>
                    <a:gd name="T17" fmla="*/ 0 h 2741"/>
                    <a:gd name="T18" fmla="*/ 0 w 2082"/>
                    <a:gd name="T19" fmla="*/ 0 h 2741"/>
                    <a:gd name="T20" fmla="*/ 0 w 2082"/>
                    <a:gd name="T21" fmla="*/ 0 h 2741"/>
                    <a:gd name="T22" fmla="*/ 0 w 2082"/>
                    <a:gd name="T23" fmla="*/ 0 h 2741"/>
                    <a:gd name="T24" fmla="*/ 0 w 2082"/>
                    <a:gd name="T25" fmla="*/ 0 h 2741"/>
                    <a:gd name="T26" fmla="*/ 0 w 2082"/>
                    <a:gd name="T27" fmla="*/ 0 h 2741"/>
                    <a:gd name="T28" fmla="*/ 0 w 2082"/>
                    <a:gd name="T29" fmla="*/ 0 h 2741"/>
                    <a:gd name="T30" fmla="*/ 0 w 2082"/>
                    <a:gd name="T31" fmla="*/ 0 h 2741"/>
                    <a:gd name="T32" fmla="*/ 0 w 2082"/>
                    <a:gd name="T33" fmla="*/ 0 h 2741"/>
                    <a:gd name="T34" fmla="*/ 0 w 2082"/>
                    <a:gd name="T35" fmla="*/ 0 h 2741"/>
                    <a:gd name="T36" fmla="*/ 0 w 2082"/>
                    <a:gd name="T37" fmla="*/ 0 h 2741"/>
                    <a:gd name="T38" fmla="*/ 0 w 2082"/>
                    <a:gd name="T39" fmla="*/ 0 h 2741"/>
                    <a:gd name="T40" fmla="*/ 0 w 2082"/>
                    <a:gd name="T41" fmla="*/ 0 h 2741"/>
                    <a:gd name="T42" fmla="*/ 0 w 2082"/>
                    <a:gd name="T43" fmla="*/ 0 h 2741"/>
                    <a:gd name="T44" fmla="*/ 0 w 2082"/>
                    <a:gd name="T45" fmla="*/ 0 h 2741"/>
                    <a:gd name="T46" fmla="*/ 0 w 2082"/>
                    <a:gd name="T47" fmla="*/ 0 h 2741"/>
                    <a:gd name="T48" fmla="*/ 0 w 2082"/>
                    <a:gd name="T49" fmla="*/ 0 h 2741"/>
                    <a:gd name="T50" fmla="*/ 0 w 2082"/>
                    <a:gd name="T51" fmla="*/ 0 h 2741"/>
                    <a:gd name="T52" fmla="*/ 0 w 2082"/>
                    <a:gd name="T53" fmla="*/ 0 h 2741"/>
                    <a:gd name="T54" fmla="*/ 0 w 2082"/>
                    <a:gd name="T55" fmla="*/ 0 h 2741"/>
                    <a:gd name="T56" fmla="*/ 0 w 2082"/>
                    <a:gd name="T57" fmla="*/ 0 h 2741"/>
                    <a:gd name="T58" fmla="*/ 0 w 2082"/>
                    <a:gd name="T59" fmla="*/ 0 h 2741"/>
                    <a:gd name="T60" fmla="*/ 0 w 2082"/>
                    <a:gd name="T61" fmla="*/ 0 h 2741"/>
                    <a:gd name="T62" fmla="*/ 0 w 2082"/>
                    <a:gd name="T63" fmla="*/ 0 h 2741"/>
                    <a:gd name="T64" fmla="*/ 0 w 2082"/>
                    <a:gd name="T65" fmla="*/ 0 h 2741"/>
                    <a:gd name="T66" fmla="*/ 0 w 2082"/>
                    <a:gd name="T67" fmla="*/ 0 h 2741"/>
                    <a:gd name="T68" fmla="*/ 0 w 2082"/>
                    <a:gd name="T69" fmla="*/ 0 h 2741"/>
                    <a:gd name="T70" fmla="*/ 0 w 2082"/>
                    <a:gd name="T71" fmla="*/ 0 h 2741"/>
                    <a:gd name="T72" fmla="*/ 0 w 2082"/>
                    <a:gd name="T73" fmla="*/ 0 h 2741"/>
                    <a:gd name="T74" fmla="*/ 0 w 2082"/>
                    <a:gd name="T75" fmla="*/ 0 h 2741"/>
                    <a:gd name="T76" fmla="*/ 0 w 2082"/>
                    <a:gd name="T77" fmla="*/ 0 h 2741"/>
                    <a:gd name="T78" fmla="*/ 0 w 2082"/>
                    <a:gd name="T79" fmla="*/ 0 h 2741"/>
                    <a:gd name="T80" fmla="*/ 0 w 2082"/>
                    <a:gd name="T81" fmla="*/ 0 h 2741"/>
                    <a:gd name="T82" fmla="*/ 0 w 2082"/>
                    <a:gd name="T83" fmla="*/ 0 h 2741"/>
                    <a:gd name="T84" fmla="*/ 0 w 2082"/>
                    <a:gd name="T85" fmla="*/ 0 h 2741"/>
                    <a:gd name="T86" fmla="*/ 0 w 2082"/>
                    <a:gd name="T87" fmla="*/ 0 h 2741"/>
                    <a:gd name="T88" fmla="*/ 0 w 2082"/>
                    <a:gd name="T89" fmla="*/ 0 h 2741"/>
                    <a:gd name="T90" fmla="*/ 0 w 2082"/>
                    <a:gd name="T91" fmla="*/ 0 h 2741"/>
                    <a:gd name="T92" fmla="*/ 0 w 2082"/>
                    <a:gd name="T93" fmla="*/ 0 h 2741"/>
                    <a:gd name="T94" fmla="*/ 0 w 2082"/>
                    <a:gd name="T95" fmla="*/ 0 h 2741"/>
                    <a:gd name="T96" fmla="*/ 0 w 2082"/>
                    <a:gd name="T97" fmla="*/ 0 h 2741"/>
                    <a:gd name="T98" fmla="*/ 0 w 2082"/>
                    <a:gd name="T99" fmla="*/ 0 h 2741"/>
                    <a:gd name="T100" fmla="*/ 0 w 2082"/>
                    <a:gd name="T101" fmla="*/ 0 h 2741"/>
                    <a:gd name="T102" fmla="*/ 0 w 2082"/>
                    <a:gd name="T103" fmla="*/ 0 h 2741"/>
                    <a:gd name="T104" fmla="*/ 0 w 2082"/>
                    <a:gd name="T105" fmla="*/ 0 h 2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2" h="2741">
                      <a:moveTo>
                        <a:pt x="105" y="2524"/>
                      </a:moveTo>
                      <a:lnTo>
                        <a:pt x="1135" y="2502"/>
                      </a:lnTo>
                      <a:lnTo>
                        <a:pt x="1145" y="2502"/>
                      </a:lnTo>
                      <a:lnTo>
                        <a:pt x="1155" y="2500"/>
                      </a:lnTo>
                      <a:lnTo>
                        <a:pt x="1162" y="2498"/>
                      </a:lnTo>
                      <a:lnTo>
                        <a:pt x="1168" y="2496"/>
                      </a:lnTo>
                      <a:lnTo>
                        <a:pt x="1174" y="2493"/>
                      </a:lnTo>
                      <a:lnTo>
                        <a:pt x="1178" y="2490"/>
                      </a:lnTo>
                      <a:lnTo>
                        <a:pt x="1183" y="2487"/>
                      </a:lnTo>
                      <a:lnTo>
                        <a:pt x="1187" y="2483"/>
                      </a:lnTo>
                      <a:lnTo>
                        <a:pt x="1192" y="2477"/>
                      </a:lnTo>
                      <a:lnTo>
                        <a:pt x="1197" y="2469"/>
                      </a:lnTo>
                      <a:lnTo>
                        <a:pt x="1202" y="2461"/>
                      </a:lnTo>
                      <a:lnTo>
                        <a:pt x="1206" y="2453"/>
                      </a:lnTo>
                      <a:lnTo>
                        <a:pt x="1215" y="2432"/>
                      </a:lnTo>
                      <a:lnTo>
                        <a:pt x="1221" y="2409"/>
                      </a:lnTo>
                      <a:lnTo>
                        <a:pt x="1226" y="2384"/>
                      </a:lnTo>
                      <a:lnTo>
                        <a:pt x="1230" y="2356"/>
                      </a:lnTo>
                      <a:lnTo>
                        <a:pt x="1232" y="2326"/>
                      </a:lnTo>
                      <a:lnTo>
                        <a:pt x="1232" y="2295"/>
                      </a:lnTo>
                      <a:lnTo>
                        <a:pt x="1232" y="2221"/>
                      </a:lnTo>
                      <a:lnTo>
                        <a:pt x="1233" y="2104"/>
                      </a:lnTo>
                      <a:lnTo>
                        <a:pt x="1235" y="1961"/>
                      </a:lnTo>
                      <a:lnTo>
                        <a:pt x="1238" y="1805"/>
                      </a:lnTo>
                      <a:lnTo>
                        <a:pt x="1242" y="1653"/>
                      </a:lnTo>
                      <a:lnTo>
                        <a:pt x="1245" y="1520"/>
                      </a:lnTo>
                      <a:lnTo>
                        <a:pt x="1247" y="1425"/>
                      </a:lnTo>
                      <a:lnTo>
                        <a:pt x="1248" y="1382"/>
                      </a:lnTo>
                      <a:lnTo>
                        <a:pt x="1249" y="1371"/>
                      </a:lnTo>
                      <a:lnTo>
                        <a:pt x="1250" y="1361"/>
                      </a:lnTo>
                      <a:lnTo>
                        <a:pt x="1253" y="1351"/>
                      </a:lnTo>
                      <a:lnTo>
                        <a:pt x="1257" y="1341"/>
                      </a:lnTo>
                      <a:lnTo>
                        <a:pt x="1261" y="1332"/>
                      </a:lnTo>
                      <a:lnTo>
                        <a:pt x="1266" y="1323"/>
                      </a:lnTo>
                      <a:lnTo>
                        <a:pt x="1273" y="1316"/>
                      </a:lnTo>
                      <a:lnTo>
                        <a:pt x="1280" y="1307"/>
                      </a:lnTo>
                      <a:lnTo>
                        <a:pt x="1287" y="1301"/>
                      </a:lnTo>
                      <a:lnTo>
                        <a:pt x="1295" y="1295"/>
                      </a:lnTo>
                      <a:lnTo>
                        <a:pt x="1304" y="1290"/>
                      </a:lnTo>
                      <a:lnTo>
                        <a:pt x="1313" y="1285"/>
                      </a:lnTo>
                      <a:lnTo>
                        <a:pt x="1322" y="1281"/>
                      </a:lnTo>
                      <a:lnTo>
                        <a:pt x="1333" y="1278"/>
                      </a:lnTo>
                      <a:lnTo>
                        <a:pt x="1343" y="1277"/>
                      </a:lnTo>
                      <a:lnTo>
                        <a:pt x="1353" y="1276"/>
                      </a:lnTo>
                      <a:lnTo>
                        <a:pt x="1401" y="1275"/>
                      </a:lnTo>
                      <a:lnTo>
                        <a:pt x="1461" y="1273"/>
                      </a:lnTo>
                      <a:lnTo>
                        <a:pt x="1530" y="1271"/>
                      </a:lnTo>
                      <a:lnTo>
                        <a:pt x="1603" y="1268"/>
                      </a:lnTo>
                      <a:lnTo>
                        <a:pt x="1676" y="1264"/>
                      </a:lnTo>
                      <a:lnTo>
                        <a:pt x="1743" y="1260"/>
                      </a:lnTo>
                      <a:lnTo>
                        <a:pt x="1800" y="1255"/>
                      </a:lnTo>
                      <a:lnTo>
                        <a:pt x="1844" y="1249"/>
                      </a:lnTo>
                      <a:lnTo>
                        <a:pt x="1846" y="1248"/>
                      </a:lnTo>
                      <a:lnTo>
                        <a:pt x="1850" y="1248"/>
                      </a:lnTo>
                      <a:lnTo>
                        <a:pt x="1853" y="1247"/>
                      </a:lnTo>
                      <a:lnTo>
                        <a:pt x="1855" y="1246"/>
                      </a:lnTo>
                      <a:lnTo>
                        <a:pt x="1858" y="1245"/>
                      </a:lnTo>
                      <a:lnTo>
                        <a:pt x="1860" y="1244"/>
                      </a:lnTo>
                      <a:lnTo>
                        <a:pt x="1862" y="1243"/>
                      </a:lnTo>
                      <a:lnTo>
                        <a:pt x="1863" y="1241"/>
                      </a:lnTo>
                      <a:lnTo>
                        <a:pt x="1864" y="1236"/>
                      </a:lnTo>
                      <a:lnTo>
                        <a:pt x="1865" y="1230"/>
                      </a:lnTo>
                      <a:lnTo>
                        <a:pt x="1866" y="1221"/>
                      </a:lnTo>
                      <a:lnTo>
                        <a:pt x="1865" y="1211"/>
                      </a:lnTo>
                      <a:lnTo>
                        <a:pt x="1863" y="1201"/>
                      </a:lnTo>
                      <a:lnTo>
                        <a:pt x="1860" y="1188"/>
                      </a:lnTo>
                      <a:lnTo>
                        <a:pt x="1855" y="1175"/>
                      </a:lnTo>
                      <a:lnTo>
                        <a:pt x="1849" y="1160"/>
                      </a:lnTo>
                      <a:lnTo>
                        <a:pt x="1304" y="161"/>
                      </a:lnTo>
                      <a:lnTo>
                        <a:pt x="1298" y="150"/>
                      </a:lnTo>
                      <a:lnTo>
                        <a:pt x="1295" y="141"/>
                      </a:lnTo>
                      <a:lnTo>
                        <a:pt x="1292" y="131"/>
                      </a:lnTo>
                      <a:lnTo>
                        <a:pt x="1291" y="119"/>
                      </a:lnTo>
                      <a:lnTo>
                        <a:pt x="1290" y="109"/>
                      </a:lnTo>
                      <a:lnTo>
                        <a:pt x="1291" y="99"/>
                      </a:lnTo>
                      <a:lnTo>
                        <a:pt x="1292" y="88"/>
                      </a:lnTo>
                      <a:lnTo>
                        <a:pt x="1295" y="78"/>
                      </a:lnTo>
                      <a:lnTo>
                        <a:pt x="1298" y="69"/>
                      </a:lnTo>
                      <a:lnTo>
                        <a:pt x="1303" y="59"/>
                      </a:lnTo>
                      <a:lnTo>
                        <a:pt x="1308" y="50"/>
                      </a:lnTo>
                      <a:lnTo>
                        <a:pt x="1314" y="42"/>
                      </a:lnTo>
                      <a:lnTo>
                        <a:pt x="1321" y="33"/>
                      </a:lnTo>
                      <a:lnTo>
                        <a:pt x="1328" y="26"/>
                      </a:lnTo>
                      <a:lnTo>
                        <a:pt x="1338" y="20"/>
                      </a:lnTo>
                      <a:lnTo>
                        <a:pt x="1347" y="14"/>
                      </a:lnTo>
                      <a:lnTo>
                        <a:pt x="1356" y="9"/>
                      </a:lnTo>
                      <a:lnTo>
                        <a:pt x="1367" y="6"/>
                      </a:lnTo>
                      <a:lnTo>
                        <a:pt x="1377" y="2"/>
                      </a:lnTo>
                      <a:lnTo>
                        <a:pt x="1387" y="1"/>
                      </a:lnTo>
                      <a:lnTo>
                        <a:pt x="1399" y="0"/>
                      </a:lnTo>
                      <a:lnTo>
                        <a:pt x="1409" y="1"/>
                      </a:lnTo>
                      <a:lnTo>
                        <a:pt x="1419" y="2"/>
                      </a:lnTo>
                      <a:lnTo>
                        <a:pt x="1429" y="6"/>
                      </a:lnTo>
                      <a:lnTo>
                        <a:pt x="1439" y="9"/>
                      </a:lnTo>
                      <a:lnTo>
                        <a:pt x="1448" y="13"/>
                      </a:lnTo>
                      <a:lnTo>
                        <a:pt x="1458" y="18"/>
                      </a:lnTo>
                      <a:lnTo>
                        <a:pt x="1466" y="24"/>
                      </a:lnTo>
                      <a:lnTo>
                        <a:pt x="1474" y="31"/>
                      </a:lnTo>
                      <a:lnTo>
                        <a:pt x="1481" y="39"/>
                      </a:lnTo>
                      <a:lnTo>
                        <a:pt x="1488" y="48"/>
                      </a:lnTo>
                      <a:lnTo>
                        <a:pt x="1494" y="57"/>
                      </a:lnTo>
                      <a:lnTo>
                        <a:pt x="2040" y="1059"/>
                      </a:lnTo>
                      <a:lnTo>
                        <a:pt x="2048" y="1078"/>
                      </a:lnTo>
                      <a:lnTo>
                        <a:pt x="2056" y="1095"/>
                      </a:lnTo>
                      <a:lnTo>
                        <a:pt x="2063" y="1114"/>
                      </a:lnTo>
                      <a:lnTo>
                        <a:pt x="2069" y="1132"/>
                      </a:lnTo>
                      <a:lnTo>
                        <a:pt x="2073" y="1150"/>
                      </a:lnTo>
                      <a:lnTo>
                        <a:pt x="2077" y="1169"/>
                      </a:lnTo>
                      <a:lnTo>
                        <a:pt x="2080" y="1186"/>
                      </a:lnTo>
                      <a:lnTo>
                        <a:pt x="2081" y="1204"/>
                      </a:lnTo>
                      <a:lnTo>
                        <a:pt x="2082" y="1222"/>
                      </a:lnTo>
                      <a:lnTo>
                        <a:pt x="2081" y="1240"/>
                      </a:lnTo>
                      <a:lnTo>
                        <a:pt x="2080" y="1257"/>
                      </a:lnTo>
                      <a:lnTo>
                        <a:pt x="2077" y="1274"/>
                      </a:lnTo>
                      <a:lnTo>
                        <a:pt x="2074" y="1291"/>
                      </a:lnTo>
                      <a:lnTo>
                        <a:pt x="2069" y="1306"/>
                      </a:lnTo>
                      <a:lnTo>
                        <a:pt x="2064" y="1323"/>
                      </a:lnTo>
                      <a:lnTo>
                        <a:pt x="2056" y="1337"/>
                      </a:lnTo>
                      <a:lnTo>
                        <a:pt x="2050" y="1350"/>
                      </a:lnTo>
                      <a:lnTo>
                        <a:pt x="2043" y="1362"/>
                      </a:lnTo>
                      <a:lnTo>
                        <a:pt x="2035" y="1373"/>
                      </a:lnTo>
                      <a:lnTo>
                        <a:pt x="2026" y="1384"/>
                      </a:lnTo>
                      <a:lnTo>
                        <a:pt x="2017" y="1394"/>
                      </a:lnTo>
                      <a:lnTo>
                        <a:pt x="2007" y="1403"/>
                      </a:lnTo>
                      <a:lnTo>
                        <a:pt x="1996" y="1412"/>
                      </a:lnTo>
                      <a:lnTo>
                        <a:pt x="1985" y="1420"/>
                      </a:lnTo>
                      <a:lnTo>
                        <a:pt x="1974" y="1428"/>
                      </a:lnTo>
                      <a:lnTo>
                        <a:pt x="1962" y="1435"/>
                      </a:lnTo>
                      <a:lnTo>
                        <a:pt x="1949" y="1442"/>
                      </a:lnTo>
                      <a:lnTo>
                        <a:pt x="1936" y="1447"/>
                      </a:lnTo>
                      <a:lnTo>
                        <a:pt x="1923" y="1452"/>
                      </a:lnTo>
                      <a:lnTo>
                        <a:pt x="1909" y="1456"/>
                      </a:lnTo>
                      <a:lnTo>
                        <a:pt x="1894" y="1460"/>
                      </a:lnTo>
                      <a:lnTo>
                        <a:pt x="1880" y="1462"/>
                      </a:lnTo>
                      <a:lnTo>
                        <a:pt x="1841" y="1468"/>
                      </a:lnTo>
                      <a:lnTo>
                        <a:pt x="1795" y="1473"/>
                      </a:lnTo>
                      <a:lnTo>
                        <a:pt x="1741" y="1477"/>
                      </a:lnTo>
                      <a:lnTo>
                        <a:pt x="1684" y="1480"/>
                      </a:lnTo>
                      <a:lnTo>
                        <a:pt x="1626" y="1483"/>
                      </a:lnTo>
                      <a:lnTo>
                        <a:pt x="1567" y="1486"/>
                      </a:lnTo>
                      <a:lnTo>
                        <a:pt x="1512" y="1488"/>
                      </a:lnTo>
                      <a:lnTo>
                        <a:pt x="1462" y="1489"/>
                      </a:lnTo>
                      <a:lnTo>
                        <a:pt x="1460" y="1582"/>
                      </a:lnTo>
                      <a:lnTo>
                        <a:pt x="1458" y="1693"/>
                      </a:lnTo>
                      <a:lnTo>
                        <a:pt x="1455" y="1814"/>
                      </a:lnTo>
                      <a:lnTo>
                        <a:pt x="1452" y="1937"/>
                      </a:lnTo>
                      <a:lnTo>
                        <a:pt x="1450" y="2054"/>
                      </a:lnTo>
                      <a:lnTo>
                        <a:pt x="1449" y="2157"/>
                      </a:lnTo>
                      <a:lnTo>
                        <a:pt x="1448" y="2238"/>
                      </a:lnTo>
                      <a:lnTo>
                        <a:pt x="1448" y="2291"/>
                      </a:lnTo>
                      <a:lnTo>
                        <a:pt x="1448" y="2325"/>
                      </a:lnTo>
                      <a:lnTo>
                        <a:pt x="1446" y="2365"/>
                      </a:lnTo>
                      <a:lnTo>
                        <a:pt x="1444" y="2387"/>
                      </a:lnTo>
                      <a:lnTo>
                        <a:pt x="1441" y="2409"/>
                      </a:lnTo>
                      <a:lnTo>
                        <a:pt x="1437" y="2432"/>
                      </a:lnTo>
                      <a:lnTo>
                        <a:pt x="1433" y="2456"/>
                      </a:lnTo>
                      <a:lnTo>
                        <a:pt x="1427" y="2479"/>
                      </a:lnTo>
                      <a:lnTo>
                        <a:pt x="1419" y="2502"/>
                      </a:lnTo>
                      <a:lnTo>
                        <a:pt x="1410" y="2526"/>
                      </a:lnTo>
                      <a:lnTo>
                        <a:pt x="1400" y="2549"/>
                      </a:lnTo>
                      <a:lnTo>
                        <a:pt x="1388" y="2571"/>
                      </a:lnTo>
                      <a:lnTo>
                        <a:pt x="1375" y="2592"/>
                      </a:lnTo>
                      <a:lnTo>
                        <a:pt x="1359" y="2613"/>
                      </a:lnTo>
                      <a:lnTo>
                        <a:pt x="1343" y="2633"/>
                      </a:lnTo>
                      <a:lnTo>
                        <a:pt x="1333" y="2643"/>
                      </a:lnTo>
                      <a:lnTo>
                        <a:pt x="1322" y="2652"/>
                      </a:lnTo>
                      <a:lnTo>
                        <a:pt x="1311" y="2661"/>
                      </a:lnTo>
                      <a:lnTo>
                        <a:pt x="1300" y="2669"/>
                      </a:lnTo>
                      <a:lnTo>
                        <a:pt x="1288" y="2677"/>
                      </a:lnTo>
                      <a:lnTo>
                        <a:pt x="1277" y="2683"/>
                      </a:lnTo>
                      <a:lnTo>
                        <a:pt x="1264" y="2691"/>
                      </a:lnTo>
                      <a:lnTo>
                        <a:pt x="1252" y="2696"/>
                      </a:lnTo>
                      <a:lnTo>
                        <a:pt x="1238" y="2701"/>
                      </a:lnTo>
                      <a:lnTo>
                        <a:pt x="1225" y="2705"/>
                      </a:lnTo>
                      <a:lnTo>
                        <a:pt x="1212" y="2709"/>
                      </a:lnTo>
                      <a:lnTo>
                        <a:pt x="1198" y="2712"/>
                      </a:lnTo>
                      <a:lnTo>
                        <a:pt x="1184" y="2715"/>
                      </a:lnTo>
                      <a:lnTo>
                        <a:pt x="1169" y="2718"/>
                      </a:lnTo>
                      <a:lnTo>
                        <a:pt x="1155" y="2719"/>
                      </a:lnTo>
                      <a:lnTo>
                        <a:pt x="1140" y="2720"/>
                      </a:lnTo>
                      <a:lnTo>
                        <a:pt x="110" y="2741"/>
                      </a:lnTo>
                      <a:lnTo>
                        <a:pt x="99" y="2740"/>
                      </a:lnTo>
                      <a:lnTo>
                        <a:pt x="89" y="2739"/>
                      </a:lnTo>
                      <a:lnTo>
                        <a:pt x="78" y="2737"/>
                      </a:lnTo>
                      <a:lnTo>
                        <a:pt x="68" y="2733"/>
                      </a:lnTo>
                      <a:lnTo>
                        <a:pt x="59" y="2729"/>
                      </a:lnTo>
                      <a:lnTo>
                        <a:pt x="49" y="2724"/>
                      </a:lnTo>
                      <a:lnTo>
                        <a:pt x="41" y="2718"/>
                      </a:lnTo>
                      <a:lnTo>
                        <a:pt x="33" y="2711"/>
                      </a:lnTo>
                      <a:lnTo>
                        <a:pt x="25" y="2703"/>
                      </a:lnTo>
                      <a:lnTo>
                        <a:pt x="19" y="2695"/>
                      </a:lnTo>
                      <a:lnTo>
                        <a:pt x="14" y="2687"/>
                      </a:lnTo>
                      <a:lnTo>
                        <a:pt x="9" y="2677"/>
                      </a:lnTo>
                      <a:lnTo>
                        <a:pt x="5" y="2667"/>
                      </a:lnTo>
                      <a:lnTo>
                        <a:pt x="3" y="2657"/>
                      </a:lnTo>
                      <a:lnTo>
                        <a:pt x="1" y="2646"/>
                      </a:lnTo>
                      <a:lnTo>
                        <a:pt x="0" y="2635"/>
                      </a:lnTo>
                      <a:lnTo>
                        <a:pt x="0" y="2624"/>
                      </a:lnTo>
                      <a:lnTo>
                        <a:pt x="2" y="2613"/>
                      </a:lnTo>
                      <a:lnTo>
                        <a:pt x="4" y="2603"/>
                      </a:lnTo>
                      <a:lnTo>
                        <a:pt x="7" y="2592"/>
                      </a:lnTo>
                      <a:lnTo>
                        <a:pt x="12" y="2583"/>
                      </a:lnTo>
                      <a:lnTo>
                        <a:pt x="17" y="2574"/>
                      </a:lnTo>
                      <a:lnTo>
                        <a:pt x="22" y="2566"/>
                      </a:lnTo>
                      <a:lnTo>
                        <a:pt x="30" y="2558"/>
                      </a:lnTo>
                      <a:lnTo>
                        <a:pt x="37" y="2551"/>
                      </a:lnTo>
                      <a:lnTo>
                        <a:pt x="45" y="2545"/>
                      </a:lnTo>
                      <a:lnTo>
                        <a:pt x="54" y="2539"/>
                      </a:lnTo>
                      <a:lnTo>
                        <a:pt x="64" y="2535"/>
                      </a:lnTo>
                      <a:lnTo>
                        <a:pt x="73" y="2530"/>
                      </a:lnTo>
                      <a:lnTo>
                        <a:pt x="83" y="2527"/>
                      </a:lnTo>
                      <a:lnTo>
                        <a:pt x="95" y="2525"/>
                      </a:lnTo>
                      <a:lnTo>
                        <a:pt x="105" y="252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2" name="Freeform 2124">
                  <a:extLst>
                    <a:ext uri="{FF2B5EF4-FFF2-40B4-BE49-F238E27FC236}">
                      <a16:creationId xmlns:a16="http://schemas.microsoft.com/office/drawing/2014/main" id="{D2123955-CF40-4591-B9E0-A4A17DE7A334}"/>
                    </a:ext>
                  </a:extLst>
                </p:cNvPr>
                <p:cNvSpPr>
                  <a:spLocks/>
                </p:cNvSpPr>
                <p:nvPr/>
              </p:nvSpPr>
              <p:spPr bwMode="auto">
                <a:xfrm>
                  <a:off x="2147" y="2548"/>
                  <a:ext cx="72" cy="33"/>
                </a:xfrm>
                <a:custGeom>
                  <a:avLst/>
                  <a:gdLst>
                    <a:gd name="T0" fmla="*/ 0 w 1089"/>
                    <a:gd name="T1" fmla="*/ 0 h 496"/>
                    <a:gd name="T2" fmla="*/ 0 w 1089"/>
                    <a:gd name="T3" fmla="*/ 0 h 496"/>
                    <a:gd name="T4" fmla="*/ 0 w 1089"/>
                    <a:gd name="T5" fmla="*/ 0 h 496"/>
                    <a:gd name="T6" fmla="*/ 0 w 1089"/>
                    <a:gd name="T7" fmla="*/ 0 h 496"/>
                    <a:gd name="T8" fmla="*/ 0 w 1089"/>
                    <a:gd name="T9" fmla="*/ 0 h 496"/>
                    <a:gd name="T10" fmla="*/ 0 w 1089"/>
                    <a:gd name="T11" fmla="*/ 0 h 496"/>
                    <a:gd name="T12" fmla="*/ 0 w 1089"/>
                    <a:gd name="T13" fmla="*/ 0 h 496"/>
                    <a:gd name="T14" fmla="*/ 0 w 1089"/>
                    <a:gd name="T15" fmla="*/ 0 h 496"/>
                    <a:gd name="T16" fmla="*/ 0 w 1089"/>
                    <a:gd name="T17" fmla="*/ 0 h 496"/>
                    <a:gd name="T18" fmla="*/ 0 w 1089"/>
                    <a:gd name="T19" fmla="*/ 0 h 496"/>
                    <a:gd name="T20" fmla="*/ 0 w 1089"/>
                    <a:gd name="T21" fmla="*/ 0 h 496"/>
                    <a:gd name="T22" fmla="*/ 0 w 1089"/>
                    <a:gd name="T23" fmla="*/ 0 h 496"/>
                    <a:gd name="T24" fmla="*/ 0 w 1089"/>
                    <a:gd name="T25" fmla="*/ 0 h 496"/>
                    <a:gd name="T26" fmla="*/ 0 w 1089"/>
                    <a:gd name="T27" fmla="*/ 0 h 496"/>
                    <a:gd name="T28" fmla="*/ 0 w 1089"/>
                    <a:gd name="T29" fmla="*/ 0 h 496"/>
                    <a:gd name="T30" fmla="*/ 0 w 1089"/>
                    <a:gd name="T31" fmla="*/ 0 h 496"/>
                    <a:gd name="T32" fmla="*/ 0 w 1089"/>
                    <a:gd name="T33" fmla="*/ 0 h 496"/>
                    <a:gd name="T34" fmla="*/ 0 w 1089"/>
                    <a:gd name="T35" fmla="*/ 0 h 496"/>
                    <a:gd name="T36" fmla="*/ 0 w 1089"/>
                    <a:gd name="T37" fmla="*/ 0 h 496"/>
                    <a:gd name="T38" fmla="*/ 0 w 1089"/>
                    <a:gd name="T39" fmla="*/ 0 h 496"/>
                    <a:gd name="T40" fmla="*/ 0 w 1089"/>
                    <a:gd name="T41" fmla="*/ 0 h 496"/>
                    <a:gd name="T42" fmla="*/ 0 w 1089"/>
                    <a:gd name="T43" fmla="*/ 0 h 496"/>
                    <a:gd name="T44" fmla="*/ 0 w 1089"/>
                    <a:gd name="T45" fmla="*/ 0 h 496"/>
                    <a:gd name="T46" fmla="*/ 0 w 1089"/>
                    <a:gd name="T47" fmla="*/ 0 h 496"/>
                    <a:gd name="T48" fmla="*/ 0 w 1089"/>
                    <a:gd name="T49" fmla="*/ 0 h 496"/>
                    <a:gd name="T50" fmla="*/ 0 w 1089"/>
                    <a:gd name="T51" fmla="*/ 0 h 496"/>
                    <a:gd name="T52" fmla="*/ 0 w 1089"/>
                    <a:gd name="T53" fmla="*/ 0 h 496"/>
                    <a:gd name="T54" fmla="*/ 0 w 1089"/>
                    <a:gd name="T55" fmla="*/ 0 h 496"/>
                    <a:gd name="T56" fmla="*/ 0 w 1089"/>
                    <a:gd name="T57" fmla="*/ 0 h 496"/>
                    <a:gd name="T58" fmla="*/ 0 w 1089"/>
                    <a:gd name="T59" fmla="*/ 0 h 496"/>
                    <a:gd name="T60" fmla="*/ 0 w 1089"/>
                    <a:gd name="T61" fmla="*/ 0 h 496"/>
                    <a:gd name="T62" fmla="*/ 0 w 1089"/>
                    <a:gd name="T63" fmla="*/ 0 h 496"/>
                    <a:gd name="T64" fmla="*/ 0 w 1089"/>
                    <a:gd name="T65" fmla="*/ 0 h 496"/>
                    <a:gd name="T66" fmla="*/ 0 w 1089"/>
                    <a:gd name="T67" fmla="*/ 0 h 496"/>
                    <a:gd name="T68" fmla="*/ 0 w 1089"/>
                    <a:gd name="T69" fmla="*/ 0 h 496"/>
                    <a:gd name="T70" fmla="*/ 0 w 1089"/>
                    <a:gd name="T71" fmla="*/ 0 h 496"/>
                    <a:gd name="T72" fmla="*/ 0 w 1089"/>
                    <a:gd name="T73" fmla="*/ 0 h 496"/>
                    <a:gd name="T74" fmla="*/ 0 w 1089"/>
                    <a:gd name="T75" fmla="*/ 0 h 496"/>
                    <a:gd name="T76" fmla="*/ 0 w 1089"/>
                    <a:gd name="T77" fmla="*/ 0 h 496"/>
                    <a:gd name="T78" fmla="*/ 0 w 1089"/>
                    <a:gd name="T79" fmla="*/ 0 h 496"/>
                    <a:gd name="T80" fmla="*/ 0 w 1089"/>
                    <a:gd name="T81" fmla="*/ 0 h 496"/>
                    <a:gd name="T82" fmla="*/ 0 w 1089"/>
                    <a:gd name="T83" fmla="*/ 0 h 496"/>
                    <a:gd name="T84" fmla="*/ 0 w 1089"/>
                    <a:gd name="T85" fmla="*/ 0 h 496"/>
                    <a:gd name="T86" fmla="*/ 0 w 1089"/>
                    <a:gd name="T87" fmla="*/ 0 h 496"/>
                    <a:gd name="T88" fmla="*/ 0 w 1089"/>
                    <a:gd name="T89" fmla="*/ 0 h 496"/>
                    <a:gd name="T90" fmla="*/ 0 w 1089"/>
                    <a:gd name="T91" fmla="*/ 0 h 496"/>
                    <a:gd name="T92" fmla="*/ 0 w 1089"/>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9" h="496">
                      <a:moveTo>
                        <a:pt x="909" y="397"/>
                      </a:moveTo>
                      <a:lnTo>
                        <a:pt x="880" y="372"/>
                      </a:lnTo>
                      <a:lnTo>
                        <a:pt x="853" y="349"/>
                      </a:lnTo>
                      <a:lnTo>
                        <a:pt x="827" y="329"/>
                      </a:lnTo>
                      <a:lnTo>
                        <a:pt x="804" y="309"/>
                      </a:lnTo>
                      <a:lnTo>
                        <a:pt x="780" y="292"/>
                      </a:lnTo>
                      <a:lnTo>
                        <a:pt x="758" y="278"/>
                      </a:lnTo>
                      <a:lnTo>
                        <a:pt x="737" y="265"/>
                      </a:lnTo>
                      <a:lnTo>
                        <a:pt x="717" y="253"/>
                      </a:lnTo>
                      <a:lnTo>
                        <a:pt x="697" y="244"/>
                      </a:lnTo>
                      <a:lnTo>
                        <a:pt x="678" y="236"/>
                      </a:lnTo>
                      <a:lnTo>
                        <a:pt x="659" y="229"/>
                      </a:lnTo>
                      <a:lnTo>
                        <a:pt x="640" y="224"/>
                      </a:lnTo>
                      <a:lnTo>
                        <a:pt x="621" y="220"/>
                      </a:lnTo>
                      <a:lnTo>
                        <a:pt x="602" y="218"/>
                      </a:lnTo>
                      <a:lnTo>
                        <a:pt x="582" y="216"/>
                      </a:lnTo>
                      <a:lnTo>
                        <a:pt x="562" y="216"/>
                      </a:lnTo>
                      <a:lnTo>
                        <a:pt x="539" y="217"/>
                      </a:lnTo>
                      <a:lnTo>
                        <a:pt x="516" y="220"/>
                      </a:lnTo>
                      <a:lnTo>
                        <a:pt x="491" y="226"/>
                      </a:lnTo>
                      <a:lnTo>
                        <a:pt x="467" y="234"/>
                      </a:lnTo>
                      <a:lnTo>
                        <a:pt x="443" y="244"/>
                      </a:lnTo>
                      <a:lnTo>
                        <a:pt x="418" y="255"/>
                      </a:lnTo>
                      <a:lnTo>
                        <a:pt x="393" y="269"/>
                      </a:lnTo>
                      <a:lnTo>
                        <a:pt x="368" y="283"/>
                      </a:lnTo>
                      <a:lnTo>
                        <a:pt x="343" y="300"/>
                      </a:lnTo>
                      <a:lnTo>
                        <a:pt x="320" y="317"/>
                      </a:lnTo>
                      <a:lnTo>
                        <a:pt x="297" y="336"/>
                      </a:lnTo>
                      <a:lnTo>
                        <a:pt x="275" y="357"/>
                      </a:lnTo>
                      <a:lnTo>
                        <a:pt x="253" y="378"/>
                      </a:lnTo>
                      <a:lnTo>
                        <a:pt x="234" y="400"/>
                      </a:lnTo>
                      <a:lnTo>
                        <a:pt x="215" y="424"/>
                      </a:lnTo>
                      <a:lnTo>
                        <a:pt x="199" y="448"/>
                      </a:lnTo>
                      <a:lnTo>
                        <a:pt x="191" y="457"/>
                      </a:lnTo>
                      <a:lnTo>
                        <a:pt x="184" y="464"/>
                      </a:lnTo>
                      <a:lnTo>
                        <a:pt x="176" y="471"/>
                      </a:lnTo>
                      <a:lnTo>
                        <a:pt x="168" y="478"/>
                      </a:lnTo>
                      <a:lnTo>
                        <a:pt x="158" y="484"/>
                      </a:lnTo>
                      <a:lnTo>
                        <a:pt x="149" y="488"/>
                      </a:lnTo>
                      <a:lnTo>
                        <a:pt x="140" y="491"/>
                      </a:lnTo>
                      <a:lnTo>
                        <a:pt x="129" y="494"/>
                      </a:lnTo>
                      <a:lnTo>
                        <a:pt x="119" y="495"/>
                      </a:lnTo>
                      <a:lnTo>
                        <a:pt x="109" y="496"/>
                      </a:lnTo>
                      <a:lnTo>
                        <a:pt x="98" y="495"/>
                      </a:lnTo>
                      <a:lnTo>
                        <a:pt x="88" y="494"/>
                      </a:lnTo>
                      <a:lnTo>
                        <a:pt x="78" y="492"/>
                      </a:lnTo>
                      <a:lnTo>
                        <a:pt x="67" y="488"/>
                      </a:lnTo>
                      <a:lnTo>
                        <a:pt x="58" y="484"/>
                      </a:lnTo>
                      <a:lnTo>
                        <a:pt x="49" y="478"/>
                      </a:lnTo>
                      <a:lnTo>
                        <a:pt x="39" y="471"/>
                      </a:lnTo>
                      <a:lnTo>
                        <a:pt x="31" y="464"/>
                      </a:lnTo>
                      <a:lnTo>
                        <a:pt x="24" y="456"/>
                      </a:lnTo>
                      <a:lnTo>
                        <a:pt x="18" y="448"/>
                      </a:lnTo>
                      <a:lnTo>
                        <a:pt x="13" y="438"/>
                      </a:lnTo>
                      <a:lnTo>
                        <a:pt x="8" y="429"/>
                      </a:lnTo>
                      <a:lnTo>
                        <a:pt x="4" y="419"/>
                      </a:lnTo>
                      <a:lnTo>
                        <a:pt x="2" y="409"/>
                      </a:lnTo>
                      <a:lnTo>
                        <a:pt x="0" y="399"/>
                      </a:lnTo>
                      <a:lnTo>
                        <a:pt x="0" y="389"/>
                      </a:lnTo>
                      <a:lnTo>
                        <a:pt x="0" y="378"/>
                      </a:lnTo>
                      <a:lnTo>
                        <a:pt x="2" y="368"/>
                      </a:lnTo>
                      <a:lnTo>
                        <a:pt x="4" y="358"/>
                      </a:lnTo>
                      <a:lnTo>
                        <a:pt x="7" y="347"/>
                      </a:lnTo>
                      <a:lnTo>
                        <a:pt x="13" y="337"/>
                      </a:lnTo>
                      <a:lnTo>
                        <a:pt x="18" y="328"/>
                      </a:lnTo>
                      <a:lnTo>
                        <a:pt x="30" y="310"/>
                      </a:lnTo>
                      <a:lnTo>
                        <a:pt x="44" y="292"/>
                      </a:lnTo>
                      <a:lnTo>
                        <a:pt x="56" y="275"/>
                      </a:lnTo>
                      <a:lnTo>
                        <a:pt x="70" y="258"/>
                      </a:lnTo>
                      <a:lnTo>
                        <a:pt x="85" y="242"/>
                      </a:lnTo>
                      <a:lnTo>
                        <a:pt x="99" y="226"/>
                      </a:lnTo>
                      <a:lnTo>
                        <a:pt x="115" y="210"/>
                      </a:lnTo>
                      <a:lnTo>
                        <a:pt x="130" y="195"/>
                      </a:lnTo>
                      <a:lnTo>
                        <a:pt x="146" y="181"/>
                      </a:lnTo>
                      <a:lnTo>
                        <a:pt x="162" y="166"/>
                      </a:lnTo>
                      <a:lnTo>
                        <a:pt x="179" y="153"/>
                      </a:lnTo>
                      <a:lnTo>
                        <a:pt x="196" y="139"/>
                      </a:lnTo>
                      <a:lnTo>
                        <a:pt x="231" y="115"/>
                      </a:lnTo>
                      <a:lnTo>
                        <a:pt x="266" y="91"/>
                      </a:lnTo>
                      <a:lnTo>
                        <a:pt x="283" y="81"/>
                      </a:lnTo>
                      <a:lnTo>
                        <a:pt x="302" y="71"/>
                      </a:lnTo>
                      <a:lnTo>
                        <a:pt x="321" y="62"/>
                      </a:lnTo>
                      <a:lnTo>
                        <a:pt x="339" y="53"/>
                      </a:lnTo>
                      <a:lnTo>
                        <a:pt x="358" y="44"/>
                      </a:lnTo>
                      <a:lnTo>
                        <a:pt x="376" y="37"/>
                      </a:lnTo>
                      <a:lnTo>
                        <a:pt x="395" y="30"/>
                      </a:lnTo>
                      <a:lnTo>
                        <a:pt x="414" y="24"/>
                      </a:lnTo>
                      <a:lnTo>
                        <a:pt x="432" y="18"/>
                      </a:lnTo>
                      <a:lnTo>
                        <a:pt x="451" y="13"/>
                      </a:lnTo>
                      <a:lnTo>
                        <a:pt x="470" y="9"/>
                      </a:lnTo>
                      <a:lnTo>
                        <a:pt x="488" y="6"/>
                      </a:lnTo>
                      <a:lnTo>
                        <a:pt x="507" y="3"/>
                      </a:lnTo>
                      <a:lnTo>
                        <a:pt x="525" y="1"/>
                      </a:lnTo>
                      <a:lnTo>
                        <a:pt x="543" y="0"/>
                      </a:lnTo>
                      <a:lnTo>
                        <a:pt x="562" y="0"/>
                      </a:lnTo>
                      <a:lnTo>
                        <a:pt x="596" y="0"/>
                      </a:lnTo>
                      <a:lnTo>
                        <a:pt x="630" y="3"/>
                      </a:lnTo>
                      <a:lnTo>
                        <a:pt x="662" y="8"/>
                      </a:lnTo>
                      <a:lnTo>
                        <a:pt x="693" y="14"/>
                      </a:lnTo>
                      <a:lnTo>
                        <a:pt x="724" y="23"/>
                      </a:lnTo>
                      <a:lnTo>
                        <a:pt x="753" y="33"/>
                      </a:lnTo>
                      <a:lnTo>
                        <a:pt x="783" y="44"/>
                      </a:lnTo>
                      <a:lnTo>
                        <a:pt x="812" y="59"/>
                      </a:lnTo>
                      <a:lnTo>
                        <a:pt x="841" y="74"/>
                      </a:lnTo>
                      <a:lnTo>
                        <a:pt x="870" y="92"/>
                      </a:lnTo>
                      <a:lnTo>
                        <a:pt x="899" y="112"/>
                      </a:lnTo>
                      <a:lnTo>
                        <a:pt x="928" y="132"/>
                      </a:lnTo>
                      <a:lnTo>
                        <a:pt x="958" y="155"/>
                      </a:lnTo>
                      <a:lnTo>
                        <a:pt x="989" y="180"/>
                      </a:lnTo>
                      <a:lnTo>
                        <a:pt x="1020" y="207"/>
                      </a:lnTo>
                      <a:lnTo>
                        <a:pt x="1053" y="236"/>
                      </a:lnTo>
                      <a:lnTo>
                        <a:pt x="1060" y="243"/>
                      </a:lnTo>
                      <a:lnTo>
                        <a:pt x="1067" y="251"/>
                      </a:lnTo>
                      <a:lnTo>
                        <a:pt x="1073" y="260"/>
                      </a:lnTo>
                      <a:lnTo>
                        <a:pt x="1079" y="270"/>
                      </a:lnTo>
                      <a:lnTo>
                        <a:pt x="1083" y="279"/>
                      </a:lnTo>
                      <a:lnTo>
                        <a:pt x="1086" y="289"/>
                      </a:lnTo>
                      <a:lnTo>
                        <a:pt x="1088" y="300"/>
                      </a:lnTo>
                      <a:lnTo>
                        <a:pt x="1089" y="310"/>
                      </a:lnTo>
                      <a:lnTo>
                        <a:pt x="1089" y="320"/>
                      </a:lnTo>
                      <a:lnTo>
                        <a:pt x="1088" y="331"/>
                      </a:lnTo>
                      <a:lnTo>
                        <a:pt x="1086" y="341"/>
                      </a:lnTo>
                      <a:lnTo>
                        <a:pt x="1084" y="351"/>
                      </a:lnTo>
                      <a:lnTo>
                        <a:pt x="1080" y="361"/>
                      </a:lnTo>
                      <a:lnTo>
                        <a:pt x="1074" y="370"/>
                      </a:lnTo>
                      <a:lnTo>
                        <a:pt x="1068" y="379"/>
                      </a:lnTo>
                      <a:lnTo>
                        <a:pt x="1062" y="389"/>
                      </a:lnTo>
                      <a:lnTo>
                        <a:pt x="1054" y="396"/>
                      </a:lnTo>
                      <a:lnTo>
                        <a:pt x="1046" y="403"/>
                      </a:lnTo>
                      <a:lnTo>
                        <a:pt x="1036" y="409"/>
                      </a:lnTo>
                      <a:lnTo>
                        <a:pt x="1028" y="414"/>
                      </a:lnTo>
                      <a:lnTo>
                        <a:pt x="1018" y="419"/>
                      </a:lnTo>
                      <a:lnTo>
                        <a:pt x="1008" y="421"/>
                      </a:lnTo>
                      <a:lnTo>
                        <a:pt x="998" y="424"/>
                      </a:lnTo>
                      <a:lnTo>
                        <a:pt x="988" y="425"/>
                      </a:lnTo>
                      <a:lnTo>
                        <a:pt x="977" y="425"/>
                      </a:lnTo>
                      <a:lnTo>
                        <a:pt x="967" y="424"/>
                      </a:lnTo>
                      <a:lnTo>
                        <a:pt x="957" y="422"/>
                      </a:lnTo>
                      <a:lnTo>
                        <a:pt x="946" y="419"/>
                      </a:lnTo>
                      <a:lnTo>
                        <a:pt x="936" y="415"/>
                      </a:lnTo>
                      <a:lnTo>
                        <a:pt x="927" y="410"/>
                      </a:lnTo>
                      <a:lnTo>
                        <a:pt x="917" y="404"/>
                      </a:lnTo>
                      <a:lnTo>
                        <a:pt x="909" y="39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3" name="Freeform 2125">
                  <a:extLst>
                    <a:ext uri="{FF2B5EF4-FFF2-40B4-BE49-F238E27FC236}">
                      <a16:creationId xmlns:a16="http://schemas.microsoft.com/office/drawing/2014/main" id="{545511CC-B860-4702-BBAE-836D1D66D35E}"/>
                    </a:ext>
                  </a:extLst>
                </p:cNvPr>
                <p:cNvSpPr>
                  <a:spLocks/>
                </p:cNvSpPr>
                <p:nvPr/>
              </p:nvSpPr>
              <p:spPr bwMode="auto">
                <a:xfrm>
                  <a:off x="2185" y="2586"/>
                  <a:ext cx="14" cy="45"/>
                </a:xfrm>
                <a:custGeom>
                  <a:avLst/>
                  <a:gdLst>
                    <a:gd name="T0" fmla="*/ 0 w 217"/>
                    <a:gd name="T1" fmla="*/ 0 h 688"/>
                    <a:gd name="T2" fmla="*/ 0 w 217"/>
                    <a:gd name="T3" fmla="*/ 0 h 688"/>
                    <a:gd name="T4" fmla="*/ 0 w 217"/>
                    <a:gd name="T5" fmla="*/ 0 h 688"/>
                    <a:gd name="T6" fmla="*/ 0 w 217"/>
                    <a:gd name="T7" fmla="*/ 0 h 688"/>
                    <a:gd name="T8" fmla="*/ 0 w 217"/>
                    <a:gd name="T9" fmla="*/ 0 h 688"/>
                    <a:gd name="T10" fmla="*/ 0 w 217"/>
                    <a:gd name="T11" fmla="*/ 0 h 688"/>
                    <a:gd name="T12" fmla="*/ 0 w 217"/>
                    <a:gd name="T13" fmla="*/ 0 h 688"/>
                    <a:gd name="T14" fmla="*/ 0 w 217"/>
                    <a:gd name="T15" fmla="*/ 0 h 688"/>
                    <a:gd name="T16" fmla="*/ 0 w 217"/>
                    <a:gd name="T17" fmla="*/ 0 h 688"/>
                    <a:gd name="T18" fmla="*/ 0 w 217"/>
                    <a:gd name="T19" fmla="*/ 0 h 688"/>
                    <a:gd name="T20" fmla="*/ 0 w 217"/>
                    <a:gd name="T21" fmla="*/ 0 h 688"/>
                    <a:gd name="T22" fmla="*/ 0 w 217"/>
                    <a:gd name="T23" fmla="*/ 0 h 688"/>
                    <a:gd name="T24" fmla="*/ 0 w 217"/>
                    <a:gd name="T25" fmla="*/ 0 h 688"/>
                    <a:gd name="T26" fmla="*/ 0 w 217"/>
                    <a:gd name="T27" fmla="*/ 0 h 688"/>
                    <a:gd name="T28" fmla="*/ 0 w 217"/>
                    <a:gd name="T29" fmla="*/ 0 h 688"/>
                    <a:gd name="T30" fmla="*/ 0 w 217"/>
                    <a:gd name="T31" fmla="*/ 0 h 688"/>
                    <a:gd name="T32" fmla="*/ 0 w 217"/>
                    <a:gd name="T33" fmla="*/ 0 h 688"/>
                    <a:gd name="T34" fmla="*/ 0 w 217"/>
                    <a:gd name="T35" fmla="*/ 0 h 688"/>
                    <a:gd name="T36" fmla="*/ 0 w 217"/>
                    <a:gd name="T37" fmla="*/ 0 h 688"/>
                    <a:gd name="T38" fmla="*/ 0 w 217"/>
                    <a:gd name="T39" fmla="*/ 0 h 688"/>
                    <a:gd name="T40" fmla="*/ 0 w 217"/>
                    <a:gd name="T41" fmla="*/ 0 h 688"/>
                    <a:gd name="T42" fmla="*/ 0 w 217"/>
                    <a:gd name="T43" fmla="*/ 0 h 688"/>
                    <a:gd name="T44" fmla="*/ 0 w 217"/>
                    <a:gd name="T45" fmla="*/ 0 h 688"/>
                    <a:gd name="T46" fmla="*/ 0 w 217"/>
                    <a:gd name="T47" fmla="*/ 0 h 688"/>
                    <a:gd name="T48" fmla="*/ 0 w 217"/>
                    <a:gd name="T49" fmla="*/ 0 h 688"/>
                    <a:gd name="T50" fmla="*/ 0 w 217"/>
                    <a:gd name="T51" fmla="*/ 0 h 688"/>
                    <a:gd name="T52" fmla="*/ 0 w 217"/>
                    <a:gd name="T53" fmla="*/ 0 h 688"/>
                    <a:gd name="T54" fmla="*/ 0 w 217"/>
                    <a:gd name="T55" fmla="*/ 0 h 688"/>
                    <a:gd name="T56" fmla="*/ 0 w 217"/>
                    <a:gd name="T57" fmla="*/ 0 h 688"/>
                    <a:gd name="T58" fmla="*/ 0 w 217"/>
                    <a:gd name="T59" fmla="*/ 0 h 688"/>
                    <a:gd name="T60" fmla="*/ 0 w 217"/>
                    <a:gd name="T61" fmla="*/ 0 h 688"/>
                    <a:gd name="T62" fmla="*/ 0 w 217"/>
                    <a:gd name="T63" fmla="*/ 0 h 688"/>
                    <a:gd name="T64" fmla="*/ 0 w 217"/>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7" h="688">
                      <a:moveTo>
                        <a:pt x="216" y="108"/>
                      </a:moveTo>
                      <a:lnTo>
                        <a:pt x="217" y="579"/>
                      </a:lnTo>
                      <a:lnTo>
                        <a:pt x="216" y="591"/>
                      </a:lnTo>
                      <a:lnTo>
                        <a:pt x="214" y="601"/>
                      </a:lnTo>
                      <a:lnTo>
                        <a:pt x="212" y="611"/>
                      </a:lnTo>
                      <a:lnTo>
                        <a:pt x="208" y="622"/>
                      </a:lnTo>
                      <a:lnTo>
                        <a:pt x="204" y="631"/>
                      </a:lnTo>
                      <a:lnTo>
                        <a:pt x="199" y="640"/>
                      </a:lnTo>
                      <a:lnTo>
                        <a:pt x="192" y="649"/>
                      </a:lnTo>
                      <a:lnTo>
                        <a:pt x="185" y="656"/>
                      </a:lnTo>
                      <a:lnTo>
                        <a:pt x="178" y="663"/>
                      </a:lnTo>
                      <a:lnTo>
                        <a:pt x="169" y="669"/>
                      </a:lnTo>
                      <a:lnTo>
                        <a:pt x="160" y="674"/>
                      </a:lnTo>
                      <a:lnTo>
                        <a:pt x="151" y="679"/>
                      </a:lnTo>
                      <a:lnTo>
                        <a:pt x="141" y="683"/>
                      </a:lnTo>
                      <a:lnTo>
                        <a:pt x="130" y="686"/>
                      </a:lnTo>
                      <a:lnTo>
                        <a:pt x="120" y="687"/>
                      </a:lnTo>
                      <a:lnTo>
                        <a:pt x="109" y="688"/>
                      </a:lnTo>
                      <a:lnTo>
                        <a:pt x="97" y="687"/>
                      </a:lnTo>
                      <a:lnTo>
                        <a:pt x="87" y="686"/>
                      </a:lnTo>
                      <a:lnTo>
                        <a:pt x="77" y="683"/>
                      </a:lnTo>
                      <a:lnTo>
                        <a:pt x="66" y="680"/>
                      </a:lnTo>
                      <a:lnTo>
                        <a:pt x="57" y="674"/>
                      </a:lnTo>
                      <a:lnTo>
                        <a:pt x="48" y="669"/>
                      </a:lnTo>
                      <a:lnTo>
                        <a:pt x="39" y="663"/>
                      </a:lnTo>
                      <a:lnTo>
                        <a:pt x="32" y="656"/>
                      </a:lnTo>
                      <a:lnTo>
                        <a:pt x="25" y="649"/>
                      </a:lnTo>
                      <a:lnTo>
                        <a:pt x="19" y="640"/>
                      </a:lnTo>
                      <a:lnTo>
                        <a:pt x="13" y="631"/>
                      </a:lnTo>
                      <a:lnTo>
                        <a:pt x="9" y="622"/>
                      </a:lnTo>
                      <a:lnTo>
                        <a:pt x="5" y="611"/>
                      </a:lnTo>
                      <a:lnTo>
                        <a:pt x="2" y="601"/>
                      </a:lnTo>
                      <a:lnTo>
                        <a:pt x="1" y="591"/>
                      </a:lnTo>
                      <a:lnTo>
                        <a:pt x="0" y="579"/>
                      </a:lnTo>
                      <a:lnTo>
                        <a:pt x="0" y="108"/>
                      </a:lnTo>
                      <a:lnTo>
                        <a:pt x="0" y="98"/>
                      </a:lnTo>
                      <a:lnTo>
                        <a:pt x="2" y="86"/>
                      </a:lnTo>
                      <a:lnTo>
                        <a:pt x="4" y="76"/>
                      </a:lnTo>
                      <a:lnTo>
                        <a:pt x="8" y="67"/>
                      </a:lnTo>
                      <a:lnTo>
                        <a:pt x="12" y="57"/>
                      </a:lnTo>
                      <a:lnTo>
                        <a:pt x="18" y="48"/>
                      </a:lnTo>
                      <a:lnTo>
                        <a:pt x="24" y="40"/>
                      </a:lnTo>
                      <a:lnTo>
                        <a:pt x="31" y="31"/>
                      </a:lnTo>
                      <a:lnTo>
                        <a:pt x="38" y="25"/>
                      </a:lnTo>
                      <a:lnTo>
                        <a:pt x="47" y="19"/>
                      </a:lnTo>
                      <a:lnTo>
                        <a:pt x="56" y="13"/>
                      </a:lnTo>
                      <a:lnTo>
                        <a:pt x="65" y="9"/>
                      </a:lnTo>
                      <a:lnTo>
                        <a:pt x="75" y="5"/>
                      </a:lnTo>
                      <a:lnTo>
                        <a:pt x="86" y="2"/>
                      </a:lnTo>
                      <a:lnTo>
                        <a:pt x="96" y="0"/>
                      </a:lnTo>
                      <a:lnTo>
                        <a:pt x="108" y="0"/>
                      </a:lnTo>
                      <a:lnTo>
                        <a:pt x="119" y="0"/>
                      </a:lnTo>
                      <a:lnTo>
                        <a:pt x="129" y="2"/>
                      </a:lnTo>
                      <a:lnTo>
                        <a:pt x="140" y="5"/>
                      </a:lnTo>
                      <a:lnTo>
                        <a:pt x="150" y="9"/>
                      </a:lnTo>
                      <a:lnTo>
                        <a:pt x="159" y="13"/>
                      </a:lnTo>
                      <a:lnTo>
                        <a:pt x="169" y="18"/>
                      </a:lnTo>
                      <a:lnTo>
                        <a:pt x="177" y="24"/>
                      </a:lnTo>
                      <a:lnTo>
                        <a:pt x="184" y="31"/>
                      </a:lnTo>
                      <a:lnTo>
                        <a:pt x="191" y="40"/>
                      </a:lnTo>
                      <a:lnTo>
                        <a:pt x="198" y="48"/>
                      </a:lnTo>
                      <a:lnTo>
                        <a:pt x="203" y="56"/>
                      </a:lnTo>
                      <a:lnTo>
                        <a:pt x="208" y="66"/>
                      </a:lnTo>
                      <a:lnTo>
                        <a:pt x="211" y="76"/>
                      </a:lnTo>
                      <a:lnTo>
                        <a:pt x="214" y="86"/>
                      </a:lnTo>
                      <a:lnTo>
                        <a:pt x="215" y="97"/>
                      </a:lnTo>
                      <a:lnTo>
                        <a:pt x="216" y="10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4" name="Freeform 2126">
                  <a:extLst>
                    <a:ext uri="{FF2B5EF4-FFF2-40B4-BE49-F238E27FC236}">
                      <a16:creationId xmlns:a16="http://schemas.microsoft.com/office/drawing/2014/main" id="{E60A89C3-FB7A-41C3-9AD3-7F228623EB5B}"/>
                    </a:ext>
                  </a:extLst>
                </p:cNvPr>
                <p:cNvSpPr>
                  <a:spLocks/>
                </p:cNvSpPr>
                <p:nvPr/>
              </p:nvSpPr>
              <p:spPr bwMode="auto">
                <a:xfrm>
                  <a:off x="2096" y="2476"/>
                  <a:ext cx="62" cy="53"/>
                </a:xfrm>
                <a:custGeom>
                  <a:avLst/>
                  <a:gdLst>
                    <a:gd name="T0" fmla="*/ 0 w 933"/>
                    <a:gd name="T1" fmla="*/ 0 h 800"/>
                    <a:gd name="T2" fmla="*/ 0 w 933"/>
                    <a:gd name="T3" fmla="*/ 0 h 800"/>
                    <a:gd name="T4" fmla="*/ 0 w 933"/>
                    <a:gd name="T5" fmla="*/ 0 h 800"/>
                    <a:gd name="T6" fmla="*/ 0 w 933"/>
                    <a:gd name="T7" fmla="*/ 0 h 800"/>
                    <a:gd name="T8" fmla="*/ 0 w 933"/>
                    <a:gd name="T9" fmla="*/ 0 h 800"/>
                    <a:gd name="T10" fmla="*/ 0 w 933"/>
                    <a:gd name="T11" fmla="*/ 0 h 800"/>
                    <a:gd name="T12" fmla="*/ 0 w 933"/>
                    <a:gd name="T13" fmla="*/ 0 h 800"/>
                    <a:gd name="T14" fmla="*/ 0 w 933"/>
                    <a:gd name="T15" fmla="*/ 0 h 800"/>
                    <a:gd name="T16" fmla="*/ 0 w 933"/>
                    <a:gd name="T17" fmla="*/ 0 h 800"/>
                    <a:gd name="T18" fmla="*/ 0 w 933"/>
                    <a:gd name="T19" fmla="*/ 0 h 800"/>
                    <a:gd name="T20" fmla="*/ 0 w 933"/>
                    <a:gd name="T21" fmla="*/ 0 h 800"/>
                    <a:gd name="T22" fmla="*/ 0 w 933"/>
                    <a:gd name="T23" fmla="*/ 0 h 800"/>
                    <a:gd name="T24" fmla="*/ 0 w 933"/>
                    <a:gd name="T25" fmla="*/ 0 h 800"/>
                    <a:gd name="T26" fmla="*/ 0 w 933"/>
                    <a:gd name="T27" fmla="*/ 0 h 800"/>
                    <a:gd name="T28" fmla="*/ 0 w 933"/>
                    <a:gd name="T29" fmla="*/ 0 h 800"/>
                    <a:gd name="T30" fmla="*/ 0 w 933"/>
                    <a:gd name="T31" fmla="*/ 0 h 800"/>
                    <a:gd name="T32" fmla="*/ 0 w 933"/>
                    <a:gd name="T33" fmla="*/ 0 h 800"/>
                    <a:gd name="T34" fmla="*/ 0 w 933"/>
                    <a:gd name="T35" fmla="*/ 0 h 800"/>
                    <a:gd name="T36" fmla="*/ 0 w 933"/>
                    <a:gd name="T37" fmla="*/ 0 h 800"/>
                    <a:gd name="T38" fmla="*/ 0 w 933"/>
                    <a:gd name="T39" fmla="*/ 0 h 800"/>
                    <a:gd name="T40" fmla="*/ 0 w 933"/>
                    <a:gd name="T41" fmla="*/ 0 h 800"/>
                    <a:gd name="T42" fmla="*/ 0 w 933"/>
                    <a:gd name="T43" fmla="*/ 0 h 800"/>
                    <a:gd name="T44" fmla="*/ 0 w 933"/>
                    <a:gd name="T45" fmla="*/ 0 h 800"/>
                    <a:gd name="T46" fmla="*/ 0 w 933"/>
                    <a:gd name="T47" fmla="*/ 0 h 800"/>
                    <a:gd name="T48" fmla="*/ 0 w 933"/>
                    <a:gd name="T49" fmla="*/ 0 h 800"/>
                    <a:gd name="T50" fmla="*/ 0 w 933"/>
                    <a:gd name="T51" fmla="*/ 0 h 800"/>
                    <a:gd name="T52" fmla="*/ 0 w 933"/>
                    <a:gd name="T53" fmla="*/ 0 h 800"/>
                    <a:gd name="T54" fmla="*/ 0 w 933"/>
                    <a:gd name="T55" fmla="*/ 0 h 800"/>
                    <a:gd name="T56" fmla="*/ 0 w 933"/>
                    <a:gd name="T57" fmla="*/ 0 h 800"/>
                    <a:gd name="T58" fmla="*/ 0 w 933"/>
                    <a:gd name="T59" fmla="*/ 0 h 800"/>
                    <a:gd name="T60" fmla="*/ 0 w 933"/>
                    <a:gd name="T61" fmla="*/ 0 h 800"/>
                    <a:gd name="T62" fmla="*/ 0 w 933"/>
                    <a:gd name="T63" fmla="*/ 0 h 800"/>
                    <a:gd name="T64" fmla="*/ 0 w 933"/>
                    <a:gd name="T65" fmla="*/ 0 h 800"/>
                    <a:gd name="T66" fmla="*/ 0 w 933"/>
                    <a:gd name="T67" fmla="*/ 0 h 800"/>
                    <a:gd name="T68" fmla="*/ 0 w 933"/>
                    <a:gd name="T69" fmla="*/ 0 h 800"/>
                    <a:gd name="T70" fmla="*/ 0 w 933"/>
                    <a:gd name="T71" fmla="*/ 0 h 800"/>
                    <a:gd name="T72" fmla="*/ 0 w 933"/>
                    <a:gd name="T73" fmla="*/ 0 h 800"/>
                    <a:gd name="T74" fmla="*/ 0 w 933"/>
                    <a:gd name="T75" fmla="*/ 0 h 800"/>
                    <a:gd name="T76" fmla="*/ 0 w 933"/>
                    <a:gd name="T77" fmla="*/ 0 h 800"/>
                    <a:gd name="T78" fmla="*/ 0 w 933"/>
                    <a:gd name="T79" fmla="*/ 0 h 800"/>
                    <a:gd name="T80" fmla="*/ 0 w 933"/>
                    <a:gd name="T81" fmla="*/ 0 h 800"/>
                    <a:gd name="T82" fmla="*/ 0 w 933"/>
                    <a:gd name="T83" fmla="*/ 0 h 800"/>
                    <a:gd name="T84" fmla="*/ 0 w 933"/>
                    <a:gd name="T85" fmla="*/ 0 h 800"/>
                    <a:gd name="T86" fmla="*/ 0 w 933"/>
                    <a:gd name="T87" fmla="*/ 0 h 800"/>
                    <a:gd name="T88" fmla="*/ 0 w 933"/>
                    <a:gd name="T89" fmla="*/ 0 h 800"/>
                    <a:gd name="T90" fmla="*/ 0 w 933"/>
                    <a:gd name="T91" fmla="*/ 0 h 800"/>
                    <a:gd name="T92" fmla="*/ 0 w 933"/>
                    <a:gd name="T93" fmla="*/ 0 h 800"/>
                    <a:gd name="T94" fmla="*/ 0 w 933"/>
                    <a:gd name="T95" fmla="*/ 0 h 800"/>
                    <a:gd name="T96" fmla="*/ 0 w 933"/>
                    <a:gd name="T97" fmla="*/ 0 h 800"/>
                    <a:gd name="T98" fmla="*/ 0 w 933"/>
                    <a:gd name="T99" fmla="*/ 0 h 800"/>
                    <a:gd name="T100" fmla="*/ 0 w 933"/>
                    <a:gd name="T101" fmla="*/ 0 h 800"/>
                    <a:gd name="T102" fmla="*/ 0 w 933"/>
                    <a:gd name="T103" fmla="*/ 0 h 800"/>
                    <a:gd name="T104" fmla="*/ 0 w 933"/>
                    <a:gd name="T105" fmla="*/ 0 h 800"/>
                    <a:gd name="T106" fmla="*/ 0 w 933"/>
                    <a:gd name="T107" fmla="*/ 0 h 800"/>
                    <a:gd name="T108" fmla="*/ 0 w 933"/>
                    <a:gd name="T109" fmla="*/ 0 h 800"/>
                    <a:gd name="T110" fmla="*/ 0 w 933"/>
                    <a:gd name="T111" fmla="*/ 0 h 800"/>
                    <a:gd name="T112" fmla="*/ 0 w 933"/>
                    <a:gd name="T113" fmla="*/ 0 h 800"/>
                    <a:gd name="T114" fmla="*/ 0 w 933"/>
                    <a:gd name="T115" fmla="*/ 0 h 800"/>
                    <a:gd name="T116" fmla="*/ 0 w 933"/>
                    <a:gd name="T117" fmla="*/ 0 h 800"/>
                    <a:gd name="T118" fmla="*/ 0 w 933"/>
                    <a:gd name="T119" fmla="*/ 0 h 800"/>
                    <a:gd name="T120" fmla="*/ 0 w 933"/>
                    <a:gd name="T121" fmla="*/ 0 h 8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0">
                      <a:moveTo>
                        <a:pt x="858" y="3"/>
                      </a:moveTo>
                      <a:lnTo>
                        <a:pt x="848" y="1"/>
                      </a:lnTo>
                      <a:lnTo>
                        <a:pt x="839" y="0"/>
                      </a:lnTo>
                      <a:lnTo>
                        <a:pt x="828" y="0"/>
                      </a:lnTo>
                      <a:lnTo>
                        <a:pt x="819" y="1"/>
                      </a:lnTo>
                      <a:lnTo>
                        <a:pt x="810" y="3"/>
                      </a:lnTo>
                      <a:lnTo>
                        <a:pt x="800" y="5"/>
                      </a:lnTo>
                      <a:lnTo>
                        <a:pt x="791" y="10"/>
                      </a:lnTo>
                      <a:lnTo>
                        <a:pt x="783" y="14"/>
                      </a:lnTo>
                      <a:lnTo>
                        <a:pt x="774" y="19"/>
                      </a:lnTo>
                      <a:lnTo>
                        <a:pt x="767" y="25"/>
                      </a:lnTo>
                      <a:lnTo>
                        <a:pt x="760" y="31"/>
                      </a:lnTo>
                      <a:lnTo>
                        <a:pt x="754" y="38"/>
                      </a:lnTo>
                      <a:lnTo>
                        <a:pt x="749" y="47"/>
                      </a:lnTo>
                      <a:lnTo>
                        <a:pt x="743" y="56"/>
                      </a:lnTo>
                      <a:lnTo>
                        <a:pt x="739" y="64"/>
                      </a:lnTo>
                      <a:lnTo>
                        <a:pt x="736" y="75"/>
                      </a:lnTo>
                      <a:lnTo>
                        <a:pt x="722" y="124"/>
                      </a:lnTo>
                      <a:lnTo>
                        <a:pt x="705" y="171"/>
                      </a:lnTo>
                      <a:lnTo>
                        <a:pt x="688" y="215"/>
                      </a:lnTo>
                      <a:lnTo>
                        <a:pt x="668" y="256"/>
                      </a:lnTo>
                      <a:lnTo>
                        <a:pt x="647" y="293"/>
                      </a:lnTo>
                      <a:lnTo>
                        <a:pt x="625" y="328"/>
                      </a:lnTo>
                      <a:lnTo>
                        <a:pt x="603" y="360"/>
                      </a:lnTo>
                      <a:lnTo>
                        <a:pt x="579" y="389"/>
                      </a:lnTo>
                      <a:lnTo>
                        <a:pt x="555" y="417"/>
                      </a:lnTo>
                      <a:lnTo>
                        <a:pt x="529" y="441"/>
                      </a:lnTo>
                      <a:lnTo>
                        <a:pt x="505" y="463"/>
                      </a:lnTo>
                      <a:lnTo>
                        <a:pt x="479" y="483"/>
                      </a:lnTo>
                      <a:lnTo>
                        <a:pt x="452" y="502"/>
                      </a:lnTo>
                      <a:lnTo>
                        <a:pt x="426" y="518"/>
                      </a:lnTo>
                      <a:lnTo>
                        <a:pt x="400" y="532"/>
                      </a:lnTo>
                      <a:lnTo>
                        <a:pt x="374" y="545"/>
                      </a:lnTo>
                      <a:lnTo>
                        <a:pt x="348" y="555"/>
                      </a:lnTo>
                      <a:lnTo>
                        <a:pt x="324" y="565"/>
                      </a:lnTo>
                      <a:lnTo>
                        <a:pt x="300" y="573"/>
                      </a:lnTo>
                      <a:lnTo>
                        <a:pt x="276" y="580"/>
                      </a:lnTo>
                      <a:lnTo>
                        <a:pt x="253" y="585"/>
                      </a:lnTo>
                      <a:lnTo>
                        <a:pt x="233" y="591"/>
                      </a:lnTo>
                      <a:lnTo>
                        <a:pt x="212" y="594"/>
                      </a:lnTo>
                      <a:lnTo>
                        <a:pt x="193" y="597"/>
                      </a:lnTo>
                      <a:lnTo>
                        <a:pt x="159" y="600"/>
                      </a:lnTo>
                      <a:lnTo>
                        <a:pt x="133" y="601"/>
                      </a:lnTo>
                      <a:lnTo>
                        <a:pt x="116" y="601"/>
                      </a:lnTo>
                      <a:lnTo>
                        <a:pt x="106" y="601"/>
                      </a:lnTo>
                      <a:lnTo>
                        <a:pt x="107" y="601"/>
                      </a:lnTo>
                      <a:lnTo>
                        <a:pt x="97" y="600"/>
                      </a:lnTo>
                      <a:lnTo>
                        <a:pt x="87" y="601"/>
                      </a:lnTo>
                      <a:lnTo>
                        <a:pt x="77" y="603"/>
                      </a:lnTo>
                      <a:lnTo>
                        <a:pt x="68" y="605"/>
                      </a:lnTo>
                      <a:lnTo>
                        <a:pt x="59" y="609"/>
                      </a:lnTo>
                      <a:lnTo>
                        <a:pt x="51" y="613"/>
                      </a:lnTo>
                      <a:lnTo>
                        <a:pt x="42" y="619"/>
                      </a:lnTo>
                      <a:lnTo>
                        <a:pt x="35" y="625"/>
                      </a:lnTo>
                      <a:lnTo>
                        <a:pt x="28" y="631"/>
                      </a:lnTo>
                      <a:lnTo>
                        <a:pt x="22" y="638"/>
                      </a:lnTo>
                      <a:lnTo>
                        <a:pt x="15" y="646"/>
                      </a:lnTo>
                      <a:lnTo>
                        <a:pt x="11" y="655"/>
                      </a:lnTo>
                      <a:lnTo>
                        <a:pt x="7" y="663"/>
                      </a:lnTo>
                      <a:lnTo>
                        <a:pt x="4" y="672"/>
                      </a:lnTo>
                      <a:lnTo>
                        <a:pt x="1" y="683"/>
                      </a:lnTo>
                      <a:lnTo>
                        <a:pt x="0" y="693"/>
                      </a:lnTo>
                      <a:lnTo>
                        <a:pt x="0" y="703"/>
                      </a:lnTo>
                      <a:lnTo>
                        <a:pt x="1" y="713"/>
                      </a:lnTo>
                      <a:lnTo>
                        <a:pt x="2" y="723"/>
                      </a:lnTo>
                      <a:lnTo>
                        <a:pt x="5" y="732"/>
                      </a:lnTo>
                      <a:lnTo>
                        <a:pt x="8" y="742"/>
                      </a:lnTo>
                      <a:lnTo>
                        <a:pt x="12" y="750"/>
                      </a:lnTo>
                      <a:lnTo>
                        <a:pt x="17" y="758"/>
                      </a:lnTo>
                      <a:lnTo>
                        <a:pt x="24" y="765"/>
                      </a:lnTo>
                      <a:lnTo>
                        <a:pt x="31" y="773"/>
                      </a:lnTo>
                      <a:lnTo>
                        <a:pt x="38" y="779"/>
                      </a:lnTo>
                      <a:lnTo>
                        <a:pt x="45" y="784"/>
                      </a:lnTo>
                      <a:lnTo>
                        <a:pt x="54" y="789"/>
                      </a:lnTo>
                      <a:lnTo>
                        <a:pt x="63" y="793"/>
                      </a:lnTo>
                      <a:lnTo>
                        <a:pt x="72" y="796"/>
                      </a:lnTo>
                      <a:lnTo>
                        <a:pt x="82" y="798"/>
                      </a:lnTo>
                      <a:lnTo>
                        <a:pt x="92" y="799"/>
                      </a:lnTo>
                      <a:lnTo>
                        <a:pt x="100" y="800"/>
                      </a:lnTo>
                      <a:lnTo>
                        <a:pt x="122" y="800"/>
                      </a:lnTo>
                      <a:lnTo>
                        <a:pt x="156" y="799"/>
                      </a:lnTo>
                      <a:lnTo>
                        <a:pt x="199" y="795"/>
                      </a:lnTo>
                      <a:lnTo>
                        <a:pt x="224" y="792"/>
                      </a:lnTo>
                      <a:lnTo>
                        <a:pt x="251" y="788"/>
                      </a:lnTo>
                      <a:lnTo>
                        <a:pt x="280" y="782"/>
                      </a:lnTo>
                      <a:lnTo>
                        <a:pt x="310" y="776"/>
                      </a:lnTo>
                      <a:lnTo>
                        <a:pt x="341" y="766"/>
                      </a:lnTo>
                      <a:lnTo>
                        <a:pt x="374" y="757"/>
                      </a:lnTo>
                      <a:lnTo>
                        <a:pt x="408" y="745"/>
                      </a:lnTo>
                      <a:lnTo>
                        <a:pt x="442" y="731"/>
                      </a:lnTo>
                      <a:lnTo>
                        <a:pt x="478" y="715"/>
                      </a:lnTo>
                      <a:lnTo>
                        <a:pt x="513" y="697"/>
                      </a:lnTo>
                      <a:lnTo>
                        <a:pt x="548" y="676"/>
                      </a:lnTo>
                      <a:lnTo>
                        <a:pt x="583" y="654"/>
                      </a:lnTo>
                      <a:lnTo>
                        <a:pt x="618" y="628"/>
                      </a:lnTo>
                      <a:lnTo>
                        <a:pt x="652" y="599"/>
                      </a:lnTo>
                      <a:lnTo>
                        <a:pt x="687" y="567"/>
                      </a:lnTo>
                      <a:lnTo>
                        <a:pt x="720" y="533"/>
                      </a:lnTo>
                      <a:lnTo>
                        <a:pt x="752" y="494"/>
                      </a:lnTo>
                      <a:lnTo>
                        <a:pt x="783" y="453"/>
                      </a:lnTo>
                      <a:lnTo>
                        <a:pt x="812" y="409"/>
                      </a:lnTo>
                      <a:lnTo>
                        <a:pt x="840" y="360"/>
                      </a:lnTo>
                      <a:lnTo>
                        <a:pt x="865" y="307"/>
                      </a:lnTo>
                      <a:lnTo>
                        <a:pt x="889" y="250"/>
                      </a:lnTo>
                      <a:lnTo>
                        <a:pt x="911" y="190"/>
                      </a:lnTo>
                      <a:lnTo>
                        <a:pt x="930" y="125"/>
                      </a:lnTo>
                      <a:lnTo>
                        <a:pt x="932" y="115"/>
                      </a:lnTo>
                      <a:lnTo>
                        <a:pt x="933" y="106"/>
                      </a:lnTo>
                      <a:lnTo>
                        <a:pt x="933" y="95"/>
                      </a:lnTo>
                      <a:lnTo>
                        <a:pt x="932" y="86"/>
                      </a:lnTo>
                      <a:lnTo>
                        <a:pt x="930" y="77"/>
                      </a:lnTo>
                      <a:lnTo>
                        <a:pt x="927" y="67"/>
                      </a:lnTo>
                      <a:lnTo>
                        <a:pt x="923" y="58"/>
                      </a:lnTo>
                      <a:lnTo>
                        <a:pt x="919" y="50"/>
                      </a:lnTo>
                      <a:lnTo>
                        <a:pt x="914" y="42"/>
                      </a:lnTo>
                      <a:lnTo>
                        <a:pt x="908" y="34"/>
                      </a:lnTo>
                      <a:lnTo>
                        <a:pt x="902" y="27"/>
                      </a:lnTo>
                      <a:lnTo>
                        <a:pt x="894" y="21"/>
                      </a:lnTo>
                      <a:lnTo>
                        <a:pt x="886" y="16"/>
                      </a:lnTo>
                      <a:lnTo>
                        <a:pt x="877" y="11"/>
                      </a:lnTo>
                      <a:lnTo>
                        <a:pt x="869" y="6"/>
                      </a:lnTo>
                      <a:lnTo>
                        <a:pt x="858"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5" name="Freeform 2127">
                  <a:extLst>
                    <a:ext uri="{FF2B5EF4-FFF2-40B4-BE49-F238E27FC236}">
                      <a16:creationId xmlns:a16="http://schemas.microsoft.com/office/drawing/2014/main" id="{E667C53D-96FF-4146-ACC9-C141FE45352B}"/>
                    </a:ext>
                  </a:extLst>
                </p:cNvPr>
                <p:cNvSpPr>
                  <a:spLocks/>
                </p:cNvSpPr>
                <p:nvPr/>
              </p:nvSpPr>
              <p:spPr bwMode="auto">
                <a:xfrm>
                  <a:off x="2210" y="2448"/>
                  <a:ext cx="34" cy="73"/>
                </a:xfrm>
                <a:custGeom>
                  <a:avLst/>
                  <a:gdLst>
                    <a:gd name="T0" fmla="*/ 0 w 517"/>
                    <a:gd name="T1" fmla="*/ 0 h 1083"/>
                    <a:gd name="T2" fmla="*/ 0 w 517"/>
                    <a:gd name="T3" fmla="*/ 0 h 1083"/>
                    <a:gd name="T4" fmla="*/ 0 w 517"/>
                    <a:gd name="T5" fmla="*/ 0 h 1083"/>
                    <a:gd name="T6" fmla="*/ 0 w 517"/>
                    <a:gd name="T7" fmla="*/ 0 h 1083"/>
                    <a:gd name="T8" fmla="*/ 0 w 517"/>
                    <a:gd name="T9" fmla="*/ 0 h 1083"/>
                    <a:gd name="T10" fmla="*/ 0 w 517"/>
                    <a:gd name="T11" fmla="*/ 0 h 1083"/>
                    <a:gd name="T12" fmla="*/ 0 w 517"/>
                    <a:gd name="T13" fmla="*/ 0 h 1083"/>
                    <a:gd name="T14" fmla="*/ 0 w 517"/>
                    <a:gd name="T15" fmla="*/ 0 h 1083"/>
                    <a:gd name="T16" fmla="*/ 0 w 517"/>
                    <a:gd name="T17" fmla="*/ 0 h 1083"/>
                    <a:gd name="T18" fmla="*/ 0 w 517"/>
                    <a:gd name="T19" fmla="*/ 0 h 1083"/>
                    <a:gd name="T20" fmla="*/ 0 w 517"/>
                    <a:gd name="T21" fmla="*/ 0 h 1083"/>
                    <a:gd name="T22" fmla="*/ 0 w 517"/>
                    <a:gd name="T23" fmla="*/ 0 h 1083"/>
                    <a:gd name="T24" fmla="*/ 0 w 517"/>
                    <a:gd name="T25" fmla="*/ 0 h 1083"/>
                    <a:gd name="T26" fmla="*/ 0 w 517"/>
                    <a:gd name="T27" fmla="*/ 0 h 1083"/>
                    <a:gd name="T28" fmla="*/ 0 w 517"/>
                    <a:gd name="T29" fmla="*/ 0 h 1083"/>
                    <a:gd name="T30" fmla="*/ 0 w 517"/>
                    <a:gd name="T31" fmla="*/ 0 h 1083"/>
                    <a:gd name="T32" fmla="*/ 0 w 517"/>
                    <a:gd name="T33" fmla="*/ 0 h 1083"/>
                    <a:gd name="T34" fmla="*/ 0 w 517"/>
                    <a:gd name="T35" fmla="*/ 0 h 1083"/>
                    <a:gd name="T36" fmla="*/ 0 w 517"/>
                    <a:gd name="T37" fmla="*/ 0 h 1083"/>
                    <a:gd name="T38" fmla="*/ 0 w 517"/>
                    <a:gd name="T39" fmla="*/ 0 h 1083"/>
                    <a:gd name="T40" fmla="*/ 0 w 517"/>
                    <a:gd name="T41" fmla="*/ 0 h 1083"/>
                    <a:gd name="T42" fmla="*/ 0 w 517"/>
                    <a:gd name="T43" fmla="*/ 0 h 1083"/>
                    <a:gd name="T44" fmla="*/ 0 w 517"/>
                    <a:gd name="T45" fmla="*/ 0 h 1083"/>
                    <a:gd name="T46" fmla="*/ 0 w 517"/>
                    <a:gd name="T47" fmla="*/ 0 h 1083"/>
                    <a:gd name="T48" fmla="*/ 0 w 517"/>
                    <a:gd name="T49" fmla="*/ 0 h 1083"/>
                    <a:gd name="T50" fmla="*/ 0 w 517"/>
                    <a:gd name="T51" fmla="*/ 0 h 1083"/>
                    <a:gd name="T52" fmla="*/ 0 w 517"/>
                    <a:gd name="T53" fmla="*/ 0 h 1083"/>
                    <a:gd name="T54" fmla="*/ 0 w 517"/>
                    <a:gd name="T55" fmla="*/ 0 h 1083"/>
                    <a:gd name="T56" fmla="*/ 0 w 517"/>
                    <a:gd name="T57" fmla="*/ 0 h 1083"/>
                    <a:gd name="T58" fmla="*/ 0 w 517"/>
                    <a:gd name="T59" fmla="*/ 0 h 1083"/>
                    <a:gd name="T60" fmla="*/ 0 w 517"/>
                    <a:gd name="T61" fmla="*/ 0 h 1083"/>
                    <a:gd name="T62" fmla="*/ 0 w 517"/>
                    <a:gd name="T63" fmla="*/ 0 h 1083"/>
                    <a:gd name="T64" fmla="*/ 0 w 517"/>
                    <a:gd name="T65" fmla="*/ 0 h 1083"/>
                    <a:gd name="T66" fmla="*/ 0 w 517"/>
                    <a:gd name="T67" fmla="*/ 0 h 1083"/>
                    <a:gd name="T68" fmla="*/ 0 w 517"/>
                    <a:gd name="T69" fmla="*/ 0 h 1083"/>
                    <a:gd name="T70" fmla="*/ 0 w 517"/>
                    <a:gd name="T71" fmla="*/ 0 h 1083"/>
                    <a:gd name="T72" fmla="*/ 0 w 517"/>
                    <a:gd name="T73" fmla="*/ 0 h 1083"/>
                    <a:gd name="T74" fmla="*/ 0 w 517"/>
                    <a:gd name="T75" fmla="*/ 0 h 1083"/>
                    <a:gd name="T76" fmla="*/ 0 w 517"/>
                    <a:gd name="T77" fmla="*/ 0 h 1083"/>
                    <a:gd name="T78" fmla="*/ 0 w 517"/>
                    <a:gd name="T79" fmla="*/ 0 h 1083"/>
                    <a:gd name="T80" fmla="*/ 0 w 517"/>
                    <a:gd name="T81" fmla="*/ 0 h 1083"/>
                    <a:gd name="T82" fmla="*/ 0 w 517"/>
                    <a:gd name="T83" fmla="*/ 0 h 1083"/>
                    <a:gd name="T84" fmla="*/ 0 w 517"/>
                    <a:gd name="T85" fmla="*/ 0 h 1083"/>
                    <a:gd name="T86" fmla="*/ 0 w 517"/>
                    <a:gd name="T87" fmla="*/ 0 h 1083"/>
                    <a:gd name="T88" fmla="*/ 0 w 517"/>
                    <a:gd name="T89" fmla="*/ 0 h 1083"/>
                    <a:gd name="T90" fmla="*/ 0 w 517"/>
                    <a:gd name="T91" fmla="*/ 0 h 1083"/>
                    <a:gd name="T92" fmla="*/ 0 w 517"/>
                    <a:gd name="T93" fmla="*/ 0 h 1083"/>
                    <a:gd name="T94" fmla="*/ 0 w 517"/>
                    <a:gd name="T95" fmla="*/ 0 h 1083"/>
                    <a:gd name="T96" fmla="*/ 0 w 517"/>
                    <a:gd name="T97" fmla="*/ 0 h 1083"/>
                    <a:gd name="T98" fmla="*/ 0 w 517"/>
                    <a:gd name="T99" fmla="*/ 0 h 1083"/>
                    <a:gd name="T100" fmla="*/ 0 w 517"/>
                    <a:gd name="T101" fmla="*/ 0 h 1083"/>
                    <a:gd name="T102" fmla="*/ 0 w 517"/>
                    <a:gd name="T103" fmla="*/ 0 h 1083"/>
                    <a:gd name="T104" fmla="*/ 0 w 517"/>
                    <a:gd name="T105" fmla="*/ 0 h 1083"/>
                    <a:gd name="T106" fmla="*/ 0 w 517"/>
                    <a:gd name="T107" fmla="*/ 0 h 1083"/>
                    <a:gd name="T108" fmla="*/ 0 w 517"/>
                    <a:gd name="T109" fmla="*/ 0 h 1083"/>
                    <a:gd name="T110" fmla="*/ 0 w 517"/>
                    <a:gd name="T111" fmla="*/ 0 h 1083"/>
                    <a:gd name="T112" fmla="*/ 0 w 517"/>
                    <a:gd name="T113" fmla="*/ 0 h 1083"/>
                    <a:gd name="T114" fmla="*/ 0 w 517"/>
                    <a:gd name="T115" fmla="*/ 0 h 1083"/>
                    <a:gd name="T116" fmla="*/ 0 w 517"/>
                    <a:gd name="T117" fmla="*/ 0 h 1083"/>
                    <a:gd name="T118" fmla="*/ 0 w 517"/>
                    <a:gd name="T119" fmla="*/ 0 h 1083"/>
                    <a:gd name="T120" fmla="*/ 0 w 517"/>
                    <a:gd name="T121" fmla="*/ 0 h 10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3">
                      <a:moveTo>
                        <a:pt x="459" y="68"/>
                      </a:moveTo>
                      <a:lnTo>
                        <a:pt x="455" y="59"/>
                      </a:lnTo>
                      <a:lnTo>
                        <a:pt x="451" y="50"/>
                      </a:lnTo>
                      <a:lnTo>
                        <a:pt x="446" y="41"/>
                      </a:lnTo>
                      <a:lnTo>
                        <a:pt x="440" y="34"/>
                      </a:lnTo>
                      <a:lnTo>
                        <a:pt x="433" y="27"/>
                      </a:lnTo>
                      <a:lnTo>
                        <a:pt x="425" y="21"/>
                      </a:lnTo>
                      <a:lnTo>
                        <a:pt x="418" y="15"/>
                      </a:lnTo>
                      <a:lnTo>
                        <a:pt x="410" y="10"/>
                      </a:lnTo>
                      <a:lnTo>
                        <a:pt x="401" y="6"/>
                      </a:lnTo>
                      <a:lnTo>
                        <a:pt x="391" y="3"/>
                      </a:lnTo>
                      <a:lnTo>
                        <a:pt x="382" y="1"/>
                      </a:lnTo>
                      <a:lnTo>
                        <a:pt x="373" y="0"/>
                      </a:lnTo>
                      <a:lnTo>
                        <a:pt x="363" y="0"/>
                      </a:lnTo>
                      <a:lnTo>
                        <a:pt x="353" y="0"/>
                      </a:lnTo>
                      <a:lnTo>
                        <a:pt x="344" y="2"/>
                      </a:lnTo>
                      <a:lnTo>
                        <a:pt x="333" y="5"/>
                      </a:lnTo>
                      <a:lnTo>
                        <a:pt x="324" y="8"/>
                      </a:lnTo>
                      <a:lnTo>
                        <a:pt x="315" y="13"/>
                      </a:lnTo>
                      <a:lnTo>
                        <a:pt x="306" y="18"/>
                      </a:lnTo>
                      <a:lnTo>
                        <a:pt x="299" y="25"/>
                      </a:lnTo>
                      <a:lnTo>
                        <a:pt x="292" y="31"/>
                      </a:lnTo>
                      <a:lnTo>
                        <a:pt x="286" y="38"/>
                      </a:lnTo>
                      <a:lnTo>
                        <a:pt x="280" y="46"/>
                      </a:lnTo>
                      <a:lnTo>
                        <a:pt x="275" y="55"/>
                      </a:lnTo>
                      <a:lnTo>
                        <a:pt x="271" y="63"/>
                      </a:lnTo>
                      <a:lnTo>
                        <a:pt x="268" y="72"/>
                      </a:lnTo>
                      <a:lnTo>
                        <a:pt x="266" y="82"/>
                      </a:lnTo>
                      <a:lnTo>
                        <a:pt x="265" y="92"/>
                      </a:lnTo>
                      <a:lnTo>
                        <a:pt x="265" y="101"/>
                      </a:lnTo>
                      <a:lnTo>
                        <a:pt x="265" y="112"/>
                      </a:lnTo>
                      <a:lnTo>
                        <a:pt x="267" y="121"/>
                      </a:lnTo>
                      <a:lnTo>
                        <a:pt x="269" y="131"/>
                      </a:lnTo>
                      <a:lnTo>
                        <a:pt x="285" y="181"/>
                      </a:lnTo>
                      <a:lnTo>
                        <a:pt x="297" y="228"/>
                      </a:lnTo>
                      <a:lnTo>
                        <a:pt x="305" y="275"/>
                      </a:lnTo>
                      <a:lnTo>
                        <a:pt x="313" y="319"/>
                      </a:lnTo>
                      <a:lnTo>
                        <a:pt x="316" y="362"/>
                      </a:lnTo>
                      <a:lnTo>
                        <a:pt x="318" y="402"/>
                      </a:lnTo>
                      <a:lnTo>
                        <a:pt x="317" y="440"/>
                      </a:lnTo>
                      <a:lnTo>
                        <a:pt x="314" y="478"/>
                      </a:lnTo>
                      <a:lnTo>
                        <a:pt x="309" y="513"/>
                      </a:lnTo>
                      <a:lnTo>
                        <a:pt x="301" y="547"/>
                      </a:lnTo>
                      <a:lnTo>
                        <a:pt x="293" y="579"/>
                      </a:lnTo>
                      <a:lnTo>
                        <a:pt x="284" y="609"/>
                      </a:lnTo>
                      <a:lnTo>
                        <a:pt x="273" y="638"/>
                      </a:lnTo>
                      <a:lnTo>
                        <a:pt x="261" y="665"/>
                      </a:lnTo>
                      <a:lnTo>
                        <a:pt x="248" y="690"/>
                      </a:lnTo>
                      <a:lnTo>
                        <a:pt x="234" y="713"/>
                      </a:lnTo>
                      <a:lnTo>
                        <a:pt x="221" y="735"/>
                      </a:lnTo>
                      <a:lnTo>
                        <a:pt x="205" y="756"/>
                      </a:lnTo>
                      <a:lnTo>
                        <a:pt x="191" y="775"/>
                      </a:lnTo>
                      <a:lnTo>
                        <a:pt x="176" y="793"/>
                      </a:lnTo>
                      <a:lnTo>
                        <a:pt x="161" y="808"/>
                      </a:lnTo>
                      <a:lnTo>
                        <a:pt x="146" y="824"/>
                      </a:lnTo>
                      <a:lnTo>
                        <a:pt x="133" y="837"/>
                      </a:lnTo>
                      <a:lnTo>
                        <a:pt x="119" y="849"/>
                      </a:lnTo>
                      <a:lnTo>
                        <a:pt x="94" y="868"/>
                      </a:lnTo>
                      <a:lnTo>
                        <a:pt x="74" y="883"/>
                      </a:lnTo>
                      <a:lnTo>
                        <a:pt x="60" y="891"/>
                      </a:lnTo>
                      <a:lnTo>
                        <a:pt x="53" y="895"/>
                      </a:lnTo>
                      <a:lnTo>
                        <a:pt x="45" y="900"/>
                      </a:lnTo>
                      <a:lnTo>
                        <a:pt x="37" y="907"/>
                      </a:lnTo>
                      <a:lnTo>
                        <a:pt x="29" y="913"/>
                      </a:lnTo>
                      <a:lnTo>
                        <a:pt x="23" y="920"/>
                      </a:lnTo>
                      <a:lnTo>
                        <a:pt x="17" y="928"/>
                      </a:lnTo>
                      <a:lnTo>
                        <a:pt x="12" y="937"/>
                      </a:lnTo>
                      <a:lnTo>
                        <a:pt x="8" y="945"/>
                      </a:lnTo>
                      <a:lnTo>
                        <a:pt x="5" y="954"/>
                      </a:lnTo>
                      <a:lnTo>
                        <a:pt x="2" y="963"/>
                      </a:lnTo>
                      <a:lnTo>
                        <a:pt x="1" y="973"/>
                      </a:lnTo>
                      <a:lnTo>
                        <a:pt x="0" y="983"/>
                      </a:lnTo>
                      <a:lnTo>
                        <a:pt x="0" y="992"/>
                      </a:lnTo>
                      <a:lnTo>
                        <a:pt x="2" y="1002"/>
                      </a:lnTo>
                      <a:lnTo>
                        <a:pt x="5" y="1012"/>
                      </a:lnTo>
                      <a:lnTo>
                        <a:pt x="8" y="1021"/>
                      </a:lnTo>
                      <a:lnTo>
                        <a:pt x="12" y="1031"/>
                      </a:lnTo>
                      <a:lnTo>
                        <a:pt x="17" y="1039"/>
                      </a:lnTo>
                      <a:lnTo>
                        <a:pt x="23" y="1047"/>
                      </a:lnTo>
                      <a:lnTo>
                        <a:pt x="29" y="1054"/>
                      </a:lnTo>
                      <a:lnTo>
                        <a:pt x="37" y="1061"/>
                      </a:lnTo>
                      <a:lnTo>
                        <a:pt x="45" y="1067"/>
                      </a:lnTo>
                      <a:lnTo>
                        <a:pt x="53" y="1072"/>
                      </a:lnTo>
                      <a:lnTo>
                        <a:pt x="61" y="1076"/>
                      </a:lnTo>
                      <a:lnTo>
                        <a:pt x="71" y="1079"/>
                      </a:lnTo>
                      <a:lnTo>
                        <a:pt x="80" y="1081"/>
                      </a:lnTo>
                      <a:lnTo>
                        <a:pt x="89" y="1083"/>
                      </a:lnTo>
                      <a:lnTo>
                        <a:pt x="100" y="1083"/>
                      </a:lnTo>
                      <a:lnTo>
                        <a:pt x="109" y="1083"/>
                      </a:lnTo>
                      <a:lnTo>
                        <a:pt x="118" y="1082"/>
                      </a:lnTo>
                      <a:lnTo>
                        <a:pt x="129" y="1079"/>
                      </a:lnTo>
                      <a:lnTo>
                        <a:pt x="138" y="1076"/>
                      </a:lnTo>
                      <a:lnTo>
                        <a:pt x="147" y="1072"/>
                      </a:lnTo>
                      <a:lnTo>
                        <a:pt x="153" y="1068"/>
                      </a:lnTo>
                      <a:lnTo>
                        <a:pt x="171" y="1057"/>
                      </a:lnTo>
                      <a:lnTo>
                        <a:pt x="198" y="1039"/>
                      </a:lnTo>
                      <a:lnTo>
                        <a:pt x="231" y="1013"/>
                      </a:lnTo>
                      <a:lnTo>
                        <a:pt x="250" y="998"/>
                      </a:lnTo>
                      <a:lnTo>
                        <a:pt x="268" y="980"/>
                      </a:lnTo>
                      <a:lnTo>
                        <a:pt x="289" y="960"/>
                      </a:lnTo>
                      <a:lnTo>
                        <a:pt x="310" y="940"/>
                      </a:lnTo>
                      <a:lnTo>
                        <a:pt x="330" y="916"/>
                      </a:lnTo>
                      <a:lnTo>
                        <a:pt x="351" y="891"/>
                      </a:lnTo>
                      <a:lnTo>
                        <a:pt x="372" y="863"/>
                      </a:lnTo>
                      <a:lnTo>
                        <a:pt x="392" y="834"/>
                      </a:lnTo>
                      <a:lnTo>
                        <a:pt x="412" y="802"/>
                      </a:lnTo>
                      <a:lnTo>
                        <a:pt x="431" y="769"/>
                      </a:lnTo>
                      <a:lnTo>
                        <a:pt x="448" y="733"/>
                      </a:lnTo>
                      <a:lnTo>
                        <a:pt x="464" y="696"/>
                      </a:lnTo>
                      <a:lnTo>
                        <a:pt x="478" y="655"/>
                      </a:lnTo>
                      <a:lnTo>
                        <a:pt x="491" y="613"/>
                      </a:lnTo>
                      <a:lnTo>
                        <a:pt x="502" y="570"/>
                      </a:lnTo>
                      <a:lnTo>
                        <a:pt x="509" y="523"/>
                      </a:lnTo>
                      <a:lnTo>
                        <a:pt x="514" y="473"/>
                      </a:lnTo>
                      <a:lnTo>
                        <a:pt x="517" y="423"/>
                      </a:lnTo>
                      <a:lnTo>
                        <a:pt x="516" y="370"/>
                      </a:lnTo>
                      <a:lnTo>
                        <a:pt x="513" y="314"/>
                      </a:lnTo>
                      <a:lnTo>
                        <a:pt x="506" y="256"/>
                      </a:lnTo>
                      <a:lnTo>
                        <a:pt x="495" y="196"/>
                      </a:lnTo>
                      <a:lnTo>
                        <a:pt x="479" y="133"/>
                      </a:lnTo>
                      <a:lnTo>
                        <a:pt x="459" y="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6" name="Freeform 2128">
                  <a:extLst>
                    <a:ext uri="{FF2B5EF4-FFF2-40B4-BE49-F238E27FC236}">
                      <a16:creationId xmlns:a16="http://schemas.microsoft.com/office/drawing/2014/main" id="{9975D3F7-13E7-4E96-90B9-6D879F6005AC}"/>
                    </a:ext>
                  </a:extLst>
                </p:cNvPr>
                <p:cNvSpPr>
                  <a:spLocks/>
                </p:cNvSpPr>
                <p:nvPr/>
              </p:nvSpPr>
              <p:spPr bwMode="auto">
                <a:xfrm>
                  <a:off x="2038" y="2546"/>
                  <a:ext cx="55" cy="23"/>
                </a:xfrm>
                <a:custGeom>
                  <a:avLst/>
                  <a:gdLst>
                    <a:gd name="T0" fmla="*/ 0 w 821"/>
                    <a:gd name="T1" fmla="*/ 0 h 347"/>
                    <a:gd name="T2" fmla="*/ 0 w 821"/>
                    <a:gd name="T3" fmla="*/ 0 h 347"/>
                    <a:gd name="T4" fmla="*/ 0 w 821"/>
                    <a:gd name="T5" fmla="*/ 0 h 347"/>
                    <a:gd name="T6" fmla="*/ 0 w 821"/>
                    <a:gd name="T7" fmla="*/ 0 h 347"/>
                    <a:gd name="T8" fmla="*/ 0 w 821"/>
                    <a:gd name="T9" fmla="*/ 0 h 347"/>
                    <a:gd name="T10" fmla="*/ 0 w 821"/>
                    <a:gd name="T11" fmla="*/ 0 h 347"/>
                    <a:gd name="T12" fmla="*/ 0 w 821"/>
                    <a:gd name="T13" fmla="*/ 0 h 347"/>
                    <a:gd name="T14" fmla="*/ 0 w 821"/>
                    <a:gd name="T15" fmla="*/ 0 h 347"/>
                    <a:gd name="T16" fmla="*/ 0 w 821"/>
                    <a:gd name="T17" fmla="*/ 0 h 347"/>
                    <a:gd name="T18" fmla="*/ 0 w 821"/>
                    <a:gd name="T19" fmla="*/ 0 h 347"/>
                    <a:gd name="T20" fmla="*/ 0 w 821"/>
                    <a:gd name="T21" fmla="*/ 0 h 347"/>
                    <a:gd name="T22" fmla="*/ 0 w 821"/>
                    <a:gd name="T23" fmla="*/ 0 h 347"/>
                    <a:gd name="T24" fmla="*/ 0 w 821"/>
                    <a:gd name="T25" fmla="*/ 0 h 347"/>
                    <a:gd name="T26" fmla="*/ 0 w 821"/>
                    <a:gd name="T27" fmla="*/ 0 h 347"/>
                    <a:gd name="T28" fmla="*/ 0 w 821"/>
                    <a:gd name="T29" fmla="*/ 0 h 347"/>
                    <a:gd name="T30" fmla="*/ 0 w 821"/>
                    <a:gd name="T31" fmla="*/ 0 h 347"/>
                    <a:gd name="T32" fmla="*/ 0 w 821"/>
                    <a:gd name="T33" fmla="*/ 0 h 347"/>
                    <a:gd name="T34" fmla="*/ 0 w 821"/>
                    <a:gd name="T35" fmla="*/ 0 h 347"/>
                    <a:gd name="T36" fmla="*/ 0 w 821"/>
                    <a:gd name="T37" fmla="*/ 0 h 347"/>
                    <a:gd name="T38" fmla="*/ 0 w 821"/>
                    <a:gd name="T39" fmla="*/ 0 h 347"/>
                    <a:gd name="T40" fmla="*/ 0 w 821"/>
                    <a:gd name="T41" fmla="*/ 0 h 347"/>
                    <a:gd name="T42" fmla="*/ 0 w 821"/>
                    <a:gd name="T43" fmla="*/ 0 h 347"/>
                    <a:gd name="T44" fmla="*/ 0 w 821"/>
                    <a:gd name="T45" fmla="*/ 0 h 347"/>
                    <a:gd name="T46" fmla="*/ 0 w 821"/>
                    <a:gd name="T47" fmla="*/ 0 h 347"/>
                    <a:gd name="T48" fmla="*/ 0 w 821"/>
                    <a:gd name="T49" fmla="*/ 0 h 347"/>
                    <a:gd name="T50" fmla="*/ 0 w 821"/>
                    <a:gd name="T51" fmla="*/ 0 h 347"/>
                    <a:gd name="T52" fmla="*/ 0 w 821"/>
                    <a:gd name="T53" fmla="*/ 0 h 347"/>
                    <a:gd name="T54" fmla="*/ 0 w 821"/>
                    <a:gd name="T55" fmla="*/ 0 h 347"/>
                    <a:gd name="T56" fmla="*/ 0 w 821"/>
                    <a:gd name="T57" fmla="*/ 0 h 347"/>
                    <a:gd name="T58" fmla="*/ 0 w 821"/>
                    <a:gd name="T59" fmla="*/ 0 h 347"/>
                    <a:gd name="T60" fmla="*/ 0 w 821"/>
                    <a:gd name="T61" fmla="*/ 0 h 347"/>
                    <a:gd name="T62" fmla="*/ 0 w 821"/>
                    <a:gd name="T63" fmla="*/ 0 h 347"/>
                    <a:gd name="T64" fmla="*/ 0 w 821"/>
                    <a:gd name="T65" fmla="*/ 0 h 347"/>
                    <a:gd name="T66" fmla="*/ 0 w 821"/>
                    <a:gd name="T67" fmla="*/ 0 h 347"/>
                    <a:gd name="T68" fmla="*/ 0 w 821"/>
                    <a:gd name="T69" fmla="*/ 0 h 347"/>
                    <a:gd name="T70" fmla="*/ 0 w 821"/>
                    <a:gd name="T71" fmla="*/ 0 h 347"/>
                    <a:gd name="T72" fmla="*/ 0 w 821"/>
                    <a:gd name="T73" fmla="*/ 0 h 347"/>
                    <a:gd name="T74" fmla="*/ 0 w 821"/>
                    <a:gd name="T75" fmla="*/ 0 h 347"/>
                    <a:gd name="T76" fmla="*/ 0 w 821"/>
                    <a:gd name="T77" fmla="*/ 0 h 347"/>
                    <a:gd name="T78" fmla="*/ 0 w 821"/>
                    <a:gd name="T79" fmla="*/ 0 h 347"/>
                    <a:gd name="T80" fmla="*/ 0 w 821"/>
                    <a:gd name="T81" fmla="*/ 0 h 347"/>
                    <a:gd name="T82" fmla="*/ 0 w 821"/>
                    <a:gd name="T83" fmla="*/ 0 h 347"/>
                    <a:gd name="T84" fmla="*/ 0 w 821"/>
                    <a:gd name="T85" fmla="*/ 0 h 347"/>
                    <a:gd name="T86" fmla="*/ 0 w 821"/>
                    <a:gd name="T87" fmla="*/ 0 h 347"/>
                    <a:gd name="T88" fmla="*/ 0 w 821"/>
                    <a:gd name="T89" fmla="*/ 0 h 347"/>
                    <a:gd name="T90" fmla="*/ 0 w 821"/>
                    <a:gd name="T91" fmla="*/ 0 h 347"/>
                    <a:gd name="T92" fmla="*/ 0 w 821"/>
                    <a:gd name="T93" fmla="*/ 0 h 347"/>
                    <a:gd name="T94" fmla="*/ 0 w 821"/>
                    <a:gd name="T95" fmla="*/ 0 h 347"/>
                    <a:gd name="T96" fmla="*/ 0 w 821"/>
                    <a:gd name="T97" fmla="*/ 0 h 347"/>
                    <a:gd name="T98" fmla="*/ 0 w 821"/>
                    <a:gd name="T99" fmla="*/ 0 h 347"/>
                    <a:gd name="T100" fmla="*/ 0 w 821"/>
                    <a:gd name="T101" fmla="*/ 0 h 347"/>
                    <a:gd name="T102" fmla="*/ 0 w 821"/>
                    <a:gd name="T103" fmla="*/ 0 h 347"/>
                    <a:gd name="T104" fmla="*/ 0 w 821"/>
                    <a:gd name="T105" fmla="*/ 0 h 347"/>
                    <a:gd name="T106" fmla="*/ 0 w 821"/>
                    <a:gd name="T107" fmla="*/ 0 h 347"/>
                    <a:gd name="T108" fmla="*/ 0 w 821"/>
                    <a:gd name="T109" fmla="*/ 0 h 347"/>
                    <a:gd name="T110" fmla="*/ 0 w 821"/>
                    <a:gd name="T111" fmla="*/ 0 h 347"/>
                    <a:gd name="T112" fmla="*/ 0 w 821"/>
                    <a:gd name="T113" fmla="*/ 0 h 347"/>
                    <a:gd name="T114" fmla="*/ 0 w 821"/>
                    <a:gd name="T115" fmla="*/ 0 h 347"/>
                    <a:gd name="T116" fmla="*/ 0 w 821"/>
                    <a:gd name="T117" fmla="*/ 0 h 347"/>
                    <a:gd name="T118" fmla="*/ 0 w 821"/>
                    <a:gd name="T119" fmla="*/ 0 h 347"/>
                    <a:gd name="T120" fmla="*/ 0 w 821"/>
                    <a:gd name="T121" fmla="*/ 0 h 347"/>
                    <a:gd name="T122" fmla="*/ 0 w 821"/>
                    <a:gd name="T123" fmla="*/ 0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7">
                      <a:moveTo>
                        <a:pt x="659" y="22"/>
                      </a:moveTo>
                      <a:lnTo>
                        <a:pt x="632" y="42"/>
                      </a:lnTo>
                      <a:lnTo>
                        <a:pt x="606" y="60"/>
                      </a:lnTo>
                      <a:lnTo>
                        <a:pt x="581" y="76"/>
                      </a:lnTo>
                      <a:lnTo>
                        <a:pt x="556" y="91"/>
                      </a:lnTo>
                      <a:lnTo>
                        <a:pt x="531" y="103"/>
                      </a:lnTo>
                      <a:lnTo>
                        <a:pt x="507" y="114"/>
                      </a:lnTo>
                      <a:lnTo>
                        <a:pt x="485" y="123"/>
                      </a:lnTo>
                      <a:lnTo>
                        <a:pt x="463" y="131"/>
                      </a:lnTo>
                      <a:lnTo>
                        <a:pt x="441" y="136"/>
                      </a:lnTo>
                      <a:lnTo>
                        <a:pt x="421" y="142"/>
                      </a:lnTo>
                      <a:lnTo>
                        <a:pt x="401" y="145"/>
                      </a:lnTo>
                      <a:lnTo>
                        <a:pt x="381" y="148"/>
                      </a:lnTo>
                      <a:lnTo>
                        <a:pt x="363" y="149"/>
                      </a:lnTo>
                      <a:lnTo>
                        <a:pt x="345" y="149"/>
                      </a:lnTo>
                      <a:lnTo>
                        <a:pt x="327" y="148"/>
                      </a:lnTo>
                      <a:lnTo>
                        <a:pt x="312" y="147"/>
                      </a:lnTo>
                      <a:lnTo>
                        <a:pt x="296" y="144"/>
                      </a:lnTo>
                      <a:lnTo>
                        <a:pt x="282" y="142"/>
                      </a:lnTo>
                      <a:lnTo>
                        <a:pt x="267" y="137"/>
                      </a:lnTo>
                      <a:lnTo>
                        <a:pt x="255" y="134"/>
                      </a:lnTo>
                      <a:lnTo>
                        <a:pt x="231" y="125"/>
                      </a:lnTo>
                      <a:lnTo>
                        <a:pt x="212" y="116"/>
                      </a:lnTo>
                      <a:lnTo>
                        <a:pt x="195" y="106"/>
                      </a:lnTo>
                      <a:lnTo>
                        <a:pt x="182" y="98"/>
                      </a:lnTo>
                      <a:lnTo>
                        <a:pt x="172" y="91"/>
                      </a:lnTo>
                      <a:lnTo>
                        <a:pt x="167" y="86"/>
                      </a:lnTo>
                      <a:lnTo>
                        <a:pt x="168" y="87"/>
                      </a:lnTo>
                      <a:lnTo>
                        <a:pt x="160" y="81"/>
                      </a:lnTo>
                      <a:lnTo>
                        <a:pt x="152" y="74"/>
                      </a:lnTo>
                      <a:lnTo>
                        <a:pt x="142" y="70"/>
                      </a:lnTo>
                      <a:lnTo>
                        <a:pt x="134" y="66"/>
                      </a:lnTo>
                      <a:lnTo>
                        <a:pt x="125" y="63"/>
                      </a:lnTo>
                      <a:lnTo>
                        <a:pt x="115" y="62"/>
                      </a:lnTo>
                      <a:lnTo>
                        <a:pt x="105" y="61"/>
                      </a:lnTo>
                      <a:lnTo>
                        <a:pt x="96" y="61"/>
                      </a:lnTo>
                      <a:lnTo>
                        <a:pt x="87" y="61"/>
                      </a:lnTo>
                      <a:lnTo>
                        <a:pt x="77" y="63"/>
                      </a:lnTo>
                      <a:lnTo>
                        <a:pt x="68" y="66"/>
                      </a:lnTo>
                      <a:lnTo>
                        <a:pt x="59" y="69"/>
                      </a:lnTo>
                      <a:lnTo>
                        <a:pt x="50" y="73"/>
                      </a:lnTo>
                      <a:lnTo>
                        <a:pt x="42" y="78"/>
                      </a:lnTo>
                      <a:lnTo>
                        <a:pt x="34" y="86"/>
                      </a:lnTo>
                      <a:lnTo>
                        <a:pt x="27" y="92"/>
                      </a:lnTo>
                      <a:lnTo>
                        <a:pt x="20" y="100"/>
                      </a:lnTo>
                      <a:lnTo>
                        <a:pt x="14" y="108"/>
                      </a:lnTo>
                      <a:lnTo>
                        <a:pt x="10" y="117"/>
                      </a:lnTo>
                      <a:lnTo>
                        <a:pt x="6" y="126"/>
                      </a:lnTo>
                      <a:lnTo>
                        <a:pt x="3" y="135"/>
                      </a:lnTo>
                      <a:lnTo>
                        <a:pt x="1" y="145"/>
                      </a:lnTo>
                      <a:lnTo>
                        <a:pt x="0" y="154"/>
                      </a:lnTo>
                      <a:lnTo>
                        <a:pt x="0" y="164"/>
                      </a:lnTo>
                      <a:lnTo>
                        <a:pt x="1" y="174"/>
                      </a:lnTo>
                      <a:lnTo>
                        <a:pt x="3" y="183"/>
                      </a:lnTo>
                      <a:lnTo>
                        <a:pt x="5" y="192"/>
                      </a:lnTo>
                      <a:lnTo>
                        <a:pt x="9" y="202"/>
                      </a:lnTo>
                      <a:lnTo>
                        <a:pt x="13" y="210"/>
                      </a:lnTo>
                      <a:lnTo>
                        <a:pt x="18" y="218"/>
                      </a:lnTo>
                      <a:lnTo>
                        <a:pt x="24" y="226"/>
                      </a:lnTo>
                      <a:lnTo>
                        <a:pt x="32" y="234"/>
                      </a:lnTo>
                      <a:lnTo>
                        <a:pt x="43" y="243"/>
                      </a:lnTo>
                      <a:lnTo>
                        <a:pt x="54" y="252"/>
                      </a:lnTo>
                      <a:lnTo>
                        <a:pt x="67" y="261"/>
                      </a:lnTo>
                      <a:lnTo>
                        <a:pt x="81" y="271"/>
                      </a:lnTo>
                      <a:lnTo>
                        <a:pt x="96" y="280"/>
                      </a:lnTo>
                      <a:lnTo>
                        <a:pt x="111" y="289"/>
                      </a:lnTo>
                      <a:lnTo>
                        <a:pt x="129" y="298"/>
                      </a:lnTo>
                      <a:lnTo>
                        <a:pt x="146" y="306"/>
                      </a:lnTo>
                      <a:lnTo>
                        <a:pt x="165" y="313"/>
                      </a:lnTo>
                      <a:lnTo>
                        <a:pt x="185" y="320"/>
                      </a:lnTo>
                      <a:lnTo>
                        <a:pt x="204" y="327"/>
                      </a:lnTo>
                      <a:lnTo>
                        <a:pt x="226" y="333"/>
                      </a:lnTo>
                      <a:lnTo>
                        <a:pt x="248" y="337"/>
                      </a:lnTo>
                      <a:lnTo>
                        <a:pt x="271" y="341"/>
                      </a:lnTo>
                      <a:lnTo>
                        <a:pt x="294" y="344"/>
                      </a:lnTo>
                      <a:lnTo>
                        <a:pt x="318" y="346"/>
                      </a:lnTo>
                      <a:lnTo>
                        <a:pt x="343" y="347"/>
                      </a:lnTo>
                      <a:lnTo>
                        <a:pt x="369" y="347"/>
                      </a:lnTo>
                      <a:lnTo>
                        <a:pt x="395" y="345"/>
                      </a:lnTo>
                      <a:lnTo>
                        <a:pt x="422" y="342"/>
                      </a:lnTo>
                      <a:lnTo>
                        <a:pt x="449" y="338"/>
                      </a:lnTo>
                      <a:lnTo>
                        <a:pt x="477" y="333"/>
                      </a:lnTo>
                      <a:lnTo>
                        <a:pt x="505" y="326"/>
                      </a:lnTo>
                      <a:lnTo>
                        <a:pt x="535" y="316"/>
                      </a:lnTo>
                      <a:lnTo>
                        <a:pt x="564" y="306"/>
                      </a:lnTo>
                      <a:lnTo>
                        <a:pt x="594" y="294"/>
                      </a:lnTo>
                      <a:lnTo>
                        <a:pt x="625" y="279"/>
                      </a:lnTo>
                      <a:lnTo>
                        <a:pt x="655" y="264"/>
                      </a:lnTo>
                      <a:lnTo>
                        <a:pt x="687" y="245"/>
                      </a:lnTo>
                      <a:lnTo>
                        <a:pt x="718" y="225"/>
                      </a:lnTo>
                      <a:lnTo>
                        <a:pt x="750" y="203"/>
                      </a:lnTo>
                      <a:lnTo>
                        <a:pt x="782" y="178"/>
                      </a:lnTo>
                      <a:lnTo>
                        <a:pt x="791" y="172"/>
                      </a:lnTo>
                      <a:lnTo>
                        <a:pt x="797" y="164"/>
                      </a:lnTo>
                      <a:lnTo>
                        <a:pt x="803" y="156"/>
                      </a:lnTo>
                      <a:lnTo>
                        <a:pt x="808" y="148"/>
                      </a:lnTo>
                      <a:lnTo>
                        <a:pt x="812" y="139"/>
                      </a:lnTo>
                      <a:lnTo>
                        <a:pt x="816" y="130"/>
                      </a:lnTo>
                      <a:lnTo>
                        <a:pt x="819" y="121"/>
                      </a:lnTo>
                      <a:lnTo>
                        <a:pt x="820" y="112"/>
                      </a:lnTo>
                      <a:lnTo>
                        <a:pt x="821" y="102"/>
                      </a:lnTo>
                      <a:lnTo>
                        <a:pt x="821" y="92"/>
                      </a:lnTo>
                      <a:lnTo>
                        <a:pt x="820" y="83"/>
                      </a:lnTo>
                      <a:lnTo>
                        <a:pt x="818" y="73"/>
                      </a:lnTo>
                      <a:lnTo>
                        <a:pt x="814" y="64"/>
                      </a:lnTo>
                      <a:lnTo>
                        <a:pt x="810" y="55"/>
                      </a:lnTo>
                      <a:lnTo>
                        <a:pt x="805" y="46"/>
                      </a:lnTo>
                      <a:lnTo>
                        <a:pt x="799" y="38"/>
                      </a:lnTo>
                      <a:lnTo>
                        <a:pt x="793" y="30"/>
                      </a:lnTo>
                      <a:lnTo>
                        <a:pt x="786" y="24"/>
                      </a:lnTo>
                      <a:lnTo>
                        <a:pt x="777" y="17"/>
                      </a:lnTo>
                      <a:lnTo>
                        <a:pt x="769" y="12"/>
                      </a:lnTo>
                      <a:lnTo>
                        <a:pt x="760" y="8"/>
                      </a:lnTo>
                      <a:lnTo>
                        <a:pt x="751" y="5"/>
                      </a:lnTo>
                      <a:lnTo>
                        <a:pt x="742" y="2"/>
                      </a:lnTo>
                      <a:lnTo>
                        <a:pt x="733" y="1"/>
                      </a:lnTo>
                      <a:lnTo>
                        <a:pt x="722" y="0"/>
                      </a:lnTo>
                      <a:lnTo>
                        <a:pt x="713" y="0"/>
                      </a:lnTo>
                      <a:lnTo>
                        <a:pt x="704" y="2"/>
                      </a:lnTo>
                      <a:lnTo>
                        <a:pt x="695" y="4"/>
                      </a:lnTo>
                      <a:lnTo>
                        <a:pt x="685" y="7"/>
                      </a:lnTo>
                      <a:lnTo>
                        <a:pt x="676" y="10"/>
                      </a:lnTo>
                      <a:lnTo>
                        <a:pt x="668" y="15"/>
                      </a:lnTo>
                      <a:lnTo>
                        <a:pt x="659" y="2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7" name="Freeform 2129">
                  <a:extLst>
                    <a:ext uri="{FF2B5EF4-FFF2-40B4-BE49-F238E27FC236}">
                      <a16:creationId xmlns:a16="http://schemas.microsoft.com/office/drawing/2014/main" id="{DFE1E063-319E-4D2C-9323-3B75F9D6797F}"/>
                    </a:ext>
                  </a:extLst>
                </p:cNvPr>
                <p:cNvSpPr>
                  <a:spLocks/>
                </p:cNvSpPr>
                <p:nvPr/>
              </p:nvSpPr>
              <p:spPr bwMode="auto">
                <a:xfrm>
                  <a:off x="2042" y="2576"/>
                  <a:ext cx="46" cy="27"/>
                </a:xfrm>
                <a:custGeom>
                  <a:avLst/>
                  <a:gdLst>
                    <a:gd name="T0" fmla="*/ 0 w 695"/>
                    <a:gd name="T1" fmla="*/ 0 h 403"/>
                    <a:gd name="T2" fmla="*/ 0 w 695"/>
                    <a:gd name="T3" fmla="*/ 0 h 403"/>
                    <a:gd name="T4" fmla="*/ 0 w 695"/>
                    <a:gd name="T5" fmla="*/ 0 h 403"/>
                    <a:gd name="T6" fmla="*/ 0 w 695"/>
                    <a:gd name="T7" fmla="*/ 0 h 403"/>
                    <a:gd name="T8" fmla="*/ 0 w 695"/>
                    <a:gd name="T9" fmla="*/ 0 h 403"/>
                    <a:gd name="T10" fmla="*/ 0 w 695"/>
                    <a:gd name="T11" fmla="*/ 0 h 403"/>
                    <a:gd name="T12" fmla="*/ 0 w 695"/>
                    <a:gd name="T13" fmla="*/ 0 h 403"/>
                    <a:gd name="T14" fmla="*/ 0 w 695"/>
                    <a:gd name="T15" fmla="*/ 0 h 403"/>
                    <a:gd name="T16" fmla="*/ 0 w 695"/>
                    <a:gd name="T17" fmla="*/ 0 h 403"/>
                    <a:gd name="T18" fmla="*/ 0 w 695"/>
                    <a:gd name="T19" fmla="*/ 0 h 403"/>
                    <a:gd name="T20" fmla="*/ 0 w 695"/>
                    <a:gd name="T21" fmla="*/ 0 h 403"/>
                    <a:gd name="T22" fmla="*/ 0 w 695"/>
                    <a:gd name="T23" fmla="*/ 0 h 403"/>
                    <a:gd name="T24" fmla="*/ 0 w 695"/>
                    <a:gd name="T25" fmla="*/ 0 h 403"/>
                    <a:gd name="T26" fmla="*/ 0 w 695"/>
                    <a:gd name="T27" fmla="*/ 0 h 403"/>
                    <a:gd name="T28" fmla="*/ 0 w 695"/>
                    <a:gd name="T29" fmla="*/ 0 h 403"/>
                    <a:gd name="T30" fmla="*/ 0 w 695"/>
                    <a:gd name="T31" fmla="*/ 0 h 403"/>
                    <a:gd name="T32" fmla="*/ 0 w 695"/>
                    <a:gd name="T33" fmla="*/ 0 h 403"/>
                    <a:gd name="T34" fmla="*/ 0 w 695"/>
                    <a:gd name="T35" fmla="*/ 0 h 403"/>
                    <a:gd name="T36" fmla="*/ 0 w 695"/>
                    <a:gd name="T37" fmla="*/ 0 h 403"/>
                    <a:gd name="T38" fmla="*/ 0 w 695"/>
                    <a:gd name="T39" fmla="*/ 0 h 403"/>
                    <a:gd name="T40" fmla="*/ 0 w 695"/>
                    <a:gd name="T41" fmla="*/ 0 h 403"/>
                    <a:gd name="T42" fmla="*/ 0 w 695"/>
                    <a:gd name="T43" fmla="*/ 0 h 403"/>
                    <a:gd name="T44" fmla="*/ 0 w 695"/>
                    <a:gd name="T45" fmla="*/ 0 h 403"/>
                    <a:gd name="T46" fmla="*/ 0 w 695"/>
                    <a:gd name="T47" fmla="*/ 0 h 403"/>
                    <a:gd name="T48" fmla="*/ 0 w 695"/>
                    <a:gd name="T49" fmla="*/ 0 h 403"/>
                    <a:gd name="T50" fmla="*/ 0 w 695"/>
                    <a:gd name="T51" fmla="*/ 0 h 403"/>
                    <a:gd name="T52" fmla="*/ 0 w 695"/>
                    <a:gd name="T53" fmla="*/ 0 h 403"/>
                    <a:gd name="T54" fmla="*/ 0 w 695"/>
                    <a:gd name="T55" fmla="*/ 0 h 403"/>
                    <a:gd name="T56" fmla="*/ 0 w 695"/>
                    <a:gd name="T57" fmla="*/ 0 h 403"/>
                    <a:gd name="T58" fmla="*/ 0 w 695"/>
                    <a:gd name="T59" fmla="*/ 0 h 403"/>
                    <a:gd name="T60" fmla="*/ 0 w 695"/>
                    <a:gd name="T61" fmla="*/ 0 h 403"/>
                    <a:gd name="T62" fmla="*/ 0 w 695"/>
                    <a:gd name="T63" fmla="*/ 0 h 403"/>
                    <a:gd name="T64" fmla="*/ 0 w 695"/>
                    <a:gd name="T65" fmla="*/ 0 h 403"/>
                    <a:gd name="T66" fmla="*/ 0 w 695"/>
                    <a:gd name="T67" fmla="*/ 0 h 403"/>
                    <a:gd name="T68" fmla="*/ 0 w 695"/>
                    <a:gd name="T69" fmla="*/ 0 h 403"/>
                    <a:gd name="T70" fmla="*/ 0 w 695"/>
                    <a:gd name="T71" fmla="*/ 0 h 403"/>
                    <a:gd name="T72" fmla="*/ 0 w 695"/>
                    <a:gd name="T73" fmla="*/ 0 h 403"/>
                    <a:gd name="T74" fmla="*/ 0 w 695"/>
                    <a:gd name="T75" fmla="*/ 0 h 403"/>
                    <a:gd name="T76" fmla="*/ 0 w 695"/>
                    <a:gd name="T77" fmla="*/ 0 h 403"/>
                    <a:gd name="T78" fmla="*/ 0 w 695"/>
                    <a:gd name="T79" fmla="*/ 0 h 403"/>
                    <a:gd name="T80" fmla="*/ 0 w 695"/>
                    <a:gd name="T81" fmla="*/ 0 h 403"/>
                    <a:gd name="T82" fmla="*/ 0 w 695"/>
                    <a:gd name="T83" fmla="*/ 0 h 403"/>
                    <a:gd name="T84" fmla="*/ 0 w 695"/>
                    <a:gd name="T85" fmla="*/ 0 h 403"/>
                    <a:gd name="T86" fmla="*/ 0 w 695"/>
                    <a:gd name="T87" fmla="*/ 0 h 403"/>
                    <a:gd name="T88" fmla="*/ 0 w 695"/>
                    <a:gd name="T89" fmla="*/ 0 h 403"/>
                    <a:gd name="T90" fmla="*/ 0 w 695"/>
                    <a:gd name="T91" fmla="*/ 0 h 403"/>
                    <a:gd name="T92" fmla="*/ 0 w 695"/>
                    <a:gd name="T93" fmla="*/ 0 h 403"/>
                    <a:gd name="T94" fmla="*/ 0 w 695"/>
                    <a:gd name="T95" fmla="*/ 0 h 403"/>
                    <a:gd name="T96" fmla="*/ 0 w 695"/>
                    <a:gd name="T97" fmla="*/ 0 h 403"/>
                    <a:gd name="T98" fmla="*/ 0 w 695"/>
                    <a:gd name="T99" fmla="*/ 0 h 403"/>
                    <a:gd name="T100" fmla="*/ 0 w 695"/>
                    <a:gd name="T101" fmla="*/ 0 h 403"/>
                    <a:gd name="T102" fmla="*/ 0 w 695"/>
                    <a:gd name="T103" fmla="*/ 0 h 403"/>
                    <a:gd name="T104" fmla="*/ 0 w 695"/>
                    <a:gd name="T105" fmla="*/ 0 h 403"/>
                    <a:gd name="T106" fmla="*/ 0 w 695"/>
                    <a:gd name="T107" fmla="*/ 0 h 403"/>
                    <a:gd name="T108" fmla="*/ 0 w 695"/>
                    <a:gd name="T109" fmla="*/ 0 h 403"/>
                    <a:gd name="T110" fmla="*/ 0 w 695"/>
                    <a:gd name="T111" fmla="*/ 0 h 403"/>
                    <a:gd name="T112" fmla="*/ 0 w 695"/>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5" h="403">
                      <a:moveTo>
                        <a:pt x="522" y="32"/>
                      </a:moveTo>
                      <a:lnTo>
                        <a:pt x="503" y="52"/>
                      </a:lnTo>
                      <a:lnTo>
                        <a:pt x="484" y="70"/>
                      </a:lnTo>
                      <a:lnTo>
                        <a:pt x="466" y="87"/>
                      </a:lnTo>
                      <a:lnTo>
                        <a:pt x="448" y="102"/>
                      </a:lnTo>
                      <a:lnTo>
                        <a:pt x="429" y="117"/>
                      </a:lnTo>
                      <a:lnTo>
                        <a:pt x="412" y="129"/>
                      </a:lnTo>
                      <a:lnTo>
                        <a:pt x="394" y="140"/>
                      </a:lnTo>
                      <a:lnTo>
                        <a:pt x="377" y="151"/>
                      </a:lnTo>
                      <a:lnTo>
                        <a:pt x="360" y="160"/>
                      </a:lnTo>
                      <a:lnTo>
                        <a:pt x="344" y="168"/>
                      </a:lnTo>
                      <a:lnTo>
                        <a:pt x="327" y="176"/>
                      </a:lnTo>
                      <a:lnTo>
                        <a:pt x="312" y="182"/>
                      </a:lnTo>
                      <a:lnTo>
                        <a:pt x="296" y="187"/>
                      </a:lnTo>
                      <a:lnTo>
                        <a:pt x="282" y="191"/>
                      </a:lnTo>
                      <a:lnTo>
                        <a:pt x="267" y="195"/>
                      </a:lnTo>
                      <a:lnTo>
                        <a:pt x="254" y="197"/>
                      </a:lnTo>
                      <a:lnTo>
                        <a:pt x="228" y="201"/>
                      </a:lnTo>
                      <a:lnTo>
                        <a:pt x="204" y="203"/>
                      </a:lnTo>
                      <a:lnTo>
                        <a:pt x="183" y="204"/>
                      </a:lnTo>
                      <a:lnTo>
                        <a:pt x="166" y="203"/>
                      </a:lnTo>
                      <a:lnTo>
                        <a:pt x="141" y="200"/>
                      </a:lnTo>
                      <a:lnTo>
                        <a:pt x="130" y="197"/>
                      </a:lnTo>
                      <a:lnTo>
                        <a:pt x="131" y="198"/>
                      </a:lnTo>
                      <a:lnTo>
                        <a:pt x="121" y="195"/>
                      </a:lnTo>
                      <a:lnTo>
                        <a:pt x="111" y="193"/>
                      </a:lnTo>
                      <a:lnTo>
                        <a:pt x="102" y="193"/>
                      </a:lnTo>
                      <a:lnTo>
                        <a:pt x="91" y="193"/>
                      </a:lnTo>
                      <a:lnTo>
                        <a:pt x="82" y="194"/>
                      </a:lnTo>
                      <a:lnTo>
                        <a:pt x="73" y="196"/>
                      </a:lnTo>
                      <a:lnTo>
                        <a:pt x="63" y="199"/>
                      </a:lnTo>
                      <a:lnTo>
                        <a:pt x="55" y="203"/>
                      </a:lnTo>
                      <a:lnTo>
                        <a:pt x="47" y="209"/>
                      </a:lnTo>
                      <a:lnTo>
                        <a:pt x="39" y="214"/>
                      </a:lnTo>
                      <a:lnTo>
                        <a:pt x="31" y="220"/>
                      </a:lnTo>
                      <a:lnTo>
                        <a:pt x="24" y="227"/>
                      </a:lnTo>
                      <a:lnTo>
                        <a:pt x="18" y="234"/>
                      </a:lnTo>
                      <a:lnTo>
                        <a:pt x="13" y="243"/>
                      </a:lnTo>
                      <a:lnTo>
                        <a:pt x="9" y="252"/>
                      </a:lnTo>
                      <a:lnTo>
                        <a:pt x="4" y="261"/>
                      </a:lnTo>
                      <a:lnTo>
                        <a:pt x="2" y="272"/>
                      </a:lnTo>
                      <a:lnTo>
                        <a:pt x="0" y="281"/>
                      </a:lnTo>
                      <a:lnTo>
                        <a:pt x="0" y="291"/>
                      </a:lnTo>
                      <a:lnTo>
                        <a:pt x="0" y="301"/>
                      </a:lnTo>
                      <a:lnTo>
                        <a:pt x="1" y="310"/>
                      </a:lnTo>
                      <a:lnTo>
                        <a:pt x="3" y="320"/>
                      </a:lnTo>
                      <a:lnTo>
                        <a:pt x="7" y="329"/>
                      </a:lnTo>
                      <a:lnTo>
                        <a:pt x="11" y="338"/>
                      </a:lnTo>
                      <a:lnTo>
                        <a:pt x="15" y="346"/>
                      </a:lnTo>
                      <a:lnTo>
                        <a:pt x="21" y="353"/>
                      </a:lnTo>
                      <a:lnTo>
                        <a:pt x="27" y="362"/>
                      </a:lnTo>
                      <a:lnTo>
                        <a:pt x="34" y="368"/>
                      </a:lnTo>
                      <a:lnTo>
                        <a:pt x="42" y="374"/>
                      </a:lnTo>
                      <a:lnTo>
                        <a:pt x="50" y="379"/>
                      </a:lnTo>
                      <a:lnTo>
                        <a:pt x="59" y="383"/>
                      </a:lnTo>
                      <a:lnTo>
                        <a:pt x="69" y="387"/>
                      </a:lnTo>
                      <a:lnTo>
                        <a:pt x="74" y="390"/>
                      </a:lnTo>
                      <a:lnTo>
                        <a:pt x="86" y="393"/>
                      </a:lnTo>
                      <a:lnTo>
                        <a:pt x="104" y="396"/>
                      </a:lnTo>
                      <a:lnTo>
                        <a:pt x="127" y="400"/>
                      </a:lnTo>
                      <a:lnTo>
                        <a:pt x="154" y="402"/>
                      </a:lnTo>
                      <a:lnTo>
                        <a:pt x="188" y="403"/>
                      </a:lnTo>
                      <a:lnTo>
                        <a:pt x="205" y="403"/>
                      </a:lnTo>
                      <a:lnTo>
                        <a:pt x="224" y="402"/>
                      </a:lnTo>
                      <a:lnTo>
                        <a:pt x="244" y="401"/>
                      </a:lnTo>
                      <a:lnTo>
                        <a:pt x="265" y="398"/>
                      </a:lnTo>
                      <a:lnTo>
                        <a:pt x="286" y="395"/>
                      </a:lnTo>
                      <a:lnTo>
                        <a:pt x="309" y="391"/>
                      </a:lnTo>
                      <a:lnTo>
                        <a:pt x="331" y="384"/>
                      </a:lnTo>
                      <a:lnTo>
                        <a:pt x="355" y="377"/>
                      </a:lnTo>
                      <a:lnTo>
                        <a:pt x="379" y="370"/>
                      </a:lnTo>
                      <a:lnTo>
                        <a:pt x="404" y="360"/>
                      </a:lnTo>
                      <a:lnTo>
                        <a:pt x="428" y="349"/>
                      </a:lnTo>
                      <a:lnTo>
                        <a:pt x="454" y="336"/>
                      </a:lnTo>
                      <a:lnTo>
                        <a:pt x="480" y="322"/>
                      </a:lnTo>
                      <a:lnTo>
                        <a:pt x="507" y="306"/>
                      </a:lnTo>
                      <a:lnTo>
                        <a:pt x="534" y="288"/>
                      </a:lnTo>
                      <a:lnTo>
                        <a:pt x="561" y="268"/>
                      </a:lnTo>
                      <a:lnTo>
                        <a:pt x="588" y="246"/>
                      </a:lnTo>
                      <a:lnTo>
                        <a:pt x="615" y="222"/>
                      </a:lnTo>
                      <a:lnTo>
                        <a:pt x="641" y="195"/>
                      </a:lnTo>
                      <a:lnTo>
                        <a:pt x="669" y="167"/>
                      </a:lnTo>
                      <a:lnTo>
                        <a:pt x="676" y="159"/>
                      </a:lnTo>
                      <a:lnTo>
                        <a:pt x="681" y="151"/>
                      </a:lnTo>
                      <a:lnTo>
                        <a:pt x="686" y="142"/>
                      </a:lnTo>
                      <a:lnTo>
                        <a:pt x="689" y="133"/>
                      </a:lnTo>
                      <a:lnTo>
                        <a:pt x="692" y="124"/>
                      </a:lnTo>
                      <a:lnTo>
                        <a:pt x="694" y="115"/>
                      </a:lnTo>
                      <a:lnTo>
                        <a:pt x="695" y="104"/>
                      </a:lnTo>
                      <a:lnTo>
                        <a:pt x="695" y="95"/>
                      </a:lnTo>
                      <a:lnTo>
                        <a:pt x="694" y="86"/>
                      </a:lnTo>
                      <a:lnTo>
                        <a:pt x="692" y="76"/>
                      </a:lnTo>
                      <a:lnTo>
                        <a:pt x="690" y="67"/>
                      </a:lnTo>
                      <a:lnTo>
                        <a:pt x="686" y="58"/>
                      </a:lnTo>
                      <a:lnTo>
                        <a:pt x="682" y="49"/>
                      </a:lnTo>
                      <a:lnTo>
                        <a:pt x="677" y="41"/>
                      </a:lnTo>
                      <a:lnTo>
                        <a:pt x="669" y="33"/>
                      </a:lnTo>
                      <a:lnTo>
                        <a:pt x="663" y="26"/>
                      </a:lnTo>
                      <a:lnTo>
                        <a:pt x="655" y="19"/>
                      </a:lnTo>
                      <a:lnTo>
                        <a:pt x="647" y="14"/>
                      </a:lnTo>
                      <a:lnTo>
                        <a:pt x="637" y="9"/>
                      </a:lnTo>
                      <a:lnTo>
                        <a:pt x="629" y="6"/>
                      </a:lnTo>
                      <a:lnTo>
                        <a:pt x="620" y="3"/>
                      </a:lnTo>
                      <a:lnTo>
                        <a:pt x="609" y="1"/>
                      </a:lnTo>
                      <a:lnTo>
                        <a:pt x="600" y="0"/>
                      </a:lnTo>
                      <a:lnTo>
                        <a:pt x="591" y="0"/>
                      </a:lnTo>
                      <a:lnTo>
                        <a:pt x="581" y="1"/>
                      </a:lnTo>
                      <a:lnTo>
                        <a:pt x="572" y="3"/>
                      </a:lnTo>
                      <a:lnTo>
                        <a:pt x="563" y="5"/>
                      </a:lnTo>
                      <a:lnTo>
                        <a:pt x="554" y="9"/>
                      </a:lnTo>
                      <a:lnTo>
                        <a:pt x="545" y="13"/>
                      </a:lnTo>
                      <a:lnTo>
                        <a:pt x="537" y="18"/>
                      </a:lnTo>
                      <a:lnTo>
                        <a:pt x="529" y="26"/>
                      </a:lnTo>
                      <a:lnTo>
                        <a:pt x="522" y="3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8" name="Freeform 2130">
                  <a:extLst>
                    <a:ext uri="{FF2B5EF4-FFF2-40B4-BE49-F238E27FC236}">
                      <a16:creationId xmlns:a16="http://schemas.microsoft.com/office/drawing/2014/main" id="{A7F2DECA-9259-4E24-A20B-730FA6462AA4}"/>
                    </a:ext>
                  </a:extLst>
                </p:cNvPr>
                <p:cNvSpPr>
                  <a:spLocks/>
                </p:cNvSpPr>
                <p:nvPr/>
              </p:nvSpPr>
              <p:spPr bwMode="auto">
                <a:xfrm>
                  <a:off x="2013" y="2696"/>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9" name="Freeform 2131">
                  <a:extLst>
                    <a:ext uri="{FF2B5EF4-FFF2-40B4-BE49-F238E27FC236}">
                      <a16:creationId xmlns:a16="http://schemas.microsoft.com/office/drawing/2014/main" id="{9798BCF7-B9EE-48FA-8DA5-6DD989A17155}"/>
                    </a:ext>
                  </a:extLst>
                </p:cNvPr>
                <p:cNvSpPr>
                  <a:spLocks/>
                </p:cNvSpPr>
                <p:nvPr/>
              </p:nvSpPr>
              <p:spPr bwMode="auto">
                <a:xfrm>
                  <a:off x="1954" y="2436"/>
                  <a:ext cx="181" cy="271"/>
                </a:xfrm>
                <a:custGeom>
                  <a:avLst/>
                  <a:gdLst>
                    <a:gd name="T0" fmla="*/ 0 w 2713"/>
                    <a:gd name="T1" fmla="*/ 0 h 4061"/>
                    <a:gd name="T2" fmla="*/ 0 w 2713"/>
                    <a:gd name="T3" fmla="*/ 0 h 4061"/>
                    <a:gd name="T4" fmla="*/ 0 w 2713"/>
                    <a:gd name="T5" fmla="*/ 0 h 4061"/>
                    <a:gd name="T6" fmla="*/ 0 w 2713"/>
                    <a:gd name="T7" fmla="*/ 0 h 4061"/>
                    <a:gd name="T8" fmla="*/ 0 w 2713"/>
                    <a:gd name="T9" fmla="*/ 0 h 4061"/>
                    <a:gd name="T10" fmla="*/ 0 w 2713"/>
                    <a:gd name="T11" fmla="*/ 0 h 4061"/>
                    <a:gd name="T12" fmla="*/ 0 w 2713"/>
                    <a:gd name="T13" fmla="*/ 0 h 4061"/>
                    <a:gd name="T14" fmla="*/ 0 w 2713"/>
                    <a:gd name="T15" fmla="*/ 0 h 4061"/>
                    <a:gd name="T16" fmla="*/ 0 w 2713"/>
                    <a:gd name="T17" fmla="*/ 0 h 4061"/>
                    <a:gd name="T18" fmla="*/ 0 w 2713"/>
                    <a:gd name="T19" fmla="*/ 0 h 4061"/>
                    <a:gd name="T20" fmla="*/ 0 w 2713"/>
                    <a:gd name="T21" fmla="*/ 0 h 4061"/>
                    <a:gd name="T22" fmla="*/ 0 w 2713"/>
                    <a:gd name="T23" fmla="*/ 0 h 4061"/>
                    <a:gd name="T24" fmla="*/ 0 w 2713"/>
                    <a:gd name="T25" fmla="*/ 0 h 4061"/>
                    <a:gd name="T26" fmla="*/ 0 w 2713"/>
                    <a:gd name="T27" fmla="*/ 0 h 4061"/>
                    <a:gd name="T28" fmla="*/ 0 w 2713"/>
                    <a:gd name="T29" fmla="*/ 0 h 4061"/>
                    <a:gd name="T30" fmla="*/ 0 w 2713"/>
                    <a:gd name="T31" fmla="*/ 0 h 4061"/>
                    <a:gd name="T32" fmla="*/ 0 w 2713"/>
                    <a:gd name="T33" fmla="*/ 0 h 4061"/>
                    <a:gd name="T34" fmla="*/ 0 w 2713"/>
                    <a:gd name="T35" fmla="*/ 0 h 4061"/>
                    <a:gd name="T36" fmla="*/ 0 w 2713"/>
                    <a:gd name="T37" fmla="*/ 0 h 4061"/>
                    <a:gd name="T38" fmla="*/ 0 w 2713"/>
                    <a:gd name="T39" fmla="*/ 0 h 4061"/>
                    <a:gd name="T40" fmla="*/ 0 w 2713"/>
                    <a:gd name="T41" fmla="*/ 0 h 4061"/>
                    <a:gd name="T42" fmla="*/ 0 w 2713"/>
                    <a:gd name="T43" fmla="*/ 0 h 4061"/>
                    <a:gd name="T44" fmla="*/ 0 w 2713"/>
                    <a:gd name="T45" fmla="*/ 0 h 4061"/>
                    <a:gd name="T46" fmla="*/ 0 w 2713"/>
                    <a:gd name="T47" fmla="*/ 0 h 4061"/>
                    <a:gd name="T48" fmla="*/ 0 w 2713"/>
                    <a:gd name="T49" fmla="*/ 0 h 4061"/>
                    <a:gd name="T50" fmla="*/ 0 w 2713"/>
                    <a:gd name="T51" fmla="*/ 0 h 4061"/>
                    <a:gd name="T52" fmla="*/ 0 w 2713"/>
                    <a:gd name="T53" fmla="*/ 0 h 4061"/>
                    <a:gd name="T54" fmla="*/ 0 w 2713"/>
                    <a:gd name="T55" fmla="*/ 0 h 4061"/>
                    <a:gd name="T56" fmla="*/ 0 w 2713"/>
                    <a:gd name="T57" fmla="*/ 0 h 4061"/>
                    <a:gd name="T58" fmla="*/ 0 w 2713"/>
                    <a:gd name="T59" fmla="*/ 0 h 4061"/>
                    <a:gd name="T60" fmla="*/ 0 w 2713"/>
                    <a:gd name="T61" fmla="*/ 0 h 4061"/>
                    <a:gd name="T62" fmla="*/ 0 w 2713"/>
                    <a:gd name="T63" fmla="*/ 0 h 4061"/>
                    <a:gd name="T64" fmla="*/ 0 w 2713"/>
                    <a:gd name="T65" fmla="*/ 0 h 4061"/>
                    <a:gd name="T66" fmla="*/ 0 w 2713"/>
                    <a:gd name="T67" fmla="*/ 0 h 4061"/>
                    <a:gd name="T68" fmla="*/ 0 w 2713"/>
                    <a:gd name="T69" fmla="*/ 0 h 4061"/>
                    <a:gd name="T70" fmla="*/ 0 w 2713"/>
                    <a:gd name="T71" fmla="*/ 0 h 4061"/>
                    <a:gd name="T72" fmla="*/ 0 w 2713"/>
                    <a:gd name="T73" fmla="*/ 0 h 4061"/>
                    <a:gd name="T74" fmla="*/ 0 w 2713"/>
                    <a:gd name="T75" fmla="*/ 0 h 4061"/>
                    <a:gd name="T76" fmla="*/ 0 w 2713"/>
                    <a:gd name="T77" fmla="*/ 0 h 4061"/>
                    <a:gd name="T78" fmla="*/ 0 w 2713"/>
                    <a:gd name="T79" fmla="*/ 0 h 4061"/>
                    <a:gd name="T80" fmla="*/ 0 w 2713"/>
                    <a:gd name="T81" fmla="*/ 0 h 4061"/>
                    <a:gd name="T82" fmla="*/ 0 w 2713"/>
                    <a:gd name="T83" fmla="*/ 0 h 4061"/>
                    <a:gd name="T84" fmla="*/ 0 w 2713"/>
                    <a:gd name="T85" fmla="*/ 0 h 4061"/>
                    <a:gd name="T86" fmla="*/ 0 w 2713"/>
                    <a:gd name="T87" fmla="*/ 0 h 4061"/>
                    <a:gd name="T88" fmla="*/ 0 w 2713"/>
                    <a:gd name="T89" fmla="*/ 0 h 4061"/>
                    <a:gd name="T90" fmla="*/ 0 w 2713"/>
                    <a:gd name="T91" fmla="*/ 0 h 4061"/>
                    <a:gd name="T92" fmla="*/ 0 w 2713"/>
                    <a:gd name="T93" fmla="*/ 0 h 4061"/>
                    <a:gd name="T94" fmla="*/ 0 w 2713"/>
                    <a:gd name="T95" fmla="*/ 0 h 4061"/>
                    <a:gd name="T96" fmla="*/ 0 w 2713"/>
                    <a:gd name="T97" fmla="*/ 0 h 4061"/>
                    <a:gd name="T98" fmla="*/ 0 w 2713"/>
                    <a:gd name="T99" fmla="*/ 0 h 4061"/>
                    <a:gd name="T100" fmla="*/ 0 w 2713"/>
                    <a:gd name="T101" fmla="*/ 0 h 4061"/>
                    <a:gd name="T102" fmla="*/ 0 w 2713"/>
                    <a:gd name="T103" fmla="*/ 0 h 4061"/>
                    <a:gd name="T104" fmla="*/ 0 w 2713"/>
                    <a:gd name="T105" fmla="*/ 0 h 4061"/>
                    <a:gd name="T106" fmla="*/ 0 w 2713"/>
                    <a:gd name="T107" fmla="*/ 0 h 4061"/>
                    <a:gd name="T108" fmla="*/ 0 w 2713"/>
                    <a:gd name="T109" fmla="*/ 0 h 4061"/>
                    <a:gd name="T110" fmla="*/ 0 w 2713"/>
                    <a:gd name="T111" fmla="*/ 0 h 4061"/>
                    <a:gd name="T112" fmla="*/ 0 w 2713"/>
                    <a:gd name="T113" fmla="*/ 0 h 4061"/>
                    <a:gd name="T114" fmla="*/ 0 w 2713"/>
                    <a:gd name="T115" fmla="*/ 0 h 4061"/>
                    <a:gd name="T116" fmla="*/ 0 w 2713"/>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3" h="4061">
                      <a:moveTo>
                        <a:pt x="2603" y="211"/>
                      </a:moveTo>
                      <a:lnTo>
                        <a:pt x="2603" y="211"/>
                      </a:lnTo>
                      <a:lnTo>
                        <a:pt x="2613" y="212"/>
                      </a:lnTo>
                      <a:lnTo>
                        <a:pt x="2623" y="211"/>
                      </a:lnTo>
                      <a:lnTo>
                        <a:pt x="2633" y="210"/>
                      </a:lnTo>
                      <a:lnTo>
                        <a:pt x="2642" y="206"/>
                      </a:lnTo>
                      <a:lnTo>
                        <a:pt x="2651" y="203"/>
                      </a:lnTo>
                      <a:lnTo>
                        <a:pt x="2659" y="199"/>
                      </a:lnTo>
                      <a:lnTo>
                        <a:pt x="2668" y="195"/>
                      </a:lnTo>
                      <a:lnTo>
                        <a:pt x="2676" y="189"/>
                      </a:lnTo>
                      <a:lnTo>
                        <a:pt x="2683" y="183"/>
                      </a:lnTo>
                      <a:lnTo>
                        <a:pt x="2689" y="175"/>
                      </a:lnTo>
                      <a:lnTo>
                        <a:pt x="2696" y="168"/>
                      </a:lnTo>
                      <a:lnTo>
                        <a:pt x="2701" y="160"/>
                      </a:lnTo>
                      <a:lnTo>
                        <a:pt x="2705" y="151"/>
                      </a:lnTo>
                      <a:lnTo>
                        <a:pt x="2708" y="141"/>
                      </a:lnTo>
                      <a:lnTo>
                        <a:pt x="2711" y="132"/>
                      </a:lnTo>
                      <a:lnTo>
                        <a:pt x="2712" y="122"/>
                      </a:lnTo>
                      <a:lnTo>
                        <a:pt x="2713" y="111"/>
                      </a:lnTo>
                      <a:lnTo>
                        <a:pt x="2712" y="101"/>
                      </a:lnTo>
                      <a:lnTo>
                        <a:pt x="2711" y="92"/>
                      </a:lnTo>
                      <a:lnTo>
                        <a:pt x="2708" y="82"/>
                      </a:lnTo>
                      <a:lnTo>
                        <a:pt x="2705" y="73"/>
                      </a:lnTo>
                      <a:lnTo>
                        <a:pt x="2701" y="65"/>
                      </a:lnTo>
                      <a:lnTo>
                        <a:pt x="2696" y="57"/>
                      </a:lnTo>
                      <a:lnTo>
                        <a:pt x="2690" y="48"/>
                      </a:lnTo>
                      <a:lnTo>
                        <a:pt x="2684" y="41"/>
                      </a:lnTo>
                      <a:lnTo>
                        <a:pt x="2677" y="35"/>
                      </a:lnTo>
                      <a:lnTo>
                        <a:pt x="2669" y="29"/>
                      </a:lnTo>
                      <a:lnTo>
                        <a:pt x="2661" y="23"/>
                      </a:lnTo>
                      <a:lnTo>
                        <a:pt x="2652" y="19"/>
                      </a:lnTo>
                      <a:lnTo>
                        <a:pt x="2643" y="16"/>
                      </a:lnTo>
                      <a:lnTo>
                        <a:pt x="2634" y="13"/>
                      </a:lnTo>
                      <a:lnTo>
                        <a:pt x="2623" y="12"/>
                      </a:lnTo>
                      <a:lnTo>
                        <a:pt x="2597" y="10"/>
                      </a:lnTo>
                      <a:lnTo>
                        <a:pt x="2545" y="6"/>
                      </a:lnTo>
                      <a:lnTo>
                        <a:pt x="2468" y="2"/>
                      </a:lnTo>
                      <a:lnTo>
                        <a:pt x="2369" y="0"/>
                      </a:lnTo>
                      <a:lnTo>
                        <a:pt x="2312" y="0"/>
                      </a:lnTo>
                      <a:lnTo>
                        <a:pt x="2251" y="1"/>
                      </a:lnTo>
                      <a:lnTo>
                        <a:pt x="2186" y="2"/>
                      </a:lnTo>
                      <a:lnTo>
                        <a:pt x="2118" y="5"/>
                      </a:lnTo>
                      <a:lnTo>
                        <a:pt x="2045" y="10"/>
                      </a:lnTo>
                      <a:lnTo>
                        <a:pt x="1971" y="15"/>
                      </a:lnTo>
                      <a:lnTo>
                        <a:pt x="1893" y="23"/>
                      </a:lnTo>
                      <a:lnTo>
                        <a:pt x="1814" y="34"/>
                      </a:lnTo>
                      <a:lnTo>
                        <a:pt x="1732" y="45"/>
                      </a:lnTo>
                      <a:lnTo>
                        <a:pt x="1649" y="60"/>
                      </a:lnTo>
                      <a:lnTo>
                        <a:pt x="1565" y="76"/>
                      </a:lnTo>
                      <a:lnTo>
                        <a:pt x="1481" y="96"/>
                      </a:lnTo>
                      <a:lnTo>
                        <a:pt x="1395" y="119"/>
                      </a:lnTo>
                      <a:lnTo>
                        <a:pt x="1310" y="144"/>
                      </a:lnTo>
                      <a:lnTo>
                        <a:pt x="1224" y="173"/>
                      </a:lnTo>
                      <a:lnTo>
                        <a:pt x="1140" y="205"/>
                      </a:lnTo>
                      <a:lnTo>
                        <a:pt x="1057" y="241"/>
                      </a:lnTo>
                      <a:lnTo>
                        <a:pt x="975" y="280"/>
                      </a:lnTo>
                      <a:lnTo>
                        <a:pt x="894" y="324"/>
                      </a:lnTo>
                      <a:lnTo>
                        <a:pt x="817" y="372"/>
                      </a:lnTo>
                      <a:lnTo>
                        <a:pt x="741" y="424"/>
                      </a:lnTo>
                      <a:lnTo>
                        <a:pt x="668" y="480"/>
                      </a:lnTo>
                      <a:lnTo>
                        <a:pt x="599" y="541"/>
                      </a:lnTo>
                      <a:lnTo>
                        <a:pt x="532" y="608"/>
                      </a:lnTo>
                      <a:lnTo>
                        <a:pt x="481" y="663"/>
                      </a:lnTo>
                      <a:lnTo>
                        <a:pt x="432" y="720"/>
                      </a:lnTo>
                      <a:lnTo>
                        <a:pt x="387" y="776"/>
                      </a:lnTo>
                      <a:lnTo>
                        <a:pt x="345" y="831"/>
                      </a:lnTo>
                      <a:lnTo>
                        <a:pt x="306" y="886"/>
                      </a:lnTo>
                      <a:lnTo>
                        <a:pt x="270" y="940"/>
                      </a:lnTo>
                      <a:lnTo>
                        <a:pt x="238" y="992"/>
                      </a:lnTo>
                      <a:lnTo>
                        <a:pt x="207" y="1045"/>
                      </a:lnTo>
                      <a:lnTo>
                        <a:pt x="179" y="1096"/>
                      </a:lnTo>
                      <a:lnTo>
                        <a:pt x="154" y="1146"/>
                      </a:lnTo>
                      <a:lnTo>
                        <a:pt x="131" y="1197"/>
                      </a:lnTo>
                      <a:lnTo>
                        <a:pt x="110" y="1246"/>
                      </a:lnTo>
                      <a:lnTo>
                        <a:pt x="93" y="1293"/>
                      </a:lnTo>
                      <a:lnTo>
                        <a:pt x="76" y="1341"/>
                      </a:lnTo>
                      <a:lnTo>
                        <a:pt x="62" y="1386"/>
                      </a:lnTo>
                      <a:lnTo>
                        <a:pt x="49" y="1431"/>
                      </a:lnTo>
                      <a:lnTo>
                        <a:pt x="38" y="1475"/>
                      </a:lnTo>
                      <a:lnTo>
                        <a:pt x="29" y="1517"/>
                      </a:lnTo>
                      <a:lnTo>
                        <a:pt x="22" y="1559"/>
                      </a:lnTo>
                      <a:lnTo>
                        <a:pt x="15" y="1599"/>
                      </a:lnTo>
                      <a:lnTo>
                        <a:pt x="10" y="1637"/>
                      </a:lnTo>
                      <a:lnTo>
                        <a:pt x="6" y="1675"/>
                      </a:lnTo>
                      <a:lnTo>
                        <a:pt x="3" y="1711"/>
                      </a:lnTo>
                      <a:lnTo>
                        <a:pt x="1" y="1746"/>
                      </a:lnTo>
                      <a:lnTo>
                        <a:pt x="0" y="1779"/>
                      </a:lnTo>
                      <a:lnTo>
                        <a:pt x="0" y="1811"/>
                      </a:lnTo>
                      <a:lnTo>
                        <a:pt x="0" y="1841"/>
                      </a:lnTo>
                      <a:lnTo>
                        <a:pt x="0" y="1870"/>
                      </a:lnTo>
                      <a:lnTo>
                        <a:pt x="2" y="1923"/>
                      </a:lnTo>
                      <a:lnTo>
                        <a:pt x="4" y="1968"/>
                      </a:lnTo>
                      <a:lnTo>
                        <a:pt x="6" y="2004"/>
                      </a:lnTo>
                      <a:lnTo>
                        <a:pt x="12" y="2097"/>
                      </a:lnTo>
                      <a:lnTo>
                        <a:pt x="22" y="2192"/>
                      </a:lnTo>
                      <a:lnTo>
                        <a:pt x="34" y="2284"/>
                      </a:lnTo>
                      <a:lnTo>
                        <a:pt x="48" y="2377"/>
                      </a:lnTo>
                      <a:lnTo>
                        <a:pt x="66" y="2468"/>
                      </a:lnTo>
                      <a:lnTo>
                        <a:pt x="87" y="2558"/>
                      </a:lnTo>
                      <a:lnTo>
                        <a:pt x="108" y="2648"/>
                      </a:lnTo>
                      <a:lnTo>
                        <a:pt x="133" y="2735"/>
                      </a:lnTo>
                      <a:lnTo>
                        <a:pt x="159" y="2821"/>
                      </a:lnTo>
                      <a:lnTo>
                        <a:pt x="186" y="2906"/>
                      </a:lnTo>
                      <a:lnTo>
                        <a:pt x="215" y="2989"/>
                      </a:lnTo>
                      <a:lnTo>
                        <a:pt x="245" y="3069"/>
                      </a:lnTo>
                      <a:lnTo>
                        <a:pt x="275" y="3149"/>
                      </a:lnTo>
                      <a:lnTo>
                        <a:pt x="306" y="3224"/>
                      </a:lnTo>
                      <a:lnTo>
                        <a:pt x="338" y="3299"/>
                      </a:lnTo>
                      <a:lnTo>
                        <a:pt x="370" y="3370"/>
                      </a:lnTo>
                      <a:lnTo>
                        <a:pt x="401" y="3438"/>
                      </a:lnTo>
                      <a:lnTo>
                        <a:pt x="433" y="3504"/>
                      </a:lnTo>
                      <a:lnTo>
                        <a:pt x="464" y="3567"/>
                      </a:lnTo>
                      <a:lnTo>
                        <a:pt x="494" y="3626"/>
                      </a:lnTo>
                      <a:lnTo>
                        <a:pt x="523" y="3681"/>
                      </a:lnTo>
                      <a:lnTo>
                        <a:pt x="551" y="3733"/>
                      </a:lnTo>
                      <a:lnTo>
                        <a:pt x="578" y="3781"/>
                      </a:lnTo>
                      <a:lnTo>
                        <a:pt x="603" y="3825"/>
                      </a:lnTo>
                      <a:lnTo>
                        <a:pt x="647" y="3901"/>
                      </a:lnTo>
                      <a:lnTo>
                        <a:pt x="683" y="3959"/>
                      </a:lnTo>
                      <a:lnTo>
                        <a:pt x="707" y="3998"/>
                      </a:lnTo>
                      <a:lnTo>
                        <a:pt x="719" y="4016"/>
                      </a:lnTo>
                      <a:lnTo>
                        <a:pt x="726" y="4025"/>
                      </a:lnTo>
                      <a:lnTo>
                        <a:pt x="733" y="4032"/>
                      </a:lnTo>
                      <a:lnTo>
                        <a:pt x="740" y="4038"/>
                      </a:lnTo>
                      <a:lnTo>
                        <a:pt x="747" y="4044"/>
                      </a:lnTo>
                      <a:lnTo>
                        <a:pt x="756" y="4050"/>
                      </a:lnTo>
                      <a:lnTo>
                        <a:pt x="765" y="4053"/>
                      </a:lnTo>
                      <a:lnTo>
                        <a:pt x="774" y="4057"/>
                      </a:lnTo>
                      <a:lnTo>
                        <a:pt x="784" y="4059"/>
                      </a:lnTo>
                      <a:lnTo>
                        <a:pt x="793" y="4060"/>
                      </a:lnTo>
                      <a:lnTo>
                        <a:pt x="802" y="4061"/>
                      </a:lnTo>
                      <a:lnTo>
                        <a:pt x="812" y="4060"/>
                      </a:lnTo>
                      <a:lnTo>
                        <a:pt x="822" y="4059"/>
                      </a:lnTo>
                      <a:lnTo>
                        <a:pt x="831" y="4057"/>
                      </a:lnTo>
                      <a:lnTo>
                        <a:pt x="840" y="4054"/>
                      </a:lnTo>
                      <a:lnTo>
                        <a:pt x="850" y="4049"/>
                      </a:lnTo>
                      <a:lnTo>
                        <a:pt x="858" y="4043"/>
                      </a:lnTo>
                      <a:lnTo>
                        <a:pt x="866" y="4038"/>
                      </a:lnTo>
                      <a:lnTo>
                        <a:pt x="874" y="4031"/>
                      </a:lnTo>
                      <a:lnTo>
                        <a:pt x="880" y="4024"/>
                      </a:lnTo>
                      <a:lnTo>
                        <a:pt x="886" y="4015"/>
                      </a:lnTo>
                      <a:lnTo>
                        <a:pt x="891" y="4007"/>
                      </a:lnTo>
                      <a:lnTo>
                        <a:pt x="895" y="3999"/>
                      </a:lnTo>
                      <a:lnTo>
                        <a:pt x="898" y="3990"/>
                      </a:lnTo>
                      <a:lnTo>
                        <a:pt x="900" y="3980"/>
                      </a:lnTo>
                      <a:lnTo>
                        <a:pt x="901" y="3971"/>
                      </a:lnTo>
                      <a:lnTo>
                        <a:pt x="903" y="3962"/>
                      </a:lnTo>
                      <a:lnTo>
                        <a:pt x="903" y="3951"/>
                      </a:lnTo>
                      <a:lnTo>
                        <a:pt x="900" y="3942"/>
                      </a:lnTo>
                      <a:lnTo>
                        <a:pt x="898" y="3933"/>
                      </a:lnTo>
                      <a:lnTo>
                        <a:pt x="895" y="3923"/>
                      </a:lnTo>
                      <a:lnTo>
                        <a:pt x="891" y="3914"/>
                      </a:lnTo>
                      <a:lnTo>
                        <a:pt x="886" y="3905"/>
                      </a:lnTo>
                      <a:lnTo>
                        <a:pt x="878" y="3892"/>
                      </a:lnTo>
                      <a:lnTo>
                        <a:pt x="856" y="3859"/>
                      </a:lnTo>
                      <a:lnTo>
                        <a:pt x="824" y="3807"/>
                      </a:lnTo>
                      <a:lnTo>
                        <a:pt x="783" y="3735"/>
                      </a:lnTo>
                      <a:lnTo>
                        <a:pt x="734" y="3648"/>
                      </a:lnTo>
                      <a:lnTo>
                        <a:pt x="679" y="3546"/>
                      </a:lnTo>
                      <a:lnTo>
                        <a:pt x="650" y="3489"/>
                      </a:lnTo>
                      <a:lnTo>
                        <a:pt x="620" y="3429"/>
                      </a:lnTo>
                      <a:lnTo>
                        <a:pt x="590" y="3366"/>
                      </a:lnTo>
                      <a:lnTo>
                        <a:pt x="559" y="3301"/>
                      </a:lnTo>
                      <a:lnTo>
                        <a:pt x="528" y="3232"/>
                      </a:lnTo>
                      <a:lnTo>
                        <a:pt x="498" y="3161"/>
                      </a:lnTo>
                      <a:lnTo>
                        <a:pt x="467" y="3088"/>
                      </a:lnTo>
                      <a:lnTo>
                        <a:pt x="438" y="3011"/>
                      </a:lnTo>
                      <a:lnTo>
                        <a:pt x="409" y="2934"/>
                      </a:lnTo>
                      <a:lnTo>
                        <a:pt x="381" y="2854"/>
                      </a:lnTo>
                      <a:lnTo>
                        <a:pt x="354" y="2774"/>
                      </a:lnTo>
                      <a:lnTo>
                        <a:pt x="330" y="2691"/>
                      </a:lnTo>
                      <a:lnTo>
                        <a:pt x="306" y="2606"/>
                      </a:lnTo>
                      <a:lnTo>
                        <a:pt x="284" y="2521"/>
                      </a:lnTo>
                      <a:lnTo>
                        <a:pt x="265" y="2435"/>
                      </a:lnTo>
                      <a:lnTo>
                        <a:pt x="247" y="2348"/>
                      </a:lnTo>
                      <a:lnTo>
                        <a:pt x="232" y="2260"/>
                      </a:lnTo>
                      <a:lnTo>
                        <a:pt x="220" y="2172"/>
                      </a:lnTo>
                      <a:lnTo>
                        <a:pt x="212" y="2084"/>
                      </a:lnTo>
                      <a:lnTo>
                        <a:pt x="206" y="1995"/>
                      </a:lnTo>
                      <a:lnTo>
                        <a:pt x="203" y="1957"/>
                      </a:lnTo>
                      <a:lnTo>
                        <a:pt x="201" y="1913"/>
                      </a:lnTo>
                      <a:lnTo>
                        <a:pt x="199" y="1865"/>
                      </a:lnTo>
                      <a:lnTo>
                        <a:pt x="199" y="1811"/>
                      </a:lnTo>
                      <a:lnTo>
                        <a:pt x="200" y="1752"/>
                      </a:lnTo>
                      <a:lnTo>
                        <a:pt x="202" y="1721"/>
                      </a:lnTo>
                      <a:lnTo>
                        <a:pt x="205" y="1689"/>
                      </a:lnTo>
                      <a:lnTo>
                        <a:pt x="209" y="1656"/>
                      </a:lnTo>
                      <a:lnTo>
                        <a:pt x="213" y="1622"/>
                      </a:lnTo>
                      <a:lnTo>
                        <a:pt x="219" y="1586"/>
                      </a:lnTo>
                      <a:lnTo>
                        <a:pt x="226" y="1550"/>
                      </a:lnTo>
                      <a:lnTo>
                        <a:pt x="235" y="1512"/>
                      </a:lnTo>
                      <a:lnTo>
                        <a:pt x="244" y="1473"/>
                      </a:lnTo>
                      <a:lnTo>
                        <a:pt x="255" y="1434"/>
                      </a:lnTo>
                      <a:lnTo>
                        <a:pt x="269" y="1393"/>
                      </a:lnTo>
                      <a:lnTo>
                        <a:pt x="283" y="1352"/>
                      </a:lnTo>
                      <a:lnTo>
                        <a:pt x="300" y="1310"/>
                      </a:lnTo>
                      <a:lnTo>
                        <a:pt x="317" y="1267"/>
                      </a:lnTo>
                      <a:lnTo>
                        <a:pt x="338" y="1223"/>
                      </a:lnTo>
                      <a:lnTo>
                        <a:pt x="361" y="1178"/>
                      </a:lnTo>
                      <a:lnTo>
                        <a:pt x="385" y="1133"/>
                      </a:lnTo>
                      <a:lnTo>
                        <a:pt x="413" y="1086"/>
                      </a:lnTo>
                      <a:lnTo>
                        <a:pt x="442" y="1040"/>
                      </a:lnTo>
                      <a:lnTo>
                        <a:pt x="474" y="992"/>
                      </a:lnTo>
                      <a:lnTo>
                        <a:pt x="510" y="944"/>
                      </a:lnTo>
                      <a:lnTo>
                        <a:pt x="547" y="895"/>
                      </a:lnTo>
                      <a:lnTo>
                        <a:pt x="588" y="845"/>
                      </a:lnTo>
                      <a:lnTo>
                        <a:pt x="631" y="795"/>
                      </a:lnTo>
                      <a:lnTo>
                        <a:pt x="677" y="744"/>
                      </a:lnTo>
                      <a:lnTo>
                        <a:pt x="737" y="684"/>
                      </a:lnTo>
                      <a:lnTo>
                        <a:pt x="801" y="629"/>
                      </a:lnTo>
                      <a:lnTo>
                        <a:pt x="867" y="579"/>
                      </a:lnTo>
                      <a:lnTo>
                        <a:pt x="938" y="532"/>
                      </a:lnTo>
                      <a:lnTo>
                        <a:pt x="1009" y="489"/>
                      </a:lnTo>
                      <a:lnTo>
                        <a:pt x="1083" y="450"/>
                      </a:lnTo>
                      <a:lnTo>
                        <a:pt x="1160" y="414"/>
                      </a:lnTo>
                      <a:lnTo>
                        <a:pt x="1238" y="382"/>
                      </a:lnTo>
                      <a:lnTo>
                        <a:pt x="1316" y="354"/>
                      </a:lnTo>
                      <a:lnTo>
                        <a:pt x="1396" y="328"/>
                      </a:lnTo>
                      <a:lnTo>
                        <a:pt x="1475" y="306"/>
                      </a:lnTo>
                      <a:lnTo>
                        <a:pt x="1555" y="285"/>
                      </a:lnTo>
                      <a:lnTo>
                        <a:pt x="1635" y="268"/>
                      </a:lnTo>
                      <a:lnTo>
                        <a:pt x="1713" y="253"/>
                      </a:lnTo>
                      <a:lnTo>
                        <a:pt x="1791" y="241"/>
                      </a:lnTo>
                      <a:lnTo>
                        <a:pt x="1867" y="230"/>
                      </a:lnTo>
                      <a:lnTo>
                        <a:pt x="1942" y="221"/>
                      </a:lnTo>
                      <a:lnTo>
                        <a:pt x="2014" y="215"/>
                      </a:lnTo>
                      <a:lnTo>
                        <a:pt x="2083" y="210"/>
                      </a:lnTo>
                      <a:lnTo>
                        <a:pt x="2151" y="205"/>
                      </a:lnTo>
                      <a:lnTo>
                        <a:pt x="2215" y="202"/>
                      </a:lnTo>
                      <a:lnTo>
                        <a:pt x="2275" y="201"/>
                      </a:lnTo>
                      <a:lnTo>
                        <a:pt x="2332" y="200"/>
                      </a:lnTo>
                      <a:lnTo>
                        <a:pt x="2383" y="201"/>
                      </a:lnTo>
                      <a:lnTo>
                        <a:pt x="2473" y="203"/>
                      </a:lnTo>
                      <a:lnTo>
                        <a:pt x="2542" y="206"/>
                      </a:lnTo>
                      <a:lnTo>
                        <a:pt x="2586" y="210"/>
                      </a:lnTo>
                      <a:lnTo>
                        <a:pt x="2603" y="21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0" name="Freeform 2132">
                  <a:extLst>
                    <a:ext uri="{FF2B5EF4-FFF2-40B4-BE49-F238E27FC236}">
                      <a16:creationId xmlns:a16="http://schemas.microsoft.com/office/drawing/2014/main" id="{0791640A-AC62-4CB2-8C7E-012DD213CEDE}"/>
                    </a:ext>
                  </a:extLst>
                </p:cNvPr>
                <p:cNvSpPr>
                  <a:spLocks/>
                </p:cNvSpPr>
                <p:nvPr/>
              </p:nvSpPr>
              <p:spPr bwMode="auto">
                <a:xfrm>
                  <a:off x="2137" y="2419"/>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4" y="81"/>
                      </a:lnTo>
                      <a:lnTo>
                        <a:pt x="833" y="70"/>
                      </a:lnTo>
                      <a:lnTo>
                        <a:pt x="811" y="59"/>
                      </a:lnTo>
                      <a:lnTo>
                        <a:pt x="789" y="49"/>
                      </a:lnTo>
                      <a:lnTo>
                        <a:pt x="766" y="41"/>
                      </a:lnTo>
                      <a:lnTo>
                        <a:pt x="744" y="32"/>
                      </a:lnTo>
                      <a:lnTo>
                        <a:pt x="721" y="25"/>
                      </a:lnTo>
                      <a:lnTo>
                        <a:pt x="697" y="19"/>
                      </a:lnTo>
                      <a:lnTo>
                        <a:pt x="673" y="14"/>
                      </a:lnTo>
                      <a:lnTo>
                        <a:pt x="650" y="10"/>
                      </a:lnTo>
                      <a:lnTo>
                        <a:pt x="625" y="6"/>
                      </a:lnTo>
                      <a:lnTo>
                        <a:pt x="600" y="3"/>
                      </a:lnTo>
                      <a:lnTo>
                        <a:pt x="575" y="1"/>
                      </a:lnTo>
                      <a:lnTo>
                        <a:pt x="549" y="0"/>
                      </a:lnTo>
                      <a:lnTo>
                        <a:pt x="523" y="0"/>
                      </a:lnTo>
                      <a:lnTo>
                        <a:pt x="498" y="0"/>
                      </a:lnTo>
                      <a:lnTo>
                        <a:pt x="472" y="2"/>
                      </a:lnTo>
                      <a:lnTo>
                        <a:pt x="445" y="4"/>
                      </a:lnTo>
                      <a:lnTo>
                        <a:pt x="419" y="8"/>
                      </a:lnTo>
                      <a:lnTo>
                        <a:pt x="392" y="12"/>
                      </a:lnTo>
                      <a:lnTo>
                        <a:pt x="364" y="17"/>
                      </a:lnTo>
                      <a:lnTo>
                        <a:pt x="337" y="23"/>
                      </a:lnTo>
                      <a:lnTo>
                        <a:pt x="309" y="29"/>
                      </a:lnTo>
                      <a:lnTo>
                        <a:pt x="283" y="38"/>
                      </a:lnTo>
                      <a:lnTo>
                        <a:pt x="255" y="46"/>
                      </a:lnTo>
                      <a:lnTo>
                        <a:pt x="226" y="55"/>
                      </a:lnTo>
                      <a:lnTo>
                        <a:pt x="198" y="65"/>
                      </a:lnTo>
                      <a:lnTo>
                        <a:pt x="170" y="76"/>
                      </a:lnTo>
                      <a:lnTo>
                        <a:pt x="141" y="88"/>
                      </a:lnTo>
                      <a:lnTo>
                        <a:pt x="112" y="101"/>
                      </a:lnTo>
                      <a:lnTo>
                        <a:pt x="84" y="114"/>
                      </a:lnTo>
                      <a:lnTo>
                        <a:pt x="55" y="129"/>
                      </a:lnTo>
                      <a:lnTo>
                        <a:pt x="46" y="134"/>
                      </a:lnTo>
                      <a:lnTo>
                        <a:pt x="37" y="140"/>
                      </a:lnTo>
                      <a:lnTo>
                        <a:pt x="30" y="146"/>
                      </a:lnTo>
                      <a:lnTo>
                        <a:pt x="24" y="153"/>
                      </a:lnTo>
                      <a:lnTo>
                        <a:pt x="18" y="162"/>
                      </a:lnTo>
                      <a:lnTo>
                        <a:pt x="13" y="170"/>
                      </a:lnTo>
                      <a:lnTo>
                        <a:pt x="8" y="178"/>
                      </a:lnTo>
                      <a:lnTo>
                        <a:pt x="5" y="188"/>
                      </a:lnTo>
                      <a:lnTo>
                        <a:pt x="2" y="196"/>
                      </a:lnTo>
                      <a:lnTo>
                        <a:pt x="1" y="206"/>
                      </a:lnTo>
                      <a:lnTo>
                        <a:pt x="0" y="215"/>
                      </a:lnTo>
                      <a:lnTo>
                        <a:pt x="0" y="225"/>
                      </a:lnTo>
                      <a:lnTo>
                        <a:pt x="2" y="235"/>
                      </a:lnTo>
                      <a:lnTo>
                        <a:pt x="4" y="244"/>
                      </a:lnTo>
                      <a:lnTo>
                        <a:pt x="7" y="254"/>
                      </a:lnTo>
                      <a:lnTo>
                        <a:pt x="12" y="263"/>
                      </a:lnTo>
                      <a:lnTo>
                        <a:pt x="17" y="272"/>
                      </a:lnTo>
                      <a:lnTo>
                        <a:pt x="23" y="281"/>
                      </a:lnTo>
                      <a:lnTo>
                        <a:pt x="29" y="288"/>
                      </a:lnTo>
                      <a:lnTo>
                        <a:pt x="36" y="294"/>
                      </a:lnTo>
                      <a:lnTo>
                        <a:pt x="44" y="300"/>
                      </a:lnTo>
                      <a:lnTo>
                        <a:pt x="52" y="305"/>
                      </a:lnTo>
                      <a:lnTo>
                        <a:pt x="61" y="310"/>
                      </a:lnTo>
                      <a:lnTo>
                        <a:pt x="70" y="313"/>
                      </a:lnTo>
                      <a:lnTo>
                        <a:pt x="79" y="315"/>
                      </a:lnTo>
                      <a:lnTo>
                        <a:pt x="88" y="317"/>
                      </a:lnTo>
                      <a:lnTo>
                        <a:pt x="98" y="318"/>
                      </a:lnTo>
                      <a:lnTo>
                        <a:pt x="108" y="317"/>
                      </a:lnTo>
                      <a:lnTo>
                        <a:pt x="117" y="316"/>
                      </a:lnTo>
                      <a:lnTo>
                        <a:pt x="127" y="314"/>
                      </a:lnTo>
                      <a:lnTo>
                        <a:pt x="137" y="311"/>
                      </a:lnTo>
                      <a:lnTo>
                        <a:pt x="146" y="306"/>
                      </a:lnTo>
                      <a:lnTo>
                        <a:pt x="192" y="285"/>
                      </a:lnTo>
                      <a:lnTo>
                        <a:pt x="236" y="265"/>
                      </a:lnTo>
                      <a:lnTo>
                        <a:pt x="280" y="247"/>
                      </a:lnTo>
                      <a:lnTo>
                        <a:pt x="324" y="233"/>
                      </a:lnTo>
                      <a:lnTo>
                        <a:pt x="367" y="222"/>
                      </a:lnTo>
                      <a:lnTo>
                        <a:pt x="409" y="212"/>
                      </a:lnTo>
                      <a:lnTo>
                        <a:pt x="429" y="208"/>
                      </a:lnTo>
                      <a:lnTo>
                        <a:pt x="450" y="205"/>
                      </a:lnTo>
                      <a:lnTo>
                        <a:pt x="470" y="203"/>
                      </a:lnTo>
                      <a:lnTo>
                        <a:pt x="490" y="201"/>
                      </a:lnTo>
                      <a:lnTo>
                        <a:pt x="510" y="200"/>
                      </a:lnTo>
                      <a:lnTo>
                        <a:pt x="530" y="200"/>
                      </a:lnTo>
                      <a:lnTo>
                        <a:pt x="548" y="200"/>
                      </a:lnTo>
                      <a:lnTo>
                        <a:pt x="567" y="201"/>
                      </a:lnTo>
                      <a:lnTo>
                        <a:pt x="586" y="203"/>
                      </a:lnTo>
                      <a:lnTo>
                        <a:pt x="604" y="205"/>
                      </a:lnTo>
                      <a:lnTo>
                        <a:pt x="623" y="208"/>
                      </a:lnTo>
                      <a:lnTo>
                        <a:pt x="640" y="211"/>
                      </a:lnTo>
                      <a:lnTo>
                        <a:pt x="658" y="215"/>
                      </a:lnTo>
                      <a:lnTo>
                        <a:pt x="674" y="221"/>
                      </a:lnTo>
                      <a:lnTo>
                        <a:pt x="691" y="226"/>
                      </a:lnTo>
                      <a:lnTo>
                        <a:pt x="708" y="232"/>
                      </a:lnTo>
                      <a:lnTo>
                        <a:pt x="724" y="239"/>
                      </a:lnTo>
                      <a:lnTo>
                        <a:pt x="740" y="246"/>
                      </a:lnTo>
                      <a:lnTo>
                        <a:pt x="755" y="255"/>
                      </a:lnTo>
                      <a:lnTo>
                        <a:pt x="771" y="263"/>
                      </a:lnTo>
                      <a:lnTo>
                        <a:pt x="795" y="280"/>
                      </a:lnTo>
                      <a:lnTo>
                        <a:pt x="818" y="298"/>
                      </a:lnTo>
                      <a:lnTo>
                        <a:pt x="841" y="318"/>
                      </a:lnTo>
                      <a:lnTo>
                        <a:pt x="862" y="339"/>
                      </a:lnTo>
                      <a:lnTo>
                        <a:pt x="881" y="363"/>
                      </a:lnTo>
                      <a:lnTo>
                        <a:pt x="899" y="387"/>
                      </a:lnTo>
                      <a:lnTo>
                        <a:pt x="915" y="413"/>
                      </a:lnTo>
                      <a:lnTo>
                        <a:pt x="930" y="440"/>
                      </a:lnTo>
                      <a:lnTo>
                        <a:pt x="942" y="469"/>
                      </a:lnTo>
                      <a:lnTo>
                        <a:pt x="955" y="498"/>
                      </a:lnTo>
                      <a:lnTo>
                        <a:pt x="964" y="528"/>
                      </a:lnTo>
                      <a:lnTo>
                        <a:pt x="972" y="560"/>
                      </a:lnTo>
                      <a:lnTo>
                        <a:pt x="978" y="592"/>
                      </a:lnTo>
                      <a:lnTo>
                        <a:pt x="983" y="625"/>
                      </a:lnTo>
                      <a:lnTo>
                        <a:pt x="985" y="658"/>
                      </a:lnTo>
                      <a:lnTo>
                        <a:pt x="986" y="692"/>
                      </a:lnTo>
                      <a:lnTo>
                        <a:pt x="985" y="729"/>
                      </a:lnTo>
                      <a:lnTo>
                        <a:pt x="981" y="764"/>
                      </a:lnTo>
                      <a:lnTo>
                        <a:pt x="974" y="799"/>
                      </a:lnTo>
                      <a:lnTo>
                        <a:pt x="966" y="831"/>
                      </a:lnTo>
                      <a:lnTo>
                        <a:pt x="957" y="862"/>
                      </a:lnTo>
                      <a:lnTo>
                        <a:pt x="945" y="891"/>
                      </a:lnTo>
                      <a:lnTo>
                        <a:pt x="932" y="918"/>
                      </a:lnTo>
                      <a:lnTo>
                        <a:pt x="917" y="944"/>
                      </a:lnTo>
                      <a:lnTo>
                        <a:pt x="901" y="969"/>
                      </a:lnTo>
                      <a:lnTo>
                        <a:pt x="884" y="992"/>
                      </a:lnTo>
                      <a:lnTo>
                        <a:pt x="866" y="1015"/>
                      </a:lnTo>
                      <a:lnTo>
                        <a:pt x="847" y="1035"/>
                      </a:lnTo>
                      <a:lnTo>
                        <a:pt x="827" y="1054"/>
                      </a:lnTo>
                      <a:lnTo>
                        <a:pt x="808" y="1073"/>
                      </a:lnTo>
                      <a:lnTo>
                        <a:pt x="788" y="1089"/>
                      </a:lnTo>
                      <a:lnTo>
                        <a:pt x="767" y="1105"/>
                      </a:lnTo>
                      <a:lnTo>
                        <a:pt x="747" y="1119"/>
                      </a:lnTo>
                      <a:lnTo>
                        <a:pt x="726" y="1133"/>
                      </a:lnTo>
                      <a:lnTo>
                        <a:pt x="706" y="1145"/>
                      </a:lnTo>
                      <a:lnTo>
                        <a:pt x="686" y="1156"/>
                      </a:lnTo>
                      <a:lnTo>
                        <a:pt x="649" y="1176"/>
                      </a:lnTo>
                      <a:lnTo>
                        <a:pt x="614" y="1191"/>
                      </a:lnTo>
                      <a:lnTo>
                        <a:pt x="586" y="1203"/>
                      </a:lnTo>
                      <a:lnTo>
                        <a:pt x="562" y="1211"/>
                      </a:lnTo>
                      <a:lnTo>
                        <a:pt x="545" y="1216"/>
                      </a:lnTo>
                      <a:lnTo>
                        <a:pt x="537" y="1219"/>
                      </a:lnTo>
                      <a:lnTo>
                        <a:pt x="538" y="1218"/>
                      </a:lnTo>
                      <a:lnTo>
                        <a:pt x="528" y="1221"/>
                      </a:lnTo>
                      <a:lnTo>
                        <a:pt x="518" y="1226"/>
                      </a:lnTo>
                      <a:lnTo>
                        <a:pt x="510" y="1231"/>
                      </a:lnTo>
                      <a:lnTo>
                        <a:pt x="502" y="1236"/>
                      </a:lnTo>
                      <a:lnTo>
                        <a:pt x="495" y="1242"/>
                      </a:lnTo>
                      <a:lnTo>
                        <a:pt x="487" y="1249"/>
                      </a:lnTo>
                      <a:lnTo>
                        <a:pt x="482" y="1257"/>
                      </a:lnTo>
                      <a:lnTo>
                        <a:pt x="477" y="1265"/>
                      </a:lnTo>
                      <a:lnTo>
                        <a:pt x="472" y="1273"/>
                      </a:lnTo>
                      <a:lnTo>
                        <a:pt x="469" y="1282"/>
                      </a:lnTo>
                      <a:lnTo>
                        <a:pt x="466" y="1292"/>
                      </a:lnTo>
                      <a:lnTo>
                        <a:pt x="463" y="1301"/>
                      </a:lnTo>
                      <a:lnTo>
                        <a:pt x="462" y="1310"/>
                      </a:lnTo>
                      <a:lnTo>
                        <a:pt x="462" y="1321"/>
                      </a:lnTo>
                      <a:lnTo>
                        <a:pt x="463" y="1331"/>
                      </a:lnTo>
                      <a:lnTo>
                        <a:pt x="466" y="1340"/>
                      </a:lnTo>
                      <a:lnTo>
                        <a:pt x="469" y="1351"/>
                      </a:lnTo>
                      <a:lnTo>
                        <a:pt x="473" y="1360"/>
                      </a:lnTo>
                      <a:lnTo>
                        <a:pt x="478" y="1368"/>
                      </a:lnTo>
                      <a:lnTo>
                        <a:pt x="483" y="1377"/>
                      </a:lnTo>
                      <a:lnTo>
                        <a:pt x="489" y="1384"/>
                      </a:lnTo>
                      <a:lnTo>
                        <a:pt x="497" y="1390"/>
                      </a:lnTo>
                      <a:lnTo>
                        <a:pt x="504" y="1396"/>
                      </a:lnTo>
                      <a:lnTo>
                        <a:pt x="512" y="1401"/>
                      </a:lnTo>
                      <a:lnTo>
                        <a:pt x="520" y="1406"/>
                      </a:lnTo>
                      <a:lnTo>
                        <a:pt x="530" y="1410"/>
                      </a:lnTo>
                      <a:lnTo>
                        <a:pt x="539" y="1413"/>
                      </a:lnTo>
                      <a:lnTo>
                        <a:pt x="548" y="1415"/>
                      </a:lnTo>
                      <a:lnTo>
                        <a:pt x="558" y="1416"/>
                      </a:lnTo>
                      <a:lnTo>
                        <a:pt x="568" y="1415"/>
                      </a:lnTo>
                      <a:lnTo>
                        <a:pt x="577" y="1414"/>
                      </a:lnTo>
                      <a:lnTo>
                        <a:pt x="588" y="1412"/>
                      </a:lnTo>
                      <a:lnTo>
                        <a:pt x="607" y="1406"/>
                      </a:lnTo>
                      <a:lnTo>
                        <a:pt x="628" y="1400"/>
                      </a:lnTo>
                      <a:lnTo>
                        <a:pt x="650" y="1393"/>
                      </a:lnTo>
                      <a:lnTo>
                        <a:pt x="672" y="1384"/>
                      </a:lnTo>
                      <a:lnTo>
                        <a:pt x="695" y="1374"/>
                      </a:lnTo>
                      <a:lnTo>
                        <a:pt x="719" y="1364"/>
                      </a:lnTo>
                      <a:lnTo>
                        <a:pt x="743" y="1353"/>
                      </a:lnTo>
                      <a:lnTo>
                        <a:pt x="767" y="1340"/>
                      </a:lnTo>
                      <a:lnTo>
                        <a:pt x="792" y="1327"/>
                      </a:lnTo>
                      <a:lnTo>
                        <a:pt x="817" y="1311"/>
                      </a:lnTo>
                      <a:lnTo>
                        <a:pt x="842" y="1296"/>
                      </a:lnTo>
                      <a:lnTo>
                        <a:pt x="866" y="1279"/>
                      </a:lnTo>
                      <a:lnTo>
                        <a:pt x="891" y="1261"/>
                      </a:lnTo>
                      <a:lnTo>
                        <a:pt x="915" y="1242"/>
                      </a:lnTo>
                      <a:lnTo>
                        <a:pt x="939" y="1221"/>
                      </a:lnTo>
                      <a:lnTo>
                        <a:pt x="963" y="1201"/>
                      </a:lnTo>
                      <a:lnTo>
                        <a:pt x="986" y="1178"/>
                      </a:lnTo>
                      <a:lnTo>
                        <a:pt x="1007" y="1154"/>
                      </a:lnTo>
                      <a:lnTo>
                        <a:pt x="1029" y="1129"/>
                      </a:lnTo>
                      <a:lnTo>
                        <a:pt x="1049" y="1104"/>
                      </a:lnTo>
                      <a:lnTo>
                        <a:pt x="1068" y="1076"/>
                      </a:lnTo>
                      <a:lnTo>
                        <a:pt x="1087" y="1048"/>
                      </a:lnTo>
                      <a:lnTo>
                        <a:pt x="1104" y="1018"/>
                      </a:lnTo>
                      <a:lnTo>
                        <a:pt x="1120" y="987"/>
                      </a:lnTo>
                      <a:lnTo>
                        <a:pt x="1134" y="955"/>
                      </a:lnTo>
                      <a:lnTo>
                        <a:pt x="1147" y="922"/>
                      </a:lnTo>
                      <a:lnTo>
                        <a:pt x="1158" y="886"/>
                      </a:lnTo>
                      <a:lnTo>
                        <a:pt x="1168" y="851"/>
                      </a:lnTo>
                      <a:lnTo>
                        <a:pt x="1175" y="814"/>
                      </a:lnTo>
                      <a:lnTo>
                        <a:pt x="1180" y="775"/>
                      </a:lnTo>
                      <a:lnTo>
                        <a:pt x="1184" y="735"/>
                      </a:lnTo>
                      <a:lnTo>
                        <a:pt x="1185" y="694"/>
                      </a:lnTo>
                      <a:lnTo>
                        <a:pt x="1185" y="670"/>
                      </a:lnTo>
                      <a:lnTo>
                        <a:pt x="1184" y="647"/>
                      </a:lnTo>
                      <a:lnTo>
                        <a:pt x="1183" y="623"/>
                      </a:lnTo>
                      <a:lnTo>
                        <a:pt x="1181" y="600"/>
                      </a:lnTo>
                      <a:lnTo>
                        <a:pt x="1178" y="577"/>
                      </a:lnTo>
                      <a:lnTo>
                        <a:pt x="1175" y="555"/>
                      </a:lnTo>
                      <a:lnTo>
                        <a:pt x="1170" y="532"/>
                      </a:lnTo>
                      <a:lnTo>
                        <a:pt x="1166" y="509"/>
                      </a:lnTo>
                      <a:lnTo>
                        <a:pt x="1160" y="487"/>
                      </a:lnTo>
                      <a:lnTo>
                        <a:pt x="1154" y="466"/>
                      </a:lnTo>
                      <a:lnTo>
                        <a:pt x="1147" y="445"/>
                      </a:lnTo>
                      <a:lnTo>
                        <a:pt x="1140" y="423"/>
                      </a:lnTo>
                      <a:lnTo>
                        <a:pt x="1131" y="403"/>
                      </a:lnTo>
                      <a:lnTo>
                        <a:pt x="1123" y="383"/>
                      </a:lnTo>
                      <a:lnTo>
                        <a:pt x="1114" y="362"/>
                      </a:lnTo>
                      <a:lnTo>
                        <a:pt x="1105" y="344"/>
                      </a:lnTo>
                      <a:lnTo>
                        <a:pt x="1094" y="324"/>
                      </a:lnTo>
                      <a:lnTo>
                        <a:pt x="1084" y="305"/>
                      </a:lnTo>
                      <a:lnTo>
                        <a:pt x="1072" y="287"/>
                      </a:lnTo>
                      <a:lnTo>
                        <a:pt x="1060" y="269"/>
                      </a:lnTo>
                      <a:lnTo>
                        <a:pt x="1048" y="252"/>
                      </a:lnTo>
                      <a:lnTo>
                        <a:pt x="1034" y="235"/>
                      </a:lnTo>
                      <a:lnTo>
                        <a:pt x="1021" y="219"/>
                      </a:lnTo>
                      <a:lnTo>
                        <a:pt x="1006" y="202"/>
                      </a:lnTo>
                      <a:lnTo>
                        <a:pt x="992" y="186"/>
                      </a:lnTo>
                      <a:lnTo>
                        <a:pt x="976" y="172"/>
                      </a:lnTo>
                      <a:lnTo>
                        <a:pt x="961" y="158"/>
                      </a:lnTo>
                      <a:lnTo>
                        <a:pt x="944" y="143"/>
                      </a:lnTo>
                      <a:lnTo>
                        <a:pt x="928" y="130"/>
                      </a:lnTo>
                      <a:lnTo>
                        <a:pt x="911" y="117"/>
                      </a:lnTo>
                      <a:lnTo>
                        <a:pt x="893" y="105"/>
                      </a:lnTo>
                      <a:lnTo>
                        <a:pt x="875" y="9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1" name="Freeform 2133">
                  <a:extLst>
                    <a:ext uri="{FF2B5EF4-FFF2-40B4-BE49-F238E27FC236}">
                      <a16:creationId xmlns:a16="http://schemas.microsoft.com/office/drawing/2014/main" id="{8409A979-9659-4B7A-9370-F5DB07342FEE}"/>
                    </a:ext>
                  </a:extLst>
                </p:cNvPr>
                <p:cNvSpPr>
                  <a:spLocks/>
                </p:cNvSpPr>
                <p:nvPr/>
              </p:nvSpPr>
              <p:spPr bwMode="auto">
                <a:xfrm>
                  <a:off x="1830" y="3157"/>
                  <a:ext cx="138" cy="181"/>
                </a:xfrm>
                <a:custGeom>
                  <a:avLst/>
                  <a:gdLst>
                    <a:gd name="T0" fmla="*/ 0 w 2078"/>
                    <a:gd name="T1" fmla="*/ 0 h 2720"/>
                    <a:gd name="T2" fmla="*/ 0 w 2078"/>
                    <a:gd name="T3" fmla="*/ 0 h 2720"/>
                    <a:gd name="T4" fmla="*/ 0 w 2078"/>
                    <a:gd name="T5" fmla="*/ 0 h 2720"/>
                    <a:gd name="T6" fmla="*/ 0 w 2078"/>
                    <a:gd name="T7" fmla="*/ 0 h 2720"/>
                    <a:gd name="T8" fmla="*/ 0 w 2078"/>
                    <a:gd name="T9" fmla="*/ 0 h 2720"/>
                    <a:gd name="T10" fmla="*/ 0 w 2078"/>
                    <a:gd name="T11" fmla="*/ 0 h 2720"/>
                    <a:gd name="T12" fmla="*/ 0 w 2078"/>
                    <a:gd name="T13" fmla="*/ 0 h 2720"/>
                    <a:gd name="T14" fmla="*/ 0 w 2078"/>
                    <a:gd name="T15" fmla="*/ 0 h 2720"/>
                    <a:gd name="T16" fmla="*/ 0 w 2078"/>
                    <a:gd name="T17" fmla="*/ 0 h 2720"/>
                    <a:gd name="T18" fmla="*/ 0 w 2078"/>
                    <a:gd name="T19" fmla="*/ 0 h 2720"/>
                    <a:gd name="T20" fmla="*/ 0 w 2078"/>
                    <a:gd name="T21" fmla="*/ 0 h 2720"/>
                    <a:gd name="T22" fmla="*/ 0 w 2078"/>
                    <a:gd name="T23" fmla="*/ 0 h 2720"/>
                    <a:gd name="T24" fmla="*/ 0 w 2078"/>
                    <a:gd name="T25" fmla="*/ 0 h 2720"/>
                    <a:gd name="T26" fmla="*/ 0 w 2078"/>
                    <a:gd name="T27" fmla="*/ 0 h 2720"/>
                    <a:gd name="T28" fmla="*/ 0 w 2078"/>
                    <a:gd name="T29" fmla="*/ 0 h 2720"/>
                    <a:gd name="T30" fmla="*/ 0 w 2078"/>
                    <a:gd name="T31" fmla="*/ 0 h 2720"/>
                    <a:gd name="T32" fmla="*/ 0 w 2078"/>
                    <a:gd name="T33" fmla="*/ 0 h 2720"/>
                    <a:gd name="T34" fmla="*/ 0 w 2078"/>
                    <a:gd name="T35" fmla="*/ 0 h 2720"/>
                    <a:gd name="T36" fmla="*/ 0 w 2078"/>
                    <a:gd name="T37" fmla="*/ 0 h 2720"/>
                    <a:gd name="T38" fmla="*/ 0 w 2078"/>
                    <a:gd name="T39" fmla="*/ 0 h 2720"/>
                    <a:gd name="T40" fmla="*/ 0 w 2078"/>
                    <a:gd name="T41" fmla="*/ 0 h 2720"/>
                    <a:gd name="T42" fmla="*/ 0 w 2078"/>
                    <a:gd name="T43" fmla="*/ 0 h 2720"/>
                    <a:gd name="T44" fmla="*/ 0 w 2078"/>
                    <a:gd name="T45" fmla="*/ 0 h 2720"/>
                    <a:gd name="T46" fmla="*/ 0 w 2078"/>
                    <a:gd name="T47" fmla="*/ 0 h 2720"/>
                    <a:gd name="T48" fmla="*/ 0 w 2078"/>
                    <a:gd name="T49" fmla="*/ 0 h 2720"/>
                    <a:gd name="T50" fmla="*/ 0 w 2078"/>
                    <a:gd name="T51" fmla="*/ 0 h 2720"/>
                    <a:gd name="T52" fmla="*/ 0 w 2078"/>
                    <a:gd name="T53" fmla="*/ 0 h 2720"/>
                    <a:gd name="T54" fmla="*/ 0 w 2078"/>
                    <a:gd name="T55" fmla="*/ 0 h 2720"/>
                    <a:gd name="T56" fmla="*/ 0 w 2078"/>
                    <a:gd name="T57" fmla="*/ 0 h 2720"/>
                    <a:gd name="T58" fmla="*/ 0 w 2078"/>
                    <a:gd name="T59" fmla="*/ 0 h 2720"/>
                    <a:gd name="T60" fmla="*/ 0 w 2078"/>
                    <a:gd name="T61" fmla="*/ 0 h 2720"/>
                    <a:gd name="T62" fmla="*/ 0 w 2078"/>
                    <a:gd name="T63" fmla="*/ 0 h 2720"/>
                    <a:gd name="T64" fmla="*/ 0 w 2078"/>
                    <a:gd name="T65" fmla="*/ 0 h 2720"/>
                    <a:gd name="T66" fmla="*/ 0 w 2078"/>
                    <a:gd name="T67" fmla="*/ 0 h 2720"/>
                    <a:gd name="T68" fmla="*/ 0 w 2078"/>
                    <a:gd name="T69" fmla="*/ 0 h 2720"/>
                    <a:gd name="T70" fmla="*/ 0 w 2078"/>
                    <a:gd name="T71" fmla="*/ 0 h 2720"/>
                    <a:gd name="T72" fmla="*/ 0 w 2078"/>
                    <a:gd name="T73" fmla="*/ 0 h 2720"/>
                    <a:gd name="T74" fmla="*/ 0 w 2078"/>
                    <a:gd name="T75" fmla="*/ 0 h 2720"/>
                    <a:gd name="T76" fmla="*/ 0 w 2078"/>
                    <a:gd name="T77" fmla="*/ 0 h 2720"/>
                    <a:gd name="T78" fmla="*/ 0 w 2078"/>
                    <a:gd name="T79" fmla="*/ 0 h 2720"/>
                    <a:gd name="T80" fmla="*/ 0 w 2078"/>
                    <a:gd name="T81" fmla="*/ 0 h 2720"/>
                    <a:gd name="T82" fmla="*/ 0 w 2078"/>
                    <a:gd name="T83" fmla="*/ 0 h 2720"/>
                    <a:gd name="T84" fmla="*/ 0 w 2078"/>
                    <a:gd name="T85" fmla="*/ 0 h 2720"/>
                    <a:gd name="T86" fmla="*/ 0 w 2078"/>
                    <a:gd name="T87" fmla="*/ 0 h 2720"/>
                    <a:gd name="T88" fmla="*/ 0 w 2078"/>
                    <a:gd name="T89" fmla="*/ 0 h 2720"/>
                    <a:gd name="T90" fmla="*/ 0 w 2078"/>
                    <a:gd name="T91" fmla="*/ 0 h 2720"/>
                    <a:gd name="T92" fmla="*/ 0 w 2078"/>
                    <a:gd name="T93" fmla="*/ 0 h 2720"/>
                    <a:gd name="T94" fmla="*/ 0 w 2078"/>
                    <a:gd name="T95" fmla="*/ 0 h 2720"/>
                    <a:gd name="T96" fmla="*/ 0 w 2078"/>
                    <a:gd name="T97" fmla="*/ 0 h 2720"/>
                    <a:gd name="T98" fmla="*/ 0 w 2078"/>
                    <a:gd name="T99" fmla="*/ 0 h 2720"/>
                    <a:gd name="T100" fmla="*/ 0 w 2078"/>
                    <a:gd name="T101" fmla="*/ 0 h 2720"/>
                    <a:gd name="T102" fmla="*/ 0 w 2078"/>
                    <a:gd name="T103" fmla="*/ 0 h 2720"/>
                    <a:gd name="T104" fmla="*/ 0 w 2078"/>
                    <a:gd name="T105" fmla="*/ 0 h 2720"/>
                    <a:gd name="T106" fmla="*/ 0 w 2078"/>
                    <a:gd name="T107" fmla="*/ 0 h 2720"/>
                    <a:gd name="T108" fmla="*/ 0 w 2078"/>
                    <a:gd name="T109" fmla="*/ 0 h 2720"/>
                    <a:gd name="T110" fmla="*/ 0 w 2078"/>
                    <a:gd name="T111" fmla="*/ 0 h 2720"/>
                    <a:gd name="T112" fmla="*/ 0 w 2078"/>
                    <a:gd name="T113" fmla="*/ 0 h 27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8" h="2720">
                      <a:moveTo>
                        <a:pt x="1" y="2504"/>
                      </a:moveTo>
                      <a:lnTo>
                        <a:pt x="3" y="2492"/>
                      </a:lnTo>
                      <a:lnTo>
                        <a:pt x="6" y="2482"/>
                      </a:lnTo>
                      <a:lnTo>
                        <a:pt x="9" y="2473"/>
                      </a:lnTo>
                      <a:lnTo>
                        <a:pt x="14" y="2463"/>
                      </a:lnTo>
                      <a:lnTo>
                        <a:pt x="19" y="2454"/>
                      </a:lnTo>
                      <a:lnTo>
                        <a:pt x="26" y="2446"/>
                      </a:lnTo>
                      <a:lnTo>
                        <a:pt x="33" y="2439"/>
                      </a:lnTo>
                      <a:lnTo>
                        <a:pt x="41" y="2431"/>
                      </a:lnTo>
                      <a:lnTo>
                        <a:pt x="49" y="2425"/>
                      </a:lnTo>
                      <a:lnTo>
                        <a:pt x="59" y="2420"/>
                      </a:lnTo>
                      <a:lnTo>
                        <a:pt x="68" y="2416"/>
                      </a:lnTo>
                      <a:lnTo>
                        <a:pt x="78" y="2413"/>
                      </a:lnTo>
                      <a:lnTo>
                        <a:pt x="89" y="2410"/>
                      </a:lnTo>
                      <a:lnTo>
                        <a:pt x="99" y="2409"/>
                      </a:lnTo>
                      <a:lnTo>
                        <a:pt x="109" y="2408"/>
                      </a:lnTo>
                      <a:lnTo>
                        <a:pt x="121" y="2409"/>
                      </a:lnTo>
                      <a:lnTo>
                        <a:pt x="227" y="2421"/>
                      </a:lnTo>
                      <a:lnTo>
                        <a:pt x="361" y="2436"/>
                      </a:lnTo>
                      <a:lnTo>
                        <a:pt x="510" y="2452"/>
                      </a:lnTo>
                      <a:lnTo>
                        <a:pt x="667" y="2468"/>
                      </a:lnTo>
                      <a:lnTo>
                        <a:pt x="819" y="2482"/>
                      </a:lnTo>
                      <a:lnTo>
                        <a:pt x="955" y="2493"/>
                      </a:lnTo>
                      <a:lnTo>
                        <a:pt x="1014" y="2499"/>
                      </a:lnTo>
                      <a:lnTo>
                        <a:pt x="1065" y="2502"/>
                      </a:lnTo>
                      <a:lnTo>
                        <a:pt x="1107" y="2503"/>
                      </a:lnTo>
                      <a:lnTo>
                        <a:pt x="1138" y="2503"/>
                      </a:lnTo>
                      <a:lnTo>
                        <a:pt x="1148" y="2503"/>
                      </a:lnTo>
                      <a:lnTo>
                        <a:pt x="1157" y="2501"/>
                      </a:lnTo>
                      <a:lnTo>
                        <a:pt x="1165" y="2499"/>
                      </a:lnTo>
                      <a:lnTo>
                        <a:pt x="1171" y="2497"/>
                      </a:lnTo>
                      <a:lnTo>
                        <a:pt x="1176" y="2493"/>
                      </a:lnTo>
                      <a:lnTo>
                        <a:pt x="1182" y="2490"/>
                      </a:lnTo>
                      <a:lnTo>
                        <a:pt x="1186" y="2487"/>
                      </a:lnTo>
                      <a:lnTo>
                        <a:pt x="1189" y="2483"/>
                      </a:lnTo>
                      <a:lnTo>
                        <a:pt x="1195" y="2477"/>
                      </a:lnTo>
                      <a:lnTo>
                        <a:pt x="1200" y="2470"/>
                      </a:lnTo>
                      <a:lnTo>
                        <a:pt x="1204" y="2461"/>
                      </a:lnTo>
                      <a:lnTo>
                        <a:pt x="1209" y="2452"/>
                      </a:lnTo>
                      <a:lnTo>
                        <a:pt x="1217" y="2432"/>
                      </a:lnTo>
                      <a:lnTo>
                        <a:pt x="1224" y="2409"/>
                      </a:lnTo>
                      <a:lnTo>
                        <a:pt x="1229" y="2383"/>
                      </a:lnTo>
                      <a:lnTo>
                        <a:pt x="1232" y="2356"/>
                      </a:lnTo>
                      <a:lnTo>
                        <a:pt x="1234" y="2326"/>
                      </a:lnTo>
                      <a:lnTo>
                        <a:pt x="1234" y="2295"/>
                      </a:lnTo>
                      <a:lnTo>
                        <a:pt x="1233" y="2222"/>
                      </a:lnTo>
                      <a:lnTo>
                        <a:pt x="1234" y="2105"/>
                      </a:lnTo>
                      <a:lnTo>
                        <a:pt x="1236" y="1960"/>
                      </a:lnTo>
                      <a:lnTo>
                        <a:pt x="1238" y="1804"/>
                      </a:lnTo>
                      <a:lnTo>
                        <a:pt x="1240" y="1652"/>
                      </a:lnTo>
                      <a:lnTo>
                        <a:pt x="1243" y="1521"/>
                      </a:lnTo>
                      <a:lnTo>
                        <a:pt x="1245" y="1425"/>
                      </a:lnTo>
                      <a:lnTo>
                        <a:pt x="1245" y="1382"/>
                      </a:lnTo>
                      <a:lnTo>
                        <a:pt x="1246" y="1371"/>
                      </a:lnTo>
                      <a:lnTo>
                        <a:pt x="1248" y="1360"/>
                      </a:lnTo>
                      <a:lnTo>
                        <a:pt x="1250" y="1350"/>
                      </a:lnTo>
                      <a:lnTo>
                        <a:pt x="1254" y="1341"/>
                      </a:lnTo>
                      <a:lnTo>
                        <a:pt x="1258" y="1331"/>
                      </a:lnTo>
                      <a:lnTo>
                        <a:pt x="1263" y="1323"/>
                      </a:lnTo>
                      <a:lnTo>
                        <a:pt x="1269" y="1315"/>
                      </a:lnTo>
                      <a:lnTo>
                        <a:pt x="1277" y="1308"/>
                      </a:lnTo>
                      <a:lnTo>
                        <a:pt x="1284" y="1300"/>
                      </a:lnTo>
                      <a:lnTo>
                        <a:pt x="1292" y="1294"/>
                      </a:lnTo>
                      <a:lnTo>
                        <a:pt x="1300" y="1289"/>
                      </a:lnTo>
                      <a:lnTo>
                        <a:pt x="1310" y="1285"/>
                      </a:lnTo>
                      <a:lnTo>
                        <a:pt x="1319" y="1281"/>
                      </a:lnTo>
                      <a:lnTo>
                        <a:pt x="1329" y="1278"/>
                      </a:lnTo>
                      <a:lnTo>
                        <a:pt x="1340" y="1277"/>
                      </a:lnTo>
                      <a:lnTo>
                        <a:pt x="1350" y="1275"/>
                      </a:lnTo>
                      <a:lnTo>
                        <a:pt x="1398" y="1274"/>
                      </a:lnTo>
                      <a:lnTo>
                        <a:pt x="1458" y="1271"/>
                      </a:lnTo>
                      <a:lnTo>
                        <a:pt x="1527" y="1269"/>
                      </a:lnTo>
                      <a:lnTo>
                        <a:pt x="1599" y="1265"/>
                      </a:lnTo>
                      <a:lnTo>
                        <a:pt x="1672" y="1262"/>
                      </a:lnTo>
                      <a:lnTo>
                        <a:pt x="1739" y="1257"/>
                      </a:lnTo>
                      <a:lnTo>
                        <a:pt x="1797" y="1252"/>
                      </a:lnTo>
                      <a:lnTo>
                        <a:pt x="1840" y="1247"/>
                      </a:lnTo>
                      <a:lnTo>
                        <a:pt x="1843" y="1245"/>
                      </a:lnTo>
                      <a:lnTo>
                        <a:pt x="1846" y="1244"/>
                      </a:lnTo>
                      <a:lnTo>
                        <a:pt x="1849" y="1244"/>
                      </a:lnTo>
                      <a:lnTo>
                        <a:pt x="1852" y="1243"/>
                      </a:lnTo>
                      <a:lnTo>
                        <a:pt x="1854" y="1242"/>
                      </a:lnTo>
                      <a:lnTo>
                        <a:pt x="1857" y="1241"/>
                      </a:lnTo>
                      <a:lnTo>
                        <a:pt x="1858" y="1239"/>
                      </a:lnTo>
                      <a:lnTo>
                        <a:pt x="1859" y="1238"/>
                      </a:lnTo>
                      <a:lnTo>
                        <a:pt x="1861" y="1233"/>
                      </a:lnTo>
                      <a:lnTo>
                        <a:pt x="1862" y="1226"/>
                      </a:lnTo>
                      <a:lnTo>
                        <a:pt x="1862" y="1218"/>
                      </a:lnTo>
                      <a:lnTo>
                        <a:pt x="1861" y="1208"/>
                      </a:lnTo>
                      <a:lnTo>
                        <a:pt x="1859" y="1197"/>
                      </a:lnTo>
                      <a:lnTo>
                        <a:pt x="1856" y="1184"/>
                      </a:lnTo>
                      <a:lnTo>
                        <a:pt x="1851" y="1171"/>
                      </a:lnTo>
                      <a:lnTo>
                        <a:pt x="1844" y="1157"/>
                      </a:lnTo>
                      <a:lnTo>
                        <a:pt x="1294" y="160"/>
                      </a:lnTo>
                      <a:lnTo>
                        <a:pt x="1290" y="151"/>
                      </a:lnTo>
                      <a:lnTo>
                        <a:pt x="1286" y="140"/>
                      </a:lnTo>
                      <a:lnTo>
                        <a:pt x="1283" y="130"/>
                      </a:lnTo>
                      <a:lnTo>
                        <a:pt x="1282" y="120"/>
                      </a:lnTo>
                      <a:lnTo>
                        <a:pt x="1281" y="109"/>
                      </a:lnTo>
                      <a:lnTo>
                        <a:pt x="1282" y="99"/>
                      </a:lnTo>
                      <a:lnTo>
                        <a:pt x="1283" y="89"/>
                      </a:lnTo>
                      <a:lnTo>
                        <a:pt x="1285" y="78"/>
                      </a:lnTo>
                      <a:lnTo>
                        <a:pt x="1289" y="68"/>
                      </a:lnTo>
                      <a:lnTo>
                        <a:pt x="1293" y="59"/>
                      </a:lnTo>
                      <a:lnTo>
                        <a:pt x="1298" y="49"/>
                      </a:lnTo>
                      <a:lnTo>
                        <a:pt x="1305" y="41"/>
                      </a:lnTo>
                      <a:lnTo>
                        <a:pt x="1311" y="33"/>
                      </a:lnTo>
                      <a:lnTo>
                        <a:pt x="1319" y="25"/>
                      </a:lnTo>
                      <a:lnTo>
                        <a:pt x="1327" y="19"/>
                      </a:lnTo>
                      <a:lnTo>
                        <a:pt x="1337" y="13"/>
                      </a:lnTo>
                      <a:lnTo>
                        <a:pt x="1347" y="8"/>
                      </a:lnTo>
                      <a:lnTo>
                        <a:pt x="1357" y="5"/>
                      </a:lnTo>
                      <a:lnTo>
                        <a:pt x="1368" y="2"/>
                      </a:lnTo>
                      <a:lnTo>
                        <a:pt x="1378" y="1"/>
                      </a:lnTo>
                      <a:lnTo>
                        <a:pt x="1388" y="0"/>
                      </a:lnTo>
                      <a:lnTo>
                        <a:pt x="1399" y="1"/>
                      </a:lnTo>
                      <a:lnTo>
                        <a:pt x="1409" y="2"/>
                      </a:lnTo>
                      <a:lnTo>
                        <a:pt x="1419" y="4"/>
                      </a:lnTo>
                      <a:lnTo>
                        <a:pt x="1429" y="7"/>
                      </a:lnTo>
                      <a:lnTo>
                        <a:pt x="1439" y="12"/>
                      </a:lnTo>
                      <a:lnTo>
                        <a:pt x="1447" y="17"/>
                      </a:lnTo>
                      <a:lnTo>
                        <a:pt x="1457" y="22"/>
                      </a:lnTo>
                      <a:lnTo>
                        <a:pt x="1464" y="30"/>
                      </a:lnTo>
                      <a:lnTo>
                        <a:pt x="1471" y="38"/>
                      </a:lnTo>
                      <a:lnTo>
                        <a:pt x="1478" y="46"/>
                      </a:lnTo>
                      <a:lnTo>
                        <a:pt x="1485" y="55"/>
                      </a:lnTo>
                      <a:lnTo>
                        <a:pt x="2035" y="1055"/>
                      </a:lnTo>
                      <a:lnTo>
                        <a:pt x="2044" y="1073"/>
                      </a:lnTo>
                      <a:lnTo>
                        <a:pt x="2052" y="1091"/>
                      </a:lnTo>
                      <a:lnTo>
                        <a:pt x="2058" y="1109"/>
                      </a:lnTo>
                      <a:lnTo>
                        <a:pt x="2065" y="1128"/>
                      </a:lnTo>
                      <a:lnTo>
                        <a:pt x="2070" y="1145"/>
                      </a:lnTo>
                      <a:lnTo>
                        <a:pt x="2073" y="1164"/>
                      </a:lnTo>
                      <a:lnTo>
                        <a:pt x="2076" y="1182"/>
                      </a:lnTo>
                      <a:lnTo>
                        <a:pt x="2078" y="1200"/>
                      </a:lnTo>
                      <a:lnTo>
                        <a:pt x="2078" y="1218"/>
                      </a:lnTo>
                      <a:lnTo>
                        <a:pt x="2078" y="1235"/>
                      </a:lnTo>
                      <a:lnTo>
                        <a:pt x="2076" y="1253"/>
                      </a:lnTo>
                      <a:lnTo>
                        <a:pt x="2074" y="1269"/>
                      </a:lnTo>
                      <a:lnTo>
                        <a:pt x="2071" y="1286"/>
                      </a:lnTo>
                      <a:lnTo>
                        <a:pt x="2066" y="1302"/>
                      </a:lnTo>
                      <a:lnTo>
                        <a:pt x="2060" y="1318"/>
                      </a:lnTo>
                      <a:lnTo>
                        <a:pt x="2053" y="1333"/>
                      </a:lnTo>
                      <a:lnTo>
                        <a:pt x="2047" y="1346"/>
                      </a:lnTo>
                      <a:lnTo>
                        <a:pt x="2040" y="1357"/>
                      </a:lnTo>
                      <a:lnTo>
                        <a:pt x="2032" y="1369"/>
                      </a:lnTo>
                      <a:lnTo>
                        <a:pt x="2023" y="1380"/>
                      </a:lnTo>
                      <a:lnTo>
                        <a:pt x="2014" y="1389"/>
                      </a:lnTo>
                      <a:lnTo>
                        <a:pt x="2005" y="1400"/>
                      </a:lnTo>
                      <a:lnTo>
                        <a:pt x="1994" y="1408"/>
                      </a:lnTo>
                      <a:lnTo>
                        <a:pt x="1983" y="1416"/>
                      </a:lnTo>
                      <a:lnTo>
                        <a:pt x="1972" y="1424"/>
                      </a:lnTo>
                      <a:lnTo>
                        <a:pt x="1959" y="1432"/>
                      </a:lnTo>
                      <a:lnTo>
                        <a:pt x="1947" y="1438"/>
                      </a:lnTo>
                      <a:lnTo>
                        <a:pt x="1933" y="1443"/>
                      </a:lnTo>
                      <a:lnTo>
                        <a:pt x="1920" y="1448"/>
                      </a:lnTo>
                      <a:lnTo>
                        <a:pt x="1906" y="1453"/>
                      </a:lnTo>
                      <a:lnTo>
                        <a:pt x="1892" y="1456"/>
                      </a:lnTo>
                      <a:lnTo>
                        <a:pt x="1876" y="1460"/>
                      </a:lnTo>
                      <a:lnTo>
                        <a:pt x="1838" y="1465"/>
                      </a:lnTo>
                      <a:lnTo>
                        <a:pt x="1792" y="1470"/>
                      </a:lnTo>
                      <a:lnTo>
                        <a:pt x="1739" y="1474"/>
                      </a:lnTo>
                      <a:lnTo>
                        <a:pt x="1682" y="1478"/>
                      </a:lnTo>
                      <a:lnTo>
                        <a:pt x="1623" y="1481"/>
                      </a:lnTo>
                      <a:lnTo>
                        <a:pt x="1565" y="1484"/>
                      </a:lnTo>
                      <a:lnTo>
                        <a:pt x="1510" y="1486"/>
                      </a:lnTo>
                      <a:lnTo>
                        <a:pt x="1460" y="1488"/>
                      </a:lnTo>
                      <a:lnTo>
                        <a:pt x="1458" y="1582"/>
                      </a:lnTo>
                      <a:lnTo>
                        <a:pt x="1457" y="1692"/>
                      </a:lnTo>
                      <a:lnTo>
                        <a:pt x="1455" y="1813"/>
                      </a:lnTo>
                      <a:lnTo>
                        <a:pt x="1452" y="1935"/>
                      </a:lnTo>
                      <a:lnTo>
                        <a:pt x="1451" y="2052"/>
                      </a:lnTo>
                      <a:lnTo>
                        <a:pt x="1450" y="2155"/>
                      </a:lnTo>
                      <a:lnTo>
                        <a:pt x="1449" y="2237"/>
                      </a:lnTo>
                      <a:lnTo>
                        <a:pt x="1450" y="2289"/>
                      </a:lnTo>
                      <a:lnTo>
                        <a:pt x="1450" y="2324"/>
                      </a:lnTo>
                      <a:lnTo>
                        <a:pt x="1448" y="2364"/>
                      </a:lnTo>
                      <a:lnTo>
                        <a:pt x="1446" y="2386"/>
                      </a:lnTo>
                      <a:lnTo>
                        <a:pt x="1443" y="2408"/>
                      </a:lnTo>
                      <a:lnTo>
                        <a:pt x="1440" y="2431"/>
                      </a:lnTo>
                      <a:lnTo>
                        <a:pt x="1435" y="2454"/>
                      </a:lnTo>
                      <a:lnTo>
                        <a:pt x="1429" y="2478"/>
                      </a:lnTo>
                      <a:lnTo>
                        <a:pt x="1421" y="2502"/>
                      </a:lnTo>
                      <a:lnTo>
                        <a:pt x="1413" y="2524"/>
                      </a:lnTo>
                      <a:lnTo>
                        <a:pt x="1403" y="2548"/>
                      </a:lnTo>
                      <a:lnTo>
                        <a:pt x="1391" y="2570"/>
                      </a:lnTo>
                      <a:lnTo>
                        <a:pt x="1378" y="2592"/>
                      </a:lnTo>
                      <a:lnTo>
                        <a:pt x="1364" y="2612"/>
                      </a:lnTo>
                      <a:lnTo>
                        <a:pt x="1346" y="2632"/>
                      </a:lnTo>
                      <a:lnTo>
                        <a:pt x="1336" y="2642"/>
                      </a:lnTo>
                      <a:lnTo>
                        <a:pt x="1325" y="2652"/>
                      </a:lnTo>
                      <a:lnTo>
                        <a:pt x="1315" y="2661"/>
                      </a:lnTo>
                      <a:lnTo>
                        <a:pt x="1304" y="2669"/>
                      </a:lnTo>
                      <a:lnTo>
                        <a:pt x="1292" y="2676"/>
                      </a:lnTo>
                      <a:lnTo>
                        <a:pt x="1281" y="2684"/>
                      </a:lnTo>
                      <a:lnTo>
                        <a:pt x="1268" y="2690"/>
                      </a:lnTo>
                      <a:lnTo>
                        <a:pt x="1256" y="2696"/>
                      </a:lnTo>
                      <a:lnTo>
                        <a:pt x="1243" y="2701"/>
                      </a:lnTo>
                      <a:lnTo>
                        <a:pt x="1229" y="2705"/>
                      </a:lnTo>
                      <a:lnTo>
                        <a:pt x="1216" y="2710"/>
                      </a:lnTo>
                      <a:lnTo>
                        <a:pt x="1202" y="2713"/>
                      </a:lnTo>
                      <a:lnTo>
                        <a:pt x="1188" y="2716"/>
                      </a:lnTo>
                      <a:lnTo>
                        <a:pt x="1173" y="2718"/>
                      </a:lnTo>
                      <a:lnTo>
                        <a:pt x="1159" y="2719"/>
                      </a:lnTo>
                      <a:lnTo>
                        <a:pt x="1144" y="2720"/>
                      </a:lnTo>
                      <a:lnTo>
                        <a:pt x="1103" y="2719"/>
                      </a:lnTo>
                      <a:lnTo>
                        <a:pt x="1048" y="2717"/>
                      </a:lnTo>
                      <a:lnTo>
                        <a:pt x="983" y="2713"/>
                      </a:lnTo>
                      <a:lnTo>
                        <a:pt x="910" y="2707"/>
                      </a:lnTo>
                      <a:lnTo>
                        <a:pt x="742" y="2692"/>
                      </a:lnTo>
                      <a:lnTo>
                        <a:pt x="565" y="2675"/>
                      </a:lnTo>
                      <a:lnTo>
                        <a:pt x="396" y="2657"/>
                      </a:lnTo>
                      <a:lnTo>
                        <a:pt x="249" y="2641"/>
                      </a:lnTo>
                      <a:lnTo>
                        <a:pt x="143" y="2629"/>
                      </a:lnTo>
                      <a:lnTo>
                        <a:pt x="96" y="2624"/>
                      </a:lnTo>
                      <a:lnTo>
                        <a:pt x="84" y="2622"/>
                      </a:lnTo>
                      <a:lnTo>
                        <a:pt x="74" y="2620"/>
                      </a:lnTo>
                      <a:lnTo>
                        <a:pt x="65" y="2615"/>
                      </a:lnTo>
                      <a:lnTo>
                        <a:pt x="54" y="2610"/>
                      </a:lnTo>
                      <a:lnTo>
                        <a:pt x="46" y="2605"/>
                      </a:lnTo>
                      <a:lnTo>
                        <a:pt x="38" y="2599"/>
                      </a:lnTo>
                      <a:lnTo>
                        <a:pt x="31" y="2592"/>
                      </a:lnTo>
                      <a:lnTo>
                        <a:pt x="23" y="2583"/>
                      </a:lnTo>
                      <a:lnTo>
                        <a:pt x="17" y="2575"/>
                      </a:lnTo>
                      <a:lnTo>
                        <a:pt x="12" y="2566"/>
                      </a:lnTo>
                      <a:lnTo>
                        <a:pt x="8" y="2556"/>
                      </a:lnTo>
                      <a:lnTo>
                        <a:pt x="5" y="2546"/>
                      </a:lnTo>
                      <a:lnTo>
                        <a:pt x="2" y="2537"/>
                      </a:lnTo>
                      <a:lnTo>
                        <a:pt x="1" y="2525"/>
                      </a:lnTo>
                      <a:lnTo>
                        <a:pt x="0" y="2515"/>
                      </a:lnTo>
                      <a:lnTo>
                        <a:pt x="1" y="2504"/>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2" name="Freeform 2134">
                  <a:extLst>
                    <a:ext uri="{FF2B5EF4-FFF2-40B4-BE49-F238E27FC236}">
                      <a16:creationId xmlns:a16="http://schemas.microsoft.com/office/drawing/2014/main" id="{6FF9BD51-B999-48E5-A5CD-336B50D2A17B}"/>
                    </a:ext>
                  </a:extLst>
                </p:cNvPr>
                <p:cNvSpPr>
                  <a:spLocks/>
                </p:cNvSpPr>
                <p:nvPr/>
              </p:nvSpPr>
              <p:spPr bwMode="auto">
                <a:xfrm>
                  <a:off x="1830" y="3114"/>
                  <a:ext cx="72" cy="34"/>
                </a:xfrm>
                <a:custGeom>
                  <a:avLst/>
                  <a:gdLst>
                    <a:gd name="T0" fmla="*/ 0 w 1086"/>
                    <a:gd name="T1" fmla="*/ 0 h 507"/>
                    <a:gd name="T2" fmla="*/ 0 w 1086"/>
                    <a:gd name="T3" fmla="*/ 0 h 507"/>
                    <a:gd name="T4" fmla="*/ 0 w 1086"/>
                    <a:gd name="T5" fmla="*/ 0 h 507"/>
                    <a:gd name="T6" fmla="*/ 0 w 1086"/>
                    <a:gd name="T7" fmla="*/ 0 h 507"/>
                    <a:gd name="T8" fmla="*/ 0 w 1086"/>
                    <a:gd name="T9" fmla="*/ 0 h 507"/>
                    <a:gd name="T10" fmla="*/ 0 w 1086"/>
                    <a:gd name="T11" fmla="*/ 0 h 507"/>
                    <a:gd name="T12" fmla="*/ 0 w 1086"/>
                    <a:gd name="T13" fmla="*/ 0 h 507"/>
                    <a:gd name="T14" fmla="*/ 0 w 1086"/>
                    <a:gd name="T15" fmla="*/ 0 h 507"/>
                    <a:gd name="T16" fmla="*/ 0 w 1086"/>
                    <a:gd name="T17" fmla="*/ 0 h 507"/>
                    <a:gd name="T18" fmla="*/ 0 w 1086"/>
                    <a:gd name="T19" fmla="*/ 0 h 507"/>
                    <a:gd name="T20" fmla="*/ 0 w 1086"/>
                    <a:gd name="T21" fmla="*/ 0 h 507"/>
                    <a:gd name="T22" fmla="*/ 0 w 1086"/>
                    <a:gd name="T23" fmla="*/ 0 h 507"/>
                    <a:gd name="T24" fmla="*/ 0 w 1086"/>
                    <a:gd name="T25" fmla="*/ 0 h 507"/>
                    <a:gd name="T26" fmla="*/ 0 w 1086"/>
                    <a:gd name="T27" fmla="*/ 0 h 507"/>
                    <a:gd name="T28" fmla="*/ 0 w 1086"/>
                    <a:gd name="T29" fmla="*/ 0 h 507"/>
                    <a:gd name="T30" fmla="*/ 0 w 1086"/>
                    <a:gd name="T31" fmla="*/ 0 h 507"/>
                    <a:gd name="T32" fmla="*/ 0 w 1086"/>
                    <a:gd name="T33" fmla="*/ 0 h 507"/>
                    <a:gd name="T34" fmla="*/ 0 w 1086"/>
                    <a:gd name="T35" fmla="*/ 0 h 507"/>
                    <a:gd name="T36" fmla="*/ 0 w 1086"/>
                    <a:gd name="T37" fmla="*/ 0 h 507"/>
                    <a:gd name="T38" fmla="*/ 0 w 1086"/>
                    <a:gd name="T39" fmla="*/ 0 h 507"/>
                    <a:gd name="T40" fmla="*/ 0 w 1086"/>
                    <a:gd name="T41" fmla="*/ 0 h 507"/>
                    <a:gd name="T42" fmla="*/ 0 w 1086"/>
                    <a:gd name="T43" fmla="*/ 0 h 507"/>
                    <a:gd name="T44" fmla="*/ 0 w 1086"/>
                    <a:gd name="T45" fmla="*/ 0 h 507"/>
                    <a:gd name="T46" fmla="*/ 0 w 1086"/>
                    <a:gd name="T47" fmla="*/ 0 h 507"/>
                    <a:gd name="T48" fmla="*/ 0 w 1086"/>
                    <a:gd name="T49" fmla="*/ 0 h 507"/>
                    <a:gd name="T50" fmla="*/ 0 w 1086"/>
                    <a:gd name="T51" fmla="*/ 0 h 507"/>
                    <a:gd name="T52" fmla="*/ 0 w 1086"/>
                    <a:gd name="T53" fmla="*/ 0 h 507"/>
                    <a:gd name="T54" fmla="*/ 0 w 1086"/>
                    <a:gd name="T55" fmla="*/ 0 h 507"/>
                    <a:gd name="T56" fmla="*/ 0 w 1086"/>
                    <a:gd name="T57" fmla="*/ 0 h 507"/>
                    <a:gd name="T58" fmla="*/ 0 w 1086"/>
                    <a:gd name="T59" fmla="*/ 0 h 507"/>
                    <a:gd name="T60" fmla="*/ 0 w 1086"/>
                    <a:gd name="T61" fmla="*/ 0 h 507"/>
                    <a:gd name="T62" fmla="*/ 0 w 1086"/>
                    <a:gd name="T63" fmla="*/ 0 h 507"/>
                    <a:gd name="T64" fmla="*/ 0 w 1086"/>
                    <a:gd name="T65" fmla="*/ 0 h 507"/>
                    <a:gd name="T66" fmla="*/ 0 w 1086"/>
                    <a:gd name="T67" fmla="*/ 0 h 507"/>
                    <a:gd name="T68" fmla="*/ 0 w 1086"/>
                    <a:gd name="T69" fmla="*/ 0 h 507"/>
                    <a:gd name="T70" fmla="*/ 0 w 1086"/>
                    <a:gd name="T71" fmla="*/ 0 h 507"/>
                    <a:gd name="T72" fmla="*/ 0 w 1086"/>
                    <a:gd name="T73" fmla="*/ 0 h 507"/>
                    <a:gd name="T74" fmla="*/ 0 w 1086"/>
                    <a:gd name="T75" fmla="*/ 0 h 507"/>
                    <a:gd name="T76" fmla="*/ 0 w 1086"/>
                    <a:gd name="T77" fmla="*/ 0 h 507"/>
                    <a:gd name="T78" fmla="*/ 0 w 1086"/>
                    <a:gd name="T79" fmla="*/ 0 h 507"/>
                    <a:gd name="T80" fmla="*/ 0 w 1086"/>
                    <a:gd name="T81" fmla="*/ 0 h 507"/>
                    <a:gd name="T82" fmla="*/ 0 w 1086"/>
                    <a:gd name="T83" fmla="*/ 0 h 507"/>
                    <a:gd name="T84" fmla="*/ 0 w 1086"/>
                    <a:gd name="T85" fmla="*/ 0 h 507"/>
                    <a:gd name="T86" fmla="*/ 0 w 1086"/>
                    <a:gd name="T87" fmla="*/ 0 h 507"/>
                    <a:gd name="T88" fmla="*/ 0 w 1086"/>
                    <a:gd name="T89" fmla="*/ 0 h 507"/>
                    <a:gd name="T90" fmla="*/ 0 w 1086"/>
                    <a:gd name="T91" fmla="*/ 0 h 507"/>
                    <a:gd name="T92" fmla="*/ 0 w 1086"/>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6" h="507">
                      <a:moveTo>
                        <a:pt x="908" y="388"/>
                      </a:moveTo>
                      <a:lnTo>
                        <a:pt x="878" y="364"/>
                      </a:lnTo>
                      <a:lnTo>
                        <a:pt x="851" y="342"/>
                      </a:lnTo>
                      <a:lnTo>
                        <a:pt x="825" y="321"/>
                      </a:lnTo>
                      <a:lnTo>
                        <a:pt x="800" y="304"/>
                      </a:lnTo>
                      <a:lnTo>
                        <a:pt x="777" y="287"/>
                      </a:lnTo>
                      <a:lnTo>
                        <a:pt x="754" y="273"/>
                      </a:lnTo>
                      <a:lnTo>
                        <a:pt x="734" y="260"/>
                      </a:lnTo>
                      <a:lnTo>
                        <a:pt x="713" y="250"/>
                      </a:lnTo>
                      <a:lnTo>
                        <a:pt x="692" y="240"/>
                      </a:lnTo>
                      <a:lnTo>
                        <a:pt x="674" y="233"/>
                      </a:lnTo>
                      <a:lnTo>
                        <a:pt x="654" y="227"/>
                      </a:lnTo>
                      <a:lnTo>
                        <a:pt x="635" y="222"/>
                      </a:lnTo>
                      <a:lnTo>
                        <a:pt x="616" y="219"/>
                      </a:lnTo>
                      <a:lnTo>
                        <a:pt x="596" y="217"/>
                      </a:lnTo>
                      <a:lnTo>
                        <a:pt x="577" y="216"/>
                      </a:lnTo>
                      <a:lnTo>
                        <a:pt x="557" y="216"/>
                      </a:lnTo>
                      <a:lnTo>
                        <a:pt x="534" y="218"/>
                      </a:lnTo>
                      <a:lnTo>
                        <a:pt x="510" y="222"/>
                      </a:lnTo>
                      <a:lnTo>
                        <a:pt x="487" y="228"/>
                      </a:lnTo>
                      <a:lnTo>
                        <a:pt x="463" y="236"/>
                      </a:lnTo>
                      <a:lnTo>
                        <a:pt x="438" y="247"/>
                      </a:lnTo>
                      <a:lnTo>
                        <a:pt x="413" y="258"/>
                      </a:lnTo>
                      <a:lnTo>
                        <a:pt x="389" y="273"/>
                      </a:lnTo>
                      <a:lnTo>
                        <a:pt x="365" y="288"/>
                      </a:lnTo>
                      <a:lnTo>
                        <a:pt x="341" y="305"/>
                      </a:lnTo>
                      <a:lnTo>
                        <a:pt x="317" y="323"/>
                      </a:lnTo>
                      <a:lnTo>
                        <a:pt x="295" y="343"/>
                      </a:lnTo>
                      <a:lnTo>
                        <a:pt x="274" y="364"/>
                      </a:lnTo>
                      <a:lnTo>
                        <a:pt x="253" y="385"/>
                      </a:lnTo>
                      <a:lnTo>
                        <a:pt x="233" y="408"/>
                      </a:lnTo>
                      <a:lnTo>
                        <a:pt x="216" y="432"/>
                      </a:lnTo>
                      <a:lnTo>
                        <a:pt x="199" y="457"/>
                      </a:lnTo>
                      <a:lnTo>
                        <a:pt x="193" y="465"/>
                      </a:lnTo>
                      <a:lnTo>
                        <a:pt x="186" y="473"/>
                      </a:lnTo>
                      <a:lnTo>
                        <a:pt x="177" y="481"/>
                      </a:lnTo>
                      <a:lnTo>
                        <a:pt x="169" y="488"/>
                      </a:lnTo>
                      <a:lnTo>
                        <a:pt x="160" y="493"/>
                      </a:lnTo>
                      <a:lnTo>
                        <a:pt x="151" y="498"/>
                      </a:lnTo>
                      <a:lnTo>
                        <a:pt x="141" y="501"/>
                      </a:lnTo>
                      <a:lnTo>
                        <a:pt x="131" y="504"/>
                      </a:lnTo>
                      <a:lnTo>
                        <a:pt x="121" y="506"/>
                      </a:lnTo>
                      <a:lnTo>
                        <a:pt x="110" y="507"/>
                      </a:lnTo>
                      <a:lnTo>
                        <a:pt x="100" y="506"/>
                      </a:lnTo>
                      <a:lnTo>
                        <a:pt x="90" y="505"/>
                      </a:lnTo>
                      <a:lnTo>
                        <a:pt x="79" y="503"/>
                      </a:lnTo>
                      <a:lnTo>
                        <a:pt x="69" y="500"/>
                      </a:lnTo>
                      <a:lnTo>
                        <a:pt x="60" y="496"/>
                      </a:lnTo>
                      <a:lnTo>
                        <a:pt x="50" y="490"/>
                      </a:lnTo>
                      <a:lnTo>
                        <a:pt x="41" y="483"/>
                      </a:lnTo>
                      <a:lnTo>
                        <a:pt x="33" y="476"/>
                      </a:lnTo>
                      <a:lnTo>
                        <a:pt x="25" y="469"/>
                      </a:lnTo>
                      <a:lnTo>
                        <a:pt x="18" y="461"/>
                      </a:lnTo>
                      <a:lnTo>
                        <a:pt x="13" y="451"/>
                      </a:lnTo>
                      <a:lnTo>
                        <a:pt x="8" y="442"/>
                      </a:lnTo>
                      <a:lnTo>
                        <a:pt x="5" y="433"/>
                      </a:lnTo>
                      <a:lnTo>
                        <a:pt x="2" y="422"/>
                      </a:lnTo>
                      <a:lnTo>
                        <a:pt x="0" y="412"/>
                      </a:lnTo>
                      <a:lnTo>
                        <a:pt x="0" y="402"/>
                      </a:lnTo>
                      <a:lnTo>
                        <a:pt x="0" y="391"/>
                      </a:lnTo>
                      <a:lnTo>
                        <a:pt x="1" y="381"/>
                      </a:lnTo>
                      <a:lnTo>
                        <a:pt x="3" y="371"/>
                      </a:lnTo>
                      <a:lnTo>
                        <a:pt x="6" y="360"/>
                      </a:lnTo>
                      <a:lnTo>
                        <a:pt x="10" y="351"/>
                      </a:lnTo>
                      <a:lnTo>
                        <a:pt x="16" y="341"/>
                      </a:lnTo>
                      <a:lnTo>
                        <a:pt x="27" y="323"/>
                      </a:lnTo>
                      <a:lnTo>
                        <a:pt x="40" y="305"/>
                      </a:lnTo>
                      <a:lnTo>
                        <a:pt x="53" y="287"/>
                      </a:lnTo>
                      <a:lnTo>
                        <a:pt x="67" y="270"/>
                      </a:lnTo>
                      <a:lnTo>
                        <a:pt x="80" y="254"/>
                      </a:lnTo>
                      <a:lnTo>
                        <a:pt x="95" y="237"/>
                      </a:lnTo>
                      <a:lnTo>
                        <a:pt x="109" y="221"/>
                      </a:lnTo>
                      <a:lnTo>
                        <a:pt x="125" y="205"/>
                      </a:lnTo>
                      <a:lnTo>
                        <a:pt x="140" y="191"/>
                      </a:lnTo>
                      <a:lnTo>
                        <a:pt x="156" y="176"/>
                      </a:lnTo>
                      <a:lnTo>
                        <a:pt x="172" y="162"/>
                      </a:lnTo>
                      <a:lnTo>
                        <a:pt x="189" y="148"/>
                      </a:lnTo>
                      <a:lnTo>
                        <a:pt x="223" y="123"/>
                      </a:lnTo>
                      <a:lnTo>
                        <a:pt x="258" y="99"/>
                      </a:lnTo>
                      <a:lnTo>
                        <a:pt x="293" y="77"/>
                      </a:lnTo>
                      <a:lnTo>
                        <a:pt x="329" y="57"/>
                      </a:lnTo>
                      <a:lnTo>
                        <a:pt x="348" y="49"/>
                      </a:lnTo>
                      <a:lnTo>
                        <a:pt x="367" y="41"/>
                      </a:lnTo>
                      <a:lnTo>
                        <a:pt x="385" y="34"/>
                      </a:lnTo>
                      <a:lnTo>
                        <a:pt x="404" y="27"/>
                      </a:lnTo>
                      <a:lnTo>
                        <a:pt x="422" y="21"/>
                      </a:lnTo>
                      <a:lnTo>
                        <a:pt x="441" y="16"/>
                      </a:lnTo>
                      <a:lnTo>
                        <a:pt x="460" y="11"/>
                      </a:lnTo>
                      <a:lnTo>
                        <a:pt x="478" y="8"/>
                      </a:lnTo>
                      <a:lnTo>
                        <a:pt x="496" y="5"/>
                      </a:lnTo>
                      <a:lnTo>
                        <a:pt x="515" y="2"/>
                      </a:lnTo>
                      <a:lnTo>
                        <a:pt x="533" y="1"/>
                      </a:lnTo>
                      <a:lnTo>
                        <a:pt x="551" y="0"/>
                      </a:lnTo>
                      <a:lnTo>
                        <a:pt x="586" y="0"/>
                      </a:lnTo>
                      <a:lnTo>
                        <a:pt x="619" y="2"/>
                      </a:lnTo>
                      <a:lnTo>
                        <a:pt x="652" y="5"/>
                      </a:lnTo>
                      <a:lnTo>
                        <a:pt x="683" y="11"/>
                      </a:lnTo>
                      <a:lnTo>
                        <a:pt x="714" y="18"/>
                      </a:lnTo>
                      <a:lnTo>
                        <a:pt x="744" y="27"/>
                      </a:lnTo>
                      <a:lnTo>
                        <a:pt x="773" y="39"/>
                      </a:lnTo>
                      <a:lnTo>
                        <a:pt x="803" y="52"/>
                      </a:lnTo>
                      <a:lnTo>
                        <a:pt x="832" y="67"/>
                      </a:lnTo>
                      <a:lnTo>
                        <a:pt x="861" y="84"/>
                      </a:lnTo>
                      <a:lnTo>
                        <a:pt x="891" y="103"/>
                      </a:lnTo>
                      <a:lnTo>
                        <a:pt x="921" y="124"/>
                      </a:lnTo>
                      <a:lnTo>
                        <a:pt x="951" y="145"/>
                      </a:lnTo>
                      <a:lnTo>
                        <a:pt x="982" y="169"/>
                      </a:lnTo>
                      <a:lnTo>
                        <a:pt x="1014" y="195"/>
                      </a:lnTo>
                      <a:lnTo>
                        <a:pt x="1048" y="223"/>
                      </a:lnTo>
                      <a:lnTo>
                        <a:pt x="1055" y="231"/>
                      </a:lnTo>
                      <a:lnTo>
                        <a:pt x="1063" y="238"/>
                      </a:lnTo>
                      <a:lnTo>
                        <a:pt x="1069" y="248"/>
                      </a:lnTo>
                      <a:lnTo>
                        <a:pt x="1074" y="257"/>
                      </a:lnTo>
                      <a:lnTo>
                        <a:pt x="1079" y="266"/>
                      </a:lnTo>
                      <a:lnTo>
                        <a:pt x="1082" y="277"/>
                      </a:lnTo>
                      <a:lnTo>
                        <a:pt x="1084" y="286"/>
                      </a:lnTo>
                      <a:lnTo>
                        <a:pt x="1085" y="296"/>
                      </a:lnTo>
                      <a:lnTo>
                        <a:pt x="1086" y="307"/>
                      </a:lnTo>
                      <a:lnTo>
                        <a:pt x="1085" y="317"/>
                      </a:lnTo>
                      <a:lnTo>
                        <a:pt x="1084" y="327"/>
                      </a:lnTo>
                      <a:lnTo>
                        <a:pt x="1081" y="338"/>
                      </a:lnTo>
                      <a:lnTo>
                        <a:pt x="1078" y="348"/>
                      </a:lnTo>
                      <a:lnTo>
                        <a:pt x="1073" y="357"/>
                      </a:lnTo>
                      <a:lnTo>
                        <a:pt x="1068" y="367"/>
                      </a:lnTo>
                      <a:lnTo>
                        <a:pt x="1060" y="376"/>
                      </a:lnTo>
                      <a:lnTo>
                        <a:pt x="1053" y="384"/>
                      </a:lnTo>
                      <a:lnTo>
                        <a:pt x="1045" y="390"/>
                      </a:lnTo>
                      <a:lnTo>
                        <a:pt x="1037" y="397"/>
                      </a:lnTo>
                      <a:lnTo>
                        <a:pt x="1027" y="403"/>
                      </a:lnTo>
                      <a:lnTo>
                        <a:pt x="1017" y="407"/>
                      </a:lnTo>
                      <a:lnTo>
                        <a:pt x="1008" y="410"/>
                      </a:lnTo>
                      <a:lnTo>
                        <a:pt x="997" y="412"/>
                      </a:lnTo>
                      <a:lnTo>
                        <a:pt x="987" y="413"/>
                      </a:lnTo>
                      <a:lnTo>
                        <a:pt x="977" y="414"/>
                      </a:lnTo>
                      <a:lnTo>
                        <a:pt x="966" y="413"/>
                      </a:lnTo>
                      <a:lnTo>
                        <a:pt x="956" y="412"/>
                      </a:lnTo>
                      <a:lnTo>
                        <a:pt x="946" y="409"/>
                      </a:lnTo>
                      <a:lnTo>
                        <a:pt x="936" y="406"/>
                      </a:lnTo>
                      <a:lnTo>
                        <a:pt x="926" y="401"/>
                      </a:lnTo>
                      <a:lnTo>
                        <a:pt x="917" y="396"/>
                      </a:lnTo>
                      <a:lnTo>
                        <a:pt x="908" y="388"/>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3" name="Freeform 2135">
                  <a:extLst>
                    <a:ext uri="{FF2B5EF4-FFF2-40B4-BE49-F238E27FC236}">
                      <a16:creationId xmlns:a16="http://schemas.microsoft.com/office/drawing/2014/main" id="{A802036B-E78E-42ED-817A-E2EA32A3B849}"/>
                    </a:ext>
                  </a:extLst>
                </p:cNvPr>
                <p:cNvSpPr>
                  <a:spLocks/>
                </p:cNvSpPr>
                <p:nvPr/>
              </p:nvSpPr>
              <p:spPr bwMode="auto">
                <a:xfrm>
                  <a:off x="1866" y="3149"/>
                  <a:ext cx="15" cy="46"/>
                </a:xfrm>
                <a:custGeom>
                  <a:avLst/>
                  <a:gdLst>
                    <a:gd name="T0" fmla="*/ 0 w 228"/>
                    <a:gd name="T1" fmla="*/ 0 h 687"/>
                    <a:gd name="T2" fmla="*/ 0 w 228"/>
                    <a:gd name="T3" fmla="*/ 0 h 687"/>
                    <a:gd name="T4" fmla="*/ 0 w 228"/>
                    <a:gd name="T5" fmla="*/ 0 h 687"/>
                    <a:gd name="T6" fmla="*/ 0 w 228"/>
                    <a:gd name="T7" fmla="*/ 0 h 687"/>
                    <a:gd name="T8" fmla="*/ 0 w 228"/>
                    <a:gd name="T9" fmla="*/ 0 h 687"/>
                    <a:gd name="T10" fmla="*/ 0 w 228"/>
                    <a:gd name="T11" fmla="*/ 0 h 687"/>
                    <a:gd name="T12" fmla="*/ 0 w 228"/>
                    <a:gd name="T13" fmla="*/ 0 h 687"/>
                    <a:gd name="T14" fmla="*/ 0 w 228"/>
                    <a:gd name="T15" fmla="*/ 0 h 687"/>
                    <a:gd name="T16" fmla="*/ 0 w 228"/>
                    <a:gd name="T17" fmla="*/ 0 h 687"/>
                    <a:gd name="T18" fmla="*/ 0 w 228"/>
                    <a:gd name="T19" fmla="*/ 0 h 687"/>
                    <a:gd name="T20" fmla="*/ 0 w 228"/>
                    <a:gd name="T21" fmla="*/ 0 h 687"/>
                    <a:gd name="T22" fmla="*/ 0 w 228"/>
                    <a:gd name="T23" fmla="*/ 0 h 687"/>
                    <a:gd name="T24" fmla="*/ 0 w 228"/>
                    <a:gd name="T25" fmla="*/ 0 h 687"/>
                    <a:gd name="T26" fmla="*/ 0 w 228"/>
                    <a:gd name="T27" fmla="*/ 0 h 687"/>
                    <a:gd name="T28" fmla="*/ 0 w 228"/>
                    <a:gd name="T29" fmla="*/ 0 h 687"/>
                    <a:gd name="T30" fmla="*/ 0 w 228"/>
                    <a:gd name="T31" fmla="*/ 0 h 687"/>
                    <a:gd name="T32" fmla="*/ 0 w 228"/>
                    <a:gd name="T33" fmla="*/ 0 h 687"/>
                    <a:gd name="T34" fmla="*/ 0 w 228"/>
                    <a:gd name="T35" fmla="*/ 0 h 687"/>
                    <a:gd name="T36" fmla="*/ 0 w 228"/>
                    <a:gd name="T37" fmla="*/ 0 h 687"/>
                    <a:gd name="T38" fmla="*/ 0 w 228"/>
                    <a:gd name="T39" fmla="*/ 0 h 687"/>
                    <a:gd name="T40" fmla="*/ 0 w 228"/>
                    <a:gd name="T41" fmla="*/ 0 h 687"/>
                    <a:gd name="T42" fmla="*/ 0 w 228"/>
                    <a:gd name="T43" fmla="*/ 0 h 687"/>
                    <a:gd name="T44" fmla="*/ 0 w 228"/>
                    <a:gd name="T45" fmla="*/ 0 h 687"/>
                    <a:gd name="T46" fmla="*/ 0 w 228"/>
                    <a:gd name="T47" fmla="*/ 0 h 687"/>
                    <a:gd name="T48" fmla="*/ 0 w 228"/>
                    <a:gd name="T49" fmla="*/ 0 h 687"/>
                    <a:gd name="T50" fmla="*/ 0 w 228"/>
                    <a:gd name="T51" fmla="*/ 0 h 687"/>
                    <a:gd name="T52" fmla="*/ 0 w 228"/>
                    <a:gd name="T53" fmla="*/ 0 h 687"/>
                    <a:gd name="T54" fmla="*/ 0 w 228"/>
                    <a:gd name="T55" fmla="*/ 0 h 687"/>
                    <a:gd name="T56" fmla="*/ 0 w 228"/>
                    <a:gd name="T57" fmla="*/ 0 h 687"/>
                    <a:gd name="T58" fmla="*/ 0 w 228"/>
                    <a:gd name="T59" fmla="*/ 0 h 687"/>
                    <a:gd name="T60" fmla="*/ 0 w 228"/>
                    <a:gd name="T61" fmla="*/ 0 h 687"/>
                    <a:gd name="T62" fmla="*/ 0 w 228"/>
                    <a:gd name="T63" fmla="*/ 0 h 687"/>
                    <a:gd name="T64" fmla="*/ 0 w 228"/>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687">
                      <a:moveTo>
                        <a:pt x="216" y="105"/>
                      </a:moveTo>
                      <a:lnTo>
                        <a:pt x="228" y="576"/>
                      </a:lnTo>
                      <a:lnTo>
                        <a:pt x="228" y="587"/>
                      </a:lnTo>
                      <a:lnTo>
                        <a:pt x="227" y="597"/>
                      </a:lnTo>
                      <a:lnTo>
                        <a:pt x="224" y="609"/>
                      </a:lnTo>
                      <a:lnTo>
                        <a:pt x="221" y="618"/>
                      </a:lnTo>
                      <a:lnTo>
                        <a:pt x="217" y="628"/>
                      </a:lnTo>
                      <a:lnTo>
                        <a:pt x="212" y="637"/>
                      </a:lnTo>
                      <a:lnTo>
                        <a:pt x="205" y="646"/>
                      </a:lnTo>
                      <a:lnTo>
                        <a:pt x="199" y="653"/>
                      </a:lnTo>
                      <a:lnTo>
                        <a:pt x="191" y="660"/>
                      </a:lnTo>
                      <a:lnTo>
                        <a:pt x="183" y="667"/>
                      </a:lnTo>
                      <a:lnTo>
                        <a:pt x="174" y="673"/>
                      </a:lnTo>
                      <a:lnTo>
                        <a:pt x="165" y="677"/>
                      </a:lnTo>
                      <a:lnTo>
                        <a:pt x="155" y="681"/>
                      </a:lnTo>
                      <a:lnTo>
                        <a:pt x="144" y="684"/>
                      </a:lnTo>
                      <a:lnTo>
                        <a:pt x="134" y="686"/>
                      </a:lnTo>
                      <a:lnTo>
                        <a:pt x="123" y="687"/>
                      </a:lnTo>
                      <a:lnTo>
                        <a:pt x="112" y="686"/>
                      </a:lnTo>
                      <a:lnTo>
                        <a:pt x="101" y="685"/>
                      </a:lnTo>
                      <a:lnTo>
                        <a:pt x="91" y="683"/>
                      </a:lnTo>
                      <a:lnTo>
                        <a:pt x="80" y="680"/>
                      </a:lnTo>
                      <a:lnTo>
                        <a:pt x="71" y="675"/>
                      </a:lnTo>
                      <a:lnTo>
                        <a:pt x="62" y="670"/>
                      </a:lnTo>
                      <a:lnTo>
                        <a:pt x="53" y="664"/>
                      </a:lnTo>
                      <a:lnTo>
                        <a:pt x="46" y="657"/>
                      </a:lnTo>
                      <a:lnTo>
                        <a:pt x="39" y="650"/>
                      </a:lnTo>
                      <a:lnTo>
                        <a:pt x="32" y="642"/>
                      </a:lnTo>
                      <a:lnTo>
                        <a:pt x="26" y="632"/>
                      </a:lnTo>
                      <a:lnTo>
                        <a:pt x="21" y="623"/>
                      </a:lnTo>
                      <a:lnTo>
                        <a:pt x="17" y="614"/>
                      </a:lnTo>
                      <a:lnTo>
                        <a:pt x="15" y="603"/>
                      </a:lnTo>
                      <a:lnTo>
                        <a:pt x="13" y="593"/>
                      </a:lnTo>
                      <a:lnTo>
                        <a:pt x="12" y="582"/>
                      </a:lnTo>
                      <a:lnTo>
                        <a:pt x="0" y="110"/>
                      </a:lnTo>
                      <a:lnTo>
                        <a:pt x="0" y="100"/>
                      </a:lnTo>
                      <a:lnTo>
                        <a:pt x="2" y="89"/>
                      </a:lnTo>
                      <a:lnTo>
                        <a:pt x="4" y="78"/>
                      </a:lnTo>
                      <a:lnTo>
                        <a:pt x="7" y="68"/>
                      </a:lnTo>
                      <a:lnTo>
                        <a:pt x="11" y="59"/>
                      </a:lnTo>
                      <a:lnTo>
                        <a:pt x="16" y="49"/>
                      </a:lnTo>
                      <a:lnTo>
                        <a:pt x="22" y="41"/>
                      </a:lnTo>
                      <a:lnTo>
                        <a:pt x="30" y="33"/>
                      </a:lnTo>
                      <a:lnTo>
                        <a:pt x="37" y="26"/>
                      </a:lnTo>
                      <a:lnTo>
                        <a:pt x="45" y="19"/>
                      </a:lnTo>
                      <a:lnTo>
                        <a:pt x="53" y="14"/>
                      </a:lnTo>
                      <a:lnTo>
                        <a:pt x="63" y="9"/>
                      </a:lnTo>
                      <a:lnTo>
                        <a:pt x="73" y="5"/>
                      </a:lnTo>
                      <a:lnTo>
                        <a:pt x="83" y="3"/>
                      </a:lnTo>
                      <a:lnTo>
                        <a:pt x="94" y="1"/>
                      </a:lnTo>
                      <a:lnTo>
                        <a:pt x="105" y="0"/>
                      </a:lnTo>
                      <a:lnTo>
                        <a:pt x="116" y="0"/>
                      </a:lnTo>
                      <a:lnTo>
                        <a:pt x="127" y="1"/>
                      </a:lnTo>
                      <a:lnTo>
                        <a:pt x="137" y="4"/>
                      </a:lnTo>
                      <a:lnTo>
                        <a:pt x="147" y="7"/>
                      </a:lnTo>
                      <a:lnTo>
                        <a:pt x="157" y="11"/>
                      </a:lnTo>
                      <a:lnTo>
                        <a:pt x="166" y="16"/>
                      </a:lnTo>
                      <a:lnTo>
                        <a:pt x="174" y="22"/>
                      </a:lnTo>
                      <a:lnTo>
                        <a:pt x="183" y="29"/>
                      </a:lnTo>
                      <a:lnTo>
                        <a:pt x="190" y="37"/>
                      </a:lnTo>
                      <a:lnTo>
                        <a:pt x="196" y="45"/>
                      </a:lnTo>
                      <a:lnTo>
                        <a:pt x="201" y="53"/>
                      </a:lnTo>
                      <a:lnTo>
                        <a:pt x="206" y="63"/>
                      </a:lnTo>
                      <a:lnTo>
                        <a:pt x="211" y="73"/>
                      </a:lnTo>
                      <a:lnTo>
                        <a:pt x="214" y="83"/>
                      </a:lnTo>
                      <a:lnTo>
                        <a:pt x="215" y="94"/>
                      </a:lnTo>
                      <a:lnTo>
                        <a:pt x="216" y="10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4" name="Freeform 2136">
                  <a:extLst>
                    <a:ext uri="{FF2B5EF4-FFF2-40B4-BE49-F238E27FC236}">
                      <a16:creationId xmlns:a16="http://schemas.microsoft.com/office/drawing/2014/main" id="{7B453A70-61A9-4E52-A69C-027DE616A6E6}"/>
                    </a:ext>
                  </a:extLst>
                </p:cNvPr>
                <p:cNvSpPr>
                  <a:spLocks/>
                </p:cNvSpPr>
                <p:nvPr/>
              </p:nvSpPr>
              <p:spPr bwMode="auto">
                <a:xfrm>
                  <a:off x="1609" y="3002"/>
                  <a:ext cx="346" cy="340"/>
                </a:xfrm>
                <a:custGeom>
                  <a:avLst/>
                  <a:gdLst>
                    <a:gd name="T0" fmla="*/ 0 w 5185"/>
                    <a:gd name="T1" fmla="*/ 0 h 5102"/>
                    <a:gd name="T2" fmla="*/ 0 w 5185"/>
                    <a:gd name="T3" fmla="*/ 0 h 5102"/>
                    <a:gd name="T4" fmla="*/ 0 w 5185"/>
                    <a:gd name="T5" fmla="*/ 0 h 5102"/>
                    <a:gd name="T6" fmla="*/ 0 w 5185"/>
                    <a:gd name="T7" fmla="*/ 0 h 5102"/>
                    <a:gd name="T8" fmla="*/ 0 w 5185"/>
                    <a:gd name="T9" fmla="*/ 0 h 5102"/>
                    <a:gd name="T10" fmla="*/ 0 w 5185"/>
                    <a:gd name="T11" fmla="*/ 0 h 5102"/>
                    <a:gd name="T12" fmla="*/ 0 w 5185"/>
                    <a:gd name="T13" fmla="*/ 0 h 5102"/>
                    <a:gd name="T14" fmla="*/ 0 w 5185"/>
                    <a:gd name="T15" fmla="*/ 0 h 5102"/>
                    <a:gd name="T16" fmla="*/ 0 w 5185"/>
                    <a:gd name="T17" fmla="*/ 0 h 5102"/>
                    <a:gd name="T18" fmla="*/ 0 w 5185"/>
                    <a:gd name="T19" fmla="*/ 0 h 5102"/>
                    <a:gd name="T20" fmla="*/ 0 w 5185"/>
                    <a:gd name="T21" fmla="*/ 0 h 5102"/>
                    <a:gd name="T22" fmla="*/ 0 w 5185"/>
                    <a:gd name="T23" fmla="*/ 0 h 5102"/>
                    <a:gd name="T24" fmla="*/ 0 w 5185"/>
                    <a:gd name="T25" fmla="*/ 0 h 5102"/>
                    <a:gd name="T26" fmla="*/ 0 w 5185"/>
                    <a:gd name="T27" fmla="*/ 0 h 5102"/>
                    <a:gd name="T28" fmla="*/ 0 w 5185"/>
                    <a:gd name="T29" fmla="*/ 0 h 5102"/>
                    <a:gd name="T30" fmla="*/ 0 w 5185"/>
                    <a:gd name="T31" fmla="*/ 0 h 5102"/>
                    <a:gd name="T32" fmla="*/ 0 w 5185"/>
                    <a:gd name="T33" fmla="*/ 0 h 5102"/>
                    <a:gd name="T34" fmla="*/ 0 w 5185"/>
                    <a:gd name="T35" fmla="*/ 0 h 5102"/>
                    <a:gd name="T36" fmla="*/ 0 w 5185"/>
                    <a:gd name="T37" fmla="*/ 0 h 5102"/>
                    <a:gd name="T38" fmla="*/ 0 w 5185"/>
                    <a:gd name="T39" fmla="*/ 0 h 5102"/>
                    <a:gd name="T40" fmla="*/ 0 w 5185"/>
                    <a:gd name="T41" fmla="*/ 0 h 5102"/>
                    <a:gd name="T42" fmla="*/ 0 w 5185"/>
                    <a:gd name="T43" fmla="*/ 0 h 5102"/>
                    <a:gd name="T44" fmla="*/ 0 w 5185"/>
                    <a:gd name="T45" fmla="*/ 0 h 5102"/>
                    <a:gd name="T46" fmla="*/ 0 w 5185"/>
                    <a:gd name="T47" fmla="*/ 0 h 5102"/>
                    <a:gd name="T48" fmla="*/ 0 w 5185"/>
                    <a:gd name="T49" fmla="*/ 0 h 5102"/>
                    <a:gd name="T50" fmla="*/ 0 w 5185"/>
                    <a:gd name="T51" fmla="*/ 0 h 5102"/>
                    <a:gd name="T52" fmla="*/ 0 w 5185"/>
                    <a:gd name="T53" fmla="*/ 0 h 5102"/>
                    <a:gd name="T54" fmla="*/ 0 w 5185"/>
                    <a:gd name="T55" fmla="*/ 0 h 5102"/>
                    <a:gd name="T56" fmla="*/ 0 w 5185"/>
                    <a:gd name="T57" fmla="*/ 0 h 5102"/>
                    <a:gd name="T58" fmla="*/ 0 w 5185"/>
                    <a:gd name="T59" fmla="*/ 0 h 5102"/>
                    <a:gd name="T60" fmla="*/ 0 w 5185"/>
                    <a:gd name="T61" fmla="*/ 0 h 5102"/>
                    <a:gd name="T62" fmla="*/ 0 w 5185"/>
                    <a:gd name="T63" fmla="*/ 0 h 5102"/>
                    <a:gd name="T64" fmla="*/ 0 w 5185"/>
                    <a:gd name="T65" fmla="*/ 0 h 5102"/>
                    <a:gd name="T66" fmla="*/ 0 w 5185"/>
                    <a:gd name="T67" fmla="*/ 0 h 5102"/>
                    <a:gd name="T68" fmla="*/ 0 w 5185"/>
                    <a:gd name="T69" fmla="*/ 0 h 5102"/>
                    <a:gd name="T70" fmla="*/ 0 w 5185"/>
                    <a:gd name="T71" fmla="*/ 0 h 5102"/>
                    <a:gd name="T72" fmla="*/ 0 w 5185"/>
                    <a:gd name="T73" fmla="*/ 0 h 5102"/>
                    <a:gd name="T74" fmla="*/ 0 w 5185"/>
                    <a:gd name="T75" fmla="*/ 0 h 5102"/>
                    <a:gd name="T76" fmla="*/ 0 w 5185"/>
                    <a:gd name="T77" fmla="*/ 0 h 5102"/>
                    <a:gd name="T78" fmla="*/ 0 w 5185"/>
                    <a:gd name="T79" fmla="*/ 0 h 5102"/>
                    <a:gd name="T80" fmla="*/ 0 w 5185"/>
                    <a:gd name="T81" fmla="*/ 0 h 5102"/>
                    <a:gd name="T82" fmla="*/ 0 w 5185"/>
                    <a:gd name="T83" fmla="*/ 0 h 5102"/>
                    <a:gd name="T84" fmla="*/ 0 w 5185"/>
                    <a:gd name="T85" fmla="*/ 0 h 5102"/>
                    <a:gd name="T86" fmla="*/ 0 w 5185"/>
                    <a:gd name="T87" fmla="*/ 0 h 5102"/>
                    <a:gd name="T88" fmla="*/ 0 w 5185"/>
                    <a:gd name="T89" fmla="*/ 0 h 5102"/>
                    <a:gd name="T90" fmla="*/ 0 w 5185"/>
                    <a:gd name="T91" fmla="*/ 0 h 5102"/>
                    <a:gd name="T92" fmla="*/ 0 w 5185"/>
                    <a:gd name="T93" fmla="*/ 0 h 5102"/>
                    <a:gd name="T94" fmla="*/ 0 w 5185"/>
                    <a:gd name="T95" fmla="*/ 0 h 5102"/>
                    <a:gd name="T96" fmla="*/ 0 w 5185"/>
                    <a:gd name="T97" fmla="*/ 0 h 5102"/>
                    <a:gd name="T98" fmla="*/ 0 w 5185"/>
                    <a:gd name="T99" fmla="*/ 0 h 5102"/>
                    <a:gd name="T100" fmla="*/ 0 w 5185"/>
                    <a:gd name="T101" fmla="*/ 0 h 5102"/>
                    <a:gd name="T102" fmla="*/ 0 w 5185"/>
                    <a:gd name="T103" fmla="*/ 0 h 5102"/>
                    <a:gd name="T104" fmla="*/ 0 w 5185"/>
                    <a:gd name="T105" fmla="*/ 0 h 5102"/>
                    <a:gd name="T106" fmla="*/ 0 w 5185"/>
                    <a:gd name="T107" fmla="*/ 0 h 5102"/>
                    <a:gd name="T108" fmla="*/ 0 w 5185"/>
                    <a:gd name="T109" fmla="*/ 0 h 5102"/>
                    <a:gd name="T110" fmla="*/ 0 w 5185"/>
                    <a:gd name="T111" fmla="*/ 0 h 5102"/>
                    <a:gd name="T112" fmla="*/ 0 w 5185"/>
                    <a:gd name="T113" fmla="*/ 0 h 5102"/>
                    <a:gd name="T114" fmla="*/ 0 w 5185"/>
                    <a:gd name="T115" fmla="*/ 0 h 5102"/>
                    <a:gd name="T116" fmla="*/ 0 w 5185"/>
                    <a:gd name="T117" fmla="*/ 0 h 5102"/>
                    <a:gd name="T118" fmla="*/ 0 w 5185"/>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5" h="5102">
                      <a:moveTo>
                        <a:pt x="4820" y="955"/>
                      </a:moveTo>
                      <a:lnTo>
                        <a:pt x="4835" y="945"/>
                      </a:lnTo>
                      <a:lnTo>
                        <a:pt x="4848" y="934"/>
                      </a:lnTo>
                      <a:lnTo>
                        <a:pt x="4862" y="920"/>
                      </a:lnTo>
                      <a:lnTo>
                        <a:pt x="4875" y="904"/>
                      </a:lnTo>
                      <a:lnTo>
                        <a:pt x="4887" y="886"/>
                      </a:lnTo>
                      <a:lnTo>
                        <a:pt x="4900" y="867"/>
                      </a:lnTo>
                      <a:lnTo>
                        <a:pt x="4910" y="845"/>
                      </a:lnTo>
                      <a:lnTo>
                        <a:pt x="4921" y="822"/>
                      </a:lnTo>
                      <a:lnTo>
                        <a:pt x="4931" y="799"/>
                      </a:lnTo>
                      <a:lnTo>
                        <a:pt x="4939" y="773"/>
                      </a:lnTo>
                      <a:lnTo>
                        <a:pt x="4946" y="747"/>
                      </a:lnTo>
                      <a:lnTo>
                        <a:pt x="4954" y="720"/>
                      </a:lnTo>
                      <a:lnTo>
                        <a:pt x="4959" y="692"/>
                      </a:lnTo>
                      <a:lnTo>
                        <a:pt x="4964" y="663"/>
                      </a:lnTo>
                      <a:lnTo>
                        <a:pt x="4967" y="634"/>
                      </a:lnTo>
                      <a:lnTo>
                        <a:pt x="4969" y="605"/>
                      </a:lnTo>
                      <a:lnTo>
                        <a:pt x="4969" y="578"/>
                      </a:lnTo>
                      <a:lnTo>
                        <a:pt x="4969" y="551"/>
                      </a:lnTo>
                      <a:lnTo>
                        <a:pt x="4967" y="526"/>
                      </a:lnTo>
                      <a:lnTo>
                        <a:pt x="4965" y="501"/>
                      </a:lnTo>
                      <a:lnTo>
                        <a:pt x="4961" y="477"/>
                      </a:lnTo>
                      <a:lnTo>
                        <a:pt x="4956" y="453"/>
                      </a:lnTo>
                      <a:lnTo>
                        <a:pt x="4950" y="432"/>
                      </a:lnTo>
                      <a:lnTo>
                        <a:pt x="4943" y="410"/>
                      </a:lnTo>
                      <a:lnTo>
                        <a:pt x="4935" y="390"/>
                      </a:lnTo>
                      <a:lnTo>
                        <a:pt x="4927" y="372"/>
                      </a:lnTo>
                      <a:lnTo>
                        <a:pt x="4916" y="354"/>
                      </a:lnTo>
                      <a:lnTo>
                        <a:pt x="4906" y="337"/>
                      </a:lnTo>
                      <a:lnTo>
                        <a:pt x="4894" y="322"/>
                      </a:lnTo>
                      <a:lnTo>
                        <a:pt x="4881" y="308"/>
                      </a:lnTo>
                      <a:lnTo>
                        <a:pt x="4868" y="296"/>
                      </a:lnTo>
                      <a:lnTo>
                        <a:pt x="4853" y="286"/>
                      </a:lnTo>
                      <a:lnTo>
                        <a:pt x="4834" y="273"/>
                      </a:lnTo>
                      <a:lnTo>
                        <a:pt x="4814" y="262"/>
                      </a:lnTo>
                      <a:lnTo>
                        <a:pt x="4794" y="253"/>
                      </a:lnTo>
                      <a:lnTo>
                        <a:pt x="4774" y="244"/>
                      </a:lnTo>
                      <a:lnTo>
                        <a:pt x="4753" y="237"/>
                      </a:lnTo>
                      <a:lnTo>
                        <a:pt x="4732" y="231"/>
                      </a:lnTo>
                      <a:lnTo>
                        <a:pt x="4712" y="226"/>
                      </a:lnTo>
                      <a:lnTo>
                        <a:pt x="4690" y="223"/>
                      </a:lnTo>
                      <a:lnTo>
                        <a:pt x="4669" y="220"/>
                      </a:lnTo>
                      <a:lnTo>
                        <a:pt x="4649" y="217"/>
                      </a:lnTo>
                      <a:lnTo>
                        <a:pt x="4627" y="217"/>
                      </a:lnTo>
                      <a:lnTo>
                        <a:pt x="4606" y="217"/>
                      </a:lnTo>
                      <a:lnTo>
                        <a:pt x="4586" y="219"/>
                      </a:lnTo>
                      <a:lnTo>
                        <a:pt x="4566" y="221"/>
                      </a:lnTo>
                      <a:lnTo>
                        <a:pt x="4545" y="223"/>
                      </a:lnTo>
                      <a:lnTo>
                        <a:pt x="4526" y="227"/>
                      </a:lnTo>
                      <a:lnTo>
                        <a:pt x="4507" y="231"/>
                      </a:lnTo>
                      <a:lnTo>
                        <a:pt x="4487" y="235"/>
                      </a:lnTo>
                      <a:lnTo>
                        <a:pt x="4470" y="241"/>
                      </a:lnTo>
                      <a:lnTo>
                        <a:pt x="4451" y="246"/>
                      </a:lnTo>
                      <a:lnTo>
                        <a:pt x="4435" y="254"/>
                      </a:lnTo>
                      <a:lnTo>
                        <a:pt x="4418" y="260"/>
                      </a:lnTo>
                      <a:lnTo>
                        <a:pt x="4401" y="268"/>
                      </a:lnTo>
                      <a:lnTo>
                        <a:pt x="4386" y="275"/>
                      </a:lnTo>
                      <a:lnTo>
                        <a:pt x="4371" y="284"/>
                      </a:lnTo>
                      <a:lnTo>
                        <a:pt x="4358" y="292"/>
                      </a:lnTo>
                      <a:lnTo>
                        <a:pt x="4346" y="301"/>
                      </a:lnTo>
                      <a:lnTo>
                        <a:pt x="4333" y="310"/>
                      </a:lnTo>
                      <a:lnTo>
                        <a:pt x="4323" y="319"/>
                      </a:lnTo>
                      <a:lnTo>
                        <a:pt x="4313" y="328"/>
                      </a:lnTo>
                      <a:lnTo>
                        <a:pt x="4304" y="337"/>
                      </a:lnTo>
                      <a:lnTo>
                        <a:pt x="4296" y="347"/>
                      </a:lnTo>
                      <a:lnTo>
                        <a:pt x="4277" y="371"/>
                      </a:lnTo>
                      <a:lnTo>
                        <a:pt x="4257" y="392"/>
                      </a:lnTo>
                      <a:lnTo>
                        <a:pt x="4236" y="413"/>
                      </a:lnTo>
                      <a:lnTo>
                        <a:pt x="4213" y="432"/>
                      </a:lnTo>
                      <a:lnTo>
                        <a:pt x="4190" y="449"/>
                      </a:lnTo>
                      <a:lnTo>
                        <a:pt x="4167" y="466"/>
                      </a:lnTo>
                      <a:lnTo>
                        <a:pt x="4142" y="480"/>
                      </a:lnTo>
                      <a:lnTo>
                        <a:pt x="4116" y="494"/>
                      </a:lnTo>
                      <a:lnTo>
                        <a:pt x="4090" y="505"/>
                      </a:lnTo>
                      <a:lnTo>
                        <a:pt x="4063" y="516"/>
                      </a:lnTo>
                      <a:lnTo>
                        <a:pt x="4036" y="525"/>
                      </a:lnTo>
                      <a:lnTo>
                        <a:pt x="4010" y="533"/>
                      </a:lnTo>
                      <a:lnTo>
                        <a:pt x="3982" y="540"/>
                      </a:lnTo>
                      <a:lnTo>
                        <a:pt x="3954" y="545"/>
                      </a:lnTo>
                      <a:lnTo>
                        <a:pt x="3926" y="549"/>
                      </a:lnTo>
                      <a:lnTo>
                        <a:pt x="3897" y="552"/>
                      </a:lnTo>
                      <a:lnTo>
                        <a:pt x="3869" y="555"/>
                      </a:lnTo>
                      <a:lnTo>
                        <a:pt x="3840" y="556"/>
                      </a:lnTo>
                      <a:lnTo>
                        <a:pt x="3812" y="556"/>
                      </a:lnTo>
                      <a:lnTo>
                        <a:pt x="3784" y="555"/>
                      </a:lnTo>
                      <a:lnTo>
                        <a:pt x="3756" y="554"/>
                      </a:lnTo>
                      <a:lnTo>
                        <a:pt x="3729" y="550"/>
                      </a:lnTo>
                      <a:lnTo>
                        <a:pt x="3702" y="546"/>
                      </a:lnTo>
                      <a:lnTo>
                        <a:pt x="3676" y="542"/>
                      </a:lnTo>
                      <a:lnTo>
                        <a:pt x="3650" y="537"/>
                      </a:lnTo>
                      <a:lnTo>
                        <a:pt x="3624" y="531"/>
                      </a:lnTo>
                      <a:lnTo>
                        <a:pt x="3599" y="524"/>
                      </a:lnTo>
                      <a:lnTo>
                        <a:pt x="3575" y="515"/>
                      </a:lnTo>
                      <a:lnTo>
                        <a:pt x="3551" y="507"/>
                      </a:lnTo>
                      <a:lnTo>
                        <a:pt x="3530" y="498"/>
                      </a:lnTo>
                      <a:lnTo>
                        <a:pt x="3508" y="488"/>
                      </a:lnTo>
                      <a:lnTo>
                        <a:pt x="3487" y="478"/>
                      </a:lnTo>
                      <a:lnTo>
                        <a:pt x="3459" y="464"/>
                      </a:lnTo>
                      <a:lnTo>
                        <a:pt x="3424" y="446"/>
                      </a:lnTo>
                      <a:lnTo>
                        <a:pt x="3382" y="426"/>
                      </a:lnTo>
                      <a:lnTo>
                        <a:pt x="3333" y="406"/>
                      </a:lnTo>
                      <a:lnTo>
                        <a:pt x="3277" y="384"/>
                      </a:lnTo>
                      <a:lnTo>
                        <a:pt x="3217" y="362"/>
                      </a:lnTo>
                      <a:lnTo>
                        <a:pt x="3185" y="351"/>
                      </a:lnTo>
                      <a:lnTo>
                        <a:pt x="3151" y="341"/>
                      </a:lnTo>
                      <a:lnTo>
                        <a:pt x="3117" y="330"/>
                      </a:lnTo>
                      <a:lnTo>
                        <a:pt x="3081" y="320"/>
                      </a:lnTo>
                      <a:lnTo>
                        <a:pt x="3044" y="311"/>
                      </a:lnTo>
                      <a:lnTo>
                        <a:pt x="3006" y="302"/>
                      </a:lnTo>
                      <a:lnTo>
                        <a:pt x="2967" y="294"/>
                      </a:lnTo>
                      <a:lnTo>
                        <a:pt x="2928" y="287"/>
                      </a:lnTo>
                      <a:lnTo>
                        <a:pt x="2887" y="280"/>
                      </a:lnTo>
                      <a:lnTo>
                        <a:pt x="2845" y="274"/>
                      </a:lnTo>
                      <a:lnTo>
                        <a:pt x="2803" y="269"/>
                      </a:lnTo>
                      <a:lnTo>
                        <a:pt x="2760" y="266"/>
                      </a:lnTo>
                      <a:lnTo>
                        <a:pt x="2716" y="263"/>
                      </a:lnTo>
                      <a:lnTo>
                        <a:pt x="2672" y="262"/>
                      </a:lnTo>
                      <a:lnTo>
                        <a:pt x="2627" y="262"/>
                      </a:lnTo>
                      <a:lnTo>
                        <a:pt x="2583" y="264"/>
                      </a:lnTo>
                      <a:lnTo>
                        <a:pt x="2536" y="267"/>
                      </a:lnTo>
                      <a:lnTo>
                        <a:pt x="2490" y="271"/>
                      </a:lnTo>
                      <a:lnTo>
                        <a:pt x="2444" y="277"/>
                      </a:lnTo>
                      <a:lnTo>
                        <a:pt x="2397" y="286"/>
                      </a:lnTo>
                      <a:lnTo>
                        <a:pt x="2314" y="302"/>
                      </a:lnTo>
                      <a:lnTo>
                        <a:pt x="2233" y="321"/>
                      </a:lnTo>
                      <a:lnTo>
                        <a:pt x="2195" y="331"/>
                      </a:lnTo>
                      <a:lnTo>
                        <a:pt x="2156" y="342"/>
                      </a:lnTo>
                      <a:lnTo>
                        <a:pt x="2119" y="352"/>
                      </a:lnTo>
                      <a:lnTo>
                        <a:pt x="2084" y="363"/>
                      </a:lnTo>
                      <a:lnTo>
                        <a:pt x="2049" y="375"/>
                      </a:lnTo>
                      <a:lnTo>
                        <a:pt x="2014" y="387"/>
                      </a:lnTo>
                      <a:lnTo>
                        <a:pt x="1981" y="399"/>
                      </a:lnTo>
                      <a:lnTo>
                        <a:pt x="1948" y="412"/>
                      </a:lnTo>
                      <a:lnTo>
                        <a:pt x="1917" y="425"/>
                      </a:lnTo>
                      <a:lnTo>
                        <a:pt x="1886" y="440"/>
                      </a:lnTo>
                      <a:lnTo>
                        <a:pt x="1855" y="453"/>
                      </a:lnTo>
                      <a:lnTo>
                        <a:pt x="1826" y="469"/>
                      </a:lnTo>
                      <a:lnTo>
                        <a:pt x="1797" y="483"/>
                      </a:lnTo>
                      <a:lnTo>
                        <a:pt x="1769" y="500"/>
                      </a:lnTo>
                      <a:lnTo>
                        <a:pt x="1742" y="515"/>
                      </a:lnTo>
                      <a:lnTo>
                        <a:pt x="1715" y="532"/>
                      </a:lnTo>
                      <a:lnTo>
                        <a:pt x="1689" y="549"/>
                      </a:lnTo>
                      <a:lnTo>
                        <a:pt x="1664" y="567"/>
                      </a:lnTo>
                      <a:lnTo>
                        <a:pt x="1639" y="586"/>
                      </a:lnTo>
                      <a:lnTo>
                        <a:pt x="1616" y="604"/>
                      </a:lnTo>
                      <a:lnTo>
                        <a:pt x="1593" y="624"/>
                      </a:lnTo>
                      <a:lnTo>
                        <a:pt x="1570" y="643"/>
                      </a:lnTo>
                      <a:lnTo>
                        <a:pt x="1548" y="664"/>
                      </a:lnTo>
                      <a:lnTo>
                        <a:pt x="1528" y="685"/>
                      </a:lnTo>
                      <a:lnTo>
                        <a:pt x="1507" y="707"/>
                      </a:lnTo>
                      <a:lnTo>
                        <a:pt x="1486" y="728"/>
                      </a:lnTo>
                      <a:lnTo>
                        <a:pt x="1468" y="751"/>
                      </a:lnTo>
                      <a:lnTo>
                        <a:pt x="1448" y="775"/>
                      </a:lnTo>
                      <a:lnTo>
                        <a:pt x="1432" y="796"/>
                      </a:lnTo>
                      <a:lnTo>
                        <a:pt x="1415" y="819"/>
                      </a:lnTo>
                      <a:lnTo>
                        <a:pt x="1399" y="842"/>
                      </a:lnTo>
                      <a:lnTo>
                        <a:pt x="1382" y="867"/>
                      </a:lnTo>
                      <a:lnTo>
                        <a:pt x="1350" y="917"/>
                      </a:lnTo>
                      <a:lnTo>
                        <a:pt x="1320" y="970"/>
                      </a:lnTo>
                      <a:lnTo>
                        <a:pt x="1290" y="1026"/>
                      </a:lnTo>
                      <a:lnTo>
                        <a:pt x="1261" y="1084"/>
                      </a:lnTo>
                      <a:lnTo>
                        <a:pt x="1233" y="1145"/>
                      </a:lnTo>
                      <a:lnTo>
                        <a:pt x="1206" y="1207"/>
                      </a:lnTo>
                      <a:lnTo>
                        <a:pt x="1181" y="1271"/>
                      </a:lnTo>
                      <a:lnTo>
                        <a:pt x="1158" y="1337"/>
                      </a:lnTo>
                      <a:lnTo>
                        <a:pt x="1135" y="1404"/>
                      </a:lnTo>
                      <a:lnTo>
                        <a:pt x="1114" y="1473"/>
                      </a:lnTo>
                      <a:lnTo>
                        <a:pt x="1096" y="1543"/>
                      </a:lnTo>
                      <a:lnTo>
                        <a:pt x="1078" y="1613"/>
                      </a:lnTo>
                      <a:lnTo>
                        <a:pt x="1061" y="1686"/>
                      </a:lnTo>
                      <a:lnTo>
                        <a:pt x="1048" y="1757"/>
                      </a:lnTo>
                      <a:lnTo>
                        <a:pt x="1043" y="1794"/>
                      </a:lnTo>
                      <a:lnTo>
                        <a:pt x="1039" y="1837"/>
                      </a:lnTo>
                      <a:lnTo>
                        <a:pt x="1037" y="1884"/>
                      </a:lnTo>
                      <a:lnTo>
                        <a:pt x="1036" y="1936"/>
                      </a:lnTo>
                      <a:lnTo>
                        <a:pt x="1037" y="1992"/>
                      </a:lnTo>
                      <a:lnTo>
                        <a:pt x="1039" y="2053"/>
                      </a:lnTo>
                      <a:lnTo>
                        <a:pt x="1042" y="2116"/>
                      </a:lnTo>
                      <a:lnTo>
                        <a:pt x="1046" y="2183"/>
                      </a:lnTo>
                      <a:lnTo>
                        <a:pt x="1051" y="2252"/>
                      </a:lnTo>
                      <a:lnTo>
                        <a:pt x="1057" y="2325"/>
                      </a:lnTo>
                      <a:lnTo>
                        <a:pt x="1065" y="2399"/>
                      </a:lnTo>
                      <a:lnTo>
                        <a:pt x="1073" y="2476"/>
                      </a:lnTo>
                      <a:lnTo>
                        <a:pt x="1090" y="2631"/>
                      </a:lnTo>
                      <a:lnTo>
                        <a:pt x="1111" y="2789"/>
                      </a:lnTo>
                      <a:lnTo>
                        <a:pt x="1133" y="2946"/>
                      </a:lnTo>
                      <a:lnTo>
                        <a:pt x="1157" y="3099"/>
                      </a:lnTo>
                      <a:lnTo>
                        <a:pt x="1179" y="3247"/>
                      </a:lnTo>
                      <a:lnTo>
                        <a:pt x="1202" y="3384"/>
                      </a:lnTo>
                      <a:lnTo>
                        <a:pt x="1225" y="3509"/>
                      </a:lnTo>
                      <a:lnTo>
                        <a:pt x="1244" y="3619"/>
                      </a:lnTo>
                      <a:lnTo>
                        <a:pt x="1263" y="3710"/>
                      </a:lnTo>
                      <a:lnTo>
                        <a:pt x="1278" y="3780"/>
                      </a:lnTo>
                      <a:lnTo>
                        <a:pt x="1285" y="3812"/>
                      </a:lnTo>
                      <a:lnTo>
                        <a:pt x="1291" y="3844"/>
                      </a:lnTo>
                      <a:lnTo>
                        <a:pt x="1296" y="3878"/>
                      </a:lnTo>
                      <a:lnTo>
                        <a:pt x="1301" y="3912"/>
                      </a:lnTo>
                      <a:lnTo>
                        <a:pt x="1304" y="3947"/>
                      </a:lnTo>
                      <a:lnTo>
                        <a:pt x="1308" y="3981"/>
                      </a:lnTo>
                      <a:lnTo>
                        <a:pt x="1311" y="4017"/>
                      </a:lnTo>
                      <a:lnTo>
                        <a:pt x="1312" y="4053"/>
                      </a:lnTo>
                      <a:lnTo>
                        <a:pt x="1313" y="4090"/>
                      </a:lnTo>
                      <a:lnTo>
                        <a:pt x="1313" y="4126"/>
                      </a:lnTo>
                      <a:lnTo>
                        <a:pt x="1312" y="4163"/>
                      </a:lnTo>
                      <a:lnTo>
                        <a:pt x="1311" y="4200"/>
                      </a:lnTo>
                      <a:lnTo>
                        <a:pt x="1308" y="4236"/>
                      </a:lnTo>
                      <a:lnTo>
                        <a:pt x="1304" y="4274"/>
                      </a:lnTo>
                      <a:lnTo>
                        <a:pt x="1300" y="4311"/>
                      </a:lnTo>
                      <a:lnTo>
                        <a:pt x="1295" y="4347"/>
                      </a:lnTo>
                      <a:lnTo>
                        <a:pt x="1290" y="4383"/>
                      </a:lnTo>
                      <a:lnTo>
                        <a:pt x="1283" y="4419"/>
                      </a:lnTo>
                      <a:lnTo>
                        <a:pt x="1275" y="4456"/>
                      </a:lnTo>
                      <a:lnTo>
                        <a:pt x="1266" y="4491"/>
                      </a:lnTo>
                      <a:lnTo>
                        <a:pt x="1257" y="4525"/>
                      </a:lnTo>
                      <a:lnTo>
                        <a:pt x="1247" y="4559"/>
                      </a:lnTo>
                      <a:lnTo>
                        <a:pt x="1235" y="4593"/>
                      </a:lnTo>
                      <a:lnTo>
                        <a:pt x="1222" y="4625"/>
                      </a:lnTo>
                      <a:lnTo>
                        <a:pt x="1208" y="4657"/>
                      </a:lnTo>
                      <a:lnTo>
                        <a:pt x="1194" y="4688"/>
                      </a:lnTo>
                      <a:lnTo>
                        <a:pt x="1178" y="4718"/>
                      </a:lnTo>
                      <a:lnTo>
                        <a:pt x="1162" y="4747"/>
                      </a:lnTo>
                      <a:lnTo>
                        <a:pt x="1144" y="4775"/>
                      </a:lnTo>
                      <a:lnTo>
                        <a:pt x="1126" y="4802"/>
                      </a:lnTo>
                      <a:lnTo>
                        <a:pt x="1106" y="4828"/>
                      </a:lnTo>
                      <a:lnTo>
                        <a:pt x="1085" y="4852"/>
                      </a:lnTo>
                      <a:lnTo>
                        <a:pt x="1071" y="4866"/>
                      </a:lnTo>
                      <a:lnTo>
                        <a:pt x="1056" y="4880"/>
                      </a:lnTo>
                      <a:lnTo>
                        <a:pt x="1041" y="4895"/>
                      </a:lnTo>
                      <a:lnTo>
                        <a:pt x="1025" y="4909"/>
                      </a:lnTo>
                      <a:lnTo>
                        <a:pt x="1009" y="4923"/>
                      </a:lnTo>
                      <a:lnTo>
                        <a:pt x="991" y="4935"/>
                      </a:lnTo>
                      <a:lnTo>
                        <a:pt x="975" y="4948"/>
                      </a:lnTo>
                      <a:lnTo>
                        <a:pt x="956" y="4960"/>
                      </a:lnTo>
                      <a:lnTo>
                        <a:pt x="937" y="4972"/>
                      </a:lnTo>
                      <a:lnTo>
                        <a:pt x="919" y="4983"/>
                      </a:lnTo>
                      <a:lnTo>
                        <a:pt x="899" y="4994"/>
                      </a:lnTo>
                      <a:lnTo>
                        <a:pt x="879" y="5005"/>
                      </a:lnTo>
                      <a:lnTo>
                        <a:pt x="860" y="5014"/>
                      </a:lnTo>
                      <a:lnTo>
                        <a:pt x="839" y="5024"/>
                      </a:lnTo>
                      <a:lnTo>
                        <a:pt x="818" y="5032"/>
                      </a:lnTo>
                      <a:lnTo>
                        <a:pt x="798" y="5041"/>
                      </a:lnTo>
                      <a:lnTo>
                        <a:pt x="776" y="5049"/>
                      </a:lnTo>
                      <a:lnTo>
                        <a:pt x="754" y="5056"/>
                      </a:lnTo>
                      <a:lnTo>
                        <a:pt x="733" y="5063"/>
                      </a:lnTo>
                      <a:lnTo>
                        <a:pt x="711" y="5070"/>
                      </a:lnTo>
                      <a:lnTo>
                        <a:pt x="688" y="5075"/>
                      </a:lnTo>
                      <a:lnTo>
                        <a:pt x="665" y="5080"/>
                      </a:lnTo>
                      <a:lnTo>
                        <a:pt x="643" y="5085"/>
                      </a:lnTo>
                      <a:lnTo>
                        <a:pt x="620" y="5089"/>
                      </a:lnTo>
                      <a:lnTo>
                        <a:pt x="597" y="5092"/>
                      </a:lnTo>
                      <a:lnTo>
                        <a:pt x="574" y="5096"/>
                      </a:lnTo>
                      <a:lnTo>
                        <a:pt x="552" y="5098"/>
                      </a:lnTo>
                      <a:lnTo>
                        <a:pt x="528" y="5100"/>
                      </a:lnTo>
                      <a:lnTo>
                        <a:pt x="505" y="5101"/>
                      </a:lnTo>
                      <a:lnTo>
                        <a:pt x="481" y="5102"/>
                      </a:lnTo>
                      <a:lnTo>
                        <a:pt x="459" y="5102"/>
                      </a:lnTo>
                      <a:lnTo>
                        <a:pt x="436" y="5101"/>
                      </a:lnTo>
                      <a:lnTo>
                        <a:pt x="402" y="5099"/>
                      </a:lnTo>
                      <a:lnTo>
                        <a:pt x="369" y="5094"/>
                      </a:lnTo>
                      <a:lnTo>
                        <a:pt x="337" y="5090"/>
                      </a:lnTo>
                      <a:lnTo>
                        <a:pt x="306" y="5084"/>
                      </a:lnTo>
                      <a:lnTo>
                        <a:pt x="276" y="5077"/>
                      </a:lnTo>
                      <a:lnTo>
                        <a:pt x="247" y="5069"/>
                      </a:lnTo>
                      <a:lnTo>
                        <a:pt x="219" y="5058"/>
                      </a:lnTo>
                      <a:lnTo>
                        <a:pt x="192" y="5047"/>
                      </a:lnTo>
                      <a:lnTo>
                        <a:pt x="166" y="5036"/>
                      </a:lnTo>
                      <a:lnTo>
                        <a:pt x="141" y="5022"/>
                      </a:lnTo>
                      <a:lnTo>
                        <a:pt x="118" y="5008"/>
                      </a:lnTo>
                      <a:lnTo>
                        <a:pt x="97" y="4991"/>
                      </a:lnTo>
                      <a:lnTo>
                        <a:pt x="76" y="4975"/>
                      </a:lnTo>
                      <a:lnTo>
                        <a:pt x="56" y="4957"/>
                      </a:lnTo>
                      <a:lnTo>
                        <a:pt x="39" y="4937"/>
                      </a:lnTo>
                      <a:lnTo>
                        <a:pt x="22" y="4918"/>
                      </a:lnTo>
                      <a:lnTo>
                        <a:pt x="16" y="4908"/>
                      </a:lnTo>
                      <a:lnTo>
                        <a:pt x="11" y="4899"/>
                      </a:lnTo>
                      <a:lnTo>
                        <a:pt x="7" y="4889"/>
                      </a:lnTo>
                      <a:lnTo>
                        <a:pt x="4" y="4879"/>
                      </a:lnTo>
                      <a:lnTo>
                        <a:pt x="2" y="4869"/>
                      </a:lnTo>
                      <a:lnTo>
                        <a:pt x="0" y="4859"/>
                      </a:lnTo>
                      <a:lnTo>
                        <a:pt x="0" y="4848"/>
                      </a:lnTo>
                      <a:lnTo>
                        <a:pt x="2" y="4838"/>
                      </a:lnTo>
                      <a:lnTo>
                        <a:pt x="3" y="4828"/>
                      </a:lnTo>
                      <a:lnTo>
                        <a:pt x="6" y="4817"/>
                      </a:lnTo>
                      <a:lnTo>
                        <a:pt x="10" y="4808"/>
                      </a:lnTo>
                      <a:lnTo>
                        <a:pt x="14" y="4799"/>
                      </a:lnTo>
                      <a:lnTo>
                        <a:pt x="20" y="4789"/>
                      </a:lnTo>
                      <a:lnTo>
                        <a:pt x="26" y="4781"/>
                      </a:lnTo>
                      <a:lnTo>
                        <a:pt x="35" y="4773"/>
                      </a:lnTo>
                      <a:lnTo>
                        <a:pt x="43" y="4766"/>
                      </a:lnTo>
                      <a:lnTo>
                        <a:pt x="52" y="4759"/>
                      </a:lnTo>
                      <a:lnTo>
                        <a:pt x="61" y="4754"/>
                      </a:lnTo>
                      <a:lnTo>
                        <a:pt x="71" y="4750"/>
                      </a:lnTo>
                      <a:lnTo>
                        <a:pt x="81" y="4747"/>
                      </a:lnTo>
                      <a:lnTo>
                        <a:pt x="91" y="4745"/>
                      </a:lnTo>
                      <a:lnTo>
                        <a:pt x="102" y="4744"/>
                      </a:lnTo>
                      <a:lnTo>
                        <a:pt x="112" y="4744"/>
                      </a:lnTo>
                      <a:lnTo>
                        <a:pt x="122" y="4745"/>
                      </a:lnTo>
                      <a:lnTo>
                        <a:pt x="133" y="4747"/>
                      </a:lnTo>
                      <a:lnTo>
                        <a:pt x="143" y="4750"/>
                      </a:lnTo>
                      <a:lnTo>
                        <a:pt x="152" y="4753"/>
                      </a:lnTo>
                      <a:lnTo>
                        <a:pt x="162" y="4758"/>
                      </a:lnTo>
                      <a:lnTo>
                        <a:pt x="171" y="4764"/>
                      </a:lnTo>
                      <a:lnTo>
                        <a:pt x="179" y="4771"/>
                      </a:lnTo>
                      <a:lnTo>
                        <a:pt x="188" y="4778"/>
                      </a:lnTo>
                      <a:lnTo>
                        <a:pt x="195" y="4786"/>
                      </a:lnTo>
                      <a:lnTo>
                        <a:pt x="203" y="4797"/>
                      </a:lnTo>
                      <a:lnTo>
                        <a:pt x="212" y="4807"/>
                      </a:lnTo>
                      <a:lnTo>
                        <a:pt x="224" y="4816"/>
                      </a:lnTo>
                      <a:lnTo>
                        <a:pt x="235" y="4825"/>
                      </a:lnTo>
                      <a:lnTo>
                        <a:pt x="249" y="4833"/>
                      </a:lnTo>
                      <a:lnTo>
                        <a:pt x="262" y="4841"/>
                      </a:lnTo>
                      <a:lnTo>
                        <a:pt x="278" y="4848"/>
                      </a:lnTo>
                      <a:lnTo>
                        <a:pt x="293" y="4855"/>
                      </a:lnTo>
                      <a:lnTo>
                        <a:pt x="310" y="4861"/>
                      </a:lnTo>
                      <a:lnTo>
                        <a:pt x="326" y="4866"/>
                      </a:lnTo>
                      <a:lnTo>
                        <a:pt x="345" y="4871"/>
                      </a:lnTo>
                      <a:lnTo>
                        <a:pt x="363" y="4875"/>
                      </a:lnTo>
                      <a:lnTo>
                        <a:pt x="383" y="4878"/>
                      </a:lnTo>
                      <a:lnTo>
                        <a:pt x="403" y="4881"/>
                      </a:lnTo>
                      <a:lnTo>
                        <a:pt x="423" y="4884"/>
                      </a:lnTo>
                      <a:lnTo>
                        <a:pt x="445" y="4885"/>
                      </a:lnTo>
                      <a:lnTo>
                        <a:pt x="479" y="4885"/>
                      </a:lnTo>
                      <a:lnTo>
                        <a:pt x="513" y="4884"/>
                      </a:lnTo>
                      <a:lnTo>
                        <a:pt x="549" y="4880"/>
                      </a:lnTo>
                      <a:lnTo>
                        <a:pt x="583" y="4876"/>
                      </a:lnTo>
                      <a:lnTo>
                        <a:pt x="616" y="4870"/>
                      </a:lnTo>
                      <a:lnTo>
                        <a:pt x="650" y="4862"/>
                      </a:lnTo>
                      <a:lnTo>
                        <a:pt x="682" y="4853"/>
                      </a:lnTo>
                      <a:lnTo>
                        <a:pt x="714" y="4841"/>
                      </a:lnTo>
                      <a:lnTo>
                        <a:pt x="745" y="4829"/>
                      </a:lnTo>
                      <a:lnTo>
                        <a:pt x="775" y="4815"/>
                      </a:lnTo>
                      <a:lnTo>
                        <a:pt x="804" y="4800"/>
                      </a:lnTo>
                      <a:lnTo>
                        <a:pt x="832" y="4783"/>
                      </a:lnTo>
                      <a:lnTo>
                        <a:pt x="858" y="4766"/>
                      </a:lnTo>
                      <a:lnTo>
                        <a:pt x="883" y="4747"/>
                      </a:lnTo>
                      <a:lnTo>
                        <a:pt x="904" y="4726"/>
                      </a:lnTo>
                      <a:lnTo>
                        <a:pt x="925" y="4706"/>
                      </a:lnTo>
                      <a:lnTo>
                        <a:pt x="941" y="4687"/>
                      </a:lnTo>
                      <a:lnTo>
                        <a:pt x="956" y="4667"/>
                      </a:lnTo>
                      <a:lnTo>
                        <a:pt x="970" y="4647"/>
                      </a:lnTo>
                      <a:lnTo>
                        <a:pt x="984" y="4625"/>
                      </a:lnTo>
                      <a:lnTo>
                        <a:pt x="996" y="4602"/>
                      </a:lnTo>
                      <a:lnTo>
                        <a:pt x="1008" y="4580"/>
                      </a:lnTo>
                      <a:lnTo>
                        <a:pt x="1019" y="4555"/>
                      </a:lnTo>
                      <a:lnTo>
                        <a:pt x="1029" y="4529"/>
                      </a:lnTo>
                      <a:lnTo>
                        <a:pt x="1039" y="4503"/>
                      </a:lnTo>
                      <a:lnTo>
                        <a:pt x="1047" y="4476"/>
                      </a:lnTo>
                      <a:lnTo>
                        <a:pt x="1055" y="4448"/>
                      </a:lnTo>
                      <a:lnTo>
                        <a:pt x="1062" y="4420"/>
                      </a:lnTo>
                      <a:lnTo>
                        <a:pt x="1070" y="4391"/>
                      </a:lnTo>
                      <a:lnTo>
                        <a:pt x="1075" y="4362"/>
                      </a:lnTo>
                      <a:lnTo>
                        <a:pt x="1080" y="4332"/>
                      </a:lnTo>
                      <a:lnTo>
                        <a:pt x="1085" y="4303"/>
                      </a:lnTo>
                      <a:lnTo>
                        <a:pt x="1088" y="4273"/>
                      </a:lnTo>
                      <a:lnTo>
                        <a:pt x="1091" y="4243"/>
                      </a:lnTo>
                      <a:lnTo>
                        <a:pt x="1095" y="4212"/>
                      </a:lnTo>
                      <a:lnTo>
                        <a:pt x="1096" y="4182"/>
                      </a:lnTo>
                      <a:lnTo>
                        <a:pt x="1097" y="4151"/>
                      </a:lnTo>
                      <a:lnTo>
                        <a:pt x="1098" y="4120"/>
                      </a:lnTo>
                      <a:lnTo>
                        <a:pt x="1098" y="4090"/>
                      </a:lnTo>
                      <a:lnTo>
                        <a:pt x="1097" y="4058"/>
                      </a:lnTo>
                      <a:lnTo>
                        <a:pt x="1095" y="4029"/>
                      </a:lnTo>
                      <a:lnTo>
                        <a:pt x="1092" y="3999"/>
                      </a:lnTo>
                      <a:lnTo>
                        <a:pt x="1090" y="3970"/>
                      </a:lnTo>
                      <a:lnTo>
                        <a:pt x="1086" y="3941"/>
                      </a:lnTo>
                      <a:lnTo>
                        <a:pt x="1082" y="3912"/>
                      </a:lnTo>
                      <a:lnTo>
                        <a:pt x="1078" y="3884"/>
                      </a:lnTo>
                      <a:lnTo>
                        <a:pt x="1073" y="3856"/>
                      </a:lnTo>
                      <a:lnTo>
                        <a:pt x="1067" y="3829"/>
                      </a:lnTo>
                      <a:lnTo>
                        <a:pt x="1052" y="3761"/>
                      </a:lnTo>
                      <a:lnTo>
                        <a:pt x="1035" y="3671"/>
                      </a:lnTo>
                      <a:lnTo>
                        <a:pt x="1014" y="3560"/>
                      </a:lnTo>
                      <a:lnTo>
                        <a:pt x="991" y="3433"/>
                      </a:lnTo>
                      <a:lnTo>
                        <a:pt x="967" y="3292"/>
                      </a:lnTo>
                      <a:lnTo>
                        <a:pt x="944" y="3141"/>
                      </a:lnTo>
                      <a:lnTo>
                        <a:pt x="920" y="2982"/>
                      </a:lnTo>
                      <a:lnTo>
                        <a:pt x="897" y="2819"/>
                      </a:lnTo>
                      <a:lnTo>
                        <a:pt x="876" y="2654"/>
                      </a:lnTo>
                      <a:lnTo>
                        <a:pt x="857" y="2492"/>
                      </a:lnTo>
                      <a:lnTo>
                        <a:pt x="848" y="2411"/>
                      </a:lnTo>
                      <a:lnTo>
                        <a:pt x="841" y="2333"/>
                      </a:lnTo>
                      <a:lnTo>
                        <a:pt x="835" y="2257"/>
                      </a:lnTo>
                      <a:lnTo>
                        <a:pt x="830" y="2183"/>
                      </a:lnTo>
                      <a:lnTo>
                        <a:pt x="826" y="2112"/>
                      </a:lnTo>
                      <a:lnTo>
                        <a:pt x="823" y="2043"/>
                      </a:lnTo>
                      <a:lnTo>
                        <a:pt x="820" y="1978"/>
                      </a:lnTo>
                      <a:lnTo>
                        <a:pt x="820" y="1917"/>
                      </a:lnTo>
                      <a:lnTo>
                        <a:pt x="822" y="1860"/>
                      </a:lnTo>
                      <a:lnTo>
                        <a:pt x="825" y="1808"/>
                      </a:lnTo>
                      <a:lnTo>
                        <a:pt x="829" y="1761"/>
                      </a:lnTo>
                      <a:lnTo>
                        <a:pt x="835" y="1719"/>
                      </a:lnTo>
                      <a:lnTo>
                        <a:pt x="850" y="1639"/>
                      </a:lnTo>
                      <a:lnTo>
                        <a:pt x="868" y="1561"/>
                      </a:lnTo>
                      <a:lnTo>
                        <a:pt x="887" y="1483"/>
                      </a:lnTo>
                      <a:lnTo>
                        <a:pt x="908" y="1408"/>
                      </a:lnTo>
                      <a:lnTo>
                        <a:pt x="931" y="1332"/>
                      </a:lnTo>
                      <a:lnTo>
                        <a:pt x="955" y="1259"/>
                      </a:lnTo>
                      <a:lnTo>
                        <a:pt x="981" y="1187"/>
                      </a:lnTo>
                      <a:lnTo>
                        <a:pt x="1009" y="1117"/>
                      </a:lnTo>
                      <a:lnTo>
                        <a:pt x="1038" y="1050"/>
                      </a:lnTo>
                      <a:lnTo>
                        <a:pt x="1069" y="984"/>
                      </a:lnTo>
                      <a:lnTo>
                        <a:pt x="1101" y="920"/>
                      </a:lnTo>
                      <a:lnTo>
                        <a:pt x="1134" y="859"/>
                      </a:lnTo>
                      <a:lnTo>
                        <a:pt x="1150" y="829"/>
                      </a:lnTo>
                      <a:lnTo>
                        <a:pt x="1168" y="800"/>
                      </a:lnTo>
                      <a:lnTo>
                        <a:pt x="1186" y="772"/>
                      </a:lnTo>
                      <a:lnTo>
                        <a:pt x="1204" y="744"/>
                      </a:lnTo>
                      <a:lnTo>
                        <a:pt x="1222" y="717"/>
                      </a:lnTo>
                      <a:lnTo>
                        <a:pt x="1240" y="691"/>
                      </a:lnTo>
                      <a:lnTo>
                        <a:pt x="1260" y="665"/>
                      </a:lnTo>
                      <a:lnTo>
                        <a:pt x="1279" y="640"/>
                      </a:lnTo>
                      <a:lnTo>
                        <a:pt x="1300" y="613"/>
                      </a:lnTo>
                      <a:lnTo>
                        <a:pt x="1323" y="587"/>
                      </a:lnTo>
                      <a:lnTo>
                        <a:pt x="1347" y="561"/>
                      </a:lnTo>
                      <a:lnTo>
                        <a:pt x="1371" y="535"/>
                      </a:lnTo>
                      <a:lnTo>
                        <a:pt x="1395" y="511"/>
                      </a:lnTo>
                      <a:lnTo>
                        <a:pt x="1420" y="486"/>
                      </a:lnTo>
                      <a:lnTo>
                        <a:pt x="1446" y="464"/>
                      </a:lnTo>
                      <a:lnTo>
                        <a:pt x="1473" y="441"/>
                      </a:lnTo>
                      <a:lnTo>
                        <a:pt x="1501" y="419"/>
                      </a:lnTo>
                      <a:lnTo>
                        <a:pt x="1529" y="397"/>
                      </a:lnTo>
                      <a:lnTo>
                        <a:pt x="1558" y="377"/>
                      </a:lnTo>
                      <a:lnTo>
                        <a:pt x="1587" y="357"/>
                      </a:lnTo>
                      <a:lnTo>
                        <a:pt x="1617" y="337"/>
                      </a:lnTo>
                      <a:lnTo>
                        <a:pt x="1648" y="319"/>
                      </a:lnTo>
                      <a:lnTo>
                        <a:pt x="1680" y="300"/>
                      </a:lnTo>
                      <a:lnTo>
                        <a:pt x="1713" y="283"/>
                      </a:lnTo>
                      <a:lnTo>
                        <a:pt x="1746" y="265"/>
                      </a:lnTo>
                      <a:lnTo>
                        <a:pt x="1780" y="249"/>
                      </a:lnTo>
                      <a:lnTo>
                        <a:pt x="1815" y="233"/>
                      </a:lnTo>
                      <a:lnTo>
                        <a:pt x="1851" y="217"/>
                      </a:lnTo>
                      <a:lnTo>
                        <a:pt x="1889" y="203"/>
                      </a:lnTo>
                      <a:lnTo>
                        <a:pt x="1926" y="189"/>
                      </a:lnTo>
                      <a:lnTo>
                        <a:pt x="1965" y="174"/>
                      </a:lnTo>
                      <a:lnTo>
                        <a:pt x="2004" y="162"/>
                      </a:lnTo>
                      <a:lnTo>
                        <a:pt x="2045" y="148"/>
                      </a:lnTo>
                      <a:lnTo>
                        <a:pt x="2087" y="136"/>
                      </a:lnTo>
                      <a:lnTo>
                        <a:pt x="2130" y="124"/>
                      </a:lnTo>
                      <a:lnTo>
                        <a:pt x="2173" y="113"/>
                      </a:lnTo>
                      <a:lnTo>
                        <a:pt x="2218" y="103"/>
                      </a:lnTo>
                      <a:lnTo>
                        <a:pt x="2263" y="92"/>
                      </a:lnTo>
                      <a:lnTo>
                        <a:pt x="2310" y="82"/>
                      </a:lnTo>
                      <a:lnTo>
                        <a:pt x="2357" y="73"/>
                      </a:lnTo>
                      <a:lnTo>
                        <a:pt x="2410" y="63"/>
                      </a:lnTo>
                      <a:lnTo>
                        <a:pt x="2463" y="56"/>
                      </a:lnTo>
                      <a:lnTo>
                        <a:pt x="2515" y="51"/>
                      </a:lnTo>
                      <a:lnTo>
                        <a:pt x="2567" y="48"/>
                      </a:lnTo>
                      <a:lnTo>
                        <a:pt x="2619" y="46"/>
                      </a:lnTo>
                      <a:lnTo>
                        <a:pt x="2669" y="46"/>
                      </a:lnTo>
                      <a:lnTo>
                        <a:pt x="2719" y="47"/>
                      </a:lnTo>
                      <a:lnTo>
                        <a:pt x="2769" y="50"/>
                      </a:lnTo>
                      <a:lnTo>
                        <a:pt x="2817" y="54"/>
                      </a:lnTo>
                      <a:lnTo>
                        <a:pt x="2866" y="59"/>
                      </a:lnTo>
                      <a:lnTo>
                        <a:pt x="2912" y="65"/>
                      </a:lnTo>
                      <a:lnTo>
                        <a:pt x="2959" y="73"/>
                      </a:lnTo>
                      <a:lnTo>
                        <a:pt x="3003" y="81"/>
                      </a:lnTo>
                      <a:lnTo>
                        <a:pt x="3048" y="90"/>
                      </a:lnTo>
                      <a:lnTo>
                        <a:pt x="3090" y="100"/>
                      </a:lnTo>
                      <a:lnTo>
                        <a:pt x="3132" y="110"/>
                      </a:lnTo>
                      <a:lnTo>
                        <a:pt x="3172" y="121"/>
                      </a:lnTo>
                      <a:lnTo>
                        <a:pt x="3211" y="133"/>
                      </a:lnTo>
                      <a:lnTo>
                        <a:pt x="3250" y="145"/>
                      </a:lnTo>
                      <a:lnTo>
                        <a:pt x="3286" y="156"/>
                      </a:lnTo>
                      <a:lnTo>
                        <a:pt x="3354" y="181"/>
                      </a:lnTo>
                      <a:lnTo>
                        <a:pt x="3416" y="206"/>
                      </a:lnTo>
                      <a:lnTo>
                        <a:pt x="3471" y="229"/>
                      </a:lnTo>
                      <a:lnTo>
                        <a:pt x="3518" y="252"/>
                      </a:lnTo>
                      <a:lnTo>
                        <a:pt x="3558" y="271"/>
                      </a:lnTo>
                      <a:lnTo>
                        <a:pt x="3590" y="287"/>
                      </a:lnTo>
                      <a:lnTo>
                        <a:pt x="3603" y="294"/>
                      </a:lnTo>
                      <a:lnTo>
                        <a:pt x="3618" y="300"/>
                      </a:lnTo>
                      <a:lnTo>
                        <a:pt x="3632" y="306"/>
                      </a:lnTo>
                      <a:lnTo>
                        <a:pt x="3648" y="312"/>
                      </a:lnTo>
                      <a:lnTo>
                        <a:pt x="3664" y="317"/>
                      </a:lnTo>
                      <a:lnTo>
                        <a:pt x="3681" y="322"/>
                      </a:lnTo>
                      <a:lnTo>
                        <a:pt x="3697" y="326"/>
                      </a:lnTo>
                      <a:lnTo>
                        <a:pt x="3715" y="329"/>
                      </a:lnTo>
                      <a:lnTo>
                        <a:pt x="3733" y="332"/>
                      </a:lnTo>
                      <a:lnTo>
                        <a:pt x="3752" y="335"/>
                      </a:lnTo>
                      <a:lnTo>
                        <a:pt x="3770" y="336"/>
                      </a:lnTo>
                      <a:lnTo>
                        <a:pt x="3789" y="338"/>
                      </a:lnTo>
                      <a:lnTo>
                        <a:pt x="3808" y="339"/>
                      </a:lnTo>
                      <a:lnTo>
                        <a:pt x="3827" y="339"/>
                      </a:lnTo>
                      <a:lnTo>
                        <a:pt x="3846" y="338"/>
                      </a:lnTo>
                      <a:lnTo>
                        <a:pt x="3865" y="337"/>
                      </a:lnTo>
                      <a:lnTo>
                        <a:pt x="3884" y="335"/>
                      </a:lnTo>
                      <a:lnTo>
                        <a:pt x="3903" y="333"/>
                      </a:lnTo>
                      <a:lnTo>
                        <a:pt x="3922" y="330"/>
                      </a:lnTo>
                      <a:lnTo>
                        <a:pt x="3940" y="326"/>
                      </a:lnTo>
                      <a:lnTo>
                        <a:pt x="3958" y="322"/>
                      </a:lnTo>
                      <a:lnTo>
                        <a:pt x="3976" y="316"/>
                      </a:lnTo>
                      <a:lnTo>
                        <a:pt x="3993" y="310"/>
                      </a:lnTo>
                      <a:lnTo>
                        <a:pt x="4011" y="303"/>
                      </a:lnTo>
                      <a:lnTo>
                        <a:pt x="4027" y="295"/>
                      </a:lnTo>
                      <a:lnTo>
                        <a:pt x="4043" y="287"/>
                      </a:lnTo>
                      <a:lnTo>
                        <a:pt x="4058" y="277"/>
                      </a:lnTo>
                      <a:lnTo>
                        <a:pt x="4073" y="266"/>
                      </a:lnTo>
                      <a:lnTo>
                        <a:pt x="4087" y="256"/>
                      </a:lnTo>
                      <a:lnTo>
                        <a:pt x="4101" y="243"/>
                      </a:lnTo>
                      <a:lnTo>
                        <a:pt x="4112" y="230"/>
                      </a:lnTo>
                      <a:lnTo>
                        <a:pt x="4124" y="215"/>
                      </a:lnTo>
                      <a:lnTo>
                        <a:pt x="4138" y="199"/>
                      </a:lnTo>
                      <a:lnTo>
                        <a:pt x="4153" y="182"/>
                      </a:lnTo>
                      <a:lnTo>
                        <a:pt x="4170" y="166"/>
                      </a:lnTo>
                      <a:lnTo>
                        <a:pt x="4188" y="149"/>
                      </a:lnTo>
                      <a:lnTo>
                        <a:pt x="4207" y="134"/>
                      </a:lnTo>
                      <a:lnTo>
                        <a:pt x="4228" y="119"/>
                      </a:lnTo>
                      <a:lnTo>
                        <a:pt x="4249" y="105"/>
                      </a:lnTo>
                      <a:lnTo>
                        <a:pt x="4272" y="91"/>
                      </a:lnTo>
                      <a:lnTo>
                        <a:pt x="4296" y="79"/>
                      </a:lnTo>
                      <a:lnTo>
                        <a:pt x="4321" y="67"/>
                      </a:lnTo>
                      <a:lnTo>
                        <a:pt x="4347" y="55"/>
                      </a:lnTo>
                      <a:lnTo>
                        <a:pt x="4374" y="45"/>
                      </a:lnTo>
                      <a:lnTo>
                        <a:pt x="4400" y="36"/>
                      </a:lnTo>
                      <a:lnTo>
                        <a:pt x="4428" y="27"/>
                      </a:lnTo>
                      <a:lnTo>
                        <a:pt x="4456" y="20"/>
                      </a:lnTo>
                      <a:lnTo>
                        <a:pt x="4486" y="13"/>
                      </a:lnTo>
                      <a:lnTo>
                        <a:pt x="4515" y="8"/>
                      </a:lnTo>
                      <a:lnTo>
                        <a:pt x="4545" y="4"/>
                      </a:lnTo>
                      <a:lnTo>
                        <a:pt x="4575" y="1"/>
                      </a:lnTo>
                      <a:lnTo>
                        <a:pt x="4606" y="0"/>
                      </a:lnTo>
                      <a:lnTo>
                        <a:pt x="4637" y="0"/>
                      </a:lnTo>
                      <a:lnTo>
                        <a:pt x="4668" y="1"/>
                      </a:lnTo>
                      <a:lnTo>
                        <a:pt x="4699" y="4"/>
                      </a:lnTo>
                      <a:lnTo>
                        <a:pt x="4731" y="9"/>
                      </a:lnTo>
                      <a:lnTo>
                        <a:pt x="4762" y="15"/>
                      </a:lnTo>
                      <a:lnTo>
                        <a:pt x="4793" y="23"/>
                      </a:lnTo>
                      <a:lnTo>
                        <a:pt x="4824" y="32"/>
                      </a:lnTo>
                      <a:lnTo>
                        <a:pt x="4855" y="43"/>
                      </a:lnTo>
                      <a:lnTo>
                        <a:pt x="4885" y="56"/>
                      </a:lnTo>
                      <a:lnTo>
                        <a:pt x="4915" y="71"/>
                      </a:lnTo>
                      <a:lnTo>
                        <a:pt x="4945" y="87"/>
                      </a:lnTo>
                      <a:lnTo>
                        <a:pt x="4975" y="106"/>
                      </a:lnTo>
                      <a:lnTo>
                        <a:pt x="4988" y="115"/>
                      </a:lnTo>
                      <a:lnTo>
                        <a:pt x="5001" y="125"/>
                      </a:lnTo>
                      <a:lnTo>
                        <a:pt x="5014" y="136"/>
                      </a:lnTo>
                      <a:lnTo>
                        <a:pt x="5026" y="147"/>
                      </a:lnTo>
                      <a:lnTo>
                        <a:pt x="5037" y="159"/>
                      </a:lnTo>
                      <a:lnTo>
                        <a:pt x="5049" y="170"/>
                      </a:lnTo>
                      <a:lnTo>
                        <a:pt x="5059" y="182"/>
                      </a:lnTo>
                      <a:lnTo>
                        <a:pt x="5069" y="195"/>
                      </a:lnTo>
                      <a:lnTo>
                        <a:pt x="5089" y="222"/>
                      </a:lnTo>
                      <a:lnTo>
                        <a:pt x="5107" y="251"/>
                      </a:lnTo>
                      <a:lnTo>
                        <a:pt x="5123" y="281"/>
                      </a:lnTo>
                      <a:lnTo>
                        <a:pt x="5138" y="313"/>
                      </a:lnTo>
                      <a:lnTo>
                        <a:pt x="5150" y="346"/>
                      </a:lnTo>
                      <a:lnTo>
                        <a:pt x="5160" y="380"/>
                      </a:lnTo>
                      <a:lnTo>
                        <a:pt x="5170" y="416"/>
                      </a:lnTo>
                      <a:lnTo>
                        <a:pt x="5176" y="453"/>
                      </a:lnTo>
                      <a:lnTo>
                        <a:pt x="5181" y="493"/>
                      </a:lnTo>
                      <a:lnTo>
                        <a:pt x="5184" y="532"/>
                      </a:lnTo>
                      <a:lnTo>
                        <a:pt x="5185" y="573"/>
                      </a:lnTo>
                      <a:lnTo>
                        <a:pt x="5185" y="615"/>
                      </a:lnTo>
                      <a:lnTo>
                        <a:pt x="5182" y="652"/>
                      </a:lnTo>
                      <a:lnTo>
                        <a:pt x="5178" y="690"/>
                      </a:lnTo>
                      <a:lnTo>
                        <a:pt x="5172" y="728"/>
                      </a:lnTo>
                      <a:lnTo>
                        <a:pt x="5165" y="768"/>
                      </a:lnTo>
                      <a:lnTo>
                        <a:pt x="5154" y="806"/>
                      </a:lnTo>
                      <a:lnTo>
                        <a:pt x="5143" y="844"/>
                      </a:lnTo>
                      <a:lnTo>
                        <a:pt x="5129" y="882"/>
                      </a:lnTo>
                      <a:lnTo>
                        <a:pt x="5115" y="918"/>
                      </a:lnTo>
                      <a:lnTo>
                        <a:pt x="5097" y="954"/>
                      </a:lnTo>
                      <a:lnTo>
                        <a:pt x="5079" y="988"/>
                      </a:lnTo>
                      <a:lnTo>
                        <a:pt x="5068" y="1004"/>
                      </a:lnTo>
                      <a:lnTo>
                        <a:pt x="5058" y="1020"/>
                      </a:lnTo>
                      <a:lnTo>
                        <a:pt x="5047" y="1035"/>
                      </a:lnTo>
                      <a:lnTo>
                        <a:pt x="5035" y="1050"/>
                      </a:lnTo>
                      <a:lnTo>
                        <a:pt x="5023" y="1064"/>
                      </a:lnTo>
                      <a:lnTo>
                        <a:pt x="5011" y="1078"/>
                      </a:lnTo>
                      <a:lnTo>
                        <a:pt x="4997" y="1090"/>
                      </a:lnTo>
                      <a:lnTo>
                        <a:pt x="4984" y="1103"/>
                      </a:lnTo>
                      <a:lnTo>
                        <a:pt x="4970" y="1114"/>
                      </a:lnTo>
                      <a:lnTo>
                        <a:pt x="4956" y="1125"/>
                      </a:lnTo>
                      <a:lnTo>
                        <a:pt x="4940" y="1135"/>
                      </a:lnTo>
                      <a:lnTo>
                        <a:pt x="4925" y="1144"/>
                      </a:lnTo>
                      <a:lnTo>
                        <a:pt x="4915" y="1149"/>
                      </a:lnTo>
                      <a:lnTo>
                        <a:pt x="4905" y="1153"/>
                      </a:lnTo>
                      <a:lnTo>
                        <a:pt x="4895" y="1155"/>
                      </a:lnTo>
                      <a:lnTo>
                        <a:pt x="4884" y="1157"/>
                      </a:lnTo>
                      <a:lnTo>
                        <a:pt x="4874" y="1157"/>
                      </a:lnTo>
                      <a:lnTo>
                        <a:pt x="4863" y="1157"/>
                      </a:lnTo>
                      <a:lnTo>
                        <a:pt x="4853" y="1156"/>
                      </a:lnTo>
                      <a:lnTo>
                        <a:pt x="4843" y="1153"/>
                      </a:lnTo>
                      <a:lnTo>
                        <a:pt x="4833" y="1150"/>
                      </a:lnTo>
                      <a:lnTo>
                        <a:pt x="4823" y="1146"/>
                      </a:lnTo>
                      <a:lnTo>
                        <a:pt x="4814" y="1141"/>
                      </a:lnTo>
                      <a:lnTo>
                        <a:pt x="4806" y="1135"/>
                      </a:lnTo>
                      <a:lnTo>
                        <a:pt x="4797" y="1127"/>
                      </a:lnTo>
                      <a:lnTo>
                        <a:pt x="4790" y="1120"/>
                      </a:lnTo>
                      <a:lnTo>
                        <a:pt x="4784" y="1112"/>
                      </a:lnTo>
                      <a:lnTo>
                        <a:pt x="4778" y="1101"/>
                      </a:lnTo>
                      <a:lnTo>
                        <a:pt x="4773" y="1092"/>
                      </a:lnTo>
                      <a:lnTo>
                        <a:pt x="4770" y="1082"/>
                      </a:lnTo>
                      <a:lnTo>
                        <a:pt x="4766" y="1072"/>
                      </a:lnTo>
                      <a:lnTo>
                        <a:pt x="4765" y="1061"/>
                      </a:lnTo>
                      <a:lnTo>
                        <a:pt x="4764" y="1051"/>
                      </a:lnTo>
                      <a:lnTo>
                        <a:pt x="4764" y="1040"/>
                      </a:lnTo>
                      <a:lnTo>
                        <a:pt x="4766" y="1030"/>
                      </a:lnTo>
                      <a:lnTo>
                        <a:pt x="4769" y="1020"/>
                      </a:lnTo>
                      <a:lnTo>
                        <a:pt x="4772" y="1009"/>
                      </a:lnTo>
                      <a:lnTo>
                        <a:pt x="4776" y="1000"/>
                      </a:lnTo>
                      <a:lnTo>
                        <a:pt x="4781" y="991"/>
                      </a:lnTo>
                      <a:lnTo>
                        <a:pt x="4787" y="983"/>
                      </a:lnTo>
                      <a:lnTo>
                        <a:pt x="4794" y="974"/>
                      </a:lnTo>
                      <a:lnTo>
                        <a:pt x="4802" y="967"/>
                      </a:lnTo>
                      <a:lnTo>
                        <a:pt x="4811" y="961"/>
                      </a:lnTo>
                      <a:lnTo>
                        <a:pt x="4820" y="95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5" name="Freeform 2137">
                  <a:extLst>
                    <a:ext uri="{FF2B5EF4-FFF2-40B4-BE49-F238E27FC236}">
                      <a16:creationId xmlns:a16="http://schemas.microsoft.com/office/drawing/2014/main" id="{0ED292A5-5D2C-498A-B20C-7992EF1B2466}"/>
                    </a:ext>
                  </a:extLst>
                </p:cNvPr>
                <p:cNvSpPr>
                  <a:spLocks/>
                </p:cNvSpPr>
                <p:nvPr/>
              </p:nvSpPr>
              <p:spPr bwMode="auto">
                <a:xfrm>
                  <a:off x="1967" y="2871"/>
                  <a:ext cx="143"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0" y="2473"/>
                      </a:moveTo>
                      <a:lnTo>
                        <a:pt x="1139" y="2490"/>
                      </a:lnTo>
                      <a:lnTo>
                        <a:pt x="1149" y="2490"/>
                      </a:lnTo>
                      <a:lnTo>
                        <a:pt x="1159" y="2489"/>
                      </a:lnTo>
                      <a:lnTo>
                        <a:pt x="1166" y="2486"/>
                      </a:lnTo>
                      <a:lnTo>
                        <a:pt x="1173" y="2484"/>
                      </a:lnTo>
                      <a:lnTo>
                        <a:pt x="1178" y="2482"/>
                      </a:lnTo>
                      <a:lnTo>
                        <a:pt x="1184" y="2479"/>
                      </a:lnTo>
                      <a:lnTo>
                        <a:pt x="1188" y="2475"/>
                      </a:lnTo>
                      <a:lnTo>
                        <a:pt x="1191" y="2472"/>
                      </a:lnTo>
                      <a:lnTo>
                        <a:pt x="1197" y="2466"/>
                      </a:lnTo>
                      <a:lnTo>
                        <a:pt x="1202" y="2459"/>
                      </a:lnTo>
                      <a:lnTo>
                        <a:pt x="1207" y="2451"/>
                      </a:lnTo>
                      <a:lnTo>
                        <a:pt x="1213" y="2442"/>
                      </a:lnTo>
                      <a:lnTo>
                        <a:pt x="1222" y="2422"/>
                      </a:lnTo>
                      <a:lnTo>
                        <a:pt x="1229" y="2400"/>
                      </a:lnTo>
                      <a:lnTo>
                        <a:pt x="1235" y="2374"/>
                      </a:lnTo>
                      <a:lnTo>
                        <a:pt x="1239" y="2347"/>
                      </a:lnTo>
                      <a:lnTo>
                        <a:pt x="1243" y="2317"/>
                      </a:lnTo>
                      <a:lnTo>
                        <a:pt x="1245" y="2286"/>
                      </a:lnTo>
                      <a:lnTo>
                        <a:pt x="1247" y="2212"/>
                      </a:lnTo>
                      <a:lnTo>
                        <a:pt x="1253" y="2096"/>
                      </a:lnTo>
                      <a:lnTo>
                        <a:pt x="1260" y="1952"/>
                      </a:lnTo>
                      <a:lnTo>
                        <a:pt x="1269" y="1796"/>
                      </a:lnTo>
                      <a:lnTo>
                        <a:pt x="1278" y="1644"/>
                      </a:lnTo>
                      <a:lnTo>
                        <a:pt x="1286" y="1513"/>
                      </a:lnTo>
                      <a:lnTo>
                        <a:pt x="1291" y="1417"/>
                      </a:lnTo>
                      <a:lnTo>
                        <a:pt x="1294" y="1374"/>
                      </a:lnTo>
                      <a:lnTo>
                        <a:pt x="1295" y="1364"/>
                      </a:lnTo>
                      <a:lnTo>
                        <a:pt x="1297" y="1353"/>
                      </a:lnTo>
                      <a:lnTo>
                        <a:pt x="1300" y="1343"/>
                      </a:lnTo>
                      <a:lnTo>
                        <a:pt x="1305" y="1334"/>
                      </a:lnTo>
                      <a:lnTo>
                        <a:pt x="1310" y="1324"/>
                      </a:lnTo>
                      <a:lnTo>
                        <a:pt x="1315" y="1316"/>
                      </a:lnTo>
                      <a:lnTo>
                        <a:pt x="1322" y="1309"/>
                      </a:lnTo>
                      <a:lnTo>
                        <a:pt x="1328" y="1302"/>
                      </a:lnTo>
                      <a:lnTo>
                        <a:pt x="1337" y="1294"/>
                      </a:lnTo>
                      <a:lnTo>
                        <a:pt x="1345" y="1289"/>
                      </a:lnTo>
                      <a:lnTo>
                        <a:pt x="1353" y="1284"/>
                      </a:lnTo>
                      <a:lnTo>
                        <a:pt x="1362" y="1280"/>
                      </a:lnTo>
                      <a:lnTo>
                        <a:pt x="1373" y="1277"/>
                      </a:lnTo>
                      <a:lnTo>
                        <a:pt x="1383" y="1274"/>
                      </a:lnTo>
                      <a:lnTo>
                        <a:pt x="1394" y="1273"/>
                      </a:lnTo>
                      <a:lnTo>
                        <a:pt x="1404" y="1273"/>
                      </a:lnTo>
                      <a:lnTo>
                        <a:pt x="1451" y="1273"/>
                      </a:lnTo>
                      <a:lnTo>
                        <a:pt x="1511" y="1274"/>
                      </a:lnTo>
                      <a:lnTo>
                        <a:pt x="1581" y="1274"/>
                      </a:lnTo>
                      <a:lnTo>
                        <a:pt x="1654" y="1274"/>
                      </a:lnTo>
                      <a:lnTo>
                        <a:pt x="1726" y="1273"/>
                      </a:lnTo>
                      <a:lnTo>
                        <a:pt x="1794" y="1271"/>
                      </a:lnTo>
                      <a:lnTo>
                        <a:pt x="1852" y="1267"/>
                      </a:lnTo>
                      <a:lnTo>
                        <a:pt x="1895" y="1264"/>
                      </a:lnTo>
                      <a:lnTo>
                        <a:pt x="1898" y="1263"/>
                      </a:lnTo>
                      <a:lnTo>
                        <a:pt x="1901" y="1263"/>
                      </a:lnTo>
                      <a:lnTo>
                        <a:pt x="1903" y="1262"/>
                      </a:lnTo>
                      <a:lnTo>
                        <a:pt x="1906" y="1261"/>
                      </a:lnTo>
                      <a:lnTo>
                        <a:pt x="1908" y="1261"/>
                      </a:lnTo>
                      <a:lnTo>
                        <a:pt x="1912" y="1259"/>
                      </a:lnTo>
                      <a:lnTo>
                        <a:pt x="1913" y="1258"/>
                      </a:lnTo>
                      <a:lnTo>
                        <a:pt x="1914" y="1257"/>
                      </a:lnTo>
                      <a:lnTo>
                        <a:pt x="1916" y="1252"/>
                      </a:lnTo>
                      <a:lnTo>
                        <a:pt x="1918" y="1245"/>
                      </a:lnTo>
                      <a:lnTo>
                        <a:pt x="1918" y="1236"/>
                      </a:lnTo>
                      <a:lnTo>
                        <a:pt x="1918" y="1227"/>
                      </a:lnTo>
                      <a:lnTo>
                        <a:pt x="1916" y="1216"/>
                      </a:lnTo>
                      <a:lnTo>
                        <a:pt x="1913" y="1203"/>
                      </a:lnTo>
                      <a:lnTo>
                        <a:pt x="1908" y="1190"/>
                      </a:lnTo>
                      <a:lnTo>
                        <a:pt x="1902" y="1175"/>
                      </a:lnTo>
                      <a:lnTo>
                        <a:pt x="1397" y="156"/>
                      </a:lnTo>
                      <a:lnTo>
                        <a:pt x="1391" y="146"/>
                      </a:lnTo>
                      <a:lnTo>
                        <a:pt x="1388" y="135"/>
                      </a:lnTo>
                      <a:lnTo>
                        <a:pt x="1386" y="125"/>
                      </a:lnTo>
                      <a:lnTo>
                        <a:pt x="1385" y="115"/>
                      </a:lnTo>
                      <a:lnTo>
                        <a:pt x="1385" y="104"/>
                      </a:lnTo>
                      <a:lnTo>
                        <a:pt x="1386" y="94"/>
                      </a:lnTo>
                      <a:lnTo>
                        <a:pt x="1387" y="84"/>
                      </a:lnTo>
                      <a:lnTo>
                        <a:pt x="1390" y="73"/>
                      </a:lnTo>
                      <a:lnTo>
                        <a:pt x="1395" y="64"/>
                      </a:lnTo>
                      <a:lnTo>
                        <a:pt x="1399" y="55"/>
                      </a:lnTo>
                      <a:lnTo>
                        <a:pt x="1405" y="45"/>
                      </a:lnTo>
                      <a:lnTo>
                        <a:pt x="1411" y="37"/>
                      </a:lnTo>
                      <a:lnTo>
                        <a:pt x="1418" y="30"/>
                      </a:lnTo>
                      <a:lnTo>
                        <a:pt x="1427" y="23"/>
                      </a:lnTo>
                      <a:lnTo>
                        <a:pt x="1435" y="16"/>
                      </a:lnTo>
                      <a:lnTo>
                        <a:pt x="1445" y="11"/>
                      </a:lnTo>
                      <a:lnTo>
                        <a:pt x="1455" y="6"/>
                      </a:lnTo>
                      <a:lnTo>
                        <a:pt x="1465" y="3"/>
                      </a:lnTo>
                      <a:lnTo>
                        <a:pt x="1476" y="1"/>
                      </a:lnTo>
                      <a:lnTo>
                        <a:pt x="1487" y="0"/>
                      </a:lnTo>
                      <a:lnTo>
                        <a:pt x="1497" y="0"/>
                      </a:lnTo>
                      <a:lnTo>
                        <a:pt x="1507" y="1"/>
                      </a:lnTo>
                      <a:lnTo>
                        <a:pt x="1518" y="2"/>
                      </a:lnTo>
                      <a:lnTo>
                        <a:pt x="1528" y="5"/>
                      </a:lnTo>
                      <a:lnTo>
                        <a:pt x="1537" y="9"/>
                      </a:lnTo>
                      <a:lnTo>
                        <a:pt x="1547" y="13"/>
                      </a:lnTo>
                      <a:lnTo>
                        <a:pt x="1555" y="20"/>
                      </a:lnTo>
                      <a:lnTo>
                        <a:pt x="1563" y="26"/>
                      </a:lnTo>
                      <a:lnTo>
                        <a:pt x="1571" y="33"/>
                      </a:lnTo>
                      <a:lnTo>
                        <a:pt x="1579" y="41"/>
                      </a:lnTo>
                      <a:lnTo>
                        <a:pt x="1585" y="50"/>
                      </a:lnTo>
                      <a:lnTo>
                        <a:pt x="1590" y="60"/>
                      </a:lnTo>
                      <a:lnTo>
                        <a:pt x="2098" y="1081"/>
                      </a:lnTo>
                      <a:lnTo>
                        <a:pt x="2106" y="1100"/>
                      </a:lnTo>
                      <a:lnTo>
                        <a:pt x="2113" y="1119"/>
                      </a:lnTo>
                      <a:lnTo>
                        <a:pt x="2119" y="1137"/>
                      </a:lnTo>
                      <a:lnTo>
                        <a:pt x="2125" y="1155"/>
                      </a:lnTo>
                      <a:lnTo>
                        <a:pt x="2128" y="1173"/>
                      </a:lnTo>
                      <a:lnTo>
                        <a:pt x="2131" y="1192"/>
                      </a:lnTo>
                      <a:lnTo>
                        <a:pt x="2133" y="1211"/>
                      </a:lnTo>
                      <a:lnTo>
                        <a:pt x="2134" y="1228"/>
                      </a:lnTo>
                      <a:lnTo>
                        <a:pt x="2134" y="1246"/>
                      </a:lnTo>
                      <a:lnTo>
                        <a:pt x="2133" y="1263"/>
                      </a:lnTo>
                      <a:lnTo>
                        <a:pt x="2131" y="1281"/>
                      </a:lnTo>
                      <a:lnTo>
                        <a:pt x="2128" y="1297"/>
                      </a:lnTo>
                      <a:lnTo>
                        <a:pt x="2124" y="1314"/>
                      </a:lnTo>
                      <a:lnTo>
                        <a:pt x="2117" y="1330"/>
                      </a:lnTo>
                      <a:lnTo>
                        <a:pt x="2111" y="1345"/>
                      </a:lnTo>
                      <a:lnTo>
                        <a:pt x="2104" y="1361"/>
                      </a:lnTo>
                      <a:lnTo>
                        <a:pt x="2097" y="1372"/>
                      </a:lnTo>
                      <a:lnTo>
                        <a:pt x="2089" y="1384"/>
                      </a:lnTo>
                      <a:lnTo>
                        <a:pt x="2081" y="1395"/>
                      </a:lnTo>
                      <a:lnTo>
                        <a:pt x="2072" y="1405"/>
                      </a:lnTo>
                      <a:lnTo>
                        <a:pt x="2063" y="1415"/>
                      </a:lnTo>
                      <a:lnTo>
                        <a:pt x="2052" y="1425"/>
                      </a:lnTo>
                      <a:lnTo>
                        <a:pt x="2041" y="1433"/>
                      </a:lnTo>
                      <a:lnTo>
                        <a:pt x="2031" y="1440"/>
                      </a:lnTo>
                      <a:lnTo>
                        <a:pt x="2018" y="1447"/>
                      </a:lnTo>
                      <a:lnTo>
                        <a:pt x="2006" y="1455"/>
                      </a:lnTo>
                      <a:lnTo>
                        <a:pt x="1993" y="1460"/>
                      </a:lnTo>
                      <a:lnTo>
                        <a:pt x="1980" y="1465"/>
                      </a:lnTo>
                      <a:lnTo>
                        <a:pt x="1966" y="1470"/>
                      </a:lnTo>
                      <a:lnTo>
                        <a:pt x="1952" y="1473"/>
                      </a:lnTo>
                      <a:lnTo>
                        <a:pt x="1937" y="1476"/>
                      </a:lnTo>
                      <a:lnTo>
                        <a:pt x="1922" y="1478"/>
                      </a:lnTo>
                      <a:lnTo>
                        <a:pt x="1884" y="1483"/>
                      </a:lnTo>
                      <a:lnTo>
                        <a:pt x="1837" y="1486"/>
                      </a:lnTo>
                      <a:lnTo>
                        <a:pt x="1784" y="1488"/>
                      </a:lnTo>
                      <a:lnTo>
                        <a:pt x="1726" y="1489"/>
                      </a:lnTo>
                      <a:lnTo>
                        <a:pt x="1669" y="1490"/>
                      </a:lnTo>
                      <a:lnTo>
                        <a:pt x="1610" y="1490"/>
                      </a:lnTo>
                      <a:lnTo>
                        <a:pt x="1555" y="1490"/>
                      </a:lnTo>
                      <a:lnTo>
                        <a:pt x="1504" y="1490"/>
                      </a:lnTo>
                      <a:lnTo>
                        <a:pt x="1499" y="1583"/>
                      </a:lnTo>
                      <a:lnTo>
                        <a:pt x="1492" y="1693"/>
                      </a:lnTo>
                      <a:lnTo>
                        <a:pt x="1485" y="1813"/>
                      </a:lnTo>
                      <a:lnTo>
                        <a:pt x="1478" y="1936"/>
                      </a:lnTo>
                      <a:lnTo>
                        <a:pt x="1471" y="2053"/>
                      </a:lnTo>
                      <a:lnTo>
                        <a:pt x="1466" y="2156"/>
                      </a:lnTo>
                      <a:lnTo>
                        <a:pt x="1463" y="2237"/>
                      </a:lnTo>
                      <a:lnTo>
                        <a:pt x="1461" y="2289"/>
                      </a:lnTo>
                      <a:lnTo>
                        <a:pt x="1459" y="2324"/>
                      </a:lnTo>
                      <a:lnTo>
                        <a:pt x="1456" y="2364"/>
                      </a:lnTo>
                      <a:lnTo>
                        <a:pt x="1452" y="2386"/>
                      </a:lnTo>
                      <a:lnTo>
                        <a:pt x="1448" y="2408"/>
                      </a:lnTo>
                      <a:lnTo>
                        <a:pt x="1444" y="2431"/>
                      </a:lnTo>
                      <a:lnTo>
                        <a:pt x="1438" y="2454"/>
                      </a:lnTo>
                      <a:lnTo>
                        <a:pt x="1431" y="2477"/>
                      </a:lnTo>
                      <a:lnTo>
                        <a:pt x="1422" y="2501"/>
                      </a:lnTo>
                      <a:lnTo>
                        <a:pt x="1413" y="2524"/>
                      </a:lnTo>
                      <a:lnTo>
                        <a:pt x="1403" y="2546"/>
                      </a:lnTo>
                      <a:lnTo>
                        <a:pt x="1389" y="2568"/>
                      </a:lnTo>
                      <a:lnTo>
                        <a:pt x="1376" y="2589"/>
                      </a:lnTo>
                      <a:lnTo>
                        <a:pt x="1359" y="2608"/>
                      </a:lnTo>
                      <a:lnTo>
                        <a:pt x="1342" y="2628"/>
                      </a:lnTo>
                      <a:lnTo>
                        <a:pt x="1331" y="2637"/>
                      </a:lnTo>
                      <a:lnTo>
                        <a:pt x="1320" y="2647"/>
                      </a:lnTo>
                      <a:lnTo>
                        <a:pt x="1310" y="2655"/>
                      </a:lnTo>
                      <a:lnTo>
                        <a:pt x="1298" y="2662"/>
                      </a:lnTo>
                      <a:lnTo>
                        <a:pt x="1286" y="2669"/>
                      </a:lnTo>
                      <a:lnTo>
                        <a:pt x="1274" y="2676"/>
                      </a:lnTo>
                      <a:lnTo>
                        <a:pt x="1261" y="2682"/>
                      </a:lnTo>
                      <a:lnTo>
                        <a:pt x="1249" y="2687"/>
                      </a:lnTo>
                      <a:lnTo>
                        <a:pt x="1235" y="2692"/>
                      </a:lnTo>
                      <a:lnTo>
                        <a:pt x="1222" y="2696"/>
                      </a:lnTo>
                      <a:lnTo>
                        <a:pt x="1208" y="2699"/>
                      </a:lnTo>
                      <a:lnTo>
                        <a:pt x="1194" y="2702"/>
                      </a:lnTo>
                      <a:lnTo>
                        <a:pt x="1179" y="2704"/>
                      </a:lnTo>
                      <a:lnTo>
                        <a:pt x="1166" y="2706"/>
                      </a:lnTo>
                      <a:lnTo>
                        <a:pt x="1151" y="2707"/>
                      </a:lnTo>
                      <a:lnTo>
                        <a:pt x="1136" y="2707"/>
                      </a:lnTo>
                      <a:lnTo>
                        <a:pt x="106" y="2689"/>
                      </a:lnTo>
                      <a:lnTo>
                        <a:pt x="95" y="2688"/>
                      </a:lnTo>
                      <a:lnTo>
                        <a:pt x="84" y="2687"/>
                      </a:lnTo>
                      <a:lnTo>
                        <a:pt x="74" y="2684"/>
                      </a:lnTo>
                      <a:lnTo>
                        <a:pt x="64" y="2680"/>
                      </a:lnTo>
                      <a:lnTo>
                        <a:pt x="54" y="2676"/>
                      </a:lnTo>
                      <a:lnTo>
                        <a:pt x="46" y="2669"/>
                      </a:lnTo>
                      <a:lnTo>
                        <a:pt x="38" y="2663"/>
                      </a:lnTo>
                      <a:lnTo>
                        <a:pt x="31" y="2656"/>
                      </a:lnTo>
                      <a:lnTo>
                        <a:pt x="23" y="2649"/>
                      </a:lnTo>
                      <a:lnTo>
                        <a:pt x="17" y="2641"/>
                      </a:lnTo>
                      <a:lnTo>
                        <a:pt x="12" y="2631"/>
                      </a:lnTo>
                      <a:lnTo>
                        <a:pt x="8" y="2622"/>
                      </a:lnTo>
                      <a:lnTo>
                        <a:pt x="4" y="2612"/>
                      </a:lnTo>
                      <a:lnTo>
                        <a:pt x="2" y="2601"/>
                      </a:lnTo>
                      <a:lnTo>
                        <a:pt x="0" y="2591"/>
                      </a:lnTo>
                      <a:lnTo>
                        <a:pt x="0" y="2580"/>
                      </a:lnTo>
                      <a:lnTo>
                        <a:pt x="1" y="2568"/>
                      </a:lnTo>
                      <a:lnTo>
                        <a:pt x="3" y="2558"/>
                      </a:lnTo>
                      <a:lnTo>
                        <a:pt x="5" y="2547"/>
                      </a:lnTo>
                      <a:lnTo>
                        <a:pt x="9" y="2537"/>
                      </a:lnTo>
                      <a:lnTo>
                        <a:pt x="14" y="2528"/>
                      </a:lnTo>
                      <a:lnTo>
                        <a:pt x="19" y="2520"/>
                      </a:lnTo>
                      <a:lnTo>
                        <a:pt x="25" y="2511"/>
                      </a:lnTo>
                      <a:lnTo>
                        <a:pt x="33" y="2503"/>
                      </a:lnTo>
                      <a:lnTo>
                        <a:pt x="41" y="2497"/>
                      </a:lnTo>
                      <a:lnTo>
                        <a:pt x="49" y="2491"/>
                      </a:lnTo>
                      <a:lnTo>
                        <a:pt x="58" y="2485"/>
                      </a:lnTo>
                      <a:lnTo>
                        <a:pt x="68" y="2480"/>
                      </a:lnTo>
                      <a:lnTo>
                        <a:pt x="77" y="2477"/>
                      </a:lnTo>
                      <a:lnTo>
                        <a:pt x="87" y="2475"/>
                      </a:lnTo>
                      <a:lnTo>
                        <a:pt x="99" y="2473"/>
                      </a:lnTo>
                      <a:lnTo>
                        <a:pt x="110" y="2473"/>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6" name="Freeform 2138">
                  <a:extLst>
                    <a:ext uri="{FF2B5EF4-FFF2-40B4-BE49-F238E27FC236}">
                      <a16:creationId xmlns:a16="http://schemas.microsoft.com/office/drawing/2014/main" id="{BC46D459-54FD-4204-AE3C-CDAAC5288882}"/>
                    </a:ext>
                  </a:extLst>
                </p:cNvPr>
                <p:cNvSpPr>
                  <a:spLocks/>
                </p:cNvSpPr>
                <p:nvPr/>
              </p:nvSpPr>
              <p:spPr bwMode="auto">
                <a:xfrm>
                  <a:off x="1809" y="2703"/>
                  <a:ext cx="286" cy="280"/>
                </a:xfrm>
                <a:custGeom>
                  <a:avLst/>
                  <a:gdLst>
                    <a:gd name="T0" fmla="*/ 0 w 4301"/>
                    <a:gd name="T1" fmla="*/ 0 h 4192"/>
                    <a:gd name="T2" fmla="*/ 0 w 4301"/>
                    <a:gd name="T3" fmla="*/ 0 h 4192"/>
                    <a:gd name="T4" fmla="*/ 0 w 4301"/>
                    <a:gd name="T5" fmla="*/ 0 h 4192"/>
                    <a:gd name="T6" fmla="*/ 0 w 4301"/>
                    <a:gd name="T7" fmla="*/ 0 h 4192"/>
                    <a:gd name="T8" fmla="*/ 0 w 4301"/>
                    <a:gd name="T9" fmla="*/ 0 h 4192"/>
                    <a:gd name="T10" fmla="*/ 0 w 4301"/>
                    <a:gd name="T11" fmla="*/ 0 h 4192"/>
                    <a:gd name="T12" fmla="*/ 0 w 4301"/>
                    <a:gd name="T13" fmla="*/ 0 h 4192"/>
                    <a:gd name="T14" fmla="*/ 0 w 4301"/>
                    <a:gd name="T15" fmla="*/ 0 h 4192"/>
                    <a:gd name="T16" fmla="*/ 0 w 4301"/>
                    <a:gd name="T17" fmla="*/ 0 h 4192"/>
                    <a:gd name="T18" fmla="*/ 0 w 4301"/>
                    <a:gd name="T19" fmla="*/ 0 h 4192"/>
                    <a:gd name="T20" fmla="*/ 0 w 4301"/>
                    <a:gd name="T21" fmla="*/ 0 h 4192"/>
                    <a:gd name="T22" fmla="*/ 0 w 4301"/>
                    <a:gd name="T23" fmla="*/ 0 h 4192"/>
                    <a:gd name="T24" fmla="*/ 0 w 4301"/>
                    <a:gd name="T25" fmla="*/ 0 h 4192"/>
                    <a:gd name="T26" fmla="*/ 0 w 4301"/>
                    <a:gd name="T27" fmla="*/ 0 h 4192"/>
                    <a:gd name="T28" fmla="*/ 0 w 4301"/>
                    <a:gd name="T29" fmla="*/ 0 h 4192"/>
                    <a:gd name="T30" fmla="*/ 0 w 4301"/>
                    <a:gd name="T31" fmla="*/ 0 h 4192"/>
                    <a:gd name="T32" fmla="*/ 0 w 4301"/>
                    <a:gd name="T33" fmla="*/ 0 h 4192"/>
                    <a:gd name="T34" fmla="*/ 0 w 4301"/>
                    <a:gd name="T35" fmla="*/ 0 h 4192"/>
                    <a:gd name="T36" fmla="*/ 0 w 4301"/>
                    <a:gd name="T37" fmla="*/ 0 h 4192"/>
                    <a:gd name="T38" fmla="*/ 0 w 4301"/>
                    <a:gd name="T39" fmla="*/ 0 h 4192"/>
                    <a:gd name="T40" fmla="*/ 0 w 4301"/>
                    <a:gd name="T41" fmla="*/ 0 h 4192"/>
                    <a:gd name="T42" fmla="*/ 0 w 4301"/>
                    <a:gd name="T43" fmla="*/ 0 h 4192"/>
                    <a:gd name="T44" fmla="*/ 0 w 4301"/>
                    <a:gd name="T45" fmla="*/ 0 h 4192"/>
                    <a:gd name="T46" fmla="*/ 0 w 4301"/>
                    <a:gd name="T47" fmla="*/ 0 h 4192"/>
                    <a:gd name="T48" fmla="*/ 0 w 4301"/>
                    <a:gd name="T49" fmla="*/ 0 h 4192"/>
                    <a:gd name="T50" fmla="*/ 0 w 4301"/>
                    <a:gd name="T51" fmla="*/ 0 h 4192"/>
                    <a:gd name="T52" fmla="*/ 0 w 4301"/>
                    <a:gd name="T53" fmla="*/ 0 h 4192"/>
                    <a:gd name="T54" fmla="*/ 0 w 4301"/>
                    <a:gd name="T55" fmla="*/ 0 h 4192"/>
                    <a:gd name="T56" fmla="*/ 0 w 4301"/>
                    <a:gd name="T57" fmla="*/ 0 h 4192"/>
                    <a:gd name="T58" fmla="*/ 0 w 4301"/>
                    <a:gd name="T59" fmla="*/ 0 h 4192"/>
                    <a:gd name="T60" fmla="*/ 0 w 4301"/>
                    <a:gd name="T61" fmla="*/ 0 h 4192"/>
                    <a:gd name="T62" fmla="*/ 0 w 4301"/>
                    <a:gd name="T63" fmla="*/ 0 h 4192"/>
                    <a:gd name="T64" fmla="*/ 0 w 4301"/>
                    <a:gd name="T65" fmla="*/ 0 h 4192"/>
                    <a:gd name="T66" fmla="*/ 0 w 4301"/>
                    <a:gd name="T67" fmla="*/ 0 h 4192"/>
                    <a:gd name="T68" fmla="*/ 0 w 4301"/>
                    <a:gd name="T69" fmla="*/ 0 h 4192"/>
                    <a:gd name="T70" fmla="*/ 0 w 4301"/>
                    <a:gd name="T71" fmla="*/ 0 h 4192"/>
                    <a:gd name="T72" fmla="*/ 0 w 4301"/>
                    <a:gd name="T73" fmla="*/ 0 h 4192"/>
                    <a:gd name="T74" fmla="*/ 0 w 4301"/>
                    <a:gd name="T75" fmla="*/ 0 h 4192"/>
                    <a:gd name="T76" fmla="*/ 0 w 4301"/>
                    <a:gd name="T77" fmla="*/ 0 h 4192"/>
                    <a:gd name="T78" fmla="*/ 0 w 4301"/>
                    <a:gd name="T79" fmla="*/ 0 h 4192"/>
                    <a:gd name="T80" fmla="*/ 0 w 4301"/>
                    <a:gd name="T81" fmla="*/ 0 h 4192"/>
                    <a:gd name="T82" fmla="*/ 0 w 4301"/>
                    <a:gd name="T83" fmla="*/ 0 h 4192"/>
                    <a:gd name="T84" fmla="*/ 0 w 4301"/>
                    <a:gd name="T85" fmla="*/ 0 h 4192"/>
                    <a:gd name="T86" fmla="*/ 0 w 4301"/>
                    <a:gd name="T87" fmla="*/ 0 h 4192"/>
                    <a:gd name="T88" fmla="*/ 0 w 4301"/>
                    <a:gd name="T89" fmla="*/ 0 h 4192"/>
                    <a:gd name="T90" fmla="*/ 0 w 4301"/>
                    <a:gd name="T91" fmla="*/ 0 h 4192"/>
                    <a:gd name="T92" fmla="*/ 0 w 4301"/>
                    <a:gd name="T93" fmla="*/ 0 h 4192"/>
                    <a:gd name="T94" fmla="*/ 0 w 4301"/>
                    <a:gd name="T95" fmla="*/ 0 h 4192"/>
                    <a:gd name="T96" fmla="*/ 0 w 4301"/>
                    <a:gd name="T97" fmla="*/ 0 h 4192"/>
                    <a:gd name="T98" fmla="*/ 0 w 4301"/>
                    <a:gd name="T99" fmla="*/ 0 h 4192"/>
                    <a:gd name="T100" fmla="*/ 0 w 4301"/>
                    <a:gd name="T101" fmla="*/ 0 h 4192"/>
                    <a:gd name="T102" fmla="*/ 0 w 4301"/>
                    <a:gd name="T103" fmla="*/ 0 h 4192"/>
                    <a:gd name="T104" fmla="*/ 0 w 4301"/>
                    <a:gd name="T105" fmla="*/ 0 h 4192"/>
                    <a:gd name="T106" fmla="*/ 0 w 4301"/>
                    <a:gd name="T107" fmla="*/ 0 h 4192"/>
                    <a:gd name="T108" fmla="*/ 0 w 4301"/>
                    <a:gd name="T109" fmla="*/ 0 h 4192"/>
                    <a:gd name="T110" fmla="*/ 0 w 4301"/>
                    <a:gd name="T111" fmla="*/ 0 h 4192"/>
                    <a:gd name="T112" fmla="*/ 0 w 4301"/>
                    <a:gd name="T113" fmla="*/ 0 h 4192"/>
                    <a:gd name="T114" fmla="*/ 0 w 4301"/>
                    <a:gd name="T115" fmla="*/ 0 h 4192"/>
                    <a:gd name="T116" fmla="*/ 0 w 4301"/>
                    <a:gd name="T117" fmla="*/ 0 h 4192"/>
                    <a:gd name="T118" fmla="*/ 0 w 4301"/>
                    <a:gd name="T119" fmla="*/ 0 h 4192"/>
                    <a:gd name="T120" fmla="*/ 0 w 4301"/>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1" h="4192">
                      <a:moveTo>
                        <a:pt x="307" y="568"/>
                      </a:moveTo>
                      <a:lnTo>
                        <a:pt x="326" y="551"/>
                      </a:lnTo>
                      <a:lnTo>
                        <a:pt x="344" y="536"/>
                      </a:lnTo>
                      <a:lnTo>
                        <a:pt x="365" y="521"/>
                      </a:lnTo>
                      <a:lnTo>
                        <a:pt x="386" y="509"/>
                      </a:lnTo>
                      <a:lnTo>
                        <a:pt x="408" y="498"/>
                      </a:lnTo>
                      <a:lnTo>
                        <a:pt x="430" y="487"/>
                      </a:lnTo>
                      <a:lnTo>
                        <a:pt x="453" y="478"/>
                      </a:lnTo>
                      <a:lnTo>
                        <a:pt x="476" y="471"/>
                      </a:lnTo>
                      <a:lnTo>
                        <a:pt x="501" y="464"/>
                      </a:lnTo>
                      <a:lnTo>
                        <a:pt x="524" y="457"/>
                      </a:lnTo>
                      <a:lnTo>
                        <a:pt x="549" y="453"/>
                      </a:lnTo>
                      <a:lnTo>
                        <a:pt x="574" y="449"/>
                      </a:lnTo>
                      <a:lnTo>
                        <a:pt x="600" y="446"/>
                      </a:lnTo>
                      <a:lnTo>
                        <a:pt x="626" y="444"/>
                      </a:lnTo>
                      <a:lnTo>
                        <a:pt x="652" y="443"/>
                      </a:lnTo>
                      <a:lnTo>
                        <a:pt x="678" y="442"/>
                      </a:lnTo>
                      <a:lnTo>
                        <a:pt x="704" y="442"/>
                      </a:lnTo>
                      <a:lnTo>
                        <a:pt x="731" y="443"/>
                      </a:lnTo>
                      <a:lnTo>
                        <a:pt x="757" y="444"/>
                      </a:lnTo>
                      <a:lnTo>
                        <a:pt x="784" y="446"/>
                      </a:lnTo>
                      <a:lnTo>
                        <a:pt x="838" y="451"/>
                      </a:lnTo>
                      <a:lnTo>
                        <a:pt x="890" y="458"/>
                      </a:lnTo>
                      <a:lnTo>
                        <a:pt x="942" y="467"/>
                      </a:lnTo>
                      <a:lnTo>
                        <a:pt x="993" y="475"/>
                      </a:lnTo>
                      <a:lnTo>
                        <a:pt x="1042" y="484"/>
                      </a:lnTo>
                      <a:lnTo>
                        <a:pt x="1090" y="492"/>
                      </a:lnTo>
                      <a:lnTo>
                        <a:pt x="1111" y="497"/>
                      </a:lnTo>
                      <a:lnTo>
                        <a:pt x="1131" y="501"/>
                      </a:lnTo>
                      <a:lnTo>
                        <a:pt x="1150" y="505"/>
                      </a:lnTo>
                      <a:lnTo>
                        <a:pt x="1169" y="508"/>
                      </a:lnTo>
                      <a:lnTo>
                        <a:pt x="1186" y="511"/>
                      </a:lnTo>
                      <a:lnTo>
                        <a:pt x="1203" y="513"/>
                      </a:lnTo>
                      <a:lnTo>
                        <a:pt x="1218" y="515"/>
                      </a:lnTo>
                      <a:lnTo>
                        <a:pt x="1232" y="517"/>
                      </a:lnTo>
                      <a:lnTo>
                        <a:pt x="1265" y="520"/>
                      </a:lnTo>
                      <a:lnTo>
                        <a:pt x="1296" y="521"/>
                      </a:lnTo>
                      <a:lnTo>
                        <a:pt x="1324" y="522"/>
                      </a:lnTo>
                      <a:lnTo>
                        <a:pt x="1351" y="521"/>
                      </a:lnTo>
                      <a:lnTo>
                        <a:pt x="1374" y="519"/>
                      </a:lnTo>
                      <a:lnTo>
                        <a:pt x="1396" y="516"/>
                      </a:lnTo>
                      <a:lnTo>
                        <a:pt x="1416" y="512"/>
                      </a:lnTo>
                      <a:lnTo>
                        <a:pt x="1434" y="506"/>
                      </a:lnTo>
                      <a:lnTo>
                        <a:pt x="1451" y="500"/>
                      </a:lnTo>
                      <a:lnTo>
                        <a:pt x="1466" y="491"/>
                      </a:lnTo>
                      <a:lnTo>
                        <a:pt x="1481" y="483"/>
                      </a:lnTo>
                      <a:lnTo>
                        <a:pt x="1493" y="474"/>
                      </a:lnTo>
                      <a:lnTo>
                        <a:pt x="1506" y="464"/>
                      </a:lnTo>
                      <a:lnTo>
                        <a:pt x="1517" y="452"/>
                      </a:lnTo>
                      <a:lnTo>
                        <a:pt x="1527" y="440"/>
                      </a:lnTo>
                      <a:lnTo>
                        <a:pt x="1538" y="427"/>
                      </a:lnTo>
                      <a:lnTo>
                        <a:pt x="1569" y="384"/>
                      </a:lnTo>
                      <a:lnTo>
                        <a:pt x="1605" y="333"/>
                      </a:lnTo>
                      <a:lnTo>
                        <a:pt x="1646" y="278"/>
                      </a:lnTo>
                      <a:lnTo>
                        <a:pt x="1669" y="252"/>
                      </a:lnTo>
                      <a:lnTo>
                        <a:pt x="1694" y="223"/>
                      </a:lnTo>
                      <a:lnTo>
                        <a:pt x="1719" y="196"/>
                      </a:lnTo>
                      <a:lnTo>
                        <a:pt x="1747" y="169"/>
                      </a:lnTo>
                      <a:lnTo>
                        <a:pt x="1775" y="142"/>
                      </a:lnTo>
                      <a:lnTo>
                        <a:pt x="1806" y="117"/>
                      </a:lnTo>
                      <a:lnTo>
                        <a:pt x="1821" y="106"/>
                      </a:lnTo>
                      <a:lnTo>
                        <a:pt x="1838" y="93"/>
                      </a:lnTo>
                      <a:lnTo>
                        <a:pt x="1854" y="83"/>
                      </a:lnTo>
                      <a:lnTo>
                        <a:pt x="1871" y="72"/>
                      </a:lnTo>
                      <a:lnTo>
                        <a:pt x="1888" y="62"/>
                      </a:lnTo>
                      <a:lnTo>
                        <a:pt x="1907" y="52"/>
                      </a:lnTo>
                      <a:lnTo>
                        <a:pt x="1926" y="44"/>
                      </a:lnTo>
                      <a:lnTo>
                        <a:pt x="1944" y="36"/>
                      </a:lnTo>
                      <a:lnTo>
                        <a:pt x="1964" y="28"/>
                      </a:lnTo>
                      <a:lnTo>
                        <a:pt x="1983" y="21"/>
                      </a:lnTo>
                      <a:lnTo>
                        <a:pt x="2004" y="15"/>
                      </a:lnTo>
                      <a:lnTo>
                        <a:pt x="2025" y="10"/>
                      </a:lnTo>
                      <a:lnTo>
                        <a:pt x="2045" y="6"/>
                      </a:lnTo>
                      <a:lnTo>
                        <a:pt x="2067" y="2"/>
                      </a:lnTo>
                      <a:lnTo>
                        <a:pt x="2088" y="0"/>
                      </a:lnTo>
                      <a:lnTo>
                        <a:pt x="2110" y="0"/>
                      </a:lnTo>
                      <a:lnTo>
                        <a:pt x="2130" y="1"/>
                      </a:lnTo>
                      <a:lnTo>
                        <a:pt x="2152" y="2"/>
                      </a:lnTo>
                      <a:lnTo>
                        <a:pt x="2173" y="6"/>
                      </a:lnTo>
                      <a:lnTo>
                        <a:pt x="2194" y="10"/>
                      </a:lnTo>
                      <a:lnTo>
                        <a:pt x="2215" y="15"/>
                      </a:lnTo>
                      <a:lnTo>
                        <a:pt x="2237" y="20"/>
                      </a:lnTo>
                      <a:lnTo>
                        <a:pt x="2257" y="27"/>
                      </a:lnTo>
                      <a:lnTo>
                        <a:pt x="2279" y="34"/>
                      </a:lnTo>
                      <a:lnTo>
                        <a:pt x="2300" y="43"/>
                      </a:lnTo>
                      <a:lnTo>
                        <a:pt x="2322" y="51"/>
                      </a:lnTo>
                      <a:lnTo>
                        <a:pt x="2342" y="60"/>
                      </a:lnTo>
                      <a:lnTo>
                        <a:pt x="2363" y="71"/>
                      </a:lnTo>
                      <a:lnTo>
                        <a:pt x="2403" y="92"/>
                      </a:lnTo>
                      <a:lnTo>
                        <a:pt x="2444" y="116"/>
                      </a:lnTo>
                      <a:lnTo>
                        <a:pt x="2484" y="141"/>
                      </a:lnTo>
                      <a:lnTo>
                        <a:pt x="2522" y="166"/>
                      </a:lnTo>
                      <a:lnTo>
                        <a:pt x="2597" y="219"/>
                      </a:lnTo>
                      <a:lnTo>
                        <a:pt x="2665" y="269"/>
                      </a:lnTo>
                      <a:lnTo>
                        <a:pt x="2677" y="278"/>
                      </a:lnTo>
                      <a:lnTo>
                        <a:pt x="2689" y="287"/>
                      </a:lnTo>
                      <a:lnTo>
                        <a:pt x="2700" y="296"/>
                      </a:lnTo>
                      <a:lnTo>
                        <a:pt x="2711" y="303"/>
                      </a:lnTo>
                      <a:lnTo>
                        <a:pt x="2722" y="312"/>
                      </a:lnTo>
                      <a:lnTo>
                        <a:pt x="2732" y="319"/>
                      </a:lnTo>
                      <a:lnTo>
                        <a:pt x="2742" y="326"/>
                      </a:lnTo>
                      <a:lnTo>
                        <a:pt x="2752" y="333"/>
                      </a:lnTo>
                      <a:lnTo>
                        <a:pt x="2763" y="341"/>
                      </a:lnTo>
                      <a:lnTo>
                        <a:pt x="2775" y="347"/>
                      </a:lnTo>
                      <a:lnTo>
                        <a:pt x="2786" y="352"/>
                      </a:lnTo>
                      <a:lnTo>
                        <a:pt x="2799" y="357"/>
                      </a:lnTo>
                      <a:lnTo>
                        <a:pt x="2812" y="362"/>
                      </a:lnTo>
                      <a:lnTo>
                        <a:pt x="2826" y="366"/>
                      </a:lnTo>
                      <a:lnTo>
                        <a:pt x="2840" y="369"/>
                      </a:lnTo>
                      <a:lnTo>
                        <a:pt x="2854" y="373"/>
                      </a:lnTo>
                      <a:lnTo>
                        <a:pt x="2870" y="375"/>
                      </a:lnTo>
                      <a:lnTo>
                        <a:pt x="2884" y="377"/>
                      </a:lnTo>
                      <a:lnTo>
                        <a:pt x="2900" y="378"/>
                      </a:lnTo>
                      <a:lnTo>
                        <a:pt x="2915" y="379"/>
                      </a:lnTo>
                      <a:lnTo>
                        <a:pt x="2947" y="379"/>
                      </a:lnTo>
                      <a:lnTo>
                        <a:pt x="2978" y="377"/>
                      </a:lnTo>
                      <a:lnTo>
                        <a:pt x="3009" y="373"/>
                      </a:lnTo>
                      <a:lnTo>
                        <a:pt x="3040" y="366"/>
                      </a:lnTo>
                      <a:lnTo>
                        <a:pt x="3070" y="358"/>
                      </a:lnTo>
                      <a:lnTo>
                        <a:pt x="3098" y="348"/>
                      </a:lnTo>
                      <a:lnTo>
                        <a:pt x="3112" y="343"/>
                      </a:lnTo>
                      <a:lnTo>
                        <a:pt x="3124" y="336"/>
                      </a:lnTo>
                      <a:lnTo>
                        <a:pt x="3136" y="329"/>
                      </a:lnTo>
                      <a:lnTo>
                        <a:pt x="3148" y="322"/>
                      </a:lnTo>
                      <a:lnTo>
                        <a:pt x="3159" y="315"/>
                      </a:lnTo>
                      <a:lnTo>
                        <a:pt x="3170" y="306"/>
                      </a:lnTo>
                      <a:lnTo>
                        <a:pt x="3179" y="298"/>
                      </a:lnTo>
                      <a:lnTo>
                        <a:pt x="3187" y="289"/>
                      </a:lnTo>
                      <a:lnTo>
                        <a:pt x="3204" y="272"/>
                      </a:lnTo>
                      <a:lnTo>
                        <a:pt x="3222" y="255"/>
                      </a:lnTo>
                      <a:lnTo>
                        <a:pt x="3242" y="238"/>
                      </a:lnTo>
                      <a:lnTo>
                        <a:pt x="3264" y="221"/>
                      </a:lnTo>
                      <a:lnTo>
                        <a:pt x="3286" y="204"/>
                      </a:lnTo>
                      <a:lnTo>
                        <a:pt x="3311" y="187"/>
                      </a:lnTo>
                      <a:lnTo>
                        <a:pt x="3337" y="171"/>
                      </a:lnTo>
                      <a:lnTo>
                        <a:pt x="3364" y="155"/>
                      </a:lnTo>
                      <a:lnTo>
                        <a:pt x="3392" y="141"/>
                      </a:lnTo>
                      <a:lnTo>
                        <a:pt x="3421" y="126"/>
                      </a:lnTo>
                      <a:lnTo>
                        <a:pt x="3452" y="113"/>
                      </a:lnTo>
                      <a:lnTo>
                        <a:pt x="3483" y="101"/>
                      </a:lnTo>
                      <a:lnTo>
                        <a:pt x="3514" y="88"/>
                      </a:lnTo>
                      <a:lnTo>
                        <a:pt x="3547" y="78"/>
                      </a:lnTo>
                      <a:lnTo>
                        <a:pt x="3580" y="69"/>
                      </a:lnTo>
                      <a:lnTo>
                        <a:pt x="3614" y="60"/>
                      </a:lnTo>
                      <a:lnTo>
                        <a:pt x="3648" y="53"/>
                      </a:lnTo>
                      <a:lnTo>
                        <a:pt x="3682" y="48"/>
                      </a:lnTo>
                      <a:lnTo>
                        <a:pt x="3717" y="44"/>
                      </a:lnTo>
                      <a:lnTo>
                        <a:pt x="3752" y="42"/>
                      </a:lnTo>
                      <a:lnTo>
                        <a:pt x="3786" y="41"/>
                      </a:lnTo>
                      <a:lnTo>
                        <a:pt x="3821" y="42"/>
                      </a:lnTo>
                      <a:lnTo>
                        <a:pt x="3855" y="45"/>
                      </a:lnTo>
                      <a:lnTo>
                        <a:pt x="3890" y="50"/>
                      </a:lnTo>
                      <a:lnTo>
                        <a:pt x="3923" y="57"/>
                      </a:lnTo>
                      <a:lnTo>
                        <a:pt x="3957" y="67"/>
                      </a:lnTo>
                      <a:lnTo>
                        <a:pt x="3991" y="78"/>
                      </a:lnTo>
                      <a:lnTo>
                        <a:pt x="4023" y="91"/>
                      </a:lnTo>
                      <a:lnTo>
                        <a:pt x="4055" y="108"/>
                      </a:lnTo>
                      <a:lnTo>
                        <a:pt x="4086" y="126"/>
                      </a:lnTo>
                      <a:lnTo>
                        <a:pt x="4116" y="148"/>
                      </a:lnTo>
                      <a:lnTo>
                        <a:pt x="4145" y="172"/>
                      </a:lnTo>
                      <a:lnTo>
                        <a:pt x="4164" y="191"/>
                      </a:lnTo>
                      <a:lnTo>
                        <a:pt x="4182" y="210"/>
                      </a:lnTo>
                      <a:lnTo>
                        <a:pt x="4199" y="230"/>
                      </a:lnTo>
                      <a:lnTo>
                        <a:pt x="4215" y="252"/>
                      </a:lnTo>
                      <a:lnTo>
                        <a:pt x="4229" y="273"/>
                      </a:lnTo>
                      <a:lnTo>
                        <a:pt x="4243" y="295"/>
                      </a:lnTo>
                      <a:lnTo>
                        <a:pt x="4254" y="319"/>
                      </a:lnTo>
                      <a:lnTo>
                        <a:pt x="4265" y="343"/>
                      </a:lnTo>
                      <a:lnTo>
                        <a:pt x="4274" y="367"/>
                      </a:lnTo>
                      <a:lnTo>
                        <a:pt x="4282" y="392"/>
                      </a:lnTo>
                      <a:lnTo>
                        <a:pt x="4288" y="418"/>
                      </a:lnTo>
                      <a:lnTo>
                        <a:pt x="4294" y="445"/>
                      </a:lnTo>
                      <a:lnTo>
                        <a:pt x="4298" y="472"/>
                      </a:lnTo>
                      <a:lnTo>
                        <a:pt x="4300" y="500"/>
                      </a:lnTo>
                      <a:lnTo>
                        <a:pt x="4301" y="528"/>
                      </a:lnTo>
                      <a:lnTo>
                        <a:pt x="4301" y="557"/>
                      </a:lnTo>
                      <a:lnTo>
                        <a:pt x="4299" y="579"/>
                      </a:lnTo>
                      <a:lnTo>
                        <a:pt x="4297" y="601"/>
                      </a:lnTo>
                      <a:lnTo>
                        <a:pt x="4295" y="624"/>
                      </a:lnTo>
                      <a:lnTo>
                        <a:pt x="4290" y="647"/>
                      </a:lnTo>
                      <a:lnTo>
                        <a:pt x="4286" y="669"/>
                      </a:lnTo>
                      <a:lnTo>
                        <a:pt x="4281" y="692"/>
                      </a:lnTo>
                      <a:lnTo>
                        <a:pt x="4275" y="715"/>
                      </a:lnTo>
                      <a:lnTo>
                        <a:pt x="4269" y="738"/>
                      </a:lnTo>
                      <a:lnTo>
                        <a:pt x="4261" y="760"/>
                      </a:lnTo>
                      <a:lnTo>
                        <a:pt x="4253" y="783"/>
                      </a:lnTo>
                      <a:lnTo>
                        <a:pt x="4245" y="806"/>
                      </a:lnTo>
                      <a:lnTo>
                        <a:pt x="4236" y="829"/>
                      </a:lnTo>
                      <a:lnTo>
                        <a:pt x="4225" y="851"/>
                      </a:lnTo>
                      <a:lnTo>
                        <a:pt x="4215" y="874"/>
                      </a:lnTo>
                      <a:lnTo>
                        <a:pt x="4204" y="896"/>
                      </a:lnTo>
                      <a:lnTo>
                        <a:pt x="4192" y="918"/>
                      </a:lnTo>
                      <a:lnTo>
                        <a:pt x="4180" y="940"/>
                      </a:lnTo>
                      <a:lnTo>
                        <a:pt x="4167" y="962"/>
                      </a:lnTo>
                      <a:lnTo>
                        <a:pt x="4153" y="983"/>
                      </a:lnTo>
                      <a:lnTo>
                        <a:pt x="4139" y="1004"/>
                      </a:lnTo>
                      <a:lnTo>
                        <a:pt x="4125" y="1025"/>
                      </a:lnTo>
                      <a:lnTo>
                        <a:pt x="4109" y="1046"/>
                      </a:lnTo>
                      <a:lnTo>
                        <a:pt x="4094" y="1065"/>
                      </a:lnTo>
                      <a:lnTo>
                        <a:pt x="4077" y="1085"/>
                      </a:lnTo>
                      <a:lnTo>
                        <a:pt x="4061" y="1105"/>
                      </a:lnTo>
                      <a:lnTo>
                        <a:pt x="4043" y="1123"/>
                      </a:lnTo>
                      <a:lnTo>
                        <a:pt x="4026" y="1142"/>
                      </a:lnTo>
                      <a:lnTo>
                        <a:pt x="4008" y="1159"/>
                      </a:lnTo>
                      <a:lnTo>
                        <a:pt x="3990" y="1177"/>
                      </a:lnTo>
                      <a:lnTo>
                        <a:pt x="3971" y="1193"/>
                      </a:lnTo>
                      <a:lnTo>
                        <a:pt x="3951" y="1210"/>
                      </a:lnTo>
                      <a:lnTo>
                        <a:pt x="3932" y="1226"/>
                      </a:lnTo>
                      <a:lnTo>
                        <a:pt x="3922" y="1232"/>
                      </a:lnTo>
                      <a:lnTo>
                        <a:pt x="3913" y="1237"/>
                      </a:lnTo>
                      <a:lnTo>
                        <a:pt x="3904" y="1241"/>
                      </a:lnTo>
                      <a:lnTo>
                        <a:pt x="3893" y="1244"/>
                      </a:lnTo>
                      <a:lnTo>
                        <a:pt x="3883" y="1246"/>
                      </a:lnTo>
                      <a:lnTo>
                        <a:pt x="3873" y="1248"/>
                      </a:lnTo>
                      <a:lnTo>
                        <a:pt x="3862" y="1248"/>
                      </a:lnTo>
                      <a:lnTo>
                        <a:pt x="3852" y="1247"/>
                      </a:lnTo>
                      <a:lnTo>
                        <a:pt x="3842" y="1245"/>
                      </a:lnTo>
                      <a:lnTo>
                        <a:pt x="3831" y="1242"/>
                      </a:lnTo>
                      <a:lnTo>
                        <a:pt x="3822" y="1239"/>
                      </a:lnTo>
                      <a:lnTo>
                        <a:pt x="3813" y="1234"/>
                      </a:lnTo>
                      <a:lnTo>
                        <a:pt x="3803" y="1229"/>
                      </a:lnTo>
                      <a:lnTo>
                        <a:pt x="3795" y="1221"/>
                      </a:lnTo>
                      <a:lnTo>
                        <a:pt x="3787" y="1214"/>
                      </a:lnTo>
                      <a:lnTo>
                        <a:pt x="3781" y="1206"/>
                      </a:lnTo>
                      <a:lnTo>
                        <a:pt x="3773" y="1197"/>
                      </a:lnTo>
                      <a:lnTo>
                        <a:pt x="3768" y="1187"/>
                      </a:lnTo>
                      <a:lnTo>
                        <a:pt x="3764" y="1178"/>
                      </a:lnTo>
                      <a:lnTo>
                        <a:pt x="3761" y="1168"/>
                      </a:lnTo>
                      <a:lnTo>
                        <a:pt x="3759" y="1157"/>
                      </a:lnTo>
                      <a:lnTo>
                        <a:pt x="3758" y="1147"/>
                      </a:lnTo>
                      <a:lnTo>
                        <a:pt x="3758" y="1137"/>
                      </a:lnTo>
                      <a:lnTo>
                        <a:pt x="3758" y="1126"/>
                      </a:lnTo>
                      <a:lnTo>
                        <a:pt x="3760" y="1116"/>
                      </a:lnTo>
                      <a:lnTo>
                        <a:pt x="3763" y="1106"/>
                      </a:lnTo>
                      <a:lnTo>
                        <a:pt x="3766" y="1096"/>
                      </a:lnTo>
                      <a:lnTo>
                        <a:pt x="3771" y="1087"/>
                      </a:lnTo>
                      <a:lnTo>
                        <a:pt x="3778" y="1078"/>
                      </a:lnTo>
                      <a:lnTo>
                        <a:pt x="3784" y="1069"/>
                      </a:lnTo>
                      <a:lnTo>
                        <a:pt x="3791" y="1061"/>
                      </a:lnTo>
                      <a:lnTo>
                        <a:pt x="3799" y="1054"/>
                      </a:lnTo>
                      <a:lnTo>
                        <a:pt x="3829" y="1030"/>
                      </a:lnTo>
                      <a:lnTo>
                        <a:pt x="3857" y="1004"/>
                      </a:lnTo>
                      <a:lnTo>
                        <a:pt x="3884" y="976"/>
                      </a:lnTo>
                      <a:lnTo>
                        <a:pt x="3910" y="947"/>
                      </a:lnTo>
                      <a:lnTo>
                        <a:pt x="3935" y="917"/>
                      </a:lnTo>
                      <a:lnTo>
                        <a:pt x="3957" y="885"/>
                      </a:lnTo>
                      <a:lnTo>
                        <a:pt x="3979" y="852"/>
                      </a:lnTo>
                      <a:lnTo>
                        <a:pt x="3999" y="819"/>
                      </a:lnTo>
                      <a:lnTo>
                        <a:pt x="4017" y="785"/>
                      </a:lnTo>
                      <a:lnTo>
                        <a:pt x="4033" y="751"/>
                      </a:lnTo>
                      <a:lnTo>
                        <a:pt x="4047" y="717"/>
                      </a:lnTo>
                      <a:lnTo>
                        <a:pt x="4059" y="683"/>
                      </a:lnTo>
                      <a:lnTo>
                        <a:pt x="4069" y="649"/>
                      </a:lnTo>
                      <a:lnTo>
                        <a:pt x="4076" y="614"/>
                      </a:lnTo>
                      <a:lnTo>
                        <a:pt x="4079" y="598"/>
                      </a:lnTo>
                      <a:lnTo>
                        <a:pt x="4082" y="581"/>
                      </a:lnTo>
                      <a:lnTo>
                        <a:pt x="4083" y="565"/>
                      </a:lnTo>
                      <a:lnTo>
                        <a:pt x="4084" y="548"/>
                      </a:lnTo>
                      <a:lnTo>
                        <a:pt x="4085" y="532"/>
                      </a:lnTo>
                      <a:lnTo>
                        <a:pt x="4084" y="516"/>
                      </a:lnTo>
                      <a:lnTo>
                        <a:pt x="4083" y="500"/>
                      </a:lnTo>
                      <a:lnTo>
                        <a:pt x="4081" y="484"/>
                      </a:lnTo>
                      <a:lnTo>
                        <a:pt x="4077" y="470"/>
                      </a:lnTo>
                      <a:lnTo>
                        <a:pt x="4074" y="455"/>
                      </a:lnTo>
                      <a:lnTo>
                        <a:pt x="4070" y="441"/>
                      </a:lnTo>
                      <a:lnTo>
                        <a:pt x="4065" y="427"/>
                      </a:lnTo>
                      <a:lnTo>
                        <a:pt x="4060" y="414"/>
                      </a:lnTo>
                      <a:lnTo>
                        <a:pt x="4054" y="402"/>
                      </a:lnTo>
                      <a:lnTo>
                        <a:pt x="4046" y="389"/>
                      </a:lnTo>
                      <a:lnTo>
                        <a:pt x="4038" y="377"/>
                      </a:lnTo>
                      <a:lnTo>
                        <a:pt x="4030" y="365"/>
                      </a:lnTo>
                      <a:lnTo>
                        <a:pt x="4021" y="354"/>
                      </a:lnTo>
                      <a:lnTo>
                        <a:pt x="4011" y="344"/>
                      </a:lnTo>
                      <a:lnTo>
                        <a:pt x="4000" y="333"/>
                      </a:lnTo>
                      <a:lnTo>
                        <a:pt x="3980" y="318"/>
                      </a:lnTo>
                      <a:lnTo>
                        <a:pt x="3961" y="303"/>
                      </a:lnTo>
                      <a:lnTo>
                        <a:pt x="3939" y="292"/>
                      </a:lnTo>
                      <a:lnTo>
                        <a:pt x="3917" y="282"/>
                      </a:lnTo>
                      <a:lnTo>
                        <a:pt x="3894" y="273"/>
                      </a:lnTo>
                      <a:lnTo>
                        <a:pt x="3872" y="267"/>
                      </a:lnTo>
                      <a:lnTo>
                        <a:pt x="3849" y="262"/>
                      </a:lnTo>
                      <a:lnTo>
                        <a:pt x="3825" y="259"/>
                      </a:lnTo>
                      <a:lnTo>
                        <a:pt x="3800" y="257"/>
                      </a:lnTo>
                      <a:lnTo>
                        <a:pt x="3777" y="257"/>
                      </a:lnTo>
                      <a:lnTo>
                        <a:pt x="3752" y="258"/>
                      </a:lnTo>
                      <a:lnTo>
                        <a:pt x="3728" y="260"/>
                      </a:lnTo>
                      <a:lnTo>
                        <a:pt x="3703" y="263"/>
                      </a:lnTo>
                      <a:lnTo>
                        <a:pt x="3678" y="267"/>
                      </a:lnTo>
                      <a:lnTo>
                        <a:pt x="3654" y="273"/>
                      </a:lnTo>
                      <a:lnTo>
                        <a:pt x="3631" y="280"/>
                      </a:lnTo>
                      <a:lnTo>
                        <a:pt x="3607" y="287"/>
                      </a:lnTo>
                      <a:lnTo>
                        <a:pt x="3584" y="294"/>
                      </a:lnTo>
                      <a:lnTo>
                        <a:pt x="3561" y="302"/>
                      </a:lnTo>
                      <a:lnTo>
                        <a:pt x="3540" y="312"/>
                      </a:lnTo>
                      <a:lnTo>
                        <a:pt x="3518" y="321"/>
                      </a:lnTo>
                      <a:lnTo>
                        <a:pt x="3497" y="331"/>
                      </a:lnTo>
                      <a:lnTo>
                        <a:pt x="3478" y="342"/>
                      </a:lnTo>
                      <a:lnTo>
                        <a:pt x="3458" y="352"/>
                      </a:lnTo>
                      <a:lnTo>
                        <a:pt x="3440" y="362"/>
                      </a:lnTo>
                      <a:lnTo>
                        <a:pt x="3423" y="374"/>
                      </a:lnTo>
                      <a:lnTo>
                        <a:pt x="3407" y="384"/>
                      </a:lnTo>
                      <a:lnTo>
                        <a:pt x="3393" y="394"/>
                      </a:lnTo>
                      <a:lnTo>
                        <a:pt x="3379" y="406"/>
                      </a:lnTo>
                      <a:lnTo>
                        <a:pt x="3367" y="415"/>
                      </a:lnTo>
                      <a:lnTo>
                        <a:pt x="3357" y="425"/>
                      </a:lnTo>
                      <a:lnTo>
                        <a:pt x="3347" y="435"/>
                      </a:lnTo>
                      <a:lnTo>
                        <a:pt x="3332" y="451"/>
                      </a:lnTo>
                      <a:lnTo>
                        <a:pt x="3315" y="467"/>
                      </a:lnTo>
                      <a:lnTo>
                        <a:pt x="3298" y="481"/>
                      </a:lnTo>
                      <a:lnTo>
                        <a:pt x="3279" y="495"/>
                      </a:lnTo>
                      <a:lnTo>
                        <a:pt x="3259" y="508"/>
                      </a:lnTo>
                      <a:lnTo>
                        <a:pt x="3239" y="519"/>
                      </a:lnTo>
                      <a:lnTo>
                        <a:pt x="3218" y="531"/>
                      </a:lnTo>
                      <a:lnTo>
                        <a:pt x="3195" y="541"/>
                      </a:lnTo>
                      <a:lnTo>
                        <a:pt x="3174" y="550"/>
                      </a:lnTo>
                      <a:lnTo>
                        <a:pt x="3150" y="560"/>
                      </a:lnTo>
                      <a:lnTo>
                        <a:pt x="3126" y="567"/>
                      </a:lnTo>
                      <a:lnTo>
                        <a:pt x="3102" y="574"/>
                      </a:lnTo>
                      <a:lnTo>
                        <a:pt x="3079" y="579"/>
                      </a:lnTo>
                      <a:lnTo>
                        <a:pt x="3054" y="585"/>
                      </a:lnTo>
                      <a:lnTo>
                        <a:pt x="3029" y="589"/>
                      </a:lnTo>
                      <a:lnTo>
                        <a:pt x="3004" y="592"/>
                      </a:lnTo>
                      <a:lnTo>
                        <a:pt x="2978" y="594"/>
                      </a:lnTo>
                      <a:lnTo>
                        <a:pt x="2953" y="595"/>
                      </a:lnTo>
                      <a:lnTo>
                        <a:pt x="2928" y="596"/>
                      </a:lnTo>
                      <a:lnTo>
                        <a:pt x="2903" y="595"/>
                      </a:lnTo>
                      <a:lnTo>
                        <a:pt x="2877" y="594"/>
                      </a:lnTo>
                      <a:lnTo>
                        <a:pt x="2852" y="591"/>
                      </a:lnTo>
                      <a:lnTo>
                        <a:pt x="2828" y="588"/>
                      </a:lnTo>
                      <a:lnTo>
                        <a:pt x="2803" y="582"/>
                      </a:lnTo>
                      <a:lnTo>
                        <a:pt x="2780" y="577"/>
                      </a:lnTo>
                      <a:lnTo>
                        <a:pt x="2756" y="571"/>
                      </a:lnTo>
                      <a:lnTo>
                        <a:pt x="2733" y="564"/>
                      </a:lnTo>
                      <a:lnTo>
                        <a:pt x="2711" y="556"/>
                      </a:lnTo>
                      <a:lnTo>
                        <a:pt x="2690" y="545"/>
                      </a:lnTo>
                      <a:lnTo>
                        <a:pt x="2668" y="535"/>
                      </a:lnTo>
                      <a:lnTo>
                        <a:pt x="2648" y="524"/>
                      </a:lnTo>
                      <a:lnTo>
                        <a:pt x="2629" y="511"/>
                      </a:lnTo>
                      <a:lnTo>
                        <a:pt x="2618" y="504"/>
                      </a:lnTo>
                      <a:lnTo>
                        <a:pt x="2607" y="496"/>
                      </a:lnTo>
                      <a:lnTo>
                        <a:pt x="2596" y="487"/>
                      </a:lnTo>
                      <a:lnTo>
                        <a:pt x="2584" y="479"/>
                      </a:lnTo>
                      <a:lnTo>
                        <a:pt x="2572" y="471"/>
                      </a:lnTo>
                      <a:lnTo>
                        <a:pt x="2560" y="461"/>
                      </a:lnTo>
                      <a:lnTo>
                        <a:pt x="2548" y="452"/>
                      </a:lnTo>
                      <a:lnTo>
                        <a:pt x="2536" y="443"/>
                      </a:lnTo>
                      <a:lnTo>
                        <a:pt x="2482" y="404"/>
                      </a:lnTo>
                      <a:lnTo>
                        <a:pt x="2424" y="362"/>
                      </a:lnTo>
                      <a:lnTo>
                        <a:pt x="2394" y="341"/>
                      </a:lnTo>
                      <a:lnTo>
                        <a:pt x="2364" y="321"/>
                      </a:lnTo>
                      <a:lnTo>
                        <a:pt x="2332" y="301"/>
                      </a:lnTo>
                      <a:lnTo>
                        <a:pt x="2301" y="283"/>
                      </a:lnTo>
                      <a:lnTo>
                        <a:pt x="2270" y="266"/>
                      </a:lnTo>
                      <a:lnTo>
                        <a:pt x="2240" y="252"/>
                      </a:lnTo>
                      <a:lnTo>
                        <a:pt x="2209" y="239"/>
                      </a:lnTo>
                      <a:lnTo>
                        <a:pt x="2180" y="229"/>
                      </a:lnTo>
                      <a:lnTo>
                        <a:pt x="2165" y="225"/>
                      </a:lnTo>
                      <a:lnTo>
                        <a:pt x="2151" y="222"/>
                      </a:lnTo>
                      <a:lnTo>
                        <a:pt x="2138" y="219"/>
                      </a:lnTo>
                      <a:lnTo>
                        <a:pt x="2124" y="217"/>
                      </a:lnTo>
                      <a:lnTo>
                        <a:pt x="2111" y="216"/>
                      </a:lnTo>
                      <a:lnTo>
                        <a:pt x="2098" y="216"/>
                      </a:lnTo>
                      <a:lnTo>
                        <a:pt x="2086" y="219"/>
                      </a:lnTo>
                      <a:lnTo>
                        <a:pt x="2074" y="221"/>
                      </a:lnTo>
                      <a:lnTo>
                        <a:pt x="2060" y="224"/>
                      </a:lnTo>
                      <a:lnTo>
                        <a:pt x="2047" y="228"/>
                      </a:lnTo>
                      <a:lnTo>
                        <a:pt x="2034" y="233"/>
                      </a:lnTo>
                      <a:lnTo>
                        <a:pt x="2021" y="238"/>
                      </a:lnTo>
                      <a:lnTo>
                        <a:pt x="1996" y="250"/>
                      </a:lnTo>
                      <a:lnTo>
                        <a:pt x="1972" y="264"/>
                      </a:lnTo>
                      <a:lnTo>
                        <a:pt x="1949" y="280"/>
                      </a:lnTo>
                      <a:lnTo>
                        <a:pt x="1927" y="297"/>
                      </a:lnTo>
                      <a:lnTo>
                        <a:pt x="1906" y="316"/>
                      </a:lnTo>
                      <a:lnTo>
                        <a:pt x="1885" y="335"/>
                      </a:lnTo>
                      <a:lnTo>
                        <a:pt x="1865" y="356"/>
                      </a:lnTo>
                      <a:lnTo>
                        <a:pt x="1846" y="378"/>
                      </a:lnTo>
                      <a:lnTo>
                        <a:pt x="1827" y="399"/>
                      </a:lnTo>
                      <a:lnTo>
                        <a:pt x="1810" y="421"/>
                      </a:lnTo>
                      <a:lnTo>
                        <a:pt x="1776" y="467"/>
                      </a:lnTo>
                      <a:lnTo>
                        <a:pt x="1745" y="510"/>
                      </a:lnTo>
                      <a:lnTo>
                        <a:pt x="1711" y="557"/>
                      </a:lnTo>
                      <a:lnTo>
                        <a:pt x="1698" y="573"/>
                      </a:lnTo>
                      <a:lnTo>
                        <a:pt x="1685" y="590"/>
                      </a:lnTo>
                      <a:lnTo>
                        <a:pt x="1670" y="604"/>
                      </a:lnTo>
                      <a:lnTo>
                        <a:pt x="1656" y="619"/>
                      </a:lnTo>
                      <a:lnTo>
                        <a:pt x="1641" y="632"/>
                      </a:lnTo>
                      <a:lnTo>
                        <a:pt x="1627" y="644"/>
                      </a:lnTo>
                      <a:lnTo>
                        <a:pt x="1611" y="656"/>
                      </a:lnTo>
                      <a:lnTo>
                        <a:pt x="1597" y="666"/>
                      </a:lnTo>
                      <a:lnTo>
                        <a:pt x="1581" y="676"/>
                      </a:lnTo>
                      <a:lnTo>
                        <a:pt x="1565" y="685"/>
                      </a:lnTo>
                      <a:lnTo>
                        <a:pt x="1549" y="692"/>
                      </a:lnTo>
                      <a:lnTo>
                        <a:pt x="1533" y="699"/>
                      </a:lnTo>
                      <a:lnTo>
                        <a:pt x="1517" y="707"/>
                      </a:lnTo>
                      <a:lnTo>
                        <a:pt x="1501" y="712"/>
                      </a:lnTo>
                      <a:lnTo>
                        <a:pt x="1484" y="717"/>
                      </a:lnTo>
                      <a:lnTo>
                        <a:pt x="1467" y="722"/>
                      </a:lnTo>
                      <a:lnTo>
                        <a:pt x="1434" y="729"/>
                      </a:lnTo>
                      <a:lnTo>
                        <a:pt x="1401" y="734"/>
                      </a:lnTo>
                      <a:lnTo>
                        <a:pt x="1368" y="738"/>
                      </a:lnTo>
                      <a:lnTo>
                        <a:pt x="1335" y="739"/>
                      </a:lnTo>
                      <a:lnTo>
                        <a:pt x="1303" y="739"/>
                      </a:lnTo>
                      <a:lnTo>
                        <a:pt x="1271" y="738"/>
                      </a:lnTo>
                      <a:lnTo>
                        <a:pt x="1239" y="735"/>
                      </a:lnTo>
                      <a:lnTo>
                        <a:pt x="1209" y="732"/>
                      </a:lnTo>
                      <a:lnTo>
                        <a:pt x="1191" y="730"/>
                      </a:lnTo>
                      <a:lnTo>
                        <a:pt x="1174" y="728"/>
                      </a:lnTo>
                      <a:lnTo>
                        <a:pt x="1155" y="725"/>
                      </a:lnTo>
                      <a:lnTo>
                        <a:pt x="1136" y="722"/>
                      </a:lnTo>
                      <a:lnTo>
                        <a:pt x="1115" y="718"/>
                      </a:lnTo>
                      <a:lnTo>
                        <a:pt x="1094" y="714"/>
                      </a:lnTo>
                      <a:lnTo>
                        <a:pt x="1071" y="710"/>
                      </a:lnTo>
                      <a:lnTo>
                        <a:pt x="1049" y="705"/>
                      </a:lnTo>
                      <a:lnTo>
                        <a:pt x="973" y="691"/>
                      </a:lnTo>
                      <a:lnTo>
                        <a:pt x="893" y="678"/>
                      </a:lnTo>
                      <a:lnTo>
                        <a:pt x="850" y="671"/>
                      </a:lnTo>
                      <a:lnTo>
                        <a:pt x="808" y="666"/>
                      </a:lnTo>
                      <a:lnTo>
                        <a:pt x="766" y="662"/>
                      </a:lnTo>
                      <a:lnTo>
                        <a:pt x="724" y="660"/>
                      </a:lnTo>
                      <a:lnTo>
                        <a:pt x="684" y="659"/>
                      </a:lnTo>
                      <a:lnTo>
                        <a:pt x="644" y="660"/>
                      </a:lnTo>
                      <a:lnTo>
                        <a:pt x="625" y="661"/>
                      </a:lnTo>
                      <a:lnTo>
                        <a:pt x="606" y="663"/>
                      </a:lnTo>
                      <a:lnTo>
                        <a:pt x="589" y="666"/>
                      </a:lnTo>
                      <a:lnTo>
                        <a:pt x="571" y="669"/>
                      </a:lnTo>
                      <a:lnTo>
                        <a:pt x="554" y="673"/>
                      </a:lnTo>
                      <a:lnTo>
                        <a:pt x="538" y="678"/>
                      </a:lnTo>
                      <a:lnTo>
                        <a:pt x="522" y="684"/>
                      </a:lnTo>
                      <a:lnTo>
                        <a:pt x="508" y="690"/>
                      </a:lnTo>
                      <a:lnTo>
                        <a:pt x="493" y="697"/>
                      </a:lnTo>
                      <a:lnTo>
                        <a:pt x="481" y="704"/>
                      </a:lnTo>
                      <a:lnTo>
                        <a:pt x="469" y="714"/>
                      </a:lnTo>
                      <a:lnTo>
                        <a:pt x="457" y="724"/>
                      </a:lnTo>
                      <a:lnTo>
                        <a:pt x="443" y="739"/>
                      </a:lnTo>
                      <a:lnTo>
                        <a:pt x="428" y="753"/>
                      </a:lnTo>
                      <a:lnTo>
                        <a:pt x="415" y="769"/>
                      </a:lnTo>
                      <a:lnTo>
                        <a:pt x="402" y="784"/>
                      </a:lnTo>
                      <a:lnTo>
                        <a:pt x="389" y="800"/>
                      </a:lnTo>
                      <a:lnTo>
                        <a:pt x="377" y="816"/>
                      </a:lnTo>
                      <a:lnTo>
                        <a:pt x="365" y="834"/>
                      </a:lnTo>
                      <a:lnTo>
                        <a:pt x="354" y="850"/>
                      </a:lnTo>
                      <a:lnTo>
                        <a:pt x="343" y="868"/>
                      </a:lnTo>
                      <a:lnTo>
                        <a:pt x="332" y="886"/>
                      </a:lnTo>
                      <a:lnTo>
                        <a:pt x="323" y="905"/>
                      </a:lnTo>
                      <a:lnTo>
                        <a:pt x="313" y="924"/>
                      </a:lnTo>
                      <a:lnTo>
                        <a:pt x="304" y="943"/>
                      </a:lnTo>
                      <a:lnTo>
                        <a:pt x="296" y="963"/>
                      </a:lnTo>
                      <a:lnTo>
                        <a:pt x="288" y="984"/>
                      </a:lnTo>
                      <a:lnTo>
                        <a:pt x="279" y="1004"/>
                      </a:lnTo>
                      <a:lnTo>
                        <a:pt x="266" y="1047"/>
                      </a:lnTo>
                      <a:lnTo>
                        <a:pt x="253" y="1091"/>
                      </a:lnTo>
                      <a:lnTo>
                        <a:pt x="242" y="1137"/>
                      </a:lnTo>
                      <a:lnTo>
                        <a:pt x="234" y="1184"/>
                      </a:lnTo>
                      <a:lnTo>
                        <a:pt x="227" y="1234"/>
                      </a:lnTo>
                      <a:lnTo>
                        <a:pt x="221" y="1286"/>
                      </a:lnTo>
                      <a:lnTo>
                        <a:pt x="218" y="1338"/>
                      </a:lnTo>
                      <a:lnTo>
                        <a:pt x="216" y="1394"/>
                      </a:lnTo>
                      <a:lnTo>
                        <a:pt x="216" y="1427"/>
                      </a:lnTo>
                      <a:lnTo>
                        <a:pt x="217" y="1471"/>
                      </a:lnTo>
                      <a:lnTo>
                        <a:pt x="220" y="1525"/>
                      </a:lnTo>
                      <a:lnTo>
                        <a:pt x="225" y="1591"/>
                      </a:lnTo>
                      <a:lnTo>
                        <a:pt x="235" y="1746"/>
                      </a:lnTo>
                      <a:lnTo>
                        <a:pt x="248" y="1931"/>
                      </a:lnTo>
                      <a:lnTo>
                        <a:pt x="266" y="2137"/>
                      </a:lnTo>
                      <a:lnTo>
                        <a:pt x="284" y="2362"/>
                      </a:lnTo>
                      <a:lnTo>
                        <a:pt x="304" y="2595"/>
                      </a:lnTo>
                      <a:lnTo>
                        <a:pt x="326" y="2832"/>
                      </a:lnTo>
                      <a:lnTo>
                        <a:pt x="367" y="3291"/>
                      </a:lnTo>
                      <a:lnTo>
                        <a:pt x="403" y="3685"/>
                      </a:lnTo>
                      <a:lnTo>
                        <a:pt x="429" y="3963"/>
                      </a:lnTo>
                      <a:lnTo>
                        <a:pt x="440" y="4074"/>
                      </a:lnTo>
                      <a:lnTo>
                        <a:pt x="441" y="4084"/>
                      </a:lnTo>
                      <a:lnTo>
                        <a:pt x="440" y="4096"/>
                      </a:lnTo>
                      <a:lnTo>
                        <a:pt x="439" y="4106"/>
                      </a:lnTo>
                      <a:lnTo>
                        <a:pt x="435" y="4116"/>
                      </a:lnTo>
                      <a:lnTo>
                        <a:pt x="432" y="4127"/>
                      </a:lnTo>
                      <a:lnTo>
                        <a:pt x="427" y="4136"/>
                      </a:lnTo>
                      <a:lnTo>
                        <a:pt x="422" y="4144"/>
                      </a:lnTo>
                      <a:lnTo>
                        <a:pt x="416" y="4153"/>
                      </a:lnTo>
                      <a:lnTo>
                        <a:pt x="409" y="4161"/>
                      </a:lnTo>
                      <a:lnTo>
                        <a:pt x="401" y="4167"/>
                      </a:lnTo>
                      <a:lnTo>
                        <a:pt x="393" y="4173"/>
                      </a:lnTo>
                      <a:lnTo>
                        <a:pt x="384" y="4179"/>
                      </a:lnTo>
                      <a:lnTo>
                        <a:pt x="374" y="4184"/>
                      </a:lnTo>
                      <a:lnTo>
                        <a:pt x="364" y="4188"/>
                      </a:lnTo>
                      <a:lnTo>
                        <a:pt x="354" y="4190"/>
                      </a:lnTo>
                      <a:lnTo>
                        <a:pt x="342" y="4192"/>
                      </a:lnTo>
                      <a:lnTo>
                        <a:pt x="332" y="4192"/>
                      </a:lnTo>
                      <a:lnTo>
                        <a:pt x="321" y="4192"/>
                      </a:lnTo>
                      <a:lnTo>
                        <a:pt x="310" y="4190"/>
                      </a:lnTo>
                      <a:lnTo>
                        <a:pt x="300" y="4187"/>
                      </a:lnTo>
                      <a:lnTo>
                        <a:pt x="290" y="4184"/>
                      </a:lnTo>
                      <a:lnTo>
                        <a:pt x="280" y="4179"/>
                      </a:lnTo>
                      <a:lnTo>
                        <a:pt x="272" y="4173"/>
                      </a:lnTo>
                      <a:lnTo>
                        <a:pt x="264" y="4167"/>
                      </a:lnTo>
                      <a:lnTo>
                        <a:pt x="256" y="4161"/>
                      </a:lnTo>
                      <a:lnTo>
                        <a:pt x="248" y="4153"/>
                      </a:lnTo>
                      <a:lnTo>
                        <a:pt x="242" y="4144"/>
                      </a:lnTo>
                      <a:lnTo>
                        <a:pt x="237" y="4135"/>
                      </a:lnTo>
                      <a:lnTo>
                        <a:pt x="233" y="4126"/>
                      </a:lnTo>
                      <a:lnTo>
                        <a:pt x="229" y="4115"/>
                      </a:lnTo>
                      <a:lnTo>
                        <a:pt x="227" y="4105"/>
                      </a:lnTo>
                      <a:lnTo>
                        <a:pt x="225" y="4095"/>
                      </a:lnTo>
                      <a:lnTo>
                        <a:pt x="212" y="3962"/>
                      </a:lnTo>
                      <a:lnTo>
                        <a:pt x="185" y="3673"/>
                      </a:lnTo>
                      <a:lnTo>
                        <a:pt x="148" y="3275"/>
                      </a:lnTo>
                      <a:lnTo>
                        <a:pt x="107" y="2818"/>
                      </a:lnTo>
                      <a:lnTo>
                        <a:pt x="86" y="2583"/>
                      </a:lnTo>
                      <a:lnTo>
                        <a:pt x="66" y="2351"/>
                      </a:lnTo>
                      <a:lnTo>
                        <a:pt x="48" y="2130"/>
                      </a:lnTo>
                      <a:lnTo>
                        <a:pt x="31" y="1926"/>
                      </a:lnTo>
                      <a:lnTo>
                        <a:pt x="18" y="1743"/>
                      </a:lnTo>
                      <a:lnTo>
                        <a:pt x="7" y="1588"/>
                      </a:lnTo>
                      <a:lnTo>
                        <a:pt x="4" y="1524"/>
                      </a:lnTo>
                      <a:lnTo>
                        <a:pt x="1" y="1469"/>
                      </a:lnTo>
                      <a:lnTo>
                        <a:pt x="0" y="1424"/>
                      </a:lnTo>
                      <a:lnTo>
                        <a:pt x="0" y="1390"/>
                      </a:lnTo>
                      <a:lnTo>
                        <a:pt x="0" y="1357"/>
                      </a:lnTo>
                      <a:lnTo>
                        <a:pt x="2" y="1324"/>
                      </a:lnTo>
                      <a:lnTo>
                        <a:pt x="4" y="1292"/>
                      </a:lnTo>
                      <a:lnTo>
                        <a:pt x="6" y="1260"/>
                      </a:lnTo>
                      <a:lnTo>
                        <a:pt x="9" y="1229"/>
                      </a:lnTo>
                      <a:lnTo>
                        <a:pt x="13" y="1198"/>
                      </a:lnTo>
                      <a:lnTo>
                        <a:pt x="17" y="1168"/>
                      </a:lnTo>
                      <a:lnTo>
                        <a:pt x="22" y="1138"/>
                      </a:lnTo>
                      <a:lnTo>
                        <a:pt x="27" y="1109"/>
                      </a:lnTo>
                      <a:lnTo>
                        <a:pt x="33" y="1080"/>
                      </a:lnTo>
                      <a:lnTo>
                        <a:pt x="39" y="1052"/>
                      </a:lnTo>
                      <a:lnTo>
                        <a:pt x="47" y="1024"/>
                      </a:lnTo>
                      <a:lnTo>
                        <a:pt x="54" y="996"/>
                      </a:lnTo>
                      <a:lnTo>
                        <a:pt x="62" y="969"/>
                      </a:lnTo>
                      <a:lnTo>
                        <a:pt x="70" y="943"/>
                      </a:lnTo>
                      <a:lnTo>
                        <a:pt x="80" y="917"/>
                      </a:lnTo>
                      <a:lnTo>
                        <a:pt x="90" y="892"/>
                      </a:lnTo>
                      <a:lnTo>
                        <a:pt x="100" y="867"/>
                      </a:lnTo>
                      <a:lnTo>
                        <a:pt x="112" y="843"/>
                      </a:lnTo>
                      <a:lnTo>
                        <a:pt x="123" y="819"/>
                      </a:lnTo>
                      <a:lnTo>
                        <a:pt x="136" y="795"/>
                      </a:lnTo>
                      <a:lnTo>
                        <a:pt x="148" y="773"/>
                      </a:lnTo>
                      <a:lnTo>
                        <a:pt x="161" y="750"/>
                      </a:lnTo>
                      <a:lnTo>
                        <a:pt x="175" y="728"/>
                      </a:lnTo>
                      <a:lnTo>
                        <a:pt x="189" y="707"/>
                      </a:lnTo>
                      <a:lnTo>
                        <a:pt x="205" y="686"/>
                      </a:lnTo>
                      <a:lnTo>
                        <a:pt x="220" y="665"/>
                      </a:lnTo>
                      <a:lnTo>
                        <a:pt x="236" y="644"/>
                      </a:lnTo>
                      <a:lnTo>
                        <a:pt x="253" y="625"/>
                      </a:lnTo>
                      <a:lnTo>
                        <a:pt x="270" y="605"/>
                      </a:lnTo>
                      <a:lnTo>
                        <a:pt x="289" y="587"/>
                      </a:lnTo>
                      <a:lnTo>
                        <a:pt x="307" y="568"/>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7" name="Freeform 2139">
                  <a:extLst>
                    <a:ext uri="{FF2B5EF4-FFF2-40B4-BE49-F238E27FC236}">
                      <a16:creationId xmlns:a16="http://schemas.microsoft.com/office/drawing/2014/main" id="{740C0CB4-8526-4BD3-9325-F032643D3A77}"/>
                    </a:ext>
                  </a:extLst>
                </p:cNvPr>
                <p:cNvSpPr>
                  <a:spLocks/>
                </p:cNvSpPr>
                <p:nvPr/>
              </p:nvSpPr>
              <p:spPr bwMode="auto">
                <a:xfrm>
                  <a:off x="1973" y="2809"/>
                  <a:ext cx="72" cy="32"/>
                </a:xfrm>
                <a:custGeom>
                  <a:avLst/>
                  <a:gdLst>
                    <a:gd name="T0" fmla="*/ 0 w 1090"/>
                    <a:gd name="T1" fmla="*/ 0 h 488"/>
                    <a:gd name="T2" fmla="*/ 0 w 1090"/>
                    <a:gd name="T3" fmla="*/ 0 h 488"/>
                    <a:gd name="T4" fmla="*/ 0 w 1090"/>
                    <a:gd name="T5" fmla="*/ 0 h 488"/>
                    <a:gd name="T6" fmla="*/ 0 w 1090"/>
                    <a:gd name="T7" fmla="*/ 0 h 488"/>
                    <a:gd name="T8" fmla="*/ 0 w 1090"/>
                    <a:gd name="T9" fmla="*/ 0 h 488"/>
                    <a:gd name="T10" fmla="*/ 0 w 1090"/>
                    <a:gd name="T11" fmla="*/ 0 h 488"/>
                    <a:gd name="T12" fmla="*/ 0 w 1090"/>
                    <a:gd name="T13" fmla="*/ 0 h 488"/>
                    <a:gd name="T14" fmla="*/ 0 w 1090"/>
                    <a:gd name="T15" fmla="*/ 0 h 488"/>
                    <a:gd name="T16" fmla="*/ 0 w 1090"/>
                    <a:gd name="T17" fmla="*/ 0 h 488"/>
                    <a:gd name="T18" fmla="*/ 0 w 1090"/>
                    <a:gd name="T19" fmla="*/ 0 h 488"/>
                    <a:gd name="T20" fmla="*/ 0 w 1090"/>
                    <a:gd name="T21" fmla="*/ 0 h 488"/>
                    <a:gd name="T22" fmla="*/ 0 w 1090"/>
                    <a:gd name="T23" fmla="*/ 0 h 488"/>
                    <a:gd name="T24" fmla="*/ 0 w 1090"/>
                    <a:gd name="T25" fmla="*/ 0 h 488"/>
                    <a:gd name="T26" fmla="*/ 0 w 1090"/>
                    <a:gd name="T27" fmla="*/ 0 h 488"/>
                    <a:gd name="T28" fmla="*/ 0 w 1090"/>
                    <a:gd name="T29" fmla="*/ 0 h 488"/>
                    <a:gd name="T30" fmla="*/ 0 w 1090"/>
                    <a:gd name="T31" fmla="*/ 0 h 488"/>
                    <a:gd name="T32" fmla="*/ 0 w 1090"/>
                    <a:gd name="T33" fmla="*/ 0 h 488"/>
                    <a:gd name="T34" fmla="*/ 0 w 1090"/>
                    <a:gd name="T35" fmla="*/ 0 h 488"/>
                    <a:gd name="T36" fmla="*/ 0 w 1090"/>
                    <a:gd name="T37" fmla="*/ 0 h 488"/>
                    <a:gd name="T38" fmla="*/ 0 w 1090"/>
                    <a:gd name="T39" fmla="*/ 0 h 488"/>
                    <a:gd name="T40" fmla="*/ 0 w 1090"/>
                    <a:gd name="T41" fmla="*/ 0 h 488"/>
                    <a:gd name="T42" fmla="*/ 0 w 1090"/>
                    <a:gd name="T43" fmla="*/ 0 h 488"/>
                    <a:gd name="T44" fmla="*/ 0 w 1090"/>
                    <a:gd name="T45" fmla="*/ 0 h 488"/>
                    <a:gd name="T46" fmla="*/ 0 w 1090"/>
                    <a:gd name="T47" fmla="*/ 0 h 488"/>
                    <a:gd name="T48" fmla="*/ 0 w 1090"/>
                    <a:gd name="T49" fmla="*/ 0 h 488"/>
                    <a:gd name="T50" fmla="*/ 0 w 1090"/>
                    <a:gd name="T51" fmla="*/ 0 h 488"/>
                    <a:gd name="T52" fmla="*/ 0 w 1090"/>
                    <a:gd name="T53" fmla="*/ 0 h 488"/>
                    <a:gd name="T54" fmla="*/ 0 w 1090"/>
                    <a:gd name="T55" fmla="*/ 0 h 488"/>
                    <a:gd name="T56" fmla="*/ 0 w 1090"/>
                    <a:gd name="T57" fmla="*/ 0 h 488"/>
                    <a:gd name="T58" fmla="*/ 0 w 1090"/>
                    <a:gd name="T59" fmla="*/ 0 h 488"/>
                    <a:gd name="T60" fmla="*/ 0 w 1090"/>
                    <a:gd name="T61" fmla="*/ 0 h 488"/>
                    <a:gd name="T62" fmla="*/ 0 w 1090"/>
                    <a:gd name="T63" fmla="*/ 0 h 488"/>
                    <a:gd name="T64" fmla="*/ 0 w 1090"/>
                    <a:gd name="T65" fmla="*/ 0 h 488"/>
                    <a:gd name="T66" fmla="*/ 0 w 1090"/>
                    <a:gd name="T67" fmla="*/ 0 h 488"/>
                    <a:gd name="T68" fmla="*/ 0 w 1090"/>
                    <a:gd name="T69" fmla="*/ 0 h 488"/>
                    <a:gd name="T70" fmla="*/ 0 w 1090"/>
                    <a:gd name="T71" fmla="*/ 0 h 488"/>
                    <a:gd name="T72" fmla="*/ 0 w 1090"/>
                    <a:gd name="T73" fmla="*/ 0 h 488"/>
                    <a:gd name="T74" fmla="*/ 0 w 1090"/>
                    <a:gd name="T75" fmla="*/ 0 h 488"/>
                    <a:gd name="T76" fmla="*/ 0 w 1090"/>
                    <a:gd name="T77" fmla="*/ 0 h 488"/>
                    <a:gd name="T78" fmla="*/ 0 w 1090"/>
                    <a:gd name="T79" fmla="*/ 0 h 488"/>
                    <a:gd name="T80" fmla="*/ 0 w 1090"/>
                    <a:gd name="T81" fmla="*/ 0 h 488"/>
                    <a:gd name="T82" fmla="*/ 0 w 1090"/>
                    <a:gd name="T83" fmla="*/ 0 h 488"/>
                    <a:gd name="T84" fmla="*/ 0 w 1090"/>
                    <a:gd name="T85" fmla="*/ 0 h 488"/>
                    <a:gd name="T86" fmla="*/ 0 w 1090"/>
                    <a:gd name="T87" fmla="*/ 0 h 488"/>
                    <a:gd name="T88" fmla="*/ 0 w 1090"/>
                    <a:gd name="T89" fmla="*/ 0 h 488"/>
                    <a:gd name="T90" fmla="*/ 0 w 1090"/>
                    <a:gd name="T91" fmla="*/ 0 h 488"/>
                    <a:gd name="T92" fmla="*/ 0 w 1090"/>
                    <a:gd name="T93" fmla="*/ 0 h 4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90" h="488">
                      <a:moveTo>
                        <a:pt x="909" y="404"/>
                      </a:moveTo>
                      <a:lnTo>
                        <a:pt x="881" y="379"/>
                      </a:lnTo>
                      <a:lnTo>
                        <a:pt x="854" y="355"/>
                      </a:lnTo>
                      <a:lnTo>
                        <a:pt x="828" y="334"/>
                      </a:lnTo>
                      <a:lnTo>
                        <a:pt x="805" y="314"/>
                      </a:lnTo>
                      <a:lnTo>
                        <a:pt x="782" y="298"/>
                      </a:lnTo>
                      <a:lnTo>
                        <a:pt x="760" y="282"/>
                      </a:lnTo>
                      <a:lnTo>
                        <a:pt x="740" y="269"/>
                      </a:lnTo>
                      <a:lnTo>
                        <a:pt x="720" y="258"/>
                      </a:lnTo>
                      <a:lnTo>
                        <a:pt x="700" y="247"/>
                      </a:lnTo>
                      <a:lnTo>
                        <a:pt x="682" y="239"/>
                      </a:lnTo>
                      <a:lnTo>
                        <a:pt x="662" y="232"/>
                      </a:lnTo>
                      <a:lnTo>
                        <a:pt x="643" y="227"/>
                      </a:lnTo>
                      <a:lnTo>
                        <a:pt x="625" y="222"/>
                      </a:lnTo>
                      <a:lnTo>
                        <a:pt x="605" y="219"/>
                      </a:lnTo>
                      <a:lnTo>
                        <a:pt x="585" y="217"/>
                      </a:lnTo>
                      <a:lnTo>
                        <a:pt x="565" y="216"/>
                      </a:lnTo>
                      <a:lnTo>
                        <a:pt x="543" y="217"/>
                      </a:lnTo>
                      <a:lnTo>
                        <a:pt x="519" y="220"/>
                      </a:lnTo>
                      <a:lnTo>
                        <a:pt x="495" y="226"/>
                      </a:lnTo>
                      <a:lnTo>
                        <a:pt x="471" y="233"/>
                      </a:lnTo>
                      <a:lnTo>
                        <a:pt x="446" y="242"/>
                      </a:lnTo>
                      <a:lnTo>
                        <a:pt x="420" y="253"/>
                      </a:lnTo>
                      <a:lnTo>
                        <a:pt x="395" y="266"/>
                      </a:lnTo>
                      <a:lnTo>
                        <a:pt x="370" y="280"/>
                      </a:lnTo>
                      <a:lnTo>
                        <a:pt x="346" y="296"/>
                      </a:lnTo>
                      <a:lnTo>
                        <a:pt x="322" y="313"/>
                      </a:lnTo>
                      <a:lnTo>
                        <a:pt x="298" y="332"/>
                      </a:lnTo>
                      <a:lnTo>
                        <a:pt x="276" y="353"/>
                      </a:lnTo>
                      <a:lnTo>
                        <a:pt x="255" y="373"/>
                      </a:lnTo>
                      <a:lnTo>
                        <a:pt x="234" y="395"/>
                      </a:lnTo>
                      <a:lnTo>
                        <a:pt x="215" y="418"/>
                      </a:lnTo>
                      <a:lnTo>
                        <a:pt x="198" y="442"/>
                      </a:lnTo>
                      <a:lnTo>
                        <a:pt x="190" y="451"/>
                      </a:lnTo>
                      <a:lnTo>
                        <a:pt x="183" y="458"/>
                      </a:lnTo>
                      <a:lnTo>
                        <a:pt x="175" y="465"/>
                      </a:lnTo>
                      <a:lnTo>
                        <a:pt x="167" y="472"/>
                      </a:lnTo>
                      <a:lnTo>
                        <a:pt x="157" y="477"/>
                      </a:lnTo>
                      <a:lnTo>
                        <a:pt x="148" y="481"/>
                      </a:lnTo>
                      <a:lnTo>
                        <a:pt x="138" y="484"/>
                      </a:lnTo>
                      <a:lnTo>
                        <a:pt x="128" y="487"/>
                      </a:lnTo>
                      <a:lnTo>
                        <a:pt x="118" y="488"/>
                      </a:lnTo>
                      <a:lnTo>
                        <a:pt x="108" y="488"/>
                      </a:lnTo>
                      <a:lnTo>
                        <a:pt x="96" y="488"/>
                      </a:lnTo>
                      <a:lnTo>
                        <a:pt x="86" y="486"/>
                      </a:lnTo>
                      <a:lnTo>
                        <a:pt x="77" y="484"/>
                      </a:lnTo>
                      <a:lnTo>
                        <a:pt x="66" y="480"/>
                      </a:lnTo>
                      <a:lnTo>
                        <a:pt x="56" y="475"/>
                      </a:lnTo>
                      <a:lnTo>
                        <a:pt x="47" y="470"/>
                      </a:lnTo>
                      <a:lnTo>
                        <a:pt x="38" y="462"/>
                      </a:lnTo>
                      <a:lnTo>
                        <a:pt x="30" y="455"/>
                      </a:lnTo>
                      <a:lnTo>
                        <a:pt x="23" y="447"/>
                      </a:lnTo>
                      <a:lnTo>
                        <a:pt x="17" y="439"/>
                      </a:lnTo>
                      <a:lnTo>
                        <a:pt x="12" y="429"/>
                      </a:lnTo>
                      <a:lnTo>
                        <a:pt x="7" y="420"/>
                      </a:lnTo>
                      <a:lnTo>
                        <a:pt x="4" y="410"/>
                      </a:lnTo>
                      <a:lnTo>
                        <a:pt x="2" y="399"/>
                      </a:lnTo>
                      <a:lnTo>
                        <a:pt x="0" y="389"/>
                      </a:lnTo>
                      <a:lnTo>
                        <a:pt x="0" y="379"/>
                      </a:lnTo>
                      <a:lnTo>
                        <a:pt x="1" y="368"/>
                      </a:lnTo>
                      <a:lnTo>
                        <a:pt x="2" y="358"/>
                      </a:lnTo>
                      <a:lnTo>
                        <a:pt x="5" y="348"/>
                      </a:lnTo>
                      <a:lnTo>
                        <a:pt x="8" y="338"/>
                      </a:lnTo>
                      <a:lnTo>
                        <a:pt x="14" y="328"/>
                      </a:lnTo>
                      <a:lnTo>
                        <a:pt x="20" y="319"/>
                      </a:lnTo>
                      <a:lnTo>
                        <a:pt x="32" y="301"/>
                      </a:lnTo>
                      <a:lnTo>
                        <a:pt x="46" y="283"/>
                      </a:lnTo>
                      <a:lnTo>
                        <a:pt x="59" y="267"/>
                      </a:lnTo>
                      <a:lnTo>
                        <a:pt x="73" y="250"/>
                      </a:lnTo>
                      <a:lnTo>
                        <a:pt x="88" y="234"/>
                      </a:lnTo>
                      <a:lnTo>
                        <a:pt x="103" y="218"/>
                      </a:lnTo>
                      <a:lnTo>
                        <a:pt x="118" y="203"/>
                      </a:lnTo>
                      <a:lnTo>
                        <a:pt x="134" y="188"/>
                      </a:lnTo>
                      <a:lnTo>
                        <a:pt x="150" y="174"/>
                      </a:lnTo>
                      <a:lnTo>
                        <a:pt x="167" y="159"/>
                      </a:lnTo>
                      <a:lnTo>
                        <a:pt x="183" y="146"/>
                      </a:lnTo>
                      <a:lnTo>
                        <a:pt x="201" y="134"/>
                      </a:lnTo>
                      <a:lnTo>
                        <a:pt x="236" y="109"/>
                      </a:lnTo>
                      <a:lnTo>
                        <a:pt x="272" y="87"/>
                      </a:lnTo>
                      <a:lnTo>
                        <a:pt x="308" y="67"/>
                      </a:lnTo>
                      <a:lnTo>
                        <a:pt x="346" y="50"/>
                      </a:lnTo>
                      <a:lnTo>
                        <a:pt x="364" y="42"/>
                      </a:lnTo>
                      <a:lnTo>
                        <a:pt x="383" y="34"/>
                      </a:lnTo>
                      <a:lnTo>
                        <a:pt x="401" y="28"/>
                      </a:lnTo>
                      <a:lnTo>
                        <a:pt x="421" y="22"/>
                      </a:lnTo>
                      <a:lnTo>
                        <a:pt x="440" y="17"/>
                      </a:lnTo>
                      <a:lnTo>
                        <a:pt x="458" y="13"/>
                      </a:lnTo>
                      <a:lnTo>
                        <a:pt x="477" y="8"/>
                      </a:lnTo>
                      <a:lnTo>
                        <a:pt x="495" y="5"/>
                      </a:lnTo>
                      <a:lnTo>
                        <a:pt x="514" y="3"/>
                      </a:lnTo>
                      <a:lnTo>
                        <a:pt x="533" y="1"/>
                      </a:lnTo>
                      <a:lnTo>
                        <a:pt x="550" y="0"/>
                      </a:lnTo>
                      <a:lnTo>
                        <a:pt x="569" y="0"/>
                      </a:lnTo>
                      <a:lnTo>
                        <a:pt x="603" y="2"/>
                      </a:lnTo>
                      <a:lnTo>
                        <a:pt x="637" y="5"/>
                      </a:lnTo>
                      <a:lnTo>
                        <a:pt x="669" y="10"/>
                      </a:lnTo>
                      <a:lnTo>
                        <a:pt x="700" y="18"/>
                      </a:lnTo>
                      <a:lnTo>
                        <a:pt x="730" y="26"/>
                      </a:lnTo>
                      <a:lnTo>
                        <a:pt x="760" y="37"/>
                      </a:lnTo>
                      <a:lnTo>
                        <a:pt x="789" y="50"/>
                      </a:lnTo>
                      <a:lnTo>
                        <a:pt x="818" y="64"/>
                      </a:lnTo>
                      <a:lnTo>
                        <a:pt x="846" y="80"/>
                      </a:lnTo>
                      <a:lnTo>
                        <a:pt x="875" y="98"/>
                      </a:lnTo>
                      <a:lnTo>
                        <a:pt x="904" y="118"/>
                      </a:lnTo>
                      <a:lnTo>
                        <a:pt x="933" y="140"/>
                      </a:lnTo>
                      <a:lnTo>
                        <a:pt x="962" y="164"/>
                      </a:lnTo>
                      <a:lnTo>
                        <a:pt x="993" y="189"/>
                      </a:lnTo>
                      <a:lnTo>
                        <a:pt x="1024" y="216"/>
                      </a:lnTo>
                      <a:lnTo>
                        <a:pt x="1056" y="245"/>
                      </a:lnTo>
                      <a:lnTo>
                        <a:pt x="1063" y="253"/>
                      </a:lnTo>
                      <a:lnTo>
                        <a:pt x="1070" y="262"/>
                      </a:lnTo>
                      <a:lnTo>
                        <a:pt x="1076" y="271"/>
                      </a:lnTo>
                      <a:lnTo>
                        <a:pt x="1081" y="280"/>
                      </a:lnTo>
                      <a:lnTo>
                        <a:pt x="1085" y="290"/>
                      </a:lnTo>
                      <a:lnTo>
                        <a:pt x="1088" y="300"/>
                      </a:lnTo>
                      <a:lnTo>
                        <a:pt x="1089" y="310"/>
                      </a:lnTo>
                      <a:lnTo>
                        <a:pt x="1090" y="321"/>
                      </a:lnTo>
                      <a:lnTo>
                        <a:pt x="1090" y="331"/>
                      </a:lnTo>
                      <a:lnTo>
                        <a:pt x="1089" y="341"/>
                      </a:lnTo>
                      <a:lnTo>
                        <a:pt x="1087" y="352"/>
                      </a:lnTo>
                      <a:lnTo>
                        <a:pt x="1084" y="361"/>
                      </a:lnTo>
                      <a:lnTo>
                        <a:pt x="1080" y="371"/>
                      </a:lnTo>
                      <a:lnTo>
                        <a:pt x="1076" y="381"/>
                      </a:lnTo>
                      <a:lnTo>
                        <a:pt x="1069" y="390"/>
                      </a:lnTo>
                      <a:lnTo>
                        <a:pt x="1062" y="398"/>
                      </a:lnTo>
                      <a:lnTo>
                        <a:pt x="1054" y="405"/>
                      </a:lnTo>
                      <a:lnTo>
                        <a:pt x="1046" y="413"/>
                      </a:lnTo>
                      <a:lnTo>
                        <a:pt x="1036" y="419"/>
                      </a:lnTo>
                      <a:lnTo>
                        <a:pt x="1027" y="423"/>
                      </a:lnTo>
                      <a:lnTo>
                        <a:pt x="1018" y="427"/>
                      </a:lnTo>
                      <a:lnTo>
                        <a:pt x="1007" y="430"/>
                      </a:lnTo>
                      <a:lnTo>
                        <a:pt x="997" y="432"/>
                      </a:lnTo>
                      <a:lnTo>
                        <a:pt x="987" y="433"/>
                      </a:lnTo>
                      <a:lnTo>
                        <a:pt x="976" y="433"/>
                      </a:lnTo>
                      <a:lnTo>
                        <a:pt x="966" y="432"/>
                      </a:lnTo>
                      <a:lnTo>
                        <a:pt x="956" y="430"/>
                      </a:lnTo>
                      <a:lnTo>
                        <a:pt x="946" y="427"/>
                      </a:lnTo>
                      <a:lnTo>
                        <a:pt x="936" y="423"/>
                      </a:lnTo>
                      <a:lnTo>
                        <a:pt x="927" y="418"/>
                      </a:lnTo>
                      <a:lnTo>
                        <a:pt x="917" y="412"/>
                      </a:lnTo>
                      <a:lnTo>
                        <a:pt x="909" y="404"/>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8" name="Freeform 2140">
                  <a:extLst>
                    <a:ext uri="{FF2B5EF4-FFF2-40B4-BE49-F238E27FC236}">
                      <a16:creationId xmlns:a16="http://schemas.microsoft.com/office/drawing/2014/main" id="{78FA1CD6-C04B-4712-A159-12DFCD22BC40}"/>
                    </a:ext>
                  </a:extLst>
                </p:cNvPr>
                <p:cNvSpPr>
                  <a:spLocks/>
                </p:cNvSpPr>
                <p:nvPr/>
              </p:nvSpPr>
              <p:spPr bwMode="auto">
                <a:xfrm>
                  <a:off x="2020" y="2867"/>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10"/>
                      </a:moveTo>
                      <a:lnTo>
                        <a:pt x="218" y="354"/>
                      </a:lnTo>
                      <a:lnTo>
                        <a:pt x="217" y="366"/>
                      </a:lnTo>
                      <a:lnTo>
                        <a:pt x="215" y="376"/>
                      </a:lnTo>
                      <a:lnTo>
                        <a:pt x="211" y="386"/>
                      </a:lnTo>
                      <a:lnTo>
                        <a:pt x="208" y="397"/>
                      </a:lnTo>
                      <a:lnTo>
                        <a:pt x="203" y="406"/>
                      </a:lnTo>
                      <a:lnTo>
                        <a:pt x="198" y="415"/>
                      </a:lnTo>
                      <a:lnTo>
                        <a:pt x="191" y="424"/>
                      </a:lnTo>
                      <a:lnTo>
                        <a:pt x="185" y="431"/>
                      </a:lnTo>
                      <a:lnTo>
                        <a:pt x="176" y="438"/>
                      </a:lnTo>
                      <a:lnTo>
                        <a:pt x="168" y="443"/>
                      </a:lnTo>
                      <a:lnTo>
                        <a:pt x="159" y="449"/>
                      </a:lnTo>
                      <a:lnTo>
                        <a:pt x="149" y="454"/>
                      </a:lnTo>
                      <a:lnTo>
                        <a:pt x="139" y="457"/>
                      </a:lnTo>
                      <a:lnTo>
                        <a:pt x="129" y="460"/>
                      </a:lnTo>
                      <a:lnTo>
                        <a:pt x="118" y="461"/>
                      </a:lnTo>
                      <a:lnTo>
                        <a:pt x="107" y="461"/>
                      </a:lnTo>
                      <a:lnTo>
                        <a:pt x="96" y="461"/>
                      </a:lnTo>
                      <a:lnTo>
                        <a:pt x="85" y="459"/>
                      </a:lnTo>
                      <a:lnTo>
                        <a:pt x="75" y="456"/>
                      </a:lnTo>
                      <a:lnTo>
                        <a:pt x="66" y="451"/>
                      </a:lnTo>
                      <a:lnTo>
                        <a:pt x="55" y="447"/>
                      </a:lnTo>
                      <a:lnTo>
                        <a:pt x="47" y="441"/>
                      </a:lnTo>
                      <a:lnTo>
                        <a:pt x="39" y="435"/>
                      </a:lnTo>
                      <a:lnTo>
                        <a:pt x="32" y="428"/>
                      </a:lnTo>
                      <a:lnTo>
                        <a:pt x="24" y="420"/>
                      </a:lnTo>
                      <a:lnTo>
                        <a:pt x="18" y="412"/>
                      </a:lnTo>
                      <a:lnTo>
                        <a:pt x="13" y="403"/>
                      </a:lnTo>
                      <a:lnTo>
                        <a:pt x="9" y="394"/>
                      </a:lnTo>
                      <a:lnTo>
                        <a:pt x="5" y="383"/>
                      </a:lnTo>
                      <a:lnTo>
                        <a:pt x="3" y="373"/>
                      </a:lnTo>
                      <a:lnTo>
                        <a:pt x="2" y="363"/>
                      </a:lnTo>
                      <a:lnTo>
                        <a:pt x="0" y="351"/>
                      </a:lnTo>
                      <a:lnTo>
                        <a:pt x="9" y="106"/>
                      </a:lnTo>
                      <a:lnTo>
                        <a:pt x="10" y="95"/>
                      </a:lnTo>
                      <a:lnTo>
                        <a:pt x="12" y="84"/>
                      </a:lnTo>
                      <a:lnTo>
                        <a:pt x="14" y="74"/>
                      </a:lnTo>
                      <a:lnTo>
                        <a:pt x="18" y="65"/>
                      </a:lnTo>
                      <a:lnTo>
                        <a:pt x="23" y="55"/>
                      </a:lnTo>
                      <a:lnTo>
                        <a:pt x="28" y="46"/>
                      </a:lnTo>
                      <a:lnTo>
                        <a:pt x="35" y="38"/>
                      </a:lnTo>
                      <a:lnTo>
                        <a:pt x="42" y="31"/>
                      </a:lnTo>
                      <a:lnTo>
                        <a:pt x="50" y="23"/>
                      </a:lnTo>
                      <a:lnTo>
                        <a:pt x="58" y="17"/>
                      </a:lnTo>
                      <a:lnTo>
                        <a:pt x="67" y="12"/>
                      </a:lnTo>
                      <a:lnTo>
                        <a:pt x="77" y="8"/>
                      </a:lnTo>
                      <a:lnTo>
                        <a:pt x="86" y="4"/>
                      </a:lnTo>
                      <a:lnTo>
                        <a:pt x="97" y="2"/>
                      </a:lnTo>
                      <a:lnTo>
                        <a:pt x="108" y="1"/>
                      </a:lnTo>
                      <a:lnTo>
                        <a:pt x="119" y="0"/>
                      </a:lnTo>
                      <a:lnTo>
                        <a:pt x="130" y="1"/>
                      </a:lnTo>
                      <a:lnTo>
                        <a:pt x="141" y="3"/>
                      </a:lnTo>
                      <a:lnTo>
                        <a:pt x="151" y="5"/>
                      </a:lnTo>
                      <a:lnTo>
                        <a:pt x="161" y="9"/>
                      </a:lnTo>
                      <a:lnTo>
                        <a:pt x="170" y="14"/>
                      </a:lnTo>
                      <a:lnTo>
                        <a:pt x="179" y="19"/>
                      </a:lnTo>
                      <a:lnTo>
                        <a:pt x="188" y="25"/>
                      </a:lnTo>
                      <a:lnTo>
                        <a:pt x="195" y="33"/>
                      </a:lnTo>
                      <a:lnTo>
                        <a:pt x="202" y="41"/>
                      </a:lnTo>
                      <a:lnTo>
                        <a:pt x="208" y="49"/>
                      </a:lnTo>
                      <a:lnTo>
                        <a:pt x="214" y="59"/>
                      </a:lnTo>
                      <a:lnTo>
                        <a:pt x="218" y="68"/>
                      </a:lnTo>
                      <a:lnTo>
                        <a:pt x="221" y="77"/>
                      </a:lnTo>
                      <a:lnTo>
                        <a:pt x="224" y="88"/>
                      </a:lnTo>
                      <a:lnTo>
                        <a:pt x="225" y="99"/>
                      </a:lnTo>
                      <a:lnTo>
                        <a:pt x="225" y="110"/>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9" name="Freeform 2141">
                  <a:extLst>
                    <a:ext uri="{FF2B5EF4-FFF2-40B4-BE49-F238E27FC236}">
                      <a16:creationId xmlns:a16="http://schemas.microsoft.com/office/drawing/2014/main" id="{67AEF63B-5CA1-4160-9D2B-CA6697139E45}"/>
                    </a:ext>
                  </a:extLst>
                </p:cNvPr>
                <p:cNvSpPr>
                  <a:spLocks/>
                </p:cNvSpPr>
                <p:nvPr/>
              </p:nvSpPr>
              <p:spPr bwMode="auto">
                <a:xfrm>
                  <a:off x="1900" y="2849"/>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1" y="52"/>
                      </a:moveTo>
                      <a:lnTo>
                        <a:pt x="2338" y="41"/>
                      </a:lnTo>
                      <a:lnTo>
                        <a:pt x="2332" y="29"/>
                      </a:lnTo>
                      <a:lnTo>
                        <a:pt x="2325" y="20"/>
                      </a:lnTo>
                      <a:lnTo>
                        <a:pt x="2316" y="13"/>
                      </a:lnTo>
                      <a:lnTo>
                        <a:pt x="2305" y="6"/>
                      </a:lnTo>
                      <a:lnTo>
                        <a:pt x="2294" y="2"/>
                      </a:lnTo>
                      <a:lnTo>
                        <a:pt x="2289" y="1"/>
                      </a:lnTo>
                      <a:lnTo>
                        <a:pt x="2283" y="0"/>
                      </a:lnTo>
                      <a:lnTo>
                        <a:pt x="2276" y="0"/>
                      </a:lnTo>
                      <a:lnTo>
                        <a:pt x="2270" y="0"/>
                      </a:lnTo>
                      <a:lnTo>
                        <a:pt x="60" y="236"/>
                      </a:lnTo>
                      <a:lnTo>
                        <a:pt x="53" y="237"/>
                      </a:lnTo>
                      <a:lnTo>
                        <a:pt x="47" y="239"/>
                      </a:lnTo>
                      <a:lnTo>
                        <a:pt x="41" y="241"/>
                      </a:lnTo>
                      <a:lnTo>
                        <a:pt x="34" y="244"/>
                      </a:lnTo>
                      <a:lnTo>
                        <a:pt x="29" y="247"/>
                      </a:lnTo>
                      <a:lnTo>
                        <a:pt x="24" y="251"/>
                      </a:lnTo>
                      <a:lnTo>
                        <a:pt x="20" y="256"/>
                      </a:lnTo>
                      <a:lnTo>
                        <a:pt x="15" y="260"/>
                      </a:lnTo>
                      <a:lnTo>
                        <a:pt x="12" y="265"/>
                      </a:lnTo>
                      <a:lnTo>
                        <a:pt x="9" y="271"/>
                      </a:lnTo>
                      <a:lnTo>
                        <a:pt x="6" y="276"/>
                      </a:lnTo>
                      <a:lnTo>
                        <a:pt x="3" y="282"/>
                      </a:lnTo>
                      <a:lnTo>
                        <a:pt x="1" y="289"/>
                      </a:lnTo>
                      <a:lnTo>
                        <a:pt x="0" y="296"/>
                      </a:lnTo>
                      <a:lnTo>
                        <a:pt x="0" y="302"/>
                      </a:lnTo>
                      <a:lnTo>
                        <a:pt x="1" y="309"/>
                      </a:lnTo>
                      <a:lnTo>
                        <a:pt x="2" y="316"/>
                      </a:lnTo>
                      <a:lnTo>
                        <a:pt x="3" y="323"/>
                      </a:lnTo>
                      <a:lnTo>
                        <a:pt x="6" y="329"/>
                      </a:lnTo>
                      <a:lnTo>
                        <a:pt x="9" y="334"/>
                      </a:lnTo>
                      <a:lnTo>
                        <a:pt x="13" y="339"/>
                      </a:lnTo>
                      <a:lnTo>
                        <a:pt x="16" y="344"/>
                      </a:lnTo>
                      <a:lnTo>
                        <a:pt x="20" y="350"/>
                      </a:lnTo>
                      <a:lnTo>
                        <a:pt x="25" y="354"/>
                      </a:lnTo>
                      <a:lnTo>
                        <a:pt x="30" y="358"/>
                      </a:lnTo>
                      <a:lnTo>
                        <a:pt x="36" y="361"/>
                      </a:lnTo>
                      <a:lnTo>
                        <a:pt x="42" y="363"/>
                      </a:lnTo>
                      <a:lnTo>
                        <a:pt x="48" y="366"/>
                      </a:lnTo>
                      <a:lnTo>
                        <a:pt x="54" y="367"/>
                      </a:lnTo>
                      <a:lnTo>
                        <a:pt x="60" y="368"/>
                      </a:lnTo>
                      <a:lnTo>
                        <a:pt x="68" y="368"/>
                      </a:lnTo>
                      <a:lnTo>
                        <a:pt x="74" y="368"/>
                      </a:lnTo>
                      <a:lnTo>
                        <a:pt x="2223" y="139"/>
                      </a:lnTo>
                      <a:lnTo>
                        <a:pt x="2226" y="165"/>
                      </a:lnTo>
                      <a:lnTo>
                        <a:pt x="2230" y="194"/>
                      </a:lnTo>
                      <a:lnTo>
                        <a:pt x="2233" y="227"/>
                      </a:lnTo>
                      <a:lnTo>
                        <a:pt x="2236" y="262"/>
                      </a:lnTo>
                      <a:lnTo>
                        <a:pt x="2238" y="299"/>
                      </a:lnTo>
                      <a:lnTo>
                        <a:pt x="2239" y="338"/>
                      </a:lnTo>
                      <a:lnTo>
                        <a:pt x="2239" y="379"/>
                      </a:lnTo>
                      <a:lnTo>
                        <a:pt x="2238" y="421"/>
                      </a:lnTo>
                      <a:lnTo>
                        <a:pt x="2235" y="463"/>
                      </a:lnTo>
                      <a:lnTo>
                        <a:pt x="2230" y="506"/>
                      </a:lnTo>
                      <a:lnTo>
                        <a:pt x="2227" y="527"/>
                      </a:lnTo>
                      <a:lnTo>
                        <a:pt x="2223" y="548"/>
                      </a:lnTo>
                      <a:lnTo>
                        <a:pt x="2218" y="569"/>
                      </a:lnTo>
                      <a:lnTo>
                        <a:pt x="2213" y="590"/>
                      </a:lnTo>
                      <a:lnTo>
                        <a:pt x="2208" y="610"/>
                      </a:lnTo>
                      <a:lnTo>
                        <a:pt x="2202" y="630"/>
                      </a:lnTo>
                      <a:lnTo>
                        <a:pt x="2195" y="649"/>
                      </a:lnTo>
                      <a:lnTo>
                        <a:pt x="2186" y="668"/>
                      </a:lnTo>
                      <a:lnTo>
                        <a:pt x="2178" y="687"/>
                      </a:lnTo>
                      <a:lnTo>
                        <a:pt x="2169" y="705"/>
                      </a:lnTo>
                      <a:lnTo>
                        <a:pt x="2158" y="723"/>
                      </a:lnTo>
                      <a:lnTo>
                        <a:pt x="2147" y="739"/>
                      </a:lnTo>
                      <a:lnTo>
                        <a:pt x="2137" y="753"/>
                      </a:lnTo>
                      <a:lnTo>
                        <a:pt x="2126" y="765"/>
                      </a:lnTo>
                      <a:lnTo>
                        <a:pt x="2116" y="777"/>
                      </a:lnTo>
                      <a:lnTo>
                        <a:pt x="2105" y="788"/>
                      </a:lnTo>
                      <a:lnTo>
                        <a:pt x="2092" y="798"/>
                      </a:lnTo>
                      <a:lnTo>
                        <a:pt x="2080" y="808"/>
                      </a:lnTo>
                      <a:lnTo>
                        <a:pt x="2067" y="817"/>
                      </a:lnTo>
                      <a:lnTo>
                        <a:pt x="2053" y="825"/>
                      </a:lnTo>
                      <a:lnTo>
                        <a:pt x="2040" y="832"/>
                      </a:lnTo>
                      <a:lnTo>
                        <a:pt x="2025" y="840"/>
                      </a:lnTo>
                      <a:lnTo>
                        <a:pt x="2010" y="846"/>
                      </a:lnTo>
                      <a:lnTo>
                        <a:pt x="1994" y="851"/>
                      </a:lnTo>
                      <a:lnTo>
                        <a:pt x="1977" y="855"/>
                      </a:lnTo>
                      <a:lnTo>
                        <a:pt x="1961" y="859"/>
                      </a:lnTo>
                      <a:lnTo>
                        <a:pt x="1943" y="862"/>
                      </a:lnTo>
                      <a:lnTo>
                        <a:pt x="1926" y="866"/>
                      </a:lnTo>
                      <a:lnTo>
                        <a:pt x="1893" y="869"/>
                      </a:lnTo>
                      <a:lnTo>
                        <a:pt x="1862" y="872"/>
                      </a:lnTo>
                      <a:lnTo>
                        <a:pt x="1830" y="873"/>
                      </a:lnTo>
                      <a:lnTo>
                        <a:pt x="1800" y="874"/>
                      </a:lnTo>
                      <a:lnTo>
                        <a:pt x="1769" y="873"/>
                      </a:lnTo>
                      <a:lnTo>
                        <a:pt x="1740" y="872"/>
                      </a:lnTo>
                      <a:lnTo>
                        <a:pt x="1711" y="869"/>
                      </a:lnTo>
                      <a:lnTo>
                        <a:pt x="1682" y="866"/>
                      </a:lnTo>
                      <a:lnTo>
                        <a:pt x="1654" y="860"/>
                      </a:lnTo>
                      <a:lnTo>
                        <a:pt x="1626" y="854"/>
                      </a:lnTo>
                      <a:lnTo>
                        <a:pt x="1599" y="848"/>
                      </a:lnTo>
                      <a:lnTo>
                        <a:pt x="1573" y="840"/>
                      </a:lnTo>
                      <a:lnTo>
                        <a:pt x="1546" y="830"/>
                      </a:lnTo>
                      <a:lnTo>
                        <a:pt x="1520" y="820"/>
                      </a:lnTo>
                      <a:lnTo>
                        <a:pt x="1496" y="809"/>
                      </a:lnTo>
                      <a:lnTo>
                        <a:pt x="1471" y="796"/>
                      </a:lnTo>
                      <a:lnTo>
                        <a:pt x="1446" y="783"/>
                      </a:lnTo>
                      <a:lnTo>
                        <a:pt x="1422" y="768"/>
                      </a:lnTo>
                      <a:lnTo>
                        <a:pt x="1398" y="753"/>
                      </a:lnTo>
                      <a:lnTo>
                        <a:pt x="1375" y="736"/>
                      </a:lnTo>
                      <a:lnTo>
                        <a:pt x="1352" y="718"/>
                      </a:lnTo>
                      <a:lnTo>
                        <a:pt x="1329" y="698"/>
                      </a:lnTo>
                      <a:lnTo>
                        <a:pt x="1306" y="678"/>
                      </a:lnTo>
                      <a:lnTo>
                        <a:pt x="1285" y="657"/>
                      </a:lnTo>
                      <a:lnTo>
                        <a:pt x="1263" y="634"/>
                      </a:lnTo>
                      <a:lnTo>
                        <a:pt x="1241" y="609"/>
                      </a:lnTo>
                      <a:lnTo>
                        <a:pt x="1220" y="584"/>
                      </a:lnTo>
                      <a:lnTo>
                        <a:pt x="1199" y="557"/>
                      </a:lnTo>
                      <a:lnTo>
                        <a:pt x="1177" y="531"/>
                      </a:lnTo>
                      <a:lnTo>
                        <a:pt x="1156" y="502"/>
                      </a:lnTo>
                      <a:lnTo>
                        <a:pt x="1136" y="472"/>
                      </a:lnTo>
                      <a:lnTo>
                        <a:pt x="1116" y="440"/>
                      </a:lnTo>
                      <a:lnTo>
                        <a:pt x="1112" y="434"/>
                      </a:lnTo>
                      <a:lnTo>
                        <a:pt x="1107" y="429"/>
                      </a:lnTo>
                      <a:lnTo>
                        <a:pt x="1103" y="425"/>
                      </a:lnTo>
                      <a:lnTo>
                        <a:pt x="1097" y="421"/>
                      </a:lnTo>
                      <a:lnTo>
                        <a:pt x="1091" y="418"/>
                      </a:lnTo>
                      <a:lnTo>
                        <a:pt x="1086" y="415"/>
                      </a:lnTo>
                      <a:lnTo>
                        <a:pt x="1080" y="413"/>
                      </a:lnTo>
                      <a:lnTo>
                        <a:pt x="1074" y="411"/>
                      </a:lnTo>
                      <a:lnTo>
                        <a:pt x="1068" y="410"/>
                      </a:lnTo>
                      <a:lnTo>
                        <a:pt x="1061" y="410"/>
                      </a:lnTo>
                      <a:lnTo>
                        <a:pt x="1055" y="410"/>
                      </a:lnTo>
                      <a:lnTo>
                        <a:pt x="1048" y="410"/>
                      </a:lnTo>
                      <a:lnTo>
                        <a:pt x="1042" y="412"/>
                      </a:lnTo>
                      <a:lnTo>
                        <a:pt x="1035" y="414"/>
                      </a:lnTo>
                      <a:lnTo>
                        <a:pt x="1029" y="416"/>
                      </a:lnTo>
                      <a:lnTo>
                        <a:pt x="1024" y="420"/>
                      </a:lnTo>
                      <a:lnTo>
                        <a:pt x="1018" y="423"/>
                      </a:lnTo>
                      <a:lnTo>
                        <a:pt x="1013" y="428"/>
                      </a:lnTo>
                      <a:lnTo>
                        <a:pt x="1009" y="432"/>
                      </a:lnTo>
                      <a:lnTo>
                        <a:pt x="1004" y="438"/>
                      </a:lnTo>
                      <a:lnTo>
                        <a:pt x="1001" y="444"/>
                      </a:lnTo>
                      <a:lnTo>
                        <a:pt x="998" y="449"/>
                      </a:lnTo>
                      <a:lnTo>
                        <a:pt x="996" y="455"/>
                      </a:lnTo>
                      <a:lnTo>
                        <a:pt x="994" y="461"/>
                      </a:lnTo>
                      <a:lnTo>
                        <a:pt x="993" y="468"/>
                      </a:lnTo>
                      <a:lnTo>
                        <a:pt x="993" y="474"/>
                      </a:lnTo>
                      <a:lnTo>
                        <a:pt x="993" y="480"/>
                      </a:lnTo>
                      <a:lnTo>
                        <a:pt x="994" y="487"/>
                      </a:lnTo>
                      <a:lnTo>
                        <a:pt x="995" y="493"/>
                      </a:lnTo>
                      <a:lnTo>
                        <a:pt x="997" y="500"/>
                      </a:lnTo>
                      <a:lnTo>
                        <a:pt x="1000" y="506"/>
                      </a:lnTo>
                      <a:lnTo>
                        <a:pt x="1003" y="511"/>
                      </a:lnTo>
                      <a:lnTo>
                        <a:pt x="1026" y="547"/>
                      </a:lnTo>
                      <a:lnTo>
                        <a:pt x="1050" y="581"/>
                      </a:lnTo>
                      <a:lnTo>
                        <a:pt x="1074" y="613"/>
                      </a:lnTo>
                      <a:lnTo>
                        <a:pt x="1097" y="645"/>
                      </a:lnTo>
                      <a:lnTo>
                        <a:pt x="1122" y="675"/>
                      </a:lnTo>
                      <a:lnTo>
                        <a:pt x="1146" y="704"/>
                      </a:lnTo>
                      <a:lnTo>
                        <a:pt x="1172" y="731"/>
                      </a:lnTo>
                      <a:lnTo>
                        <a:pt x="1197" y="757"/>
                      </a:lnTo>
                      <a:lnTo>
                        <a:pt x="1223" y="782"/>
                      </a:lnTo>
                      <a:lnTo>
                        <a:pt x="1248" y="806"/>
                      </a:lnTo>
                      <a:lnTo>
                        <a:pt x="1275" y="827"/>
                      </a:lnTo>
                      <a:lnTo>
                        <a:pt x="1302" y="848"/>
                      </a:lnTo>
                      <a:lnTo>
                        <a:pt x="1329" y="868"/>
                      </a:lnTo>
                      <a:lnTo>
                        <a:pt x="1357" y="885"/>
                      </a:lnTo>
                      <a:lnTo>
                        <a:pt x="1385" y="902"/>
                      </a:lnTo>
                      <a:lnTo>
                        <a:pt x="1414" y="917"/>
                      </a:lnTo>
                      <a:lnTo>
                        <a:pt x="1443" y="932"/>
                      </a:lnTo>
                      <a:lnTo>
                        <a:pt x="1472" y="945"/>
                      </a:lnTo>
                      <a:lnTo>
                        <a:pt x="1502" y="957"/>
                      </a:lnTo>
                      <a:lnTo>
                        <a:pt x="1533" y="967"/>
                      </a:lnTo>
                      <a:lnTo>
                        <a:pt x="1564" y="976"/>
                      </a:lnTo>
                      <a:lnTo>
                        <a:pt x="1595" y="984"/>
                      </a:lnTo>
                      <a:lnTo>
                        <a:pt x="1627" y="992"/>
                      </a:lnTo>
                      <a:lnTo>
                        <a:pt x="1660" y="997"/>
                      </a:lnTo>
                      <a:lnTo>
                        <a:pt x="1693" y="1001"/>
                      </a:lnTo>
                      <a:lnTo>
                        <a:pt x="1726" y="1004"/>
                      </a:lnTo>
                      <a:lnTo>
                        <a:pt x="1761" y="1006"/>
                      </a:lnTo>
                      <a:lnTo>
                        <a:pt x="1795" y="1007"/>
                      </a:lnTo>
                      <a:lnTo>
                        <a:pt x="1832" y="1006"/>
                      </a:lnTo>
                      <a:lnTo>
                        <a:pt x="1868" y="1004"/>
                      </a:lnTo>
                      <a:lnTo>
                        <a:pt x="1904" y="1002"/>
                      </a:lnTo>
                      <a:lnTo>
                        <a:pt x="1942" y="998"/>
                      </a:lnTo>
                      <a:lnTo>
                        <a:pt x="1967" y="994"/>
                      </a:lnTo>
                      <a:lnTo>
                        <a:pt x="1991" y="990"/>
                      </a:lnTo>
                      <a:lnTo>
                        <a:pt x="2015" y="983"/>
                      </a:lnTo>
                      <a:lnTo>
                        <a:pt x="2037" y="977"/>
                      </a:lnTo>
                      <a:lnTo>
                        <a:pt x="2059" y="969"/>
                      </a:lnTo>
                      <a:lnTo>
                        <a:pt x="2081" y="961"/>
                      </a:lnTo>
                      <a:lnTo>
                        <a:pt x="2102" y="950"/>
                      </a:lnTo>
                      <a:lnTo>
                        <a:pt x="2122" y="940"/>
                      </a:lnTo>
                      <a:lnTo>
                        <a:pt x="2141" y="928"/>
                      </a:lnTo>
                      <a:lnTo>
                        <a:pt x="2159" y="915"/>
                      </a:lnTo>
                      <a:lnTo>
                        <a:pt x="2178" y="901"/>
                      </a:lnTo>
                      <a:lnTo>
                        <a:pt x="2195" y="886"/>
                      </a:lnTo>
                      <a:lnTo>
                        <a:pt x="2211" y="870"/>
                      </a:lnTo>
                      <a:lnTo>
                        <a:pt x="2227" y="853"/>
                      </a:lnTo>
                      <a:lnTo>
                        <a:pt x="2242" y="835"/>
                      </a:lnTo>
                      <a:lnTo>
                        <a:pt x="2256" y="816"/>
                      </a:lnTo>
                      <a:lnTo>
                        <a:pt x="2273" y="790"/>
                      </a:lnTo>
                      <a:lnTo>
                        <a:pt x="2289" y="762"/>
                      </a:lnTo>
                      <a:lnTo>
                        <a:pt x="2302" y="734"/>
                      </a:lnTo>
                      <a:lnTo>
                        <a:pt x="2315" y="705"/>
                      </a:lnTo>
                      <a:lnTo>
                        <a:pt x="2326" y="676"/>
                      </a:lnTo>
                      <a:lnTo>
                        <a:pt x="2335" y="646"/>
                      </a:lnTo>
                      <a:lnTo>
                        <a:pt x="2344" y="615"/>
                      </a:lnTo>
                      <a:lnTo>
                        <a:pt x="2351" y="584"/>
                      </a:lnTo>
                      <a:lnTo>
                        <a:pt x="2357" y="553"/>
                      </a:lnTo>
                      <a:lnTo>
                        <a:pt x="2362" y="522"/>
                      </a:lnTo>
                      <a:lnTo>
                        <a:pt x="2365" y="491"/>
                      </a:lnTo>
                      <a:lnTo>
                        <a:pt x="2368" y="460"/>
                      </a:lnTo>
                      <a:lnTo>
                        <a:pt x="2370" y="429"/>
                      </a:lnTo>
                      <a:lnTo>
                        <a:pt x="2372" y="399"/>
                      </a:lnTo>
                      <a:lnTo>
                        <a:pt x="2372" y="369"/>
                      </a:lnTo>
                      <a:lnTo>
                        <a:pt x="2372" y="339"/>
                      </a:lnTo>
                      <a:lnTo>
                        <a:pt x="2370" y="283"/>
                      </a:lnTo>
                      <a:lnTo>
                        <a:pt x="2367" y="231"/>
                      </a:lnTo>
                      <a:lnTo>
                        <a:pt x="2362" y="183"/>
                      </a:lnTo>
                      <a:lnTo>
                        <a:pt x="2357" y="142"/>
                      </a:lnTo>
                      <a:lnTo>
                        <a:pt x="2348" y="80"/>
                      </a:lnTo>
                      <a:lnTo>
                        <a:pt x="2341" y="52"/>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0" name="Freeform 2142">
                  <a:extLst>
                    <a:ext uri="{FF2B5EF4-FFF2-40B4-BE49-F238E27FC236}">
                      <a16:creationId xmlns:a16="http://schemas.microsoft.com/office/drawing/2014/main" id="{145E7D8F-A1C0-4A19-9D0E-F5D362CA53FE}"/>
                    </a:ext>
                  </a:extLst>
                </p:cNvPr>
                <p:cNvSpPr>
                  <a:spLocks/>
                </p:cNvSpPr>
                <p:nvPr/>
              </p:nvSpPr>
              <p:spPr bwMode="auto">
                <a:xfrm>
                  <a:off x="2145" y="2580"/>
                  <a:ext cx="138" cy="182"/>
                </a:xfrm>
                <a:custGeom>
                  <a:avLst/>
                  <a:gdLst>
                    <a:gd name="T0" fmla="*/ 0 w 2083"/>
                    <a:gd name="T1" fmla="*/ 0 h 2740"/>
                    <a:gd name="T2" fmla="*/ 0 w 2083"/>
                    <a:gd name="T3" fmla="*/ 0 h 2740"/>
                    <a:gd name="T4" fmla="*/ 0 w 2083"/>
                    <a:gd name="T5" fmla="*/ 0 h 2740"/>
                    <a:gd name="T6" fmla="*/ 0 w 2083"/>
                    <a:gd name="T7" fmla="*/ 0 h 2740"/>
                    <a:gd name="T8" fmla="*/ 0 w 2083"/>
                    <a:gd name="T9" fmla="*/ 0 h 2740"/>
                    <a:gd name="T10" fmla="*/ 0 w 2083"/>
                    <a:gd name="T11" fmla="*/ 0 h 2740"/>
                    <a:gd name="T12" fmla="*/ 0 w 2083"/>
                    <a:gd name="T13" fmla="*/ 0 h 2740"/>
                    <a:gd name="T14" fmla="*/ 0 w 2083"/>
                    <a:gd name="T15" fmla="*/ 0 h 2740"/>
                    <a:gd name="T16" fmla="*/ 0 w 2083"/>
                    <a:gd name="T17" fmla="*/ 0 h 2740"/>
                    <a:gd name="T18" fmla="*/ 0 w 2083"/>
                    <a:gd name="T19" fmla="*/ 0 h 2740"/>
                    <a:gd name="T20" fmla="*/ 0 w 2083"/>
                    <a:gd name="T21" fmla="*/ 0 h 2740"/>
                    <a:gd name="T22" fmla="*/ 0 w 2083"/>
                    <a:gd name="T23" fmla="*/ 0 h 2740"/>
                    <a:gd name="T24" fmla="*/ 0 w 2083"/>
                    <a:gd name="T25" fmla="*/ 0 h 2740"/>
                    <a:gd name="T26" fmla="*/ 0 w 2083"/>
                    <a:gd name="T27" fmla="*/ 0 h 2740"/>
                    <a:gd name="T28" fmla="*/ 0 w 2083"/>
                    <a:gd name="T29" fmla="*/ 0 h 2740"/>
                    <a:gd name="T30" fmla="*/ 0 w 2083"/>
                    <a:gd name="T31" fmla="*/ 0 h 2740"/>
                    <a:gd name="T32" fmla="*/ 0 w 2083"/>
                    <a:gd name="T33" fmla="*/ 0 h 2740"/>
                    <a:gd name="T34" fmla="*/ 0 w 2083"/>
                    <a:gd name="T35" fmla="*/ 0 h 2740"/>
                    <a:gd name="T36" fmla="*/ 0 w 2083"/>
                    <a:gd name="T37" fmla="*/ 0 h 2740"/>
                    <a:gd name="T38" fmla="*/ 0 w 2083"/>
                    <a:gd name="T39" fmla="*/ 0 h 2740"/>
                    <a:gd name="T40" fmla="*/ 0 w 2083"/>
                    <a:gd name="T41" fmla="*/ 0 h 2740"/>
                    <a:gd name="T42" fmla="*/ 0 w 2083"/>
                    <a:gd name="T43" fmla="*/ 0 h 2740"/>
                    <a:gd name="T44" fmla="*/ 0 w 2083"/>
                    <a:gd name="T45" fmla="*/ 0 h 2740"/>
                    <a:gd name="T46" fmla="*/ 0 w 2083"/>
                    <a:gd name="T47" fmla="*/ 0 h 2740"/>
                    <a:gd name="T48" fmla="*/ 0 w 2083"/>
                    <a:gd name="T49" fmla="*/ 0 h 2740"/>
                    <a:gd name="T50" fmla="*/ 0 w 2083"/>
                    <a:gd name="T51" fmla="*/ 0 h 2740"/>
                    <a:gd name="T52" fmla="*/ 0 w 2083"/>
                    <a:gd name="T53" fmla="*/ 0 h 2740"/>
                    <a:gd name="T54" fmla="*/ 0 w 2083"/>
                    <a:gd name="T55" fmla="*/ 0 h 2740"/>
                    <a:gd name="T56" fmla="*/ 0 w 2083"/>
                    <a:gd name="T57" fmla="*/ 0 h 2740"/>
                    <a:gd name="T58" fmla="*/ 0 w 2083"/>
                    <a:gd name="T59" fmla="*/ 0 h 2740"/>
                    <a:gd name="T60" fmla="*/ 0 w 2083"/>
                    <a:gd name="T61" fmla="*/ 0 h 2740"/>
                    <a:gd name="T62" fmla="*/ 0 w 2083"/>
                    <a:gd name="T63" fmla="*/ 0 h 2740"/>
                    <a:gd name="T64" fmla="*/ 0 w 2083"/>
                    <a:gd name="T65" fmla="*/ 0 h 2740"/>
                    <a:gd name="T66" fmla="*/ 0 w 2083"/>
                    <a:gd name="T67" fmla="*/ 0 h 2740"/>
                    <a:gd name="T68" fmla="*/ 0 w 2083"/>
                    <a:gd name="T69" fmla="*/ 0 h 2740"/>
                    <a:gd name="T70" fmla="*/ 0 w 2083"/>
                    <a:gd name="T71" fmla="*/ 0 h 2740"/>
                    <a:gd name="T72" fmla="*/ 0 w 2083"/>
                    <a:gd name="T73" fmla="*/ 0 h 2740"/>
                    <a:gd name="T74" fmla="*/ 0 w 2083"/>
                    <a:gd name="T75" fmla="*/ 0 h 2740"/>
                    <a:gd name="T76" fmla="*/ 0 w 2083"/>
                    <a:gd name="T77" fmla="*/ 0 h 2740"/>
                    <a:gd name="T78" fmla="*/ 0 w 2083"/>
                    <a:gd name="T79" fmla="*/ 0 h 2740"/>
                    <a:gd name="T80" fmla="*/ 0 w 2083"/>
                    <a:gd name="T81" fmla="*/ 0 h 2740"/>
                    <a:gd name="T82" fmla="*/ 0 w 2083"/>
                    <a:gd name="T83" fmla="*/ 0 h 2740"/>
                    <a:gd name="T84" fmla="*/ 0 w 2083"/>
                    <a:gd name="T85" fmla="*/ 0 h 2740"/>
                    <a:gd name="T86" fmla="*/ 0 w 2083"/>
                    <a:gd name="T87" fmla="*/ 0 h 2740"/>
                    <a:gd name="T88" fmla="*/ 0 w 2083"/>
                    <a:gd name="T89" fmla="*/ 0 h 2740"/>
                    <a:gd name="T90" fmla="*/ 0 w 2083"/>
                    <a:gd name="T91" fmla="*/ 0 h 2740"/>
                    <a:gd name="T92" fmla="*/ 0 w 2083"/>
                    <a:gd name="T93" fmla="*/ 0 h 2740"/>
                    <a:gd name="T94" fmla="*/ 0 w 2083"/>
                    <a:gd name="T95" fmla="*/ 0 h 2740"/>
                    <a:gd name="T96" fmla="*/ 0 w 2083"/>
                    <a:gd name="T97" fmla="*/ 0 h 2740"/>
                    <a:gd name="T98" fmla="*/ 0 w 2083"/>
                    <a:gd name="T99" fmla="*/ 0 h 2740"/>
                    <a:gd name="T100" fmla="*/ 0 w 2083"/>
                    <a:gd name="T101" fmla="*/ 0 h 2740"/>
                    <a:gd name="T102" fmla="*/ 0 w 2083"/>
                    <a:gd name="T103" fmla="*/ 0 h 2740"/>
                    <a:gd name="T104" fmla="*/ 0 w 2083"/>
                    <a:gd name="T105" fmla="*/ 0 h 2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3" h="2740">
                      <a:moveTo>
                        <a:pt x="106" y="2524"/>
                      </a:moveTo>
                      <a:lnTo>
                        <a:pt x="1136" y="2503"/>
                      </a:lnTo>
                      <a:lnTo>
                        <a:pt x="1146" y="2502"/>
                      </a:lnTo>
                      <a:lnTo>
                        <a:pt x="1154" y="2500"/>
                      </a:lnTo>
                      <a:lnTo>
                        <a:pt x="1162" y="2498"/>
                      </a:lnTo>
                      <a:lnTo>
                        <a:pt x="1169" y="2495"/>
                      </a:lnTo>
                      <a:lnTo>
                        <a:pt x="1174" y="2493"/>
                      </a:lnTo>
                      <a:lnTo>
                        <a:pt x="1179" y="2489"/>
                      </a:lnTo>
                      <a:lnTo>
                        <a:pt x="1183" y="2486"/>
                      </a:lnTo>
                      <a:lnTo>
                        <a:pt x="1186" y="2483"/>
                      </a:lnTo>
                      <a:lnTo>
                        <a:pt x="1192" y="2477"/>
                      </a:lnTo>
                      <a:lnTo>
                        <a:pt x="1198" y="2469"/>
                      </a:lnTo>
                      <a:lnTo>
                        <a:pt x="1202" y="2461"/>
                      </a:lnTo>
                      <a:lnTo>
                        <a:pt x="1207" y="2452"/>
                      </a:lnTo>
                      <a:lnTo>
                        <a:pt x="1215" y="2431"/>
                      </a:lnTo>
                      <a:lnTo>
                        <a:pt x="1221" y="2408"/>
                      </a:lnTo>
                      <a:lnTo>
                        <a:pt x="1227" y="2383"/>
                      </a:lnTo>
                      <a:lnTo>
                        <a:pt x="1231" y="2355"/>
                      </a:lnTo>
                      <a:lnTo>
                        <a:pt x="1233" y="2326"/>
                      </a:lnTo>
                      <a:lnTo>
                        <a:pt x="1233" y="2294"/>
                      </a:lnTo>
                      <a:lnTo>
                        <a:pt x="1233" y="2221"/>
                      </a:lnTo>
                      <a:lnTo>
                        <a:pt x="1234" y="2104"/>
                      </a:lnTo>
                      <a:lnTo>
                        <a:pt x="1236" y="1960"/>
                      </a:lnTo>
                      <a:lnTo>
                        <a:pt x="1239" y="1804"/>
                      </a:lnTo>
                      <a:lnTo>
                        <a:pt x="1242" y="1652"/>
                      </a:lnTo>
                      <a:lnTo>
                        <a:pt x="1245" y="1520"/>
                      </a:lnTo>
                      <a:lnTo>
                        <a:pt x="1247" y="1424"/>
                      </a:lnTo>
                      <a:lnTo>
                        <a:pt x="1248" y="1381"/>
                      </a:lnTo>
                      <a:lnTo>
                        <a:pt x="1249" y="1370"/>
                      </a:lnTo>
                      <a:lnTo>
                        <a:pt x="1250" y="1360"/>
                      </a:lnTo>
                      <a:lnTo>
                        <a:pt x="1253" y="1350"/>
                      </a:lnTo>
                      <a:lnTo>
                        <a:pt x="1258" y="1340"/>
                      </a:lnTo>
                      <a:lnTo>
                        <a:pt x="1262" y="1331"/>
                      </a:lnTo>
                      <a:lnTo>
                        <a:pt x="1267" y="1323"/>
                      </a:lnTo>
                      <a:lnTo>
                        <a:pt x="1273" y="1315"/>
                      </a:lnTo>
                      <a:lnTo>
                        <a:pt x="1280" y="1307"/>
                      </a:lnTo>
                      <a:lnTo>
                        <a:pt x="1288" y="1300"/>
                      </a:lnTo>
                      <a:lnTo>
                        <a:pt x="1296" y="1294"/>
                      </a:lnTo>
                      <a:lnTo>
                        <a:pt x="1304" y="1289"/>
                      </a:lnTo>
                      <a:lnTo>
                        <a:pt x="1313" y="1285"/>
                      </a:lnTo>
                      <a:lnTo>
                        <a:pt x="1323" y="1280"/>
                      </a:lnTo>
                      <a:lnTo>
                        <a:pt x="1333" y="1278"/>
                      </a:lnTo>
                      <a:lnTo>
                        <a:pt x="1343" y="1276"/>
                      </a:lnTo>
                      <a:lnTo>
                        <a:pt x="1354" y="1275"/>
                      </a:lnTo>
                      <a:lnTo>
                        <a:pt x="1401" y="1274"/>
                      </a:lnTo>
                      <a:lnTo>
                        <a:pt x="1461" y="1272"/>
                      </a:lnTo>
                      <a:lnTo>
                        <a:pt x="1531" y="1270"/>
                      </a:lnTo>
                      <a:lnTo>
                        <a:pt x="1603" y="1267"/>
                      </a:lnTo>
                      <a:lnTo>
                        <a:pt x="1675" y="1264"/>
                      </a:lnTo>
                      <a:lnTo>
                        <a:pt x="1743" y="1259"/>
                      </a:lnTo>
                      <a:lnTo>
                        <a:pt x="1800" y="1255"/>
                      </a:lnTo>
                      <a:lnTo>
                        <a:pt x="1845" y="1248"/>
                      </a:lnTo>
                      <a:lnTo>
                        <a:pt x="1847" y="1248"/>
                      </a:lnTo>
                      <a:lnTo>
                        <a:pt x="1850" y="1247"/>
                      </a:lnTo>
                      <a:lnTo>
                        <a:pt x="1853" y="1247"/>
                      </a:lnTo>
                      <a:lnTo>
                        <a:pt x="1855" y="1246"/>
                      </a:lnTo>
                      <a:lnTo>
                        <a:pt x="1858" y="1245"/>
                      </a:lnTo>
                      <a:lnTo>
                        <a:pt x="1860" y="1243"/>
                      </a:lnTo>
                      <a:lnTo>
                        <a:pt x="1861" y="1242"/>
                      </a:lnTo>
                      <a:lnTo>
                        <a:pt x="1863" y="1240"/>
                      </a:lnTo>
                      <a:lnTo>
                        <a:pt x="1865" y="1236"/>
                      </a:lnTo>
                      <a:lnTo>
                        <a:pt x="1866" y="1229"/>
                      </a:lnTo>
                      <a:lnTo>
                        <a:pt x="1866" y="1220"/>
                      </a:lnTo>
                      <a:lnTo>
                        <a:pt x="1866" y="1211"/>
                      </a:lnTo>
                      <a:lnTo>
                        <a:pt x="1863" y="1200"/>
                      </a:lnTo>
                      <a:lnTo>
                        <a:pt x="1860" y="1187"/>
                      </a:lnTo>
                      <a:lnTo>
                        <a:pt x="1855" y="1174"/>
                      </a:lnTo>
                      <a:lnTo>
                        <a:pt x="1848" y="1159"/>
                      </a:lnTo>
                      <a:lnTo>
                        <a:pt x="1304" y="160"/>
                      </a:lnTo>
                      <a:lnTo>
                        <a:pt x="1299" y="150"/>
                      </a:lnTo>
                      <a:lnTo>
                        <a:pt x="1296" y="140"/>
                      </a:lnTo>
                      <a:lnTo>
                        <a:pt x="1293" y="130"/>
                      </a:lnTo>
                      <a:lnTo>
                        <a:pt x="1292" y="119"/>
                      </a:lnTo>
                      <a:lnTo>
                        <a:pt x="1291" y="109"/>
                      </a:lnTo>
                      <a:lnTo>
                        <a:pt x="1292" y="99"/>
                      </a:lnTo>
                      <a:lnTo>
                        <a:pt x="1293" y="88"/>
                      </a:lnTo>
                      <a:lnTo>
                        <a:pt x="1295" y="78"/>
                      </a:lnTo>
                      <a:lnTo>
                        <a:pt x="1299" y="68"/>
                      </a:lnTo>
                      <a:lnTo>
                        <a:pt x="1303" y="58"/>
                      </a:lnTo>
                      <a:lnTo>
                        <a:pt x="1308" y="50"/>
                      </a:lnTo>
                      <a:lnTo>
                        <a:pt x="1314" y="41"/>
                      </a:lnTo>
                      <a:lnTo>
                        <a:pt x="1322" y="34"/>
                      </a:lnTo>
                      <a:lnTo>
                        <a:pt x="1329" y="25"/>
                      </a:lnTo>
                      <a:lnTo>
                        <a:pt x="1337" y="19"/>
                      </a:lnTo>
                      <a:lnTo>
                        <a:pt x="1347" y="13"/>
                      </a:lnTo>
                      <a:lnTo>
                        <a:pt x="1357" y="9"/>
                      </a:lnTo>
                      <a:lnTo>
                        <a:pt x="1367" y="5"/>
                      </a:lnTo>
                      <a:lnTo>
                        <a:pt x="1377" y="3"/>
                      </a:lnTo>
                      <a:lnTo>
                        <a:pt x="1388" y="0"/>
                      </a:lnTo>
                      <a:lnTo>
                        <a:pt x="1398" y="0"/>
                      </a:lnTo>
                      <a:lnTo>
                        <a:pt x="1409" y="0"/>
                      </a:lnTo>
                      <a:lnTo>
                        <a:pt x="1419" y="3"/>
                      </a:lnTo>
                      <a:lnTo>
                        <a:pt x="1429" y="5"/>
                      </a:lnTo>
                      <a:lnTo>
                        <a:pt x="1440" y="8"/>
                      </a:lnTo>
                      <a:lnTo>
                        <a:pt x="1449" y="12"/>
                      </a:lnTo>
                      <a:lnTo>
                        <a:pt x="1458" y="17"/>
                      </a:lnTo>
                      <a:lnTo>
                        <a:pt x="1466" y="23"/>
                      </a:lnTo>
                      <a:lnTo>
                        <a:pt x="1475" y="30"/>
                      </a:lnTo>
                      <a:lnTo>
                        <a:pt x="1482" y="39"/>
                      </a:lnTo>
                      <a:lnTo>
                        <a:pt x="1488" y="47"/>
                      </a:lnTo>
                      <a:lnTo>
                        <a:pt x="1494" y="56"/>
                      </a:lnTo>
                      <a:lnTo>
                        <a:pt x="2040" y="1059"/>
                      </a:lnTo>
                      <a:lnTo>
                        <a:pt x="2049" y="1077"/>
                      </a:lnTo>
                      <a:lnTo>
                        <a:pt x="2057" y="1094"/>
                      </a:lnTo>
                      <a:lnTo>
                        <a:pt x="2063" y="1113"/>
                      </a:lnTo>
                      <a:lnTo>
                        <a:pt x="2069" y="1132"/>
                      </a:lnTo>
                      <a:lnTo>
                        <a:pt x="2073" y="1149"/>
                      </a:lnTo>
                      <a:lnTo>
                        <a:pt x="2078" y="1168"/>
                      </a:lnTo>
                      <a:lnTo>
                        <a:pt x="2081" y="1186"/>
                      </a:lnTo>
                      <a:lnTo>
                        <a:pt x="2082" y="1204"/>
                      </a:lnTo>
                      <a:lnTo>
                        <a:pt x="2083" y="1222"/>
                      </a:lnTo>
                      <a:lnTo>
                        <a:pt x="2082" y="1239"/>
                      </a:lnTo>
                      <a:lnTo>
                        <a:pt x="2081" y="1257"/>
                      </a:lnTo>
                      <a:lnTo>
                        <a:pt x="2078" y="1273"/>
                      </a:lnTo>
                      <a:lnTo>
                        <a:pt x="2074" y="1290"/>
                      </a:lnTo>
                      <a:lnTo>
                        <a:pt x="2069" y="1306"/>
                      </a:lnTo>
                      <a:lnTo>
                        <a:pt x="2063" y="1322"/>
                      </a:lnTo>
                      <a:lnTo>
                        <a:pt x="2057" y="1337"/>
                      </a:lnTo>
                      <a:lnTo>
                        <a:pt x="2050" y="1350"/>
                      </a:lnTo>
                      <a:lnTo>
                        <a:pt x="2042" y="1361"/>
                      </a:lnTo>
                      <a:lnTo>
                        <a:pt x="2035" y="1372"/>
                      </a:lnTo>
                      <a:lnTo>
                        <a:pt x="2026" y="1383"/>
                      </a:lnTo>
                      <a:lnTo>
                        <a:pt x="2017" y="1393"/>
                      </a:lnTo>
                      <a:lnTo>
                        <a:pt x="2007" y="1402"/>
                      </a:lnTo>
                      <a:lnTo>
                        <a:pt x="1997" y="1412"/>
                      </a:lnTo>
                      <a:lnTo>
                        <a:pt x="1986" y="1420"/>
                      </a:lnTo>
                      <a:lnTo>
                        <a:pt x="1974" y="1427"/>
                      </a:lnTo>
                      <a:lnTo>
                        <a:pt x="1962" y="1435"/>
                      </a:lnTo>
                      <a:lnTo>
                        <a:pt x="1949" y="1441"/>
                      </a:lnTo>
                      <a:lnTo>
                        <a:pt x="1937" y="1447"/>
                      </a:lnTo>
                      <a:lnTo>
                        <a:pt x="1923" y="1451"/>
                      </a:lnTo>
                      <a:lnTo>
                        <a:pt x="1909" y="1456"/>
                      </a:lnTo>
                      <a:lnTo>
                        <a:pt x="1895" y="1459"/>
                      </a:lnTo>
                      <a:lnTo>
                        <a:pt x="1880" y="1462"/>
                      </a:lnTo>
                      <a:lnTo>
                        <a:pt x="1842" y="1468"/>
                      </a:lnTo>
                      <a:lnTo>
                        <a:pt x="1794" y="1472"/>
                      </a:lnTo>
                      <a:lnTo>
                        <a:pt x="1741" y="1476"/>
                      </a:lnTo>
                      <a:lnTo>
                        <a:pt x="1685" y="1480"/>
                      </a:lnTo>
                      <a:lnTo>
                        <a:pt x="1626" y="1483"/>
                      </a:lnTo>
                      <a:lnTo>
                        <a:pt x="1568" y="1485"/>
                      </a:lnTo>
                      <a:lnTo>
                        <a:pt x="1513" y="1487"/>
                      </a:lnTo>
                      <a:lnTo>
                        <a:pt x="1462" y="1489"/>
                      </a:lnTo>
                      <a:lnTo>
                        <a:pt x="1460" y="1582"/>
                      </a:lnTo>
                      <a:lnTo>
                        <a:pt x="1458" y="1693"/>
                      </a:lnTo>
                      <a:lnTo>
                        <a:pt x="1455" y="1813"/>
                      </a:lnTo>
                      <a:lnTo>
                        <a:pt x="1453" y="1936"/>
                      </a:lnTo>
                      <a:lnTo>
                        <a:pt x="1451" y="2053"/>
                      </a:lnTo>
                      <a:lnTo>
                        <a:pt x="1450" y="2156"/>
                      </a:lnTo>
                      <a:lnTo>
                        <a:pt x="1449" y="2238"/>
                      </a:lnTo>
                      <a:lnTo>
                        <a:pt x="1449" y="2290"/>
                      </a:lnTo>
                      <a:lnTo>
                        <a:pt x="1449" y="2325"/>
                      </a:lnTo>
                      <a:lnTo>
                        <a:pt x="1447" y="2365"/>
                      </a:lnTo>
                      <a:lnTo>
                        <a:pt x="1445" y="2387"/>
                      </a:lnTo>
                      <a:lnTo>
                        <a:pt x="1442" y="2408"/>
                      </a:lnTo>
                      <a:lnTo>
                        <a:pt x="1437" y="2431"/>
                      </a:lnTo>
                      <a:lnTo>
                        <a:pt x="1432" y="2455"/>
                      </a:lnTo>
                      <a:lnTo>
                        <a:pt x="1426" y="2479"/>
                      </a:lnTo>
                      <a:lnTo>
                        <a:pt x="1419" y="2503"/>
                      </a:lnTo>
                      <a:lnTo>
                        <a:pt x="1411" y="2525"/>
                      </a:lnTo>
                      <a:lnTo>
                        <a:pt x="1400" y="2548"/>
                      </a:lnTo>
                      <a:lnTo>
                        <a:pt x="1389" y="2571"/>
                      </a:lnTo>
                      <a:lnTo>
                        <a:pt x="1375" y="2593"/>
                      </a:lnTo>
                      <a:lnTo>
                        <a:pt x="1360" y="2613"/>
                      </a:lnTo>
                      <a:lnTo>
                        <a:pt x="1343" y="2632"/>
                      </a:lnTo>
                      <a:lnTo>
                        <a:pt x="1333" y="2642"/>
                      </a:lnTo>
                      <a:lnTo>
                        <a:pt x="1323" y="2651"/>
                      </a:lnTo>
                      <a:lnTo>
                        <a:pt x="1311" y="2661"/>
                      </a:lnTo>
                      <a:lnTo>
                        <a:pt x="1300" y="2669"/>
                      </a:lnTo>
                      <a:lnTo>
                        <a:pt x="1289" y="2676"/>
                      </a:lnTo>
                      <a:lnTo>
                        <a:pt x="1277" y="2683"/>
                      </a:lnTo>
                      <a:lnTo>
                        <a:pt x="1265" y="2690"/>
                      </a:lnTo>
                      <a:lnTo>
                        <a:pt x="1252" y="2695"/>
                      </a:lnTo>
                      <a:lnTo>
                        <a:pt x="1239" y="2700"/>
                      </a:lnTo>
                      <a:lnTo>
                        <a:pt x="1225" y="2705"/>
                      </a:lnTo>
                      <a:lnTo>
                        <a:pt x="1212" y="2709"/>
                      </a:lnTo>
                      <a:lnTo>
                        <a:pt x="1199" y="2712"/>
                      </a:lnTo>
                      <a:lnTo>
                        <a:pt x="1184" y="2715"/>
                      </a:lnTo>
                      <a:lnTo>
                        <a:pt x="1170" y="2717"/>
                      </a:lnTo>
                      <a:lnTo>
                        <a:pt x="1155" y="2718"/>
                      </a:lnTo>
                      <a:lnTo>
                        <a:pt x="1141" y="2719"/>
                      </a:lnTo>
                      <a:lnTo>
                        <a:pt x="111" y="2740"/>
                      </a:lnTo>
                      <a:lnTo>
                        <a:pt x="99" y="2740"/>
                      </a:lnTo>
                      <a:lnTo>
                        <a:pt x="89" y="2738"/>
                      </a:lnTo>
                      <a:lnTo>
                        <a:pt x="78" y="2736"/>
                      </a:lnTo>
                      <a:lnTo>
                        <a:pt x="68" y="2733"/>
                      </a:lnTo>
                      <a:lnTo>
                        <a:pt x="59" y="2729"/>
                      </a:lnTo>
                      <a:lnTo>
                        <a:pt x="50" y="2723"/>
                      </a:lnTo>
                      <a:lnTo>
                        <a:pt x="41" y="2718"/>
                      </a:lnTo>
                      <a:lnTo>
                        <a:pt x="33" y="2710"/>
                      </a:lnTo>
                      <a:lnTo>
                        <a:pt x="26" y="2703"/>
                      </a:lnTo>
                      <a:lnTo>
                        <a:pt x="20" y="2695"/>
                      </a:lnTo>
                      <a:lnTo>
                        <a:pt x="15" y="2686"/>
                      </a:lnTo>
                      <a:lnTo>
                        <a:pt x="9" y="2676"/>
                      </a:lnTo>
                      <a:lnTo>
                        <a:pt x="5" y="2667"/>
                      </a:lnTo>
                      <a:lnTo>
                        <a:pt x="2" y="2657"/>
                      </a:lnTo>
                      <a:lnTo>
                        <a:pt x="1" y="2645"/>
                      </a:lnTo>
                      <a:lnTo>
                        <a:pt x="0" y="2635"/>
                      </a:lnTo>
                      <a:lnTo>
                        <a:pt x="0" y="2624"/>
                      </a:lnTo>
                      <a:lnTo>
                        <a:pt x="2" y="2613"/>
                      </a:lnTo>
                      <a:lnTo>
                        <a:pt x="4" y="2603"/>
                      </a:lnTo>
                      <a:lnTo>
                        <a:pt x="7" y="2593"/>
                      </a:lnTo>
                      <a:lnTo>
                        <a:pt x="11" y="2583"/>
                      </a:lnTo>
                      <a:lnTo>
                        <a:pt x="18" y="2574"/>
                      </a:lnTo>
                      <a:lnTo>
                        <a:pt x="23" y="2566"/>
                      </a:lnTo>
                      <a:lnTo>
                        <a:pt x="30" y="2557"/>
                      </a:lnTo>
                      <a:lnTo>
                        <a:pt x="37" y="2550"/>
                      </a:lnTo>
                      <a:lnTo>
                        <a:pt x="46" y="2544"/>
                      </a:lnTo>
                      <a:lnTo>
                        <a:pt x="55" y="2539"/>
                      </a:lnTo>
                      <a:lnTo>
                        <a:pt x="64" y="2534"/>
                      </a:lnTo>
                      <a:lnTo>
                        <a:pt x="74" y="2529"/>
                      </a:lnTo>
                      <a:lnTo>
                        <a:pt x="84" y="2526"/>
                      </a:lnTo>
                      <a:lnTo>
                        <a:pt x="95" y="2525"/>
                      </a:lnTo>
                      <a:lnTo>
                        <a:pt x="106" y="2524"/>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1" name="Freeform 2143">
                  <a:extLst>
                    <a:ext uri="{FF2B5EF4-FFF2-40B4-BE49-F238E27FC236}">
                      <a16:creationId xmlns:a16="http://schemas.microsoft.com/office/drawing/2014/main" id="{5A4A995F-ACB1-4A01-970D-BF8F3A0D01C3}"/>
                    </a:ext>
                  </a:extLst>
                </p:cNvPr>
                <p:cNvSpPr>
                  <a:spLocks/>
                </p:cNvSpPr>
                <p:nvPr/>
              </p:nvSpPr>
              <p:spPr bwMode="auto">
                <a:xfrm>
                  <a:off x="2137" y="2536"/>
                  <a:ext cx="73" cy="33"/>
                </a:xfrm>
                <a:custGeom>
                  <a:avLst/>
                  <a:gdLst>
                    <a:gd name="T0" fmla="*/ 0 w 1088"/>
                    <a:gd name="T1" fmla="*/ 0 h 496"/>
                    <a:gd name="T2" fmla="*/ 0 w 1088"/>
                    <a:gd name="T3" fmla="*/ 0 h 496"/>
                    <a:gd name="T4" fmla="*/ 0 w 1088"/>
                    <a:gd name="T5" fmla="*/ 0 h 496"/>
                    <a:gd name="T6" fmla="*/ 0 w 1088"/>
                    <a:gd name="T7" fmla="*/ 0 h 496"/>
                    <a:gd name="T8" fmla="*/ 0 w 1088"/>
                    <a:gd name="T9" fmla="*/ 0 h 496"/>
                    <a:gd name="T10" fmla="*/ 0 w 1088"/>
                    <a:gd name="T11" fmla="*/ 0 h 496"/>
                    <a:gd name="T12" fmla="*/ 0 w 1088"/>
                    <a:gd name="T13" fmla="*/ 0 h 496"/>
                    <a:gd name="T14" fmla="*/ 0 w 1088"/>
                    <a:gd name="T15" fmla="*/ 0 h 496"/>
                    <a:gd name="T16" fmla="*/ 0 w 1088"/>
                    <a:gd name="T17" fmla="*/ 0 h 496"/>
                    <a:gd name="T18" fmla="*/ 0 w 1088"/>
                    <a:gd name="T19" fmla="*/ 0 h 496"/>
                    <a:gd name="T20" fmla="*/ 0 w 1088"/>
                    <a:gd name="T21" fmla="*/ 0 h 496"/>
                    <a:gd name="T22" fmla="*/ 0 w 1088"/>
                    <a:gd name="T23" fmla="*/ 0 h 496"/>
                    <a:gd name="T24" fmla="*/ 0 w 1088"/>
                    <a:gd name="T25" fmla="*/ 0 h 496"/>
                    <a:gd name="T26" fmla="*/ 0 w 1088"/>
                    <a:gd name="T27" fmla="*/ 0 h 496"/>
                    <a:gd name="T28" fmla="*/ 0 w 1088"/>
                    <a:gd name="T29" fmla="*/ 0 h 496"/>
                    <a:gd name="T30" fmla="*/ 0 w 1088"/>
                    <a:gd name="T31" fmla="*/ 0 h 496"/>
                    <a:gd name="T32" fmla="*/ 0 w 1088"/>
                    <a:gd name="T33" fmla="*/ 0 h 496"/>
                    <a:gd name="T34" fmla="*/ 0 w 1088"/>
                    <a:gd name="T35" fmla="*/ 0 h 496"/>
                    <a:gd name="T36" fmla="*/ 0 w 1088"/>
                    <a:gd name="T37" fmla="*/ 0 h 496"/>
                    <a:gd name="T38" fmla="*/ 0 w 1088"/>
                    <a:gd name="T39" fmla="*/ 0 h 496"/>
                    <a:gd name="T40" fmla="*/ 0 w 1088"/>
                    <a:gd name="T41" fmla="*/ 0 h 496"/>
                    <a:gd name="T42" fmla="*/ 0 w 1088"/>
                    <a:gd name="T43" fmla="*/ 0 h 496"/>
                    <a:gd name="T44" fmla="*/ 0 w 1088"/>
                    <a:gd name="T45" fmla="*/ 0 h 496"/>
                    <a:gd name="T46" fmla="*/ 0 w 1088"/>
                    <a:gd name="T47" fmla="*/ 0 h 496"/>
                    <a:gd name="T48" fmla="*/ 0 w 1088"/>
                    <a:gd name="T49" fmla="*/ 0 h 496"/>
                    <a:gd name="T50" fmla="*/ 0 w 1088"/>
                    <a:gd name="T51" fmla="*/ 0 h 496"/>
                    <a:gd name="T52" fmla="*/ 0 w 1088"/>
                    <a:gd name="T53" fmla="*/ 0 h 496"/>
                    <a:gd name="T54" fmla="*/ 0 w 1088"/>
                    <a:gd name="T55" fmla="*/ 0 h 496"/>
                    <a:gd name="T56" fmla="*/ 0 w 1088"/>
                    <a:gd name="T57" fmla="*/ 0 h 496"/>
                    <a:gd name="T58" fmla="*/ 0 w 1088"/>
                    <a:gd name="T59" fmla="*/ 0 h 496"/>
                    <a:gd name="T60" fmla="*/ 0 w 1088"/>
                    <a:gd name="T61" fmla="*/ 0 h 496"/>
                    <a:gd name="T62" fmla="*/ 0 w 1088"/>
                    <a:gd name="T63" fmla="*/ 0 h 496"/>
                    <a:gd name="T64" fmla="*/ 0 w 1088"/>
                    <a:gd name="T65" fmla="*/ 0 h 496"/>
                    <a:gd name="T66" fmla="*/ 0 w 1088"/>
                    <a:gd name="T67" fmla="*/ 0 h 496"/>
                    <a:gd name="T68" fmla="*/ 0 w 1088"/>
                    <a:gd name="T69" fmla="*/ 0 h 496"/>
                    <a:gd name="T70" fmla="*/ 0 w 1088"/>
                    <a:gd name="T71" fmla="*/ 0 h 496"/>
                    <a:gd name="T72" fmla="*/ 0 w 1088"/>
                    <a:gd name="T73" fmla="*/ 0 h 496"/>
                    <a:gd name="T74" fmla="*/ 0 w 1088"/>
                    <a:gd name="T75" fmla="*/ 0 h 496"/>
                    <a:gd name="T76" fmla="*/ 0 w 1088"/>
                    <a:gd name="T77" fmla="*/ 0 h 496"/>
                    <a:gd name="T78" fmla="*/ 0 w 1088"/>
                    <a:gd name="T79" fmla="*/ 0 h 496"/>
                    <a:gd name="T80" fmla="*/ 0 w 1088"/>
                    <a:gd name="T81" fmla="*/ 0 h 496"/>
                    <a:gd name="T82" fmla="*/ 0 w 1088"/>
                    <a:gd name="T83" fmla="*/ 0 h 496"/>
                    <a:gd name="T84" fmla="*/ 0 w 1088"/>
                    <a:gd name="T85" fmla="*/ 0 h 496"/>
                    <a:gd name="T86" fmla="*/ 0 w 1088"/>
                    <a:gd name="T87" fmla="*/ 0 h 496"/>
                    <a:gd name="T88" fmla="*/ 0 w 1088"/>
                    <a:gd name="T89" fmla="*/ 0 h 496"/>
                    <a:gd name="T90" fmla="*/ 0 w 1088"/>
                    <a:gd name="T91" fmla="*/ 0 h 496"/>
                    <a:gd name="T92" fmla="*/ 0 w 1088"/>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8" h="496">
                      <a:moveTo>
                        <a:pt x="909" y="398"/>
                      </a:moveTo>
                      <a:lnTo>
                        <a:pt x="880" y="372"/>
                      </a:lnTo>
                      <a:lnTo>
                        <a:pt x="853" y="349"/>
                      </a:lnTo>
                      <a:lnTo>
                        <a:pt x="827" y="329"/>
                      </a:lnTo>
                      <a:lnTo>
                        <a:pt x="802" y="310"/>
                      </a:lnTo>
                      <a:lnTo>
                        <a:pt x="779" y="294"/>
                      </a:lnTo>
                      <a:lnTo>
                        <a:pt x="758" y="278"/>
                      </a:lnTo>
                      <a:lnTo>
                        <a:pt x="737" y="266"/>
                      </a:lnTo>
                      <a:lnTo>
                        <a:pt x="716" y="254"/>
                      </a:lnTo>
                      <a:lnTo>
                        <a:pt x="697" y="245"/>
                      </a:lnTo>
                      <a:lnTo>
                        <a:pt x="677" y="237"/>
                      </a:lnTo>
                      <a:lnTo>
                        <a:pt x="658" y="229"/>
                      </a:lnTo>
                      <a:lnTo>
                        <a:pt x="640" y="224"/>
                      </a:lnTo>
                      <a:lnTo>
                        <a:pt x="620" y="221"/>
                      </a:lnTo>
                      <a:lnTo>
                        <a:pt x="601" y="218"/>
                      </a:lnTo>
                      <a:lnTo>
                        <a:pt x="582" y="217"/>
                      </a:lnTo>
                      <a:lnTo>
                        <a:pt x="561" y="216"/>
                      </a:lnTo>
                      <a:lnTo>
                        <a:pt x="538" y="217"/>
                      </a:lnTo>
                      <a:lnTo>
                        <a:pt x="516" y="221"/>
                      </a:lnTo>
                      <a:lnTo>
                        <a:pt x="491" y="226"/>
                      </a:lnTo>
                      <a:lnTo>
                        <a:pt x="467" y="235"/>
                      </a:lnTo>
                      <a:lnTo>
                        <a:pt x="442" y="244"/>
                      </a:lnTo>
                      <a:lnTo>
                        <a:pt x="417" y="255"/>
                      </a:lnTo>
                      <a:lnTo>
                        <a:pt x="393" y="269"/>
                      </a:lnTo>
                      <a:lnTo>
                        <a:pt x="368" y="283"/>
                      </a:lnTo>
                      <a:lnTo>
                        <a:pt x="343" y="300"/>
                      </a:lnTo>
                      <a:lnTo>
                        <a:pt x="319" y="317"/>
                      </a:lnTo>
                      <a:lnTo>
                        <a:pt x="296" y="337"/>
                      </a:lnTo>
                      <a:lnTo>
                        <a:pt x="274" y="357"/>
                      </a:lnTo>
                      <a:lnTo>
                        <a:pt x="253" y="378"/>
                      </a:lnTo>
                      <a:lnTo>
                        <a:pt x="233" y="401"/>
                      </a:lnTo>
                      <a:lnTo>
                        <a:pt x="215" y="424"/>
                      </a:lnTo>
                      <a:lnTo>
                        <a:pt x="197" y="448"/>
                      </a:lnTo>
                      <a:lnTo>
                        <a:pt x="191" y="457"/>
                      </a:lnTo>
                      <a:lnTo>
                        <a:pt x="184" y="465"/>
                      </a:lnTo>
                      <a:lnTo>
                        <a:pt x="175" y="472"/>
                      </a:lnTo>
                      <a:lnTo>
                        <a:pt x="167" y="479"/>
                      </a:lnTo>
                      <a:lnTo>
                        <a:pt x="158" y="484"/>
                      </a:lnTo>
                      <a:lnTo>
                        <a:pt x="148" y="488"/>
                      </a:lnTo>
                      <a:lnTo>
                        <a:pt x="139" y="492"/>
                      </a:lnTo>
                      <a:lnTo>
                        <a:pt x="129" y="494"/>
                      </a:lnTo>
                      <a:lnTo>
                        <a:pt x="118" y="496"/>
                      </a:lnTo>
                      <a:lnTo>
                        <a:pt x="108" y="496"/>
                      </a:lnTo>
                      <a:lnTo>
                        <a:pt x="98" y="496"/>
                      </a:lnTo>
                      <a:lnTo>
                        <a:pt x="87" y="494"/>
                      </a:lnTo>
                      <a:lnTo>
                        <a:pt x="77" y="492"/>
                      </a:lnTo>
                      <a:lnTo>
                        <a:pt x="67" y="489"/>
                      </a:lnTo>
                      <a:lnTo>
                        <a:pt x="57" y="484"/>
                      </a:lnTo>
                      <a:lnTo>
                        <a:pt x="47" y="479"/>
                      </a:lnTo>
                      <a:lnTo>
                        <a:pt x="39" y="471"/>
                      </a:lnTo>
                      <a:lnTo>
                        <a:pt x="31" y="464"/>
                      </a:lnTo>
                      <a:lnTo>
                        <a:pt x="23" y="456"/>
                      </a:lnTo>
                      <a:lnTo>
                        <a:pt x="17" y="448"/>
                      </a:lnTo>
                      <a:lnTo>
                        <a:pt x="12" y="438"/>
                      </a:lnTo>
                      <a:lnTo>
                        <a:pt x="7" y="429"/>
                      </a:lnTo>
                      <a:lnTo>
                        <a:pt x="4" y="420"/>
                      </a:lnTo>
                      <a:lnTo>
                        <a:pt x="2" y="409"/>
                      </a:lnTo>
                      <a:lnTo>
                        <a:pt x="0" y="399"/>
                      </a:lnTo>
                      <a:lnTo>
                        <a:pt x="0" y="389"/>
                      </a:lnTo>
                      <a:lnTo>
                        <a:pt x="0" y="378"/>
                      </a:lnTo>
                      <a:lnTo>
                        <a:pt x="1" y="368"/>
                      </a:lnTo>
                      <a:lnTo>
                        <a:pt x="4" y="358"/>
                      </a:lnTo>
                      <a:lnTo>
                        <a:pt x="7" y="347"/>
                      </a:lnTo>
                      <a:lnTo>
                        <a:pt x="12" y="338"/>
                      </a:lnTo>
                      <a:lnTo>
                        <a:pt x="17" y="329"/>
                      </a:lnTo>
                      <a:lnTo>
                        <a:pt x="30" y="310"/>
                      </a:lnTo>
                      <a:lnTo>
                        <a:pt x="42" y="292"/>
                      </a:lnTo>
                      <a:lnTo>
                        <a:pt x="55" y="276"/>
                      </a:lnTo>
                      <a:lnTo>
                        <a:pt x="70" y="258"/>
                      </a:lnTo>
                      <a:lnTo>
                        <a:pt x="83" y="242"/>
                      </a:lnTo>
                      <a:lnTo>
                        <a:pt x="99" y="226"/>
                      </a:lnTo>
                      <a:lnTo>
                        <a:pt x="113" y="211"/>
                      </a:lnTo>
                      <a:lnTo>
                        <a:pt x="129" y="195"/>
                      </a:lnTo>
                      <a:lnTo>
                        <a:pt x="145" y="181"/>
                      </a:lnTo>
                      <a:lnTo>
                        <a:pt x="162" y="166"/>
                      </a:lnTo>
                      <a:lnTo>
                        <a:pt x="178" y="153"/>
                      </a:lnTo>
                      <a:lnTo>
                        <a:pt x="195" y="139"/>
                      </a:lnTo>
                      <a:lnTo>
                        <a:pt x="229" y="115"/>
                      </a:lnTo>
                      <a:lnTo>
                        <a:pt x="265" y="92"/>
                      </a:lnTo>
                      <a:lnTo>
                        <a:pt x="283" y="82"/>
                      </a:lnTo>
                      <a:lnTo>
                        <a:pt x="302" y="71"/>
                      </a:lnTo>
                      <a:lnTo>
                        <a:pt x="320" y="62"/>
                      </a:lnTo>
                      <a:lnTo>
                        <a:pt x="339" y="53"/>
                      </a:lnTo>
                      <a:lnTo>
                        <a:pt x="356" y="44"/>
                      </a:lnTo>
                      <a:lnTo>
                        <a:pt x="375" y="37"/>
                      </a:lnTo>
                      <a:lnTo>
                        <a:pt x="395" y="31"/>
                      </a:lnTo>
                      <a:lnTo>
                        <a:pt x="413" y="24"/>
                      </a:lnTo>
                      <a:lnTo>
                        <a:pt x="432" y="19"/>
                      </a:lnTo>
                      <a:lnTo>
                        <a:pt x="450" y="13"/>
                      </a:lnTo>
                      <a:lnTo>
                        <a:pt x="469" y="9"/>
                      </a:lnTo>
                      <a:lnTo>
                        <a:pt x="488" y="6"/>
                      </a:lnTo>
                      <a:lnTo>
                        <a:pt x="506" y="3"/>
                      </a:lnTo>
                      <a:lnTo>
                        <a:pt x="524" y="2"/>
                      </a:lnTo>
                      <a:lnTo>
                        <a:pt x="542" y="0"/>
                      </a:lnTo>
                      <a:lnTo>
                        <a:pt x="561" y="0"/>
                      </a:lnTo>
                      <a:lnTo>
                        <a:pt x="595" y="1"/>
                      </a:lnTo>
                      <a:lnTo>
                        <a:pt x="629" y="3"/>
                      </a:lnTo>
                      <a:lnTo>
                        <a:pt x="661" y="8"/>
                      </a:lnTo>
                      <a:lnTo>
                        <a:pt x="692" y="14"/>
                      </a:lnTo>
                      <a:lnTo>
                        <a:pt x="723" y="23"/>
                      </a:lnTo>
                      <a:lnTo>
                        <a:pt x="752" y="33"/>
                      </a:lnTo>
                      <a:lnTo>
                        <a:pt x="782" y="45"/>
                      </a:lnTo>
                      <a:lnTo>
                        <a:pt x="811" y="59"/>
                      </a:lnTo>
                      <a:lnTo>
                        <a:pt x="840" y="74"/>
                      </a:lnTo>
                      <a:lnTo>
                        <a:pt x="868" y="92"/>
                      </a:lnTo>
                      <a:lnTo>
                        <a:pt x="897" y="112"/>
                      </a:lnTo>
                      <a:lnTo>
                        <a:pt x="927" y="133"/>
                      </a:lnTo>
                      <a:lnTo>
                        <a:pt x="957" y="156"/>
                      </a:lnTo>
                      <a:lnTo>
                        <a:pt x="988" y="181"/>
                      </a:lnTo>
                      <a:lnTo>
                        <a:pt x="1019" y="208"/>
                      </a:lnTo>
                      <a:lnTo>
                        <a:pt x="1052" y="236"/>
                      </a:lnTo>
                      <a:lnTo>
                        <a:pt x="1059" y="244"/>
                      </a:lnTo>
                      <a:lnTo>
                        <a:pt x="1067" y="252"/>
                      </a:lnTo>
                      <a:lnTo>
                        <a:pt x="1073" y="260"/>
                      </a:lnTo>
                      <a:lnTo>
                        <a:pt x="1078" y="270"/>
                      </a:lnTo>
                      <a:lnTo>
                        <a:pt x="1082" y="280"/>
                      </a:lnTo>
                      <a:lnTo>
                        <a:pt x="1084" y="289"/>
                      </a:lnTo>
                      <a:lnTo>
                        <a:pt x="1087" y="300"/>
                      </a:lnTo>
                      <a:lnTo>
                        <a:pt x="1088" y="310"/>
                      </a:lnTo>
                      <a:lnTo>
                        <a:pt x="1088" y="320"/>
                      </a:lnTo>
                      <a:lnTo>
                        <a:pt x="1087" y="331"/>
                      </a:lnTo>
                      <a:lnTo>
                        <a:pt x="1085" y="341"/>
                      </a:lnTo>
                      <a:lnTo>
                        <a:pt x="1082" y="351"/>
                      </a:lnTo>
                      <a:lnTo>
                        <a:pt x="1079" y="362"/>
                      </a:lnTo>
                      <a:lnTo>
                        <a:pt x="1074" y="371"/>
                      </a:lnTo>
                      <a:lnTo>
                        <a:pt x="1068" y="380"/>
                      </a:lnTo>
                      <a:lnTo>
                        <a:pt x="1062" y="389"/>
                      </a:lnTo>
                      <a:lnTo>
                        <a:pt x="1053" y="397"/>
                      </a:lnTo>
                      <a:lnTo>
                        <a:pt x="1045" y="403"/>
                      </a:lnTo>
                      <a:lnTo>
                        <a:pt x="1036" y="409"/>
                      </a:lnTo>
                      <a:lnTo>
                        <a:pt x="1026" y="414"/>
                      </a:lnTo>
                      <a:lnTo>
                        <a:pt x="1017" y="419"/>
                      </a:lnTo>
                      <a:lnTo>
                        <a:pt x="1007" y="422"/>
                      </a:lnTo>
                      <a:lnTo>
                        <a:pt x="996" y="424"/>
                      </a:lnTo>
                      <a:lnTo>
                        <a:pt x="987" y="425"/>
                      </a:lnTo>
                      <a:lnTo>
                        <a:pt x="976" y="425"/>
                      </a:lnTo>
                      <a:lnTo>
                        <a:pt x="965" y="424"/>
                      </a:lnTo>
                      <a:lnTo>
                        <a:pt x="955" y="423"/>
                      </a:lnTo>
                      <a:lnTo>
                        <a:pt x="946" y="420"/>
                      </a:lnTo>
                      <a:lnTo>
                        <a:pt x="935" y="416"/>
                      </a:lnTo>
                      <a:lnTo>
                        <a:pt x="926" y="410"/>
                      </a:lnTo>
                      <a:lnTo>
                        <a:pt x="917" y="405"/>
                      </a:lnTo>
                      <a:lnTo>
                        <a:pt x="909" y="398"/>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2" name="Freeform 2144">
                  <a:extLst>
                    <a:ext uri="{FF2B5EF4-FFF2-40B4-BE49-F238E27FC236}">
                      <a16:creationId xmlns:a16="http://schemas.microsoft.com/office/drawing/2014/main" id="{ECC47B7C-90E5-4574-9D04-D853308DED48}"/>
                    </a:ext>
                  </a:extLst>
                </p:cNvPr>
                <p:cNvSpPr>
                  <a:spLocks/>
                </p:cNvSpPr>
                <p:nvPr/>
              </p:nvSpPr>
              <p:spPr bwMode="auto">
                <a:xfrm>
                  <a:off x="2176" y="2573"/>
                  <a:ext cx="14" cy="46"/>
                </a:xfrm>
                <a:custGeom>
                  <a:avLst/>
                  <a:gdLst>
                    <a:gd name="T0" fmla="*/ 0 w 218"/>
                    <a:gd name="T1" fmla="*/ 0 h 688"/>
                    <a:gd name="T2" fmla="*/ 0 w 218"/>
                    <a:gd name="T3" fmla="*/ 0 h 688"/>
                    <a:gd name="T4" fmla="*/ 0 w 218"/>
                    <a:gd name="T5" fmla="*/ 0 h 688"/>
                    <a:gd name="T6" fmla="*/ 0 w 218"/>
                    <a:gd name="T7" fmla="*/ 0 h 688"/>
                    <a:gd name="T8" fmla="*/ 0 w 218"/>
                    <a:gd name="T9" fmla="*/ 0 h 688"/>
                    <a:gd name="T10" fmla="*/ 0 w 218"/>
                    <a:gd name="T11" fmla="*/ 0 h 688"/>
                    <a:gd name="T12" fmla="*/ 0 w 218"/>
                    <a:gd name="T13" fmla="*/ 0 h 688"/>
                    <a:gd name="T14" fmla="*/ 0 w 218"/>
                    <a:gd name="T15" fmla="*/ 0 h 688"/>
                    <a:gd name="T16" fmla="*/ 0 w 218"/>
                    <a:gd name="T17" fmla="*/ 0 h 688"/>
                    <a:gd name="T18" fmla="*/ 0 w 218"/>
                    <a:gd name="T19" fmla="*/ 0 h 688"/>
                    <a:gd name="T20" fmla="*/ 0 w 218"/>
                    <a:gd name="T21" fmla="*/ 0 h 688"/>
                    <a:gd name="T22" fmla="*/ 0 w 218"/>
                    <a:gd name="T23" fmla="*/ 0 h 688"/>
                    <a:gd name="T24" fmla="*/ 0 w 218"/>
                    <a:gd name="T25" fmla="*/ 0 h 688"/>
                    <a:gd name="T26" fmla="*/ 0 w 218"/>
                    <a:gd name="T27" fmla="*/ 0 h 688"/>
                    <a:gd name="T28" fmla="*/ 0 w 218"/>
                    <a:gd name="T29" fmla="*/ 0 h 688"/>
                    <a:gd name="T30" fmla="*/ 0 w 218"/>
                    <a:gd name="T31" fmla="*/ 0 h 688"/>
                    <a:gd name="T32" fmla="*/ 0 w 218"/>
                    <a:gd name="T33" fmla="*/ 0 h 688"/>
                    <a:gd name="T34" fmla="*/ 0 w 218"/>
                    <a:gd name="T35" fmla="*/ 0 h 688"/>
                    <a:gd name="T36" fmla="*/ 0 w 218"/>
                    <a:gd name="T37" fmla="*/ 0 h 688"/>
                    <a:gd name="T38" fmla="*/ 0 w 218"/>
                    <a:gd name="T39" fmla="*/ 0 h 688"/>
                    <a:gd name="T40" fmla="*/ 0 w 218"/>
                    <a:gd name="T41" fmla="*/ 0 h 688"/>
                    <a:gd name="T42" fmla="*/ 0 w 218"/>
                    <a:gd name="T43" fmla="*/ 0 h 688"/>
                    <a:gd name="T44" fmla="*/ 0 w 218"/>
                    <a:gd name="T45" fmla="*/ 0 h 688"/>
                    <a:gd name="T46" fmla="*/ 0 w 218"/>
                    <a:gd name="T47" fmla="*/ 0 h 688"/>
                    <a:gd name="T48" fmla="*/ 0 w 218"/>
                    <a:gd name="T49" fmla="*/ 0 h 688"/>
                    <a:gd name="T50" fmla="*/ 0 w 218"/>
                    <a:gd name="T51" fmla="*/ 0 h 688"/>
                    <a:gd name="T52" fmla="*/ 0 w 218"/>
                    <a:gd name="T53" fmla="*/ 0 h 688"/>
                    <a:gd name="T54" fmla="*/ 0 w 218"/>
                    <a:gd name="T55" fmla="*/ 0 h 688"/>
                    <a:gd name="T56" fmla="*/ 0 w 218"/>
                    <a:gd name="T57" fmla="*/ 0 h 688"/>
                    <a:gd name="T58" fmla="*/ 0 w 218"/>
                    <a:gd name="T59" fmla="*/ 0 h 688"/>
                    <a:gd name="T60" fmla="*/ 0 w 218"/>
                    <a:gd name="T61" fmla="*/ 0 h 688"/>
                    <a:gd name="T62" fmla="*/ 0 w 218"/>
                    <a:gd name="T63" fmla="*/ 0 h 688"/>
                    <a:gd name="T64" fmla="*/ 0 w 218"/>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688">
                      <a:moveTo>
                        <a:pt x="218" y="109"/>
                      </a:moveTo>
                      <a:lnTo>
                        <a:pt x="218" y="579"/>
                      </a:lnTo>
                      <a:lnTo>
                        <a:pt x="218" y="591"/>
                      </a:lnTo>
                      <a:lnTo>
                        <a:pt x="216" y="601"/>
                      </a:lnTo>
                      <a:lnTo>
                        <a:pt x="213" y="612"/>
                      </a:lnTo>
                      <a:lnTo>
                        <a:pt x="209" y="622"/>
                      </a:lnTo>
                      <a:lnTo>
                        <a:pt x="205" y="631"/>
                      </a:lnTo>
                      <a:lnTo>
                        <a:pt x="200" y="640"/>
                      </a:lnTo>
                      <a:lnTo>
                        <a:pt x="194" y="649"/>
                      </a:lnTo>
                      <a:lnTo>
                        <a:pt x="187" y="656"/>
                      </a:lnTo>
                      <a:lnTo>
                        <a:pt x="178" y="663"/>
                      </a:lnTo>
                      <a:lnTo>
                        <a:pt x="170" y="669"/>
                      </a:lnTo>
                      <a:lnTo>
                        <a:pt x="162" y="676"/>
                      </a:lnTo>
                      <a:lnTo>
                        <a:pt x="152" y="680"/>
                      </a:lnTo>
                      <a:lnTo>
                        <a:pt x="142" y="683"/>
                      </a:lnTo>
                      <a:lnTo>
                        <a:pt x="132" y="686"/>
                      </a:lnTo>
                      <a:lnTo>
                        <a:pt x="121" y="688"/>
                      </a:lnTo>
                      <a:lnTo>
                        <a:pt x="110" y="688"/>
                      </a:lnTo>
                      <a:lnTo>
                        <a:pt x="99" y="688"/>
                      </a:lnTo>
                      <a:lnTo>
                        <a:pt x="88" y="686"/>
                      </a:lnTo>
                      <a:lnTo>
                        <a:pt x="78" y="684"/>
                      </a:lnTo>
                      <a:lnTo>
                        <a:pt x="68" y="680"/>
                      </a:lnTo>
                      <a:lnTo>
                        <a:pt x="58" y="676"/>
                      </a:lnTo>
                      <a:lnTo>
                        <a:pt x="49" y="669"/>
                      </a:lnTo>
                      <a:lnTo>
                        <a:pt x="41" y="663"/>
                      </a:lnTo>
                      <a:lnTo>
                        <a:pt x="34" y="657"/>
                      </a:lnTo>
                      <a:lnTo>
                        <a:pt x="26" y="649"/>
                      </a:lnTo>
                      <a:lnTo>
                        <a:pt x="20" y="640"/>
                      </a:lnTo>
                      <a:lnTo>
                        <a:pt x="15" y="632"/>
                      </a:lnTo>
                      <a:lnTo>
                        <a:pt x="10" y="622"/>
                      </a:lnTo>
                      <a:lnTo>
                        <a:pt x="7" y="612"/>
                      </a:lnTo>
                      <a:lnTo>
                        <a:pt x="4" y="602"/>
                      </a:lnTo>
                      <a:lnTo>
                        <a:pt x="3" y="591"/>
                      </a:lnTo>
                      <a:lnTo>
                        <a:pt x="1" y="580"/>
                      </a:lnTo>
                      <a:lnTo>
                        <a:pt x="0" y="109"/>
                      </a:lnTo>
                      <a:lnTo>
                        <a:pt x="1" y="98"/>
                      </a:lnTo>
                      <a:lnTo>
                        <a:pt x="3" y="87"/>
                      </a:lnTo>
                      <a:lnTo>
                        <a:pt x="6" y="77"/>
                      </a:lnTo>
                      <a:lnTo>
                        <a:pt x="10" y="67"/>
                      </a:lnTo>
                      <a:lnTo>
                        <a:pt x="14" y="57"/>
                      </a:lnTo>
                      <a:lnTo>
                        <a:pt x="19" y="48"/>
                      </a:lnTo>
                      <a:lnTo>
                        <a:pt x="25" y="40"/>
                      </a:lnTo>
                      <a:lnTo>
                        <a:pt x="32" y="32"/>
                      </a:lnTo>
                      <a:lnTo>
                        <a:pt x="40" y="25"/>
                      </a:lnTo>
                      <a:lnTo>
                        <a:pt x="48" y="19"/>
                      </a:lnTo>
                      <a:lnTo>
                        <a:pt x="57" y="14"/>
                      </a:lnTo>
                      <a:lnTo>
                        <a:pt x="67" y="9"/>
                      </a:lnTo>
                      <a:lnTo>
                        <a:pt x="77" y="6"/>
                      </a:lnTo>
                      <a:lnTo>
                        <a:pt x="87" y="2"/>
                      </a:lnTo>
                      <a:lnTo>
                        <a:pt x="98" y="1"/>
                      </a:lnTo>
                      <a:lnTo>
                        <a:pt x="109" y="0"/>
                      </a:lnTo>
                      <a:lnTo>
                        <a:pt x="120" y="1"/>
                      </a:lnTo>
                      <a:lnTo>
                        <a:pt x="131" y="2"/>
                      </a:lnTo>
                      <a:lnTo>
                        <a:pt x="141" y="6"/>
                      </a:lnTo>
                      <a:lnTo>
                        <a:pt x="151" y="9"/>
                      </a:lnTo>
                      <a:lnTo>
                        <a:pt x="161" y="14"/>
                      </a:lnTo>
                      <a:lnTo>
                        <a:pt x="169" y="19"/>
                      </a:lnTo>
                      <a:lnTo>
                        <a:pt x="177" y="25"/>
                      </a:lnTo>
                      <a:lnTo>
                        <a:pt x="186" y="32"/>
                      </a:lnTo>
                      <a:lnTo>
                        <a:pt x="193" y="40"/>
                      </a:lnTo>
                      <a:lnTo>
                        <a:pt x="199" y="48"/>
                      </a:lnTo>
                      <a:lnTo>
                        <a:pt x="204" y="57"/>
                      </a:lnTo>
                      <a:lnTo>
                        <a:pt x="208" y="67"/>
                      </a:lnTo>
                      <a:lnTo>
                        <a:pt x="212" y="76"/>
                      </a:lnTo>
                      <a:lnTo>
                        <a:pt x="214" y="86"/>
                      </a:lnTo>
                      <a:lnTo>
                        <a:pt x="217" y="98"/>
                      </a:lnTo>
                      <a:lnTo>
                        <a:pt x="218" y="10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3" name="Freeform 2145">
                  <a:extLst>
                    <a:ext uri="{FF2B5EF4-FFF2-40B4-BE49-F238E27FC236}">
                      <a16:creationId xmlns:a16="http://schemas.microsoft.com/office/drawing/2014/main" id="{3566B4C3-8108-4566-A45C-90171F924E86}"/>
                    </a:ext>
                  </a:extLst>
                </p:cNvPr>
                <p:cNvSpPr>
                  <a:spLocks/>
                </p:cNvSpPr>
                <p:nvPr/>
              </p:nvSpPr>
              <p:spPr bwMode="auto">
                <a:xfrm>
                  <a:off x="2086" y="2463"/>
                  <a:ext cx="63" cy="54"/>
                </a:xfrm>
                <a:custGeom>
                  <a:avLst/>
                  <a:gdLst>
                    <a:gd name="T0" fmla="*/ 0 w 933"/>
                    <a:gd name="T1" fmla="*/ 0 h 801"/>
                    <a:gd name="T2" fmla="*/ 0 w 933"/>
                    <a:gd name="T3" fmla="*/ 0 h 801"/>
                    <a:gd name="T4" fmla="*/ 0 w 933"/>
                    <a:gd name="T5" fmla="*/ 0 h 801"/>
                    <a:gd name="T6" fmla="*/ 0 w 933"/>
                    <a:gd name="T7" fmla="*/ 0 h 801"/>
                    <a:gd name="T8" fmla="*/ 0 w 933"/>
                    <a:gd name="T9" fmla="*/ 0 h 801"/>
                    <a:gd name="T10" fmla="*/ 0 w 933"/>
                    <a:gd name="T11" fmla="*/ 0 h 801"/>
                    <a:gd name="T12" fmla="*/ 0 w 933"/>
                    <a:gd name="T13" fmla="*/ 0 h 801"/>
                    <a:gd name="T14" fmla="*/ 0 w 933"/>
                    <a:gd name="T15" fmla="*/ 0 h 801"/>
                    <a:gd name="T16" fmla="*/ 0 w 933"/>
                    <a:gd name="T17" fmla="*/ 0 h 801"/>
                    <a:gd name="T18" fmla="*/ 0 w 933"/>
                    <a:gd name="T19" fmla="*/ 0 h 801"/>
                    <a:gd name="T20" fmla="*/ 0 w 933"/>
                    <a:gd name="T21" fmla="*/ 0 h 801"/>
                    <a:gd name="T22" fmla="*/ 0 w 933"/>
                    <a:gd name="T23" fmla="*/ 0 h 801"/>
                    <a:gd name="T24" fmla="*/ 0 w 933"/>
                    <a:gd name="T25" fmla="*/ 0 h 801"/>
                    <a:gd name="T26" fmla="*/ 0 w 933"/>
                    <a:gd name="T27" fmla="*/ 0 h 801"/>
                    <a:gd name="T28" fmla="*/ 0 w 933"/>
                    <a:gd name="T29" fmla="*/ 0 h 801"/>
                    <a:gd name="T30" fmla="*/ 0 w 933"/>
                    <a:gd name="T31" fmla="*/ 0 h 801"/>
                    <a:gd name="T32" fmla="*/ 0 w 933"/>
                    <a:gd name="T33" fmla="*/ 0 h 801"/>
                    <a:gd name="T34" fmla="*/ 0 w 933"/>
                    <a:gd name="T35" fmla="*/ 0 h 801"/>
                    <a:gd name="T36" fmla="*/ 0 w 933"/>
                    <a:gd name="T37" fmla="*/ 0 h 801"/>
                    <a:gd name="T38" fmla="*/ 0 w 933"/>
                    <a:gd name="T39" fmla="*/ 0 h 801"/>
                    <a:gd name="T40" fmla="*/ 0 w 933"/>
                    <a:gd name="T41" fmla="*/ 0 h 801"/>
                    <a:gd name="T42" fmla="*/ 0 w 933"/>
                    <a:gd name="T43" fmla="*/ 0 h 801"/>
                    <a:gd name="T44" fmla="*/ 0 w 933"/>
                    <a:gd name="T45" fmla="*/ 0 h 801"/>
                    <a:gd name="T46" fmla="*/ 0 w 933"/>
                    <a:gd name="T47" fmla="*/ 0 h 801"/>
                    <a:gd name="T48" fmla="*/ 0 w 933"/>
                    <a:gd name="T49" fmla="*/ 0 h 801"/>
                    <a:gd name="T50" fmla="*/ 0 w 933"/>
                    <a:gd name="T51" fmla="*/ 0 h 801"/>
                    <a:gd name="T52" fmla="*/ 0 w 933"/>
                    <a:gd name="T53" fmla="*/ 0 h 801"/>
                    <a:gd name="T54" fmla="*/ 0 w 933"/>
                    <a:gd name="T55" fmla="*/ 0 h 801"/>
                    <a:gd name="T56" fmla="*/ 0 w 933"/>
                    <a:gd name="T57" fmla="*/ 0 h 801"/>
                    <a:gd name="T58" fmla="*/ 0 w 933"/>
                    <a:gd name="T59" fmla="*/ 0 h 801"/>
                    <a:gd name="T60" fmla="*/ 0 w 933"/>
                    <a:gd name="T61" fmla="*/ 0 h 801"/>
                    <a:gd name="T62" fmla="*/ 0 w 933"/>
                    <a:gd name="T63" fmla="*/ 0 h 801"/>
                    <a:gd name="T64" fmla="*/ 0 w 933"/>
                    <a:gd name="T65" fmla="*/ 0 h 801"/>
                    <a:gd name="T66" fmla="*/ 0 w 933"/>
                    <a:gd name="T67" fmla="*/ 0 h 801"/>
                    <a:gd name="T68" fmla="*/ 0 w 933"/>
                    <a:gd name="T69" fmla="*/ 0 h 801"/>
                    <a:gd name="T70" fmla="*/ 0 w 933"/>
                    <a:gd name="T71" fmla="*/ 0 h 801"/>
                    <a:gd name="T72" fmla="*/ 0 w 933"/>
                    <a:gd name="T73" fmla="*/ 0 h 801"/>
                    <a:gd name="T74" fmla="*/ 0 w 933"/>
                    <a:gd name="T75" fmla="*/ 0 h 801"/>
                    <a:gd name="T76" fmla="*/ 0 w 933"/>
                    <a:gd name="T77" fmla="*/ 0 h 801"/>
                    <a:gd name="T78" fmla="*/ 0 w 933"/>
                    <a:gd name="T79" fmla="*/ 0 h 801"/>
                    <a:gd name="T80" fmla="*/ 0 w 933"/>
                    <a:gd name="T81" fmla="*/ 0 h 801"/>
                    <a:gd name="T82" fmla="*/ 0 w 933"/>
                    <a:gd name="T83" fmla="*/ 0 h 801"/>
                    <a:gd name="T84" fmla="*/ 0 w 933"/>
                    <a:gd name="T85" fmla="*/ 0 h 801"/>
                    <a:gd name="T86" fmla="*/ 0 w 933"/>
                    <a:gd name="T87" fmla="*/ 0 h 801"/>
                    <a:gd name="T88" fmla="*/ 0 w 933"/>
                    <a:gd name="T89" fmla="*/ 0 h 801"/>
                    <a:gd name="T90" fmla="*/ 0 w 933"/>
                    <a:gd name="T91" fmla="*/ 0 h 801"/>
                    <a:gd name="T92" fmla="*/ 0 w 933"/>
                    <a:gd name="T93" fmla="*/ 0 h 801"/>
                    <a:gd name="T94" fmla="*/ 0 w 933"/>
                    <a:gd name="T95" fmla="*/ 0 h 801"/>
                    <a:gd name="T96" fmla="*/ 0 w 933"/>
                    <a:gd name="T97" fmla="*/ 0 h 801"/>
                    <a:gd name="T98" fmla="*/ 0 w 933"/>
                    <a:gd name="T99" fmla="*/ 0 h 801"/>
                    <a:gd name="T100" fmla="*/ 0 w 933"/>
                    <a:gd name="T101" fmla="*/ 0 h 801"/>
                    <a:gd name="T102" fmla="*/ 0 w 933"/>
                    <a:gd name="T103" fmla="*/ 0 h 801"/>
                    <a:gd name="T104" fmla="*/ 0 w 933"/>
                    <a:gd name="T105" fmla="*/ 0 h 801"/>
                    <a:gd name="T106" fmla="*/ 0 w 933"/>
                    <a:gd name="T107" fmla="*/ 0 h 801"/>
                    <a:gd name="T108" fmla="*/ 0 w 933"/>
                    <a:gd name="T109" fmla="*/ 0 h 801"/>
                    <a:gd name="T110" fmla="*/ 0 w 933"/>
                    <a:gd name="T111" fmla="*/ 0 h 801"/>
                    <a:gd name="T112" fmla="*/ 0 w 933"/>
                    <a:gd name="T113" fmla="*/ 0 h 801"/>
                    <a:gd name="T114" fmla="*/ 0 w 933"/>
                    <a:gd name="T115" fmla="*/ 0 h 801"/>
                    <a:gd name="T116" fmla="*/ 0 w 933"/>
                    <a:gd name="T117" fmla="*/ 0 h 801"/>
                    <a:gd name="T118" fmla="*/ 0 w 933"/>
                    <a:gd name="T119" fmla="*/ 0 h 801"/>
                    <a:gd name="T120" fmla="*/ 0 w 933"/>
                    <a:gd name="T121" fmla="*/ 0 h 8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1">
                      <a:moveTo>
                        <a:pt x="859" y="3"/>
                      </a:moveTo>
                      <a:lnTo>
                        <a:pt x="848" y="1"/>
                      </a:lnTo>
                      <a:lnTo>
                        <a:pt x="839" y="0"/>
                      </a:lnTo>
                      <a:lnTo>
                        <a:pt x="829" y="0"/>
                      </a:lnTo>
                      <a:lnTo>
                        <a:pt x="819" y="1"/>
                      </a:lnTo>
                      <a:lnTo>
                        <a:pt x="809" y="3"/>
                      </a:lnTo>
                      <a:lnTo>
                        <a:pt x="800" y="6"/>
                      </a:lnTo>
                      <a:lnTo>
                        <a:pt x="791" y="10"/>
                      </a:lnTo>
                      <a:lnTo>
                        <a:pt x="783" y="14"/>
                      </a:lnTo>
                      <a:lnTo>
                        <a:pt x="775" y="19"/>
                      </a:lnTo>
                      <a:lnTo>
                        <a:pt x="768" y="25"/>
                      </a:lnTo>
                      <a:lnTo>
                        <a:pt x="760" y="32"/>
                      </a:lnTo>
                      <a:lnTo>
                        <a:pt x="754" y="40"/>
                      </a:lnTo>
                      <a:lnTo>
                        <a:pt x="748" y="48"/>
                      </a:lnTo>
                      <a:lnTo>
                        <a:pt x="744" y="56"/>
                      </a:lnTo>
                      <a:lnTo>
                        <a:pt x="740" y="65"/>
                      </a:lnTo>
                      <a:lnTo>
                        <a:pt x="737" y="75"/>
                      </a:lnTo>
                      <a:lnTo>
                        <a:pt x="722" y="125"/>
                      </a:lnTo>
                      <a:lnTo>
                        <a:pt x="706" y="172"/>
                      </a:lnTo>
                      <a:lnTo>
                        <a:pt x="688" y="215"/>
                      </a:lnTo>
                      <a:lnTo>
                        <a:pt x="668" y="256"/>
                      </a:lnTo>
                      <a:lnTo>
                        <a:pt x="648" y="294"/>
                      </a:lnTo>
                      <a:lnTo>
                        <a:pt x="626" y="328"/>
                      </a:lnTo>
                      <a:lnTo>
                        <a:pt x="603" y="360"/>
                      </a:lnTo>
                      <a:lnTo>
                        <a:pt x="579" y="390"/>
                      </a:lnTo>
                      <a:lnTo>
                        <a:pt x="555" y="417"/>
                      </a:lnTo>
                      <a:lnTo>
                        <a:pt x="530" y="442"/>
                      </a:lnTo>
                      <a:lnTo>
                        <a:pt x="504" y="463"/>
                      </a:lnTo>
                      <a:lnTo>
                        <a:pt x="478" y="484"/>
                      </a:lnTo>
                      <a:lnTo>
                        <a:pt x="452" y="502"/>
                      </a:lnTo>
                      <a:lnTo>
                        <a:pt x="426" y="518"/>
                      </a:lnTo>
                      <a:lnTo>
                        <a:pt x="401" y="533"/>
                      </a:lnTo>
                      <a:lnTo>
                        <a:pt x="375" y="545"/>
                      </a:lnTo>
                      <a:lnTo>
                        <a:pt x="349" y="557"/>
                      </a:lnTo>
                      <a:lnTo>
                        <a:pt x="324" y="566"/>
                      </a:lnTo>
                      <a:lnTo>
                        <a:pt x="300" y="574"/>
                      </a:lnTo>
                      <a:lnTo>
                        <a:pt x="276" y="580"/>
                      </a:lnTo>
                      <a:lnTo>
                        <a:pt x="254" y="587"/>
                      </a:lnTo>
                      <a:lnTo>
                        <a:pt x="232" y="591"/>
                      </a:lnTo>
                      <a:lnTo>
                        <a:pt x="212" y="595"/>
                      </a:lnTo>
                      <a:lnTo>
                        <a:pt x="194" y="597"/>
                      </a:lnTo>
                      <a:lnTo>
                        <a:pt x="160" y="600"/>
                      </a:lnTo>
                      <a:lnTo>
                        <a:pt x="134" y="601"/>
                      </a:lnTo>
                      <a:lnTo>
                        <a:pt x="116" y="601"/>
                      </a:lnTo>
                      <a:lnTo>
                        <a:pt x="107" y="601"/>
                      </a:lnTo>
                      <a:lnTo>
                        <a:pt x="108" y="601"/>
                      </a:lnTo>
                      <a:lnTo>
                        <a:pt x="98" y="601"/>
                      </a:lnTo>
                      <a:lnTo>
                        <a:pt x="87" y="602"/>
                      </a:lnTo>
                      <a:lnTo>
                        <a:pt x="78" y="603"/>
                      </a:lnTo>
                      <a:lnTo>
                        <a:pt x="69" y="606"/>
                      </a:lnTo>
                      <a:lnTo>
                        <a:pt x="59" y="609"/>
                      </a:lnTo>
                      <a:lnTo>
                        <a:pt x="50" y="614"/>
                      </a:lnTo>
                      <a:lnTo>
                        <a:pt x="43" y="620"/>
                      </a:lnTo>
                      <a:lnTo>
                        <a:pt x="34" y="625"/>
                      </a:lnTo>
                      <a:lnTo>
                        <a:pt x="28" y="632"/>
                      </a:lnTo>
                      <a:lnTo>
                        <a:pt x="21" y="639"/>
                      </a:lnTo>
                      <a:lnTo>
                        <a:pt x="16" y="646"/>
                      </a:lnTo>
                      <a:lnTo>
                        <a:pt x="11" y="655"/>
                      </a:lnTo>
                      <a:lnTo>
                        <a:pt x="7" y="664"/>
                      </a:lnTo>
                      <a:lnTo>
                        <a:pt x="3" y="673"/>
                      </a:lnTo>
                      <a:lnTo>
                        <a:pt x="1" y="683"/>
                      </a:lnTo>
                      <a:lnTo>
                        <a:pt x="0" y="693"/>
                      </a:lnTo>
                      <a:lnTo>
                        <a:pt x="0" y="703"/>
                      </a:lnTo>
                      <a:lnTo>
                        <a:pt x="0" y="714"/>
                      </a:lnTo>
                      <a:lnTo>
                        <a:pt x="2" y="723"/>
                      </a:lnTo>
                      <a:lnTo>
                        <a:pt x="6" y="732"/>
                      </a:lnTo>
                      <a:lnTo>
                        <a:pt x="9" y="742"/>
                      </a:lnTo>
                      <a:lnTo>
                        <a:pt x="13" y="750"/>
                      </a:lnTo>
                      <a:lnTo>
                        <a:pt x="18" y="758"/>
                      </a:lnTo>
                      <a:lnTo>
                        <a:pt x="24" y="765"/>
                      </a:lnTo>
                      <a:lnTo>
                        <a:pt x="30" y="773"/>
                      </a:lnTo>
                      <a:lnTo>
                        <a:pt x="38" y="779"/>
                      </a:lnTo>
                      <a:lnTo>
                        <a:pt x="46" y="785"/>
                      </a:lnTo>
                      <a:lnTo>
                        <a:pt x="54" y="789"/>
                      </a:lnTo>
                      <a:lnTo>
                        <a:pt x="63" y="793"/>
                      </a:lnTo>
                      <a:lnTo>
                        <a:pt x="73" y="796"/>
                      </a:lnTo>
                      <a:lnTo>
                        <a:pt x="82" y="799"/>
                      </a:lnTo>
                      <a:lnTo>
                        <a:pt x="92" y="801"/>
                      </a:lnTo>
                      <a:lnTo>
                        <a:pt x="101" y="801"/>
                      </a:lnTo>
                      <a:lnTo>
                        <a:pt x="122" y="801"/>
                      </a:lnTo>
                      <a:lnTo>
                        <a:pt x="155" y="799"/>
                      </a:lnTo>
                      <a:lnTo>
                        <a:pt x="199" y="795"/>
                      </a:lnTo>
                      <a:lnTo>
                        <a:pt x="225" y="792"/>
                      </a:lnTo>
                      <a:lnTo>
                        <a:pt x="252" y="788"/>
                      </a:lnTo>
                      <a:lnTo>
                        <a:pt x="281" y="783"/>
                      </a:lnTo>
                      <a:lnTo>
                        <a:pt x="311" y="776"/>
                      </a:lnTo>
                      <a:lnTo>
                        <a:pt x="342" y="767"/>
                      </a:lnTo>
                      <a:lnTo>
                        <a:pt x="375" y="757"/>
                      </a:lnTo>
                      <a:lnTo>
                        <a:pt x="408" y="746"/>
                      </a:lnTo>
                      <a:lnTo>
                        <a:pt x="443" y="731"/>
                      </a:lnTo>
                      <a:lnTo>
                        <a:pt x="477" y="716"/>
                      </a:lnTo>
                      <a:lnTo>
                        <a:pt x="513" y="697"/>
                      </a:lnTo>
                      <a:lnTo>
                        <a:pt x="548" y="676"/>
                      </a:lnTo>
                      <a:lnTo>
                        <a:pt x="584" y="654"/>
                      </a:lnTo>
                      <a:lnTo>
                        <a:pt x="619" y="628"/>
                      </a:lnTo>
                      <a:lnTo>
                        <a:pt x="653" y="599"/>
                      </a:lnTo>
                      <a:lnTo>
                        <a:pt x="687" y="568"/>
                      </a:lnTo>
                      <a:lnTo>
                        <a:pt x="720" y="533"/>
                      </a:lnTo>
                      <a:lnTo>
                        <a:pt x="752" y="496"/>
                      </a:lnTo>
                      <a:lnTo>
                        <a:pt x="783" y="454"/>
                      </a:lnTo>
                      <a:lnTo>
                        <a:pt x="812" y="409"/>
                      </a:lnTo>
                      <a:lnTo>
                        <a:pt x="840" y="360"/>
                      </a:lnTo>
                      <a:lnTo>
                        <a:pt x="866" y="307"/>
                      </a:lnTo>
                      <a:lnTo>
                        <a:pt x="890" y="252"/>
                      </a:lnTo>
                      <a:lnTo>
                        <a:pt x="910" y="191"/>
                      </a:lnTo>
                      <a:lnTo>
                        <a:pt x="930" y="125"/>
                      </a:lnTo>
                      <a:lnTo>
                        <a:pt x="932" y="116"/>
                      </a:lnTo>
                      <a:lnTo>
                        <a:pt x="933" y="106"/>
                      </a:lnTo>
                      <a:lnTo>
                        <a:pt x="933" y="96"/>
                      </a:lnTo>
                      <a:lnTo>
                        <a:pt x="932" y="86"/>
                      </a:lnTo>
                      <a:lnTo>
                        <a:pt x="930" y="77"/>
                      </a:lnTo>
                      <a:lnTo>
                        <a:pt x="928" y="67"/>
                      </a:lnTo>
                      <a:lnTo>
                        <a:pt x="924" y="59"/>
                      </a:lnTo>
                      <a:lnTo>
                        <a:pt x="920" y="50"/>
                      </a:lnTo>
                      <a:lnTo>
                        <a:pt x="914" y="43"/>
                      </a:lnTo>
                      <a:lnTo>
                        <a:pt x="908" y="34"/>
                      </a:lnTo>
                      <a:lnTo>
                        <a:pt x="901" y="28"/>
                      </a:lnTo>
                      <a:lnTo>
                        <a:pt x="894" y="21"/>
                      </a:lnTo>
                      <a:lnTo>
                        <a:pt x="887" y="16"/>
                      </a:lnTo>
                      <a:lnTo>
                        <a:pt x="877" y="11"/>
                      </a:lnTo>
                      <a:lnTo>
                        <a:pt x="868" y="6"/>
                      </a:lnTo>
                      <a:lnTo>
                        <a:pt x="859" y="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4" name="Freeform 2146">
                  <a:extLst>
                    <a:ext uri="{FF2B5EF4-FFF2-40B4-BE49-F238E27FC236}">
                      <a16:creationId xmlns:a16="http://schemas.microsoft.com/office/drawing/2014/main" id="{86ECC862-08F6-437C-B3DD-BE0C919E2298}"/>
                    </a:ext>
                  </a:extLst>
                </p:cNvPr>
                <p:cNvSpPr>
                  <a:spLocks/>
                </p:cNvSpPr>
                <p:nvPr/>
              </p:nvSpPr>
              <p:spPr bwMode="auto">
                <a:xfrm>
                  <a:off x="2201" y="2436"/>
                  <a:ext cx="34" cy="73"/>
                </a:xfrm>
                <a:custGeom>
                  <a:avLst/>
                  <a:gdLst>
                    <a:gd name="T0" fmla="*/ 0 w 517"/>
                    <a:gd name="T1" fmla="*/ 0 h 1084"/>
                    <a:gd name="T2" fmla="*/ 0 w 517"/>
                    <a:gd name="T3" fmla="*/ 0 h 1084"/>
                    <a:gd name="T4" fmla="*/ 0 w 517"/>
                    <a:gd name="T5" fmla="*/ 0 h 1084"/>
                    <a:gd name="T6" fmla="*/ 0 w 517"/>
                    <a:gd name="T7" fmla="*/ 0 h 1084"/>
                    <a:gd name="T8" fmla="*/ 0 w 517"/>
                    <a:gd name="T9" fmla="*/ 0 h 1084"/>
                    <a:gd name="T10" fmla="*/ 0 w 517"/>
                    <a:gd name="T11" fmla="*/ 0 h 1084"/>
                    <a:gd name="T12" fmla="*/ 0 w 517"/>
                    <a:gd name="T13" fmla="*/ 0 h 1084"/>
                    <a:gd name="T14" fmla="*/ 0 w 517"/>
                    <a:gd name="T15" fmla="*/ 0 h 1084"/>
                    <a:gd name="T16" fmla="*/ 0 w 517"/>
                    <a:gd name="T17" fmla="*/ 0 h 1084"/>
                    <a:gd name="T18" fmla="*/ 0 w 517"/>
                    <a:gd name="T19" fmla="*/ 0 h 1084"/>
                    <a:gd name="T20" fmla="*/ 0 w 517"/>
                    <a:gd name="T21" fmla="*/ 0 h 1084"/>
                    <a:gd name="T22" fmla="*/ 0 w 517"/>
                    <a:gd name="T23" fmla="*/ 0 h 1084"/>
                    <a:gd name="T24" fmla="*/ 0 w 517"/>
                    <a:gd name="T25" fmla="*/ 0 h 1084"/>
                    <a:gd name="T26" fmla="*/ 0 w 517"/>
                    <a:gd name="T27" fmla="*/ 0 h 1084"/>
                    <a:gd name="T28" fmla="*/ 0 w 517"/>
                    <a:gd name="T29" fmla="*/ 0 h 1084"/>
                    <a:gd name="T30" fmla="*/ 0 w 517"/>
                    <a:gd name="T31" fmla="*/ 0 h 1084"/>
                    <a:gd name="T32" fmla="*/ 0 w 517"/>
                    <a:gd name="T33" fmla="*/ 0 h 1084"/>
                    <a:gd name="T34" fmla="*/ 0 w 517"/>
                    <a:gd name="T35" fmla="*/ 0 h 1084"/>
                    <a:gd name="T36" fmla="*/ 0 w 517"/>
                    <a:gd name="T37" fmla="*/ 0 h 1084"/>
                    <a:gd name="T38" fmla="*/ 0 w 517"/>
                    <a:gd name="T39" fmla="*/ 0 h 1084"/>
                    <a:gd name="T40" fmla="*/ 0 w 517"/>
                    <a:gd name="T41" fmla="*/ 0 h 1084"/>
                    <a:gd name="T42" fmla="*/ 0 w 517"/>
                    <a:gd name="T43" fmla="*/ 0 h 1084"/>
                    <a:gd name="T44" fmla="*/ 0 w 517"/>
                    <a:gd name="T45" fmla="*/ 0 h 1084"/>
                    <a:gd name="T46" fmla="*/ 0 w 517"/>
                    <a:gd name="T47" fmla="*/ 0 h 1084"/>
                    <a:gd name="T48" fmla="*/ 0 w 517"/>
                    <a:gd name="T49" fmla="*/ 0 h 1084"/>
                    <a:gd name="T50" fmla="*/ 0 w 517"/>
                    <a:gd name="T51" fmla="*/ 0 h 1084"/>
                    <a:gd name="T52" fmla="*/ 0 w 517"/>
                    <a:gd name="T53" fmla="*/ 0 h 1084"/>
                    <a:gd name="T54" fmla="*/ 0 w 517"/>
                    <a:gd name="T55" fmla="*/ 0 h 1084"/>
                    <a:gd name="T56" fmla="*/ 0 w 517"/>
                    <a:gd name="T57" fmla="*/ 0 h 1084"/>
                    <a:gd name="T58" fmla="*/ 0 w 517"/>
                    <a:gd name="T59" fmla="*/ 0 h 1084"/>
                    <a:gd name="T60" fmla="*/ 0 w 517"/>
                    <a:gd name="T61" fmla="*/ 0 h 1084"/>
                    <a:gd name="T62" fmla="*/ 0 w 517"/>
                    <a:gd name="T63" fmla="*/ 0 h 1084"/>
                    <a:gd name="T64" fmla="*/ 0 w 517"/>
                    <a:gd name="T65" fmla="*/ 0 h 1084"/>
                    <a:gd name="T66" fmla="*/ 0 w 517"/>
                    <a:gd name="T67" fmla="*/ 0 h 1084"/>
                    <a:gd name="T68" fmla="*/ 0 w 517"/>
                    <a:gd name="T69" fmla="*/ 0 h 1084"/>
                    <a:gd name="T70" fmla="*/ 0 w 517"/>
                    <a:gd name="T71" fmla="*/ 0 h 1084"/>
                    <a:gd name="T72" fmla="*/ 0 w 517"/>
                    <a:gd name="T73" fmla="*/ 0 h 1084"/>
                    <a:gd name="T74" fmla="*/ 0 w 517"/>
                    <a:gd name="T75" fmla="*/ 0 h 1084"/>
                    <a:gd name="T76" fmla="*/ 0 w 517"/>
                    <a:gd name="T77" fmla="*/ 0 h 1084"/>
                    <a:gd name="T78" fmla="*/ 0 w 517"/>
                    <a:gd name="T79" fmla="*/ 0 h 1084"/>
                    <a:gd name="T80" fmla="*/ 0 w 517"/>
                    <a:gd name="T81" fmla="*/ 0 h 1084"/>
                    <a:gd name="T82" fmla="*/ 0 w 517"/>
                    <a:gd name="T83" fmla="*/ 0 h 1084"/>
                    <a:gd name="T84" fmla="*/ 0 w 517"/>
                    <a:gd name="T85" fmla="*/ 0 h 1084"/>
                    <a:gd name="T86" fmla="*/ 0 w 517"/>
                    <a:gd name="T87" fmla="*/ 0 h 1084"/>
                    <a:gd name="T88" fmla="*/ 0 w 517"/>
                    <a:gd name="T89" fmla="*/ 0 h 1084"/>
                    <a:gd name="T90" fmla="*/ 0 w 517"/>
                    <a:gd name="T91" fmla="*/ 0 h 1084"/>
                    <a:gd name="T92" fmla="*/ 0 w 517"/>
                    <a:gd name="T93" fmla="*/ 0 h 1084"/>
                    <a:gd name="T94" fmla="*/ 0 w 517"/>
                    <a:gd name="T95" fmla="*/ 0 h 1084"/>
                    <a:gd name="T96" fmla="*/ 0 w 517"/>
                    <a:gd name="T97" fmla="*/ 0 h 1084"/>
                    <a:gd name="T98" fmla="*/ 0 w 517"/>
                    <a:gd name="T99" fmla="*/ 0 h 1084"/>
                    <a:gd name="T100" fmla="*/ 0 w 517"/>
                    <a:gd name="T101" fmla="*/ 0 h 1084"/>
                    <a:gd name="T102" fmla="*/ 0 w 517"/>
                    <a:gd name="T103" fmla="*/ 0 h 1084"/>
                    <a:gd name="T104" fmla="*/ 0 w 517"/>
                    <a:gd name="T105" fmla="*/ 0 h 1084"/>
                    <a:gd name="T106" fmla="*/ 0 w 517"/>
                    <a:gd name="T107" fmla="*/ 0 h 1084"/>
                    <a:gd name="T108" fmla="*/ 0 w 517"/>
                    <a:gd name="T109" fmla="*/ 0 h 1084"/>
                    <a:gd name="T110" fmla="*/ 0 w 517"/>
                    <a:gd name="T111" fmla="*/ 0 h 1084"/>
                    <a:gd name="T112" fmla="*/ 0 w 517"/>
                    <a:gd name="T113" fmla="*/ 0 h 1084"/>
                    <a:gd name="T114" fmla="*/ 0 w 517"/>
                    <a:gd name="T115" fmla="*/ 0 h 1084"/>
                    <a:gd name="T116" fmla="*/ 0 w 517"/>
                    <a:gd name="T117" fmla="*/ 0 h 1084"/>
                    <a:gd name="T118" fmla="*/ 0 w 517"/>
                    <a:gd name="T119" fmla="*/ 0 h 1084"/>
                    <a:gd name="T120" fmla="*/ 0 w 517"/>
                    <a:gd name="T121" fmla="*/ 0 h 10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4">
                      <a:moveTo>
                        <a:pt x="459" y="69"/>
                      </a:moveTo>
                      <a:lnTo>
                        <a:pt x="455" y="59"/>
                      </a:lnTo>
                      <a:lnTo>
                        <a:pt x="451" y="51"/>
                      </a:lnTo>
                      <a:lnTo>
                        <a:pt x="446" y="42"/>
                      </a:lnTo>
                      <a:lnTo>
                        <a:pt x="439" y="34"/>
                      </a:lnTo>
                      <a:lnTo>
                        <a:pt x="432" y="28"/>
                      </a:lnTo>
                      <a:lnTo>
                        <a:pt x="425" y="21"/>
                      </a:lnTo>
                      <a:lnTo>
                        <a:pt x="418" y="15"/>
                      </a:lnTo>
                      <a:lnTo>
                        <a:pt x="409" y="11"/>
                      </a:lnTo>
                      <a:lnTo>
                        <a:pt x="400" y="7"/>
                      </a:lnTo>
                      <a:lnTo>
                        <a:pt x="391" y="4"/>
                      </a:lnTo>
                      <a:lnTo>
                        <a:pt x="381" y="2"/>
                      </a:lnTo>
                      <a:lnTo>
                        <a:pt x="372" y="1"/>
                      </a:lnTo>
                      <a:lnTo>
                        <a:pt x="362" y="0"/>
                      </a:lnTo>
                      <a:lnTo>
                        <a:pt x="352" y="1"/>
                      </a:lnTo>
                      <a:lnTo>
                        <a:pt x="342" y="2"/>
                      </a:lnTo>
                      <a:lnTo>
                        <a:pt x="333" y="5"/>
                      </a:lnTo>
                      <a:lnTo>
                        <a:pt x="323" y="9"/>
                      </a:lnTo>
                      <a:lnTo>
                        <a:pt x="314" y="13"/>
                      </a:lnTo>
                      <a:lnTo>
                        <a:pt x="306" y="19"/>
                      </a:lnTo>
                      <a:lnTo>
                        <a:pt x="298" y="25"/>
                      </a:lnTo>
                      <a:lnTo>
                        <a:pt x="291" y="32"/>
                      </a:lnTo>
                      <a:lnTo>
                        <a:pt x="285" y="39"/>
                      </a:lnTo>
                      <a:lnTo>
                        <a:pt x="279" y="46"/>
                      </a:lnTo>
                      <a:lnTo>
                        <a:pt x="275" y="55"/>
                      </a:lnTo>
                      <a:lnTo>
                        <a:pt x="271" y="64"/>
                      </a:lnTo>
                      <a:lnTo>
                        <a:pt x="268" y="73"/>
                      </a:lnTo>
                      <a:lnTo>
                        <a:pt x="266" y="83"/>
                      </a:lnTo>
                      <a:lnTo>
                        <a:pt x="265" y="92"/>
                      </a:lnTo>
                      <a:lnTo>
                        <a:pt x="264" y="101"/>
                      </a:lnTo>
                      <a:lnTo>
                        <a:pt x="265" y="112"/>
                      </a:lnTo>
                      <a:lnTo>
                        <a:pt x="267" y="121"/>
                      </a:lnTo>
                      <a:lnTo>
                        <a:pt x="269" y="131"/>
                      </a:lnTo>
                      <a:lnTo>
                        <a:pt x="284" y="181"/>
                      </a:lnTo>
                      <a:lnTo>
                        <a:pt x="297" y="229"/>
                      </a:lnTo>
                      <a:lnTo>
                        <a:pt x="305" y="275"/>
                      </a:lnTo>
                      <a:lnTo>
                        <a:pt x="312" y="319"/>
                      </a:lnTo>
                      <a:lnTo>
                        <a:pt x="315" y="362"/>
                      </a:lnTo>
                      <a:lnTo>
                        <a:pt x="316" y="402"/>
                      </a:lnTo>
                      <a:lnTo>
                        <a:pt x="315" y="441"/>
                      </a:lnTo>
                      <a:lnTo>
                        <a:pt x="313" y="479"/>
                      </a:lnTo>
                      <a:lnTo>
                        <a:pt x="308" y="514"/>
                      </a:lnTo>
                      <a:lnTo>
                        <a:pt x="301" y="547"/>
                      </a:lnTo>
                      <a:lnTo>
                        <a:pt x="292" y="579"/>
                      </a:lnTo>
                      <a:lnTo>
                        <a:pt x="283" y="609"/>
                      </a:lnTo>
                      <a:lnTo>
                        <a:pt x="272" y="638"/>
                      </a:lnTo>
                      <a:lnTo>
                        <a:pt x="260" y="665"/>
                      </a:lnTo>
                      <a:lnTo>
                        <a:pt x="247" y="690"/>
                      </a:lnTo>
                      <a:lnTo>
                        <a:pt x="234" y="713"/>
                      </a:lnTo>
                      <a:lnTo>
                        <a:pt x="219" y="736"/>
                      </a:lnTo>
                      <a:lnTo>
                        <a:pt x="205" y="757"/>
                      </a:lnTo>
                      <a:lnTo>
                        <a:pt x="190" y="775"/>
                      </a:lnTo>
                      <a:lnTo>
                        <a:pt x="175" y="793"/>
                      </a:lnTo>
                      <a:lnTo>
                        <a:pt x="160" y="809"/>
                      </a:lnTo>
                      <a:lnTo>
                        <a:pt x="146" y="824"/>
                      </a:lnTo>
                      <a:lnTo>
                        <a:pt x="131" y="837"/>
                      </a:lnTo>
                      <a:lnTo>
                        <a:pt x="118" y="849"/>
                      </a:lnTo>
                      <a:lnTo>
                        <a:pt x="94" y="868"/>
                      </a:lnTo>
                      <a:lnTo>
                        <a:pt x="73" y="883"/>
                      </a:lnTo>
                      <a:lnTo>
                        <a:pt x="60" y="892"/>
                      </a:lnTo>
                      <a:lnTo>
                        <a:pt x="53" y="896"/>
                      </a:lnTo>
                      <a:lnTo>
                        <a:pt x="44" y="901"/>
                      </a:lnTo>
                      <a:lnTo>
                        <a:pt x="36" y="907"/>
                      </a:lnTo>
                      <a:lnTo>
                        <a:pt x="29" y="914"/>
                      </a:lnTo>
                      <a:lnTo>
                        <a:pt x="23" y="921"/>
                      </a:lnTo>
                      <a:lnTo>
                        <a:pt x="16" y="928"/>
                      </a:lnTo>
                      <a:lnTo>
                        <a:pt x="11" y="937"/>
                      </a:lnTo>
                      <a:lnTo>
                        <a:pt x="7" y="946"/>
                      </a:lnTo>
                      <a:lnTo>
                        <a:pt x="4" y="954"/>
                      </a:lnTo>
                      <a:lnTo>
                        <a:pt x="2" y="965"/>
                      </a:lnTo>
                      <a:lnTo>
                        <a:pt x="0" y="974"/>
                      </a:lnTo>
                      <a:lnTo>
                        <a:pt x="0" y="983"/>
                      </a:lnTo>
                      <a:lnTo>
                        <a:pt x="0" y="992"/>
                      </a:lnTo>
                      <a:lnTo>
                        <a:pt x="1" y="1003"/>
                      </a:lnTo>
                      <a:lnTo>
                        <a:pt x="4" y="1012"/>
                      </a:lnTo>
                      <a:lnTo>
                        <a:pt x="7" y="1021"/>
                      </a:lnTo>
                      <a:lnTo>
                        <a:pt x="11" y="1031"/>
                      </a:lnTo>
                      <a:lnTo>
                        <a:pt x="16" y="1040"/>
                      </a:lnTo>
                      <a:lnTo>
                        <a:pt x="23" y="1047"/>
                      </a:lnTo>
                      <a:lnTo>
                        <a:pt x="29" y="1055"/>
                      </a:lnTo>
                      <a:lnTo>
                        <a:pt x="36" y="1062"/>
                      </a:lnTo>
                      <a:lnTo>
                        <a:pt x="44" y="1067"/>
                      </a:lnTo>
                      <a:lnTo>
                        <a:pt x="53" y="1072"/>
                      </a:lnTo>
                      <a:lnTo>
                        <a:pt x="61" y="1076"/>
                      </a:lnTo>
                      <a:lnTo>
                        <a:pt x="70" y="1079"/>
                      </a:lnTo>
                      <a:lnTo>
                        <a:pt x="79" y="1082"/>
                      </a:lnTo>
                      <a:lnTo>
                        <a:pt x="89" y="1083"/>
                      </a:lnTo>
                      <a:lnTo>
                        <a:pt x="98" y="1084"/>
                      </a:lnTo>
                      <a:lnTo>
                        <a:pt x="108" y="1083"/>
                      </a:lnTo>
                      <a:lnTo>
                        <a:pt x="118" y="1082"/>
                      </a:lnTo>
                      <a:lnTo>
                        <a:pt x="127" y="1080"/>
                      </a:lnTo>
                      <a:lnTo>
                        <a:pt x="137" y="1077"/>
                      </a:lnTo>
                      <a:lnTo>
                        <a:pt x="147" y="1072"/>
                      </a:lnTo>
                      <a:lnTo>
                        <a:pt x="153" y="1068"/>
                      </a:lnTo>
                      <a:lnTo>
                        <a:pt x="170" y="1058"/>
                      </a:lnTo>
                      <a:lnTo>
                        <a:pt x="197" y="1039"/>
                      </a:lnTo>
                      <a:lnTo>
                        <a:pt x="230" y="1014"/>
                      </a:lnTo>
                      <a:lnTo>
                        <a:pt x="248" y="998"/>
                      </a:lnTo>
                      <a:lnTo>
                        <a:pt x="268" y="981"/>
                      </a:lnTo>
                      <a:lnTo>
                        <a:pt x="288" y="961"/>
                      </a:lnTo>
                      <a:lnTo>
                        <a:pt x="309" y="940"/>
                      </a:lnTo>
                      <a:lnTo>
                        <a:pt x="330" y="917"/>
                      </a:lnTo>
                      <a:lnTo>
                        <a:pt x="350" y="891"/>
                      </a:lnTo>
                      <a:lnTo>
                        <a:pt x="371" y="863"/>
                      </a:lnTo>
                      <a:lnTo>
                        <a:pt x="392" y="834"/>
                      </a:lnTo>
                      <a:lnTo>
                        <a:pt x="411" y="803"/>
                      </a:lnTo>
                      <a:lnTo>
                        <a:pt x="430" y="769"/>
                      </a:lnTo>
                      <a:lnTo>
                        <a:pt x="448" y="734"/>
                      </a:lnTo>
                      <a:lnTo>
                        <a:pt x="463" y="696"/>
                      </a:lnTo>
                      <a:lnTo>
                        <a:pt x="478" y="656"/>
                      </a:lnTo>
                      <a:lnTo>
                        <a:pt x="490" y="614"/>
                      </a:lnTo>
                      <a:lnTo>
                        <a:pt x="500" y="570"/>
                      </a:lnTo>
                      <a:lnTo>
                        <a:pt x="509" y="523"/>
                      </a:lnTo>
                      <a:lnTo>
                        <a:pt x="514" y="474"/>
                      </a:lnTo>
                      <a:lnTo>
                        <a:pt x="517" y="424"/>
                      </a:lnTo>
                      <a:lnTo>
                        <a:pt x="516" y="370"/>
                      </a:lnTo>
                      <a:lnTo>
                        <a:pt x="513" y="314"/>
                      </a:lnTo>
                      <a:lnTo>
                        <a:pt x="504" y="256"/>
                      </a:lnTo>
                      <a:lnTo>
                        <a:pt x="494" y="196"/>
                      </a:lnTo>
                      <a:lnTo>
                        <a:pt x="479" y="133"/>
                      </a:lnTo>
                      <a:lnTo>
                        <a:pt x="459" y="6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5" name="Freeform 2147">
                  <a:extLst>
                    <a:ext uri="{FF2B5EF4-FFF2-40B4-BE49-F238E27FC236}">
                      <a16:creationId xmlns:a16="http://schemas.microsoft.com/office/drawing/2014/main" id="{5CBB3A4B-9F00-4382-B5BF-1579B53D5FBC}"/>
                    </a:ext>
                  </a:extLst>
                </p:cNvPr>
                <p:cNvSpPr>
                  <a:spLocks/>
                </p:cNvSpPr>
                <p:nvPr/>
              </p:nvSpPr>
              <p:spPr bwMode="auto">
                <a:xfrm>
                  <a:off x="2029" y="2534"/>
                  <a:ext cx="55" cy="23"/>
                </a:xfrm>
                <a:custGeom>
                  <a:avLst/>
                  <a:gdLst>
                    <a:gd name="T0" fmla="*/ 0 w 821"/>
                    <a:gd name="T1" fmla="*/ 0 h 346"/>
                    <a:gd name="T2" fmla="*/ 0 w 821"/>
                    <a:gd name="T3" fmla="*/ 0 h 346"/>
                    <a:gd name="T4" fmla="*/ 0 w 821"/>
                    <a:gd name="T5" fmla="*/ 0 h 346"/>
                    <a:gd name="T6" fmla="*/ 0 w 821"/>
                    <a:gd name="T7" fmla="*/ 0 h 346"/>
                    <a:gd name="T8" fmla="*/ 0 w 821"/>
                    <a:gd name="T9" fmla="*/ 0 h 346"/>
                    <a:gd name="T10" fmla="*/ 0 w 821"/>
                    <a:gd name="T11" fmla="*/ 0 h 346"/>
                    <a:gd name="T12" fmla="*/ 0 w 821"/>
                    <a:gd name="T13" fmla="*/ 0 h 346"/>
                    <a:gd name="T14" fmla="*/ 0 w 821"/>
                    <a:gd name="T15" fmla="*/ 0 h 346"/>
                    <a:gd name="T16" fmla="*/ 0 w 821"/>
                    <a:gd name="T17" fmla="*/ 0 h 346"/>
                    <a:gd name="T18" fmla="*/ 0 w 821"/>
                    <a:gd name="T19" fmla="*/ 0 h 346"/>
                    <a:gd name="T20" fmla="*/ 0 w 821"/>
                    <a:gd name="T21" fmla="*/ 0 h 346"/>
                    <a:gd name="T22" fmla="*/ 0 w 821"/>
                    <a:gd name="T23" fmla="*/ 0 h 346"/>
                    <a:gd name="T24" fmla="*/ 0 w 821"/>
                    <a:gd name="T25" fmla="*/ 0 h 346"/>
                    <a:gd name="T26" fmla="*/ 0 w 821"/>
                    <a:gd name="T27" fmla="*/ 0 h 346"/>
                    <a:gd name="T28" fmla="*/ 0 w 821"/>
                    <a:gd name="T29" fmla="*/ 0 h 346"/>
                    <a:gd name="T30" fmla="*/ 0 w 821"/>
                    <a:gd name="T31" fmla="*/ 0 h 346"/>
                    <a:gd name="T32" fmla="*/ 0 w 821"/>
                    <a:gd name="T33" fmla="*/ 0 h 346"/>
                    <a:gd name="T34" fmla="*/ 0 w 821"/>
                    <a:gd name="T35" fmla="*/ 0 h 346"/>
                    <a:gd name="T36" fmla="*/ 0 w 821"/>
                    <a:gd name="T37" fmla="*/ 0 h 346"/>
                    <a:gd name="T38" fmla="*/ 0 w 821"/>
                    <a:gd name="T39" fmla="*/ 0 h 346"/>
                    <a:gd name="T40" fmla="*/ 0 w 821"/>
                    <a:gd name="T41" fmla="*/ 0 h 346"/>
                    <a:gd name="T42" fmla="*/ 0 w 821"/>
                    <a:gd name="T43" fmla="*/ 0 h 346"/>
                    <a:gd name="T44" fmla="*/ 0 w 821"/>
                    <a:gd name="T45" fmla="*/ 0 h 346"/>
                    <a:gd name="T46" fmla="*/ 0 w 821"/>
                    <a:gd name="T47" fmla="*/ 0 h 346"/>
                    <a:gd name="T48" fmla="*/ 0 w 821"/>
                    <a:gd name="T49" fmla="*/ 0 h 346"/>
                    <a:gd name="T50" fmla="*/ 0 w 821"/>
                    <a:gd name="T51" fmla="*/ 0 h 346"/>
                    <a:gd name="T52" fmla="*/ 0 w 821"/>
                    <a:gd name="T53" fmla="*/ 0 h 346"/>
                    <a:gd name="T54" fmla="*/ 0 w 821"/>
                    <a:gd name="T55" fmla="*/ 0 h 346"/>
                    <a:gd name="T56" fmla="*/ 0 w 821"/>
                    <a:gd name="T57" fmla="*/ 0 h 346"/>
                    <a:gd name="T58" fmla="*/ 0 w 821"/>
                    <a:gd name="T59" fmla="*/ 0 h 346"/>
                    <a:gd name="T60" fmla="*/ 0 w 821"/>
                    <a:gd name="T61" fmla="*/ 0 h 346"/>
                    <a:gd name="T62" fmla="*/ 0 w 821"/>
                    <a:gd name="T63" fmla="*/ 0 h 346"/>
                    <a:gd name="T64" fmla="*/ 0 w 821"/>
                    <a:gd name="T65" fmla="*/ 0 h 346"/>
                    <a:gd name="T66" fmla="*/ 0 w 821"/>
                    <a:gd name="T67" fmla="*/ 0 h 346"/>
                    <a:gd name="T68" fmla="*/ 0 w 821"/>
                    <a:gd name="T69" fmla="*/ 0 h 346"/>
                    <a:gd name="T70" fmla="*/ 0 w 821"/>
                    <a:gd name="T71" fmla="*/ 0 h 346"/>
                    <a:gd name="T72" fmla="*/ 0 w 821"/>
                    <a:gd name="T73" fmla="*/ 0 h 346"/>
                    <a:gd name="T74" fmla="*/ 0 w 821"/>
                    <a:gd name="T75" fmla="*/ 0 h 346"/>
                    <a:gd name="T76" fmla="*/ 0 w 821"/>
                    <a:gd name="T77" fmla="*/ 0 h 346"/>
                    <a:gd name="T78" fmla="*/ 0 w 821"/>
                    <a:gd name="T79" fmla="*/ 0 h 346"/>
                    <a:gd name="T80" fmla="*/ 0 w 821"/>
                    <a:gd name="T81" fmla="*/ 0 h 346"/>
                    <a:gd name="T82" fmla="*/ 0 w 821"/>
                    <a:gd name="T83" fmla="*/ 0 h 346"/>
                    <a:gd name="T84" fmla="*/ 0 w 821"/>
                    <a:gd name="T85" fmla="*/ 0 h 346"/>
                    <a:gd name="T86" fmla="*/ 0 w 821"/>
                    <a:gd name="T87" fmla="*/ 0 h 346"/>
                    <a:gd name="T88" fmla="*/ 0 w 821"/>
                    <a:gd name="T89" fmla="*/ 0 h 346"/>
                    <a:gd name="T90" fmla="*/ 0 w 821"/>
                    <a:gd name="T91" fmla="*/ 0 h 346"/>
                    <a:gd name="T92" fmla="*/ 0 w 821"/>
                    <a:gd name="T93" fmla="*/ 0 h 346"/>
                    <a:gd name="T94" fmla="*/ 0 w 821"/>
                    <a:gd name="T95" fmla="*/ 0 h 346"/>
                    <a:gd name="T96" fmla="*/ 0 w 821"/>
                    <a:gd name="T97" fmla="*/ 0 h 346"/>
                    <a:gd name="T98" fmla="*/ 0 w 821"/>
                    <a:gd name="T99" fmla="*/ 0 h 346"/>
                    <a:gd name="T100" fmla="*/ 0 w 821"/>
                    <a:gd name="T101" fmla="*/ 0 h 346"/>
                    <a:gd name="T102" fmla="*/ 0 w 821"/>
                    <a:gd name="T103" fmla="*/ 0 h 346"/>
                    <a:gd name="T104" fmla="*/ 0 w 821"/>
                    <a:gd name="T105" fmla="*/ 0 h 346"/>
                    <a:gd name="T106" fmla="*/ 0 w 821"/>
                    <a:gd name="T107" fmla="*/ 0 h 346"/>
                    <a:gd name="T108" fmla="*/ 0 w 821"/>
                    <a:gd name="T109" fmla="*/ 0 h 346"/>
                    <a:gd name="T110" fmla="*/ 0 w 821"/>
                    <a:gd name="T111" fmla="*/ 0 h 346"/>
                    <a:gd name="T112" fmla="*/ 0 w 821"/>
                    <a:gd name="T113" fmla="*/ 0 h 346"/>
                    <a:gd name="T114" fmla="*/ 0 w 821"/>
                    <a:gd name="T115" fmla="*/ 0 h 346"/>
                    <a:gd name="T116" fmla="*/ 0 w 821"/>
                    <a:gd name="T117" fmla="*/ 0 h 346"/>
                    <a:gd name="T118" fmla="*/ 0 w 821"/>
                    <a:gd name="T119" fmla="*/ 0 h 346"/>
                    <a:gd name="T120" fmla="*/ 0 w 821"/>
                    <a:gd name="T121" fmla="*/ 0 h 346"/>
                    <a:gd name="T122" fmla="*/ 0 w 821"/>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6">
                      <a:moveTo>
                        <a:pt x="659" y="21"/>
                      </a:moveTo>
                      <a:lnTo>
                        <a:pt x="632" y="41"/>
                      </a:lnTo>
                      <a:lnTo>
                        <a:pt x="606" y="60"/>
                      </a:lnTo>
                      <a:lnTo>
                        <a:pt x="580" y="76"/>
                      </a:lnTo>
                      <a:lnTo>
                        <a:pt x="555" y="90"/>
                      </a:lnTo>
                      <a:lnTo>
                        <a:pt x="532" y="102"/>
                      </a:lnTo>
                      <a:lnTo>
                        <a:pt x="508" y="114"/>
                      </a:lnTo>
                      <a:lnTo>
                        <a:pt x="485" y="123"/>
                      </a:lnTo>
                      <a:lnTo>
                        <a:pt x="463" y="130"/>
                      </a:lnTo>
                      <a:lnTo>
                        <a:pt x="442" y="136"/>
                      </a:lnTo>
                      <a:lnTo>
                        <a:pt x="421" y="141"/>
                      </a:lnTo>
                      <a:lnTo>
                        <a:pt x="400" y="145"/>
                      </a:lnTo>
                      <a:lnTo>
                        <a:pt x="382" y="147"/>
                      </a:lnTo>
                      <a:lnTo>
                        <a:pt x="363" y="148"/>
                      </a:lnTo>
                      <a:lnTo>
                        <a:pt x="345" y="148"/>
                      </a:lnTo>
                      <a:lnTo>
                        <a:pt x="328" y="148"/>
                      </a:lnTo>
                      <a:lnTo>
                        <a:pt x="312" y="146"/>
                      </a:lnTo>
                      <a:lnTo>
                        <a:pt x="297" y="144"/>
                      </a:lnTo>
                      <a:lnTo>
                        <a:pt x="282" y="141"/>
                      </a:lnTo>
                      <a:lnTo>
                        <a:pt x="268" y="137"/>
                      </a:lnTo>
                      <a:lnTo>
                        <a:pt x="256" y="133"/>
                      </a:lnTo>
                      <a:lnTo>
                        <a:pt x="232" y="124"/>
                      </a:lnTo>
                      <a:lnTo>
                        <a:pt x="212" y="115"/>
                      </a:lnTo>
                      <a:lnTo>
                        <a:pt x="196" y="105"/>
                      </a:lnTo>
                      <a:lnTo>
                        <a:pt x="182" y="97"/>
                      </a:lnTo>
                      <a:lnTo>
                        <a:pt x="173" y="90"/>
                      </a:lnTo>
                      <a:lnTo>
                        <a:pt x="167" y="86"/>
                      </a:lnTo>
                      <a:lnTo>
                        <a:pt x="168" y="87"/>
                      </a:lnTo>
                      <a:lnTo>
                        <a:pt x="160" y="80"/>
                      </a:lnTo>
                      <a:lnTo>
                        <a:pt x="152" y="74"/>
                      </a:lnTo>
                      <a:lnTo>
                        <a:pt x="143" y="69"/>
                      </a:lnTo>
                      <a:lnTo>
                        <a:pt x="135" y="66"/>
                      </a:lnTo>
                      <a:lnTo>
                        <a:pt x="125" y="63"/>
                      </a:lnTo>
                      <a:lnTo>
                        <a:pt x="115" y="61"/>
                      </a:lnTo>
                      <a:lnTo>
                        <a:pt x="106" y="60"/>
                      </a:lnTo>
                      <a:lnTo>
                        <a:pt x="96" y="60"/>
                      </a:lnTo>
                      <a:lnTo>
                        <a:pt x="87" y="61"/>
                      </a:lnTo>
                      <a:lnTo>
                        <a:pt x="78" y="62"/>
                      </a:lnTo>
                      <a:lnTo>
                        <a:pt x="68" y="65"/>
                      </a:lnTo>
                      <a:lnTo>
                        <a:pt x="59" y="68"/>
                      </a:lnTo>
                      <a:lnTo>
                        <a:pt x="51" y="73"/>
                      </a:lnTo>
                      <a:lnTo>
                        <a:pt x="43" y="79"/>
                      </a:lnTo>
                      <a:lnTo>
                        <a:pt x="34" y="85"/>
                      </a:lnTo>
                      <a:lnTo>
                        <a:pt x="27" y="92"/>
                      </a:lnTo>
                      <a:lnTo>
                        <a:pt x="20" y="99"/>
                      </a:lnTo>
                      <a:lnTo>
                        <a:pt x="15" y="108"/>
                      </a:lnTo>
                      <a:lnTo>
                        <a:pt x="9" y="117"/>
                      </a:lnTo>
                      <a:lnTo>
                        <a:pt x="6" y="126"/>
                      </a:lnTo>
                      <a:lnTo>
                        <a:pt x="3" y="134"/>
                      </a:lnTo>
                      <a:lnTo>
                        <a:pt x="1" y="145"/>
                      </a:lnTo>
                      <a:lnTo>
                        <a:pt x="0" y="154"/>
                      </a:lnTo>
                      <a:lnTo>
                        <a:pt x="0" y="163"/>
                      </a:lnTo>
                      <a:lnTo>
                        <a:pt x="1" y="173"/>
                      </a:lnTo>
                      <a:lnTo>
                        <a:pt x="3" y="182"/>
                      </a:lnTo>
                      <a:lnTo>
                        <a:pt x="5" y="191"/>
                      </a:lnTo>
                      <a:lnTo>
                        <a:pt x="9" y="201"/>
                      </a:lnTo>
                      <a:lnTo>
                        <a:pt x="14" y="210"/>
                      </a:lnTo>
                      <a:lnTo>
                        <a:pt x="19" y="218"/>
                      </a:lnTo>
                      <a:lnTo>
                        <a:pt x="25" y="225"/>
                      </a:lnTo>
                      <a:lnTo>
                        <a:pt x="32" y="233"/>
                      </a:lnTo>
                      <a:lnTo>
                        <a:pt x="43" y="242"/>
                      </a:lnTo>
                      <a:lnTo>
                        <a:pt x="55" y="252"/>
                      </a:lnTo>
                      <a:lnTo>
                        <a:pt x="67" y="262"/>
                      </a:lnTo>
                      <a:lnTo>
                        <a:pt x="82" y="271"/>
                      </a:lnTo>
                      <a:lnTo>
                        <a:pt x="96" y="280"/>
                      </a:lnTo>
                      <a:lnTo>
                        <a:pt x="112" y="288"/>
                      </a:lnTo>
                      <a:lnTo>
                        <a:pt x="129" y="297"/>
                      </a:lnTo>
                      <a:lnTo>
                        <a:pt x="147" y="305"/>
                      </a:lnTo>
                      <a:lnTo>
                        <a:pt x="166" y="313"/>
                      </a:lnTo>
                      <a:lnTo>
                        <a:pt x="185" y="319"/>
                      </a:lnTo>
                      <a:lnTo>
                        <a:pt x="205" y="327"/>
                      </a:lnTo>
                      <a:lnTo>
                        <a:pt x="227" y="332"/>
                      </a:lnTo>
                      <a:lnTo>
                        <a:pt x="248" y="337"/>
                      </a:lnTo>
                      <a:lnTo>
                        <a:pt x="271" y="340"/>
                      </a:lnTo>
                      <a:lnTo>
                        <a:pt x="295" y="343"/>
                      </a:lnTo>
                      <a:lnTo>
                        <a:pt x="319" y="345"/>
                      </a:lnTo>
                      <a:lnTo>
                        <a:pt x="343" y="346"/>
                      </a:lnTo>
                      <a:lnTo>
                        <a:pt x="369" y="346"/>
                      </a:lnTo>
                      <a:lnTo>
                        <a:pt x="395" y="344"/>
                      </a:lnTo>
                      <a:lnTo>
                        <a:pt x="422" y="342"/>
                      </a:lnTo>
                      <a:lnTo>
                        <a:pt x="450" y="338"/>
                      </a:lnTo>
                      <a:lnTo>
                        <a:pt x="478" y="332"/>
                      </a:lnTo>
                      <a:lnTo>
                        <a:pt x="506" y="325"/>
                      </a:lnTo>
                      <a:lnTo>
                        <a:pt x="535" y="316"/>
                      </a:lnTo>
                      <a:lnTo>
                        <a:pt x="565" y="305"/>
                      </a:lnTo>
                      <a:lnTo>
                        <a:pt x="595" y="293"/>
                      </a:lnTo>
                      <a:lnTo>
                        <a:pt x="625" y="279"/>
                      </a:lnTo>
                      <a:lnTo>
                        <a:pt x="656" y="263"/>
                      </a:lnTo>
                      <a:lnTo>
                        <a:pt x="687" y="245"/>
                      </a:lnTo>
                      <a:lnTo>
                        <a:pt x="719" y="224"/>
                      </a:lnTo>
                      <a:lnTo>
                        <a:pt x="751" y="203"/>
                      </a:lnTo>
                      <a:lnTo>
                        <a:pt x="783" y="178"/>
                      </a:lnTo>
                      <a:lnTo>
                        <a:pt x="791" y="171"/>
                      </a:lnTo>
                      <a:lnTo>
                        <a:pt x="797" y="163"/>
                      </a:lnTo>
                      <a:lnTo>
                        <a:pt x="804" y="156"/>
                      </a:lnTo>
                      <a:lnTo>
                        <a:pt x="809" y="148"/>
                      </a:lnTo>
                      <a:lnTo>
                        <a:pt x="813" y="139"/>
                      </a:lnTo>
                      <a:lnTo>
                        <a:pt x="816" y="129"/>
                      </a:lnTo>
                      <a:lnTo>
                        <a:pt x="819" y="120"/>
                      </a:lnTo>
                      <a:lnTo>
                        <a:pt x="820" y="111"/>
                      </a:lnTo>
                      <a:lnTo>
                        <a:pt x="821" y="101"/>
                      </a:lnTo>
                      <a:lnTo>
                        <a:pt x="821" y="92"/>
                      </a:lnTo>
                      <a:lnTo>
                        <a:pt x="819" y="83"/>
                      </a:lnTo>
                      <a:lnTo>
                        <a:pt x="817" y="72"/>
                      </a:lnTo>
                      <a:lnTo>
                        <a:pt x="814" y="63"/>
                      </a:lnTo>
                      <a:lnTo>
                        <a:pt x="811" y="55"/>
                      </a:lnTo>
                      <a:lnTo>
                        <a:pt x="806" y="45"/>
                      </a:lnTo>
                      <a:lnTo>
                        <a:pt x="799" y="37"/>
                      </a:lnTo>
                      <a:lnTo>
                        <a:pt x="792" y="30"/>
                      </a:lnTo>
                      <a:lnTo>
                        <a:pt x="785" y="23"/>
                      </a:lnTo>
                      <a:lnTo>
                        <a:pt x="778" y="17"/>
                      </a:lnTo>
                      <a:lnTo>
                        <a:pt x="769" y="11"/>
                      </a:lnTo>
                      <a:lnTo>
                        <a:pt x="760" y="7"/>
                      </a:lnTo>
                      <a:lnTo>
                        <a:pt x="752" y="4"/>
                      </a:lnTo>
                      <a:lnTo>
                        <a:pt x="743" y="2"/>
                      </a:lnTo>
                      <a:lnTo>
                        <a:pt x="732" y="0"/>
                      </a:lnTo>
                      <a:lnTo>
                        <a:pt x="723" y="0"/>
                      </a:lnTo>
                      <a:lnTo>
                        <a:pt x="714" y="0"/>
                      </a:lnTo>
                      <a:lnTo>
                        <a:pt x="704" y="1"/>
                      </a:lnTo>
                      <a:lnTo>
                        <a:pt x="695" y="3"/>
                      </a:lnTo>
                      <a:lnTo>
                        <a:pt x="686" y="6"/>
                      </a:lnTo>
                      <a:lnTo>
                        <a:pt x="676" y="10"/>
                      </a:lnTo>
                      <a:lnTo>
                        <a:pt x="667" y="15"/>
                      </a:lnTo>
                      <a:lnTo>
                        <a:pt x="659" y="21"/>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6" name="Freeform 2148">
                  <a:extLst>
                    <a:ext uri="{FF2B5EF4-FFF2-40B4-BE49-F238E27FC236}">
                      <a16:creationId xmlns:a16="http://schemas.microsoft.com/office/drawing/2014/main" id="{CCA86B0F-8E9C-4475-9075-DE02F2AA091D}"/>
                    </a:ext>
                  </a:extLst>
                </p:cNvPr>
                <p:cNvSpPr>
                  <a:spLocks/>
                </p:cNvSpPr>
                <p:nvPr/>
              </p:nvSpPr>
              <p:spPr bwMode="auto">
                <a:xfrm>
                  <a:off x="2033" y="2564"/>
                  <a:ext cx="46" cy="27"/>
                </a:xfrm>
                <a:custGeom>
                  <a:avLst/>
                  <a:gdLst>
                    <a:gd name="T0" fmla="*/ 0 w 696"/>
                    <a:gd name="T1" fmla="*/ 0 h 403"/>
                    <a:gd name="T2" fmla="*/ 0 w 696"/>
                    <a:gd name="T3" fmla="*/ 0 h 403"/>
                    <a:gd name="T4" fmla="*/ 0 w 696"/>
                    <a:gd name="T5" fmla="*/ 0 h 403"/>
                    <a:gd name="T6" fmla="*/ 0 w 696"/>
                    <a:gd name="T7" fmla="*/ 0 h 403"/>
                    <a:gd name="T8" fmla="*/ 0 w 696"/>
                    <a:gd name="T9" fmla="*/ 0 h 403"/>
                    <a:gd name="T10" fmla="*/ 0 w 696"/>
                    <a:gd name="T11" fmla="*/ 0 h 403"/>
                    <a:gd name="T12" fmla="*/ 0 w 696"/>
                    <a:gd name="T13" fmla="*/ 0 h 403"/>
                    <a:gd name="T14" fmla="*/ 0 w 696"/>
                    <a:gd name="T15" fmla="*/ 0 h 403"/>
                    <a:gd name="T16" fmla="*/ 0 w 696"/>
                    <a:gd name="T17" fmla="*/ 0 h 403"/>
                    <a:gd name="T18" fmla="*/ 0 w 696"/>
                    <a:gd name="T19" fmla="*/ 0 h 403"/>
                    <a:gd name="T20" fmla="*/ 0 w 696"/>
                    <a:gd name="T21" fmla="*/ 0 h 403"/>
                    <a:gd name="T22" fmla="*/ 0 w 696"/>
                    <a:gd name="T23" fmla="*/ 0 h 403"/>
                    <a:gd name="T24" fmla="*/ 0 w 696"/>
                    <a:gd name="T25" fmla="*/ 0 h 403"/>
                    <a:gd name="T26" fmla="*/ 0 w 696"/>
                    <a:gd name="T27" fmla="*/ 0 h 403"/>
                    <a:gd name="T28" fmla="*/ 0 w 696"/>
                    <a:gd name="T29" fmla="*/ 0 h 403"/>
                    <a:gd name="T30" fmla="*/ 0 w 696"/>
                    <a:gd name="T31" fmla="*/ 0 h 403"/>
                    <a:gd name="T32" fmla="*/ 0 w 696"/>
                    <a:gd name="T33" fmla="*/ 0 h 403"/>
                    <a:gd name="T34" fmla="*/ 0 w 696"/>
                    <a:gd name="T35" fmla="*/ 0 h 403"/>
                    <a:gd name="T36" fmla="*/ 0 w 696"/>
                    <a:gd name="T37" fmla="*/ 0 h 403"/>
                    <a:gd name="T38" fmla="*/ 0 w 696"/>
                    <a:gd name="T39" fmla="*/ 0 h 403"/>
                    <a:gd name="T40" fmla="*/ 0 w 696"/>
                    <a:gd name="T41" fmla="*/ 0 h 403"/>
                    <a:gd name="T42" fmla="*/ 0 w 696"/>
                    <a:gd name="T43" fmla="*/ 0 h 403"/>
                    <a:gd name="T44" fmla="*/ 0 w 696"/>
                    <a:gd name="T45" fmla="*/ 0 h 403"/>
                    <a:gd name="T46" fmla="*/ 0 w 696"/>
                    <a:gd name="T47" fmla="*/ 0 h 403"/>
                    <a:gd name="T48" fmla="*/ 0 w 696"/>
                    <a:gd name="T49" fmla="*/ 0 h 403"/>
                    <a:gd name="T50" fmla="*/ 0 w 696"/>
                    <a:gd name="T51" fmla="*/ 0 h 403"/>
                    <a:gd name="T52" fmla="*/ 0 w 696"/>
                    <a:gd name="T53" fmla="*/ 0 h 403"/>
                    <a:gd name="T54" fmla="*/ 0 w 696"/>
                    <a:gd name="T55" fmla="*/ 0 h 403"/>
                    <a:gd name="T56" fmla="*/ 0 w 696"/>
                    <a:gd name="T57" fmla="*/ 0 h 403"/>
                    <a:gd name="T58" fmla="*/ 0 w 696"/>
                    <a:gd name="T59" fmla="*/ 0 h 403"/>
                    <a:gd name="T60" fmla="*/ 0 w 696"/>
                    <a:gd name="T61" fmla="*/ 0 h 403"/>
                    <a:gd name="T62" fmla="*/ 0 w 696"/>
                    <a:gd name="T63" fmla="*/ 0 h 403"/>
                    <a:gd name="T64" fmla="*/ 0 w 696"/>
                    <a:gd name="T65" fmla="*/ 0 h 403"/>
                    <a:gd name="T66" fmla="*/ 0 w 696"/>
                    <a:gd name="T67" fmla="*/ 0 h 403"/>
                    <a:gd name="T68" fmla="*/ 0 w 696"/>
                    <a:gd name="T69" fmla="*/ 0 h 403"/>
                    <a:gd name="T70" fmla="*/ 0 w 696"/>
                    <a:gd name="T71" fmla="*/ 0 h 403"/>
                    <a:gd name="T72" fmla="*/ 0 w 696"/>
                    <a:gd name="T73" fmla="*/ 0 h 403"/>
                    <a:gd name="T74" fmla="*/ 0 w 696"/>
                    <a:gd name="T75" fmla="*/ 0 h 403"/>
                    <a:gd name="T76" fmla="*/ 0 w 696"/>
                    <a:gd name="T77" fmla="*/ 0 h 403"/>
                    <a:gd name="T78" fmla="*/ 0 w 696"/>
                    <a:gd name="T79" fmla="*/ 0 h 403"/>
                    <a:gd name="T80" fmla="*/ 0 w 696"/>
                    <a:gd name="T81" fmla="*/ 0 h 403"/>
                    <a:gd name="T82" fmla="*/ 0 w 696"/>
                    <a:gd name="T83" fmla="*/ 0 h 403"/>
                    <a:gd name="T84" fmla="*/ 0 w 696"/>
                    <a:gd name="T85" fmla="*/ 0 h 403"/>
                    <a:gd name="T86" fmla="*/ 0 w 696"/>
                    <a:gd name="T87" fmla="*/ 0 h 403"/>
                    <a:gd name="T88" fmla="*/ 0 w 696"/>
                    <a:gd name="T89" fmla="*/ 0 h 403"/>
                    <a:gd name="T90" fmla="*/ 0 w 696"/>
                    <a:gd name="T91" fmla="*/ 0 h 403"/>
                    <a:gd name="T92" fmla="*/ 0 w 696"/>
                    <a:gd name="T93" fmla="*/ 0 h 403"/>
                    <a:gd name="T94" fmla="*/ 0 w 696"/>
                    <a:gd name="T95" fmla="*/ 0 h 403"/>
                    <a:gd name="T96" fmla="*/ 0 w 696"/>
                    <a:gd name="T97" fmla="*/ 0 h 403"/>
                    <a:gd name="T98" fmla="*/ 0 w 696"/>
                    <a:gd name="T99" fmla="*/ 0 h 403"/>
                    <a:gd name="T100" fmla="*/ 0 w 696"/>
                    <a:gd name="T101" fmla="*/ 0 h 403"/>
                    <a:gd name="T102" fmla="*/ 0 w 696"/>
                    <a:gd name="T103" fmla="*/ 0 h 403"/>
                    <a:gd name="T104" fmla="*/ 0 w 696"/>
                    <a:gd name="T105" fmla="*/ 0 h 403"/>
                    <a:gd name="T106" fmla="*/ 0 w 696"/>
                    <a:gd name="T107" fmla="*/ 0 h 403"/>
                    <a:gd name="T108" fmla="*/ 0 w 696"/>
                    <a:gd name="T109" fmla="*/ 0 h 403"/>
                    <a:gd name="T110" fmla="*/ 0 w 696"/>
                    <a:gd name="T111" fmla="*/ 0 h 403"/>
                    <a:gd name="T112" fmla="*/ 0 w 696"/>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6" h="403">
                      <a:moveTo>
                        <a:pt x="522" y="32"/>
                      </a:moveTo>
                      <a:lnTo>
                        <a:pt x="503" y="52"/>
                      </a:lnTo>
                      <a:lnTo>
                        <a:pt x="485" y="70"/>
                      </a:lnTo>
                      <a:lnTo>
                        <a:pt x="466" y="87"/>
                      </a:lnTo>
                      <a:lnTo>
                        <a:pt x="448" y="102"/>
                      </a:lnTo>
                      <a:lnTo>
                        <a:pt x="430" y="116"/>
                      </a:lnTo>
                      <a:lnTo>
                        <a:pt x="412" y="128"/>
                      </a:lnTo>
                      <a:lnTo>
                        <a:pt x="395" y="139"/>
                      </a:lnTo>
                      <a:lnTo>
                        <a:pt x="377" y="150"/>
                      </a:lnTo>
                      <a:lnTo>
                        <a:pt x="361" y="159"/>
                      </a:lnTo>
                      <a:lnTo>
                        <a:pt x="344" y="167"/>
                      </a:lnTo>
                      <a:lnTo>
                        <a:pt x="328" y="175"/>
                      </a:lnTo>
                      <a:lnTo>
                        <a:pt x="312" y="181"/>
                      </a:lnTo>
                      <a:lnTo>
                        <a:pt x="297" y="186"/>
                      </a:lnTo>
                      <a:lnTo>
                        <a:pt x="282" y="190"/>
                      </a:lnTo>
                      <a:lnTo>
                        <a:pt x="268" y="194"/>
                      </a:lnTo>
                      <a:lnTo>
                        <a:pt x="254" y="197"/>
                      </a:lnTo>
                      <a:lnTo>
                        <a:pt x="228" y="201"/>
                      </a:lnTo>
                      <a:lnTo>
                        <a:pt x="205" y="204"/>
                      </a:lnTo>
                      <a:lnTo>
                        <a:pt x="184" y="204"/>
                      </a:lnTo>
                      <a:lnTo>
                        <a:pt x="166" y="202"/>
                      </a:lnTo>
                      <a:lnTo>
                        <a:pt x="140" y="199"/>
                      </a:lnTo>
                      <a:lnTo>
                        <a:pt x="130" y="196"/>
                      </a:lnTo>
                      <a:lnTo>
                        <a:pt x="131" y="197"/>
                      </a:lnTo>
                      <a:lnTo>
                        <a:pt x="122" y="194"/>
                      </a:lnTo>
                      <a:lnTo>
                        <a:pt x="111" y="193"/>
                      </a:lnTo>
                      <a:lnTo>
                        <a:pt x="102" y="192"/>
                      </a:lnTo>
                      <a:lnTo>
                        <a:pt x="92" y="192"/>
                      </a:lnTo>
                      <a:lnTo>
                        <a:pt x="83" y="194"/>
                      </a:lnTo>
                      <a:lnTo>
                        <a:pt x="73" y="196"/>
                      </a:lnTo>
                      <a:lnTo>
                        <a:pt x="64" y="199"/>
                      </a:lnTo>
                      <a:lnTo>
                        <a:pt x="56" y="202"/>
                      </a:lnTo>
                      <a:lnTo>
                        <a:pt x="46" y="208"/>
                      </a:lnTo>
                      <a:lnTo>
                        <a:pt x="39" y="213"/>
                      </a:lnTo>
                      <a:lnTo>
                        <a:pt x="32" y="219"/>
                      </a:lnTo>
                      <a:lnTo>
                        <a:pt x="25" y="226"/>
                      </a:lnTo>
                      <a:lnTo>
                        <a:pt x="18" y="235"/>
                      </a:lnTo>
                      <a:lnTo>
                        <a:pt x="13" y="243"/>
                      </a:lnTo>
                      <a:lnTo>
                        <a:pt x="9" y="251"/>
                      </a:lnTo>
                      <a:lnTo>
                        <a:pt x="5" y="260"/>
                      </a:lnTo>
                      <a:lnTo>
                        <a:pt x="3" y="271"/>
                      </a:lnTo>
                      <a:lnTo>
                        <a:pt x="1" y="281"/>
                      </a:lnTo>
                      <a:lnTo>
                        <a:pt x="0" y="290"/>
                      </a:lnTo>
                      <a:lnTo>
                        <a:pt x="1" y="301"/>
                      </a:lnTo>
                      <a:lnTo>
                        <a:pt x="2" y="310"/>
                      </a:lnTo>
                      <a:lnTo>
                        <a:pt x="4" y="319"/>
                      </a:lnTo>
                      <a:lnTo>
                        <a:pt x="7" y="329"/>
                      </a:lnTo>
                      <a:lnTo>
                        <a:pt x="11" y="337"/>
                      </a:lnTo>
                      <a:lnTo>
                        <a:pt x="15" y="345"/>
                      </a:lnTo>
                      <a:lnTo>
                        <a:pt x="22" y="353"/>
                      </a:lnTo>
                      <a:lnTo>
                        <a:pt x="28" y="361"/>
                      </a:lnTo>
                      <a:lnTo>
                        <a:pt x="34" y="367"/>
                      </a:lnTo>
                      <a:lnTo>
                        <a:pt x="42" y="373"/>
                      </a:lnTo>
                      <a:lnTo>
                        <a:pt x="50" y="378"/>
                      </a:lnTo>
                      <a:lnTo>
                        <a:pt x="60" y="383"/>
                      </a:lnTo>
                      <a:lnTo>
                        <a:pt x="69" y="387"/>
                      </a:lnTo>
                      <a:lnTo>
                        <a:pt x="74" y="389"/>
                      </a:lnTo>
                      <a:lnTo>
                        <a:pt x="87" y="392"/>
                      </a:lnTo>
                      <a:lnTo>
                        <a:pt x="104" y="396"/>
                      </a:lnTo>
                      <a:lnTo>
                        <a:pt x="127" y="399"/>
                      </a:lnTo>
                      <a:lnTo>
                        <a:pt x="155" y="402"/>
                      </a:lnTo>
                      <a:lnTo>
                        <a:pt x="188" y="403"/>
                      </a:lnTo>
                      <a:lnTo>
                        <a:pt x="206" y="403"/>
                      </a:lnTo>
                      <a:lnTo>
                        <a:pt x="224" y="402"/>
                      </a:lnTo>
                      <a:lnTo>
                        <a:pt x="244" y="400"/>
                      </a:lnTo>
                      <a:lnTo>
                        <a:pt x="265" y="398"/>
                      </a:lnTo>
                      <a:lnTo>
                        <a:pt x="286" y="394"/>
                      </a:lnTo>
                      <a:lnTo>
                        <a:pt x="309" y="390"/>
                      </a:lnTo>
                      <a:lnTo>
                        <a:pt x="332" y="383"/>
                      </a:lnTo>
                      <a:lnTo>
                        <a:pt x="356" y="377"/>
                      </a:lnTo>
                      <a:lnTo>
                        <a:pt x="379" y="369"/>
                      </a:lnTo>
                      <a:lnTo>
                        <a:pt x="404" y="360"/>
                      </a:lnTo>
                      <a:lnTo>
                        <a:pt x="429" y="348"/>
                      </a:lnTo>
                      <a:lnTo>
                        <a:pt x="455" y="336"/>
                      </a:lnTo>
                      <a:lnTo>
                        <a:pt x="481" y="321"/>
                      </a:lnTo>
                      <a:lnTo>
                        <a:pt x="508" y="305"/>
                      </a:lnTo>
                      <a:lnTo>
                        <a:pt x="533" y="287"/>
                      </a:lnTo>
                      <a:lnTo>
                        <a:pt x="561" y="268"/>
                      </a:lnTo>
                      <a:lnTo>
                        <a:pt x="588" y="246"/>
                      </a:lnTo>
                      <a:lnTo>
                        <a:pt x="615" y="221"/>
                      </a:lnTo>
                      <a:lnTo>
                        <a:pt x="642" y="195"/>
                      </a:lnTo>
                      <a:lnTo>
                        <a:pt x="670" y="166"/>
                      </a:lnTo>
                      <a:lnTo>
                        <a:pt x="676" y="159"/>
                      </a:lnTo>
                      <a:lnTo>
                        <a:pt x="681" y="150"/>
                      </a:lnTo>
                      <a:lnTo>
                        <a:pt x="686" y="141"/>
                      </a:lnTo>
                      <a:lnTo>
                        <a:pt x="690" y="132"/>
                      </a:lnTo>
                      <a:lnTo>
                        <a:pt x="693" y="123"/>
                      </a:lnTo>
                      <a:lnTo>
                        <a:pt x="695" y="114"/>
                      </a:lnTo>
                      <a:lnTo>
                        <a:pt x="696" y="104"/>
                      </a:lnTo>
                      <a:lnTo>
                        <a:pt x="696" y="95"/>
                      </a:lnTo>
                      <a:lnTo>
                        <a:pt x="695" y="85"/>
                      </a:lnTo>
                      <a:lnTo>
                        <a:pt x="693" y="75"/>
                      </a:lnTo>
                      <a:lnTo>
                        <a:pt x="690" y="66"/>
                      </a:lnTo>
                      <a:lnTo>
                        <a:pt x="686" y="58"/>
                      </a:lnTo>
                      <a:lnTo>
                        <a:pt x="682" y="48"/>
                      </a:lnTo>
                      <a:lnTo>
                        <a:pt x="676" y="40"/>
                      </a:lnTo>
                      <a:lnTo>
                        <a:pt x="670" y="33"/>
                      </a:lnTo>
                      <a:lnTo>
                        <a:pt x="663" y="26"/>
                      </a:lnTo>
                      <a:lnTo>
                        <a:pt x="655" y="18"/>
                      </a:lnTo>
                      <a:lnTo>
                        <a:pt x="647" y="13"/>
                      </a:lnTo>
                      <a:lnTo>
                        <a:pt x="638" y="9"/>
                      </a:lnTo>
                      <a:lnTo>
                        <a:pt x="629" y="5"/>
                      </a:lnTo>
                      <a:lnTo>
                        <a:pt x="619" y="2"/>
                      </a:lnTo>
                      <a:lnTo>
                        <a:pt x="610" y="0"/>
                      </a:lnTo>
                      <a:lnTo>
                        <a:pt x="601" y="0"/>
                      </a:lnTo>
                      <a:lnTo>
                        <a:pt x="591" y="0"/>
                      </a:lnTo>
                      <a:lnTo>
                        <a:pt x="582" y="0"/>
                      </a:lnTo>
                      <a:lnTo>
                        <a:pt x="572" y="2"/>
                      </a:lnTo>
                      <a:lnTo>
                        <a:pt x="562" y="5"/>
                      </a:lnTo>
                      <a:lnTo>
                        <a:pt x="554" y="8"/>
                      </a:lnTo>
                      <a:lnTo>
                        <a:pt x="545" y="13"/>
                      </a:lnTo>
                      <a:lnTo>
                        <a:pt x="536" y="18"/>
                      </a:lnTo>
                      <a:lnTo>
                        <a:pt x="529" y="25"/>
                      </a:lnTo>
                      <a:lnTo>
                        <a:pt x="522" y="3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7" name="Freeform 2149">
                  <a:extLst>
                    <a:ext uri="{FF2B5EF4-FFF2-40B4-BE49-F238E27FC236}">
                      <a16:creationId xmlns:a16="http://schemas.microsoft.com/office/drawing/2014/main" id="{7229AAD6-36C4-4E58-804C-1A7C3196292A}"/>
                    </a:ext>
                  </a:extLst>
                </p:cNvPr>
                <p:cNvSpPr>
                  <a:spLocks/>
                </p:cNvSpPr>
                <p:nvPr/>
              </p:nvSpPr>
              <p:spPr bwMode="auto">
                <a:xfrm>
                  <a:off x="1944" y="2424"/>
                  <a:ext cx="181" cy="270"/>
                </a:xfrm>
                <a:custGeom>
                  <a:avLst/>
                  <a:gdLst>
                    <a:gd name="T0" fmla="*/ 0 w 2714"/>
                    <a:gd name="T1" fmla="*/ 0 h 4061"/>
                    <a:gd name="T2" fmla="*/ 0 w 2714"/>
                    <a:gd name="T3" fmla="*/ 0 h 4061"/>
                    <a:gd name="T4" fmla="*/ 0 w 2714"/>
                    <a:gd name="T5" fmla="*/ 0 h 4061"/>
                    <a:gd name="T6" fmla="*/ 0 w 2714"/>
                    <a:gd name="T7" fmla="*/ 0 h 4061"/>
                    <a:gd name="T8" fmla="*/ 0 w 2714"/>
                    <a:gd name="T9" fmla="*/ 0 h 4061"/>
                    <a:gd name="T10" fmla="*/ 0 w 2714"/>
                    <a:gd name="T11" fmla="*/ 0 h 4061"/>
                    <a:gd name="T12" fmla="*/ 0 w 2714"/>
                    <a:gd name="T13" fmla="*/ 0 h 4061"/>
                    <a:gd name="T14" fmla="*/ 0 w 2714"/>
                    <a:gd name="T15" fmla="*/ 0 h 4061"/>
                    <a:gd name="T16" fmla="*/ 0 w 2714"/>
                    <a:gd name="T17" fmla="*/ 0 h 4061"/>
                    <a:gd name="T18" fmla="*/ 0 w 2714"/>
                    <a:gd name="T19" fmla="*/ 0 h 4061"/>
                    <a:gd name="T20" fmla="*/ 0 w 2714"/>
                    <a:gd name="T21" fmla="*/ 0 h 4061"/>
                    <a:gd name="T22" fmla="*/ 0 w 2714"/>
                    <a:gd name="T23" fmla="*/ 0 h 4061"/>
                    <a:gd name="T24" fmla="*/ 0 w 2714"/>
                    <a:gd name="T25" fmla="*/ 0 h 4061"/>
                    <a:gd name="T26" fmla="*/ 0 w 2714"/>
                    <a:gd name="T27" fmla="*/ 0 h 4061"/>
                    <a:gd name="T28" fmla="*/ 0 w 2714"/>
                    <a:gd name="T29" fmla="*/ 0 h 4061"/>
                    <a:gd name="T30" fmla="*/ 0 w 2714"/>
                    <a:gd name="T31" fmla="*/ 0 h 4061"/>
                    <a:gd name="T32" fmla="*/ 0 w 2714"/>
                    <a:gd name="T33" fmla="*/ 0 h 4061"/>
                    <a:gd name="T34" fmla="*/ 0 w 2714"/>
                    <a:gd name="T35" fmla="*/ 0 h 4061"/>
                    <a:gd name="T36" fmla="*/ 0 w 2714"/>
                    <a:gd name="T37" fmla="*/ 0 h 4061"/>
                    <a:gd name="T38" fmla="*/ 0 w 2714"/>
                    <a:gd name="T39" fmla="*/ 0 h 4061"/>
                    <a:gd name="T40" fmla="*/ 0 w 2714"/>
                    <a:gd name="T41" fmla="*/ 0 h 4061"/>
                    <a:gd name="T42" fmla="*/ 0 w 2714"/>
                    <a:gd name="T43" fmla="*/ 0 h 4061"/>
                    <a:gd name="T44" fmla="*/ 0 w 2714"/>
                    <a:gd name="T45" fmla="*/ 0 h 4061"/>
                    <a:gd name="T46" fmla="*/ 0 w 2714"/>
                    <a:gd name="T47" fmla="*/ 0 h 4061"/>
                    <a:gd name="T48" fmla="*/ 0 w 2714"/>
                    <a:gd name="T49" fmla="*/ 0 h 4061"/>
                    <a:gd name="T50" fmla="*/ 0 w 2714"/>
                    <a:gd name="T51" fmla="*/ 0 h 4061"/>
                    <a:gd name="T52" fmla="*/ 0 w 2714"/>
                    <a:gd name="T53" fmla="*/ 0 h 4061"/>
                    <a:gd name="T54" fmla="*/ 0 w 2714"/>
                    <a:gd name="T55" fmla="*/ 0 h 4061"/>
                    <a:gd name="T56" fmla="*/ 0 w 2714"/>
                    <a:gd name="T57" fmla="*/ 0 h 4061"/>
                    <a:gd name="T58" fmla="*/ 0 w 2714"/>
                    <a:gd name="T59" fmla="*/ 0 h 4061"/>
                    <a:gd name="T60" fmla="*/ 0 w 2714"/>
                    <a:gd name="T61" fmla="*/ 0 h 4061"/>
                    <a:gd name="T62" fmla="*/ 0 w 2714"/>
                    <a:gd name="T63" fmla="*/ 0 h 4061"/>
                    <a:gd name="T64" fmla="*/ 0 w 2714"/>
                    <a:gd name="T65" fmla="*/ 0 h 4061"/>
                    <a:gd name="T66" fmla="*/ 0 w 2714"/>
                    <a:gd name="T67" fmla="*/ 0 h 4061"/>
                    <a:gd name="T68" fmla="*/ 0 w 2714"/>
                    <a:gd name="T69" fmla="*/ 0 h 4061"/>
                    <a:gd name="T70" fmla="*/ 0 w 2714"/>
                    <a:gd name="T71" fmla="*/ 0 h 4061"/>
                    <a:gd name="T72" fmla="*/ 0 w 2714"/>
                    <a:gd name="T73" fmla="*/ 0 h 4061"/>
                    <a:gd name="T74" fmla="*/ 0 w 2714"/>
                    <a:gd name="T75" fmla="*/ 0 h 4061"/>
                    <a:gd name="T76" fmla="*/ 0 w 2714"/>
                    <a:gd name="T77" fmla="*/ 0 h 4061"/>
                    <a:gd name="T78" fmla="*/ 0 w 2714"/>
                    <a:gd name="T79" fmla="*/ 0 h 4061"/>
                    <a:gd name="T80" fmla="*/ 0 w 2714"/>
                    <a:gd name="T81" fmla="*/ 0 h 4061"/>
                    <a:gd name="T82" fmla="*/ 0 w 2714"/>
                    <a:gd name="T83" fmla="*/ 0 h 4061"/>
                    <a:gd name="T84" fmla="*/ 0 w 2714"/>
                    <a:gd name="T85" fmla="*/ 0 h 4061"/>
                    <a:gd name="T86" fmla="*/ 0 w 2714"/>
                    <a:gd name="T87" fmla="*/ 0 h 4061"/>
                    <a:gd name="T88" fmla="*/ 0 w 2714"/>
                    <a:gd name="T89" fmla="*/ 0 h 4061"/>
                    <a:gd name="T90" fmla="*/ 0 w 2714"/>
                    <a:gd name="T91" fmla="*/ 0 h 4061"/>
                    <a:gd name="T92" fmla="*/ 0 w 2714"/>
                    <a:gd name="T93" fmla="*/ 0 h 4061"/>
                    <a:gd name="T94" fmla="*/ 0 w 2714"/>
                    <a:gd name="T95" fmla="*/ 0 h 4061"/>
                    <a:gd name="T96" fmla="*/ 0 w 2714"/>
                    <a:gd name="T97" fmla="*/ 0 h 4061"/>
                    <a:gd name="T98" fmla="*/ 0 w 2714"/>
                    <a:gd name="T99" fmla="*/ 0 h 4061"/>
                    <a:gd name="T100" fmla="*/ 0 w 2714"/>
                    <a:gd name="T101" fmla="*/ 0 h 4061"/>
                    <a:gd name="T102" fmla="*/ 0 w 2714"/>
                    <a:gd name="T103" fmla="*/ 0 h 4061"/>
                    <a:gd name="T104" fmla="*/ 0 w 2714"/>
                    <a:gd name="T105" fmla="*/ 0 h 4061"/>
                    <a:gd name="T106" fmla="*/ 0 w 2714"/>
                    <a:gd name="T107" fmla="*/ 0 h 4061"/>
                    <a:gd name="T108" fmla="*/ 0 w 2714"/>
                    <a:gd name="T109" fmla="*/ 0 h 4061"/>
                    <a:gd name="T110" fmla="*/ 0 w 2714"/>
                    <a:gd name="T111" fmla="*/ 0 h 4061"/>
                    <a:gd name="T112" fmla="*/ 0 w 2714"/>
                    <a:gd name="T113" fmla="*/ 0 h 4061"/>
                    <a:gd name="T114" fmla="*/ 0 w 2714"/>
                    <a:gd name="T115" fmla="*/ 0 h 4061"/>
                    <a:gd name="T116" fmla="*/ 0 w 2714"/>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4" h="4061">
                      <a:moveTo>
                        <a:pt x="2604" y="212"/>
                      </a:moveTo>
                      <a:lnTo>
                        <a:pt x="2604" y="212"/>
                      </a:lnTo>
                      <a:lnTo>
                        <a:pt x="2614" y="212"/>
                      </a:lnTo>
                      <a:lnTo>
                        <a:pt x="2624" y="212"/>
                      </a:lnTo>
                      <a:lnTo>
                        <a:pt x="2634" y="210"/>
                      </a:lnTo>
                      <a:lnTo>
                        <a:pt x="2643" y="208"/>
                      </a:lnTo>
                      <a:lnTo>
                        <a:pt x="2653" y="204"/>
                      </a:lnTo>
                      <a:lnTo>
                        <a:pt x="2661" y="200"/>
                      </a:lnTo>
                      <a:lnTo>
                        <a:pt x="2669" y="195"/>
                      </a:lnTo>
                      <a:lnTo>
                        <a:pt x="2677" y="189"/>
                      </a:lnTo>
                      <a:lnTo>
                        <a:pt x="2685" y="183"/>
                      </a:lnTo>
                      <a:lnTo>
                        <a:pt x="2691" y="175"/>
                      </a:lnTo>
                      <a:lnTo>
                        <a:pt x="2697" y="168"/>
                      </a:lnTo>
                      <a:lnTo>
                        <a:pt x="2701" y="160"/>
                      </a:lnTo>
                      <a:lnTo>
                        <a:pt x="2706" y="152"/>
                      </a:lnTo>
                      <a:lnTo>
                        <a:pt x="2709" y="142"/>
                      </a:lnTo>
                      <a:lnTo>
                        <a:pt x="2712" y="132"/>
                      </a:lnTo>
                      <a:lnTo>
                        <a:pt x="2714" y="122"/>
                      </a:lnTo>
                      <a:lnTo>
                        <a:pt x="2714" y="112"/>
                      </a:lnTo>
                      <a:lnTo>
                        <a:pt x="2714" y="102"/>
                      </a:lnTo>
                      <a:lnTo>
                        <a:pt x="2712" y="92"/>
                      </a:lnTo>
                      <a:lnTo>
                        <a:pt x="2709" y="82"/>
                      </a:lnTo>
                      <a:lnTo>
                        <a:pt x="2706" y="73"/>
                      </a:lnTo>
                      <a:lnTo>
                        <a:pt x="2702" y="65"/>
                      </a:lnTo>
                      <a:lnTo>
                        <a:pt x="2697" y="57"/>
                      </a:lnTo>
                      <a:lnTo>
                        <a:pt x="2692" y="49"/>
                      </a:lnTo>
                      <a:lnTo>
                        <a:pt x="2686" y="42"/>
                      </a:lnTo>
                      <a:lnTo>
                        <a:pt x="2678" y="35"/>
                      </a:lnTo>
                      <a:lnTo>
                        <a:pt x="2670" y="30"/>
                      </a:lnTo>
                      <a:lnTo>
                        <a:pt x="2662" y="25"/>
                      </a:lnTo>
                      <a:lnTo>
                        <a:pt x="2654" y="20"/>
                      </a:lnTo>
                      <a:lnTo>
                        <a:pt x="2644" y="16"/>
                      </a:lnTo>
                      <a:lnTo>
                        <a:pt x="2634" y="14"/>
                      </a:lnTo>
                      <a:lnTo>
                        <a:pt x="2625" y="12"/>
                      </a:lnTo>
                      <a:lnTo>
                        <a:pt x="2599" y="10"/>
                      </a:lnTo>
                      <a:lnTo>
                        <a:pt x="2546" y="7"/>
                      </a:lnTo>
                      <a:lnTo>
                        <a:pt x="2469" y="3"/>
                      </a:lnTo>
                      <a:lnTo>
                        <a:pt x="2370" y="1"/>
                      </a:lnTo>
                      <a:lnTo>
                        <a:pt x="2313" y="0"/>
                      </a:lnTo>
                      <a:lnTo>
                        <a:pt x="2252" y="1"/>
                      </a:lnTo>
                      <a:lnTo>
                        <a:pt x="2187" y="3"/>
                      </a:lnTo>
                      <a:lnTo>
                        <a:pt x="2119" y="6"/>
                      </a:lnTo>
                      <a:lnTo>
                        <a:pt x="2047" y="10"/>
                      </a:lnTo>
                      <a:lnTo>
                        <a:pt x="1972" y="16"/>
                      </a:lnTo>
                      <a:lnTo>
                        <a:pt x="1895" y="23"/>
                      </a:lnTo>
                      <a:lnTo>
                        <a:pt x="1815" y="34"/>
                      </a:lnTo>
                      <a:lnTo>
                        <a:pt x="1733" y="46"/>
                      </a:lnTo>
                      <a:lnTo>
                        <a:pt x="1651" y="60"/>
                      </a:lnTo>
                      <a:lnTo>
                        <a:pt x="1566" y="77"/>
                      </a:lnTo>
                      <a:lnTo>
                        <a:pt x="1481" y="97"/>
                      </a:lnTo>
                      <a:lnTo>
                        <a:pt x="1396" y="119"/>
                      </a:lnTo>
                      <a:lnTo>
                        <a:pt x="1310" y="144"/>
                      </a:lnTo>
                      <a:lnTo>
                        <a:pt x="1226" y="173"/>
                      </a:lnTo>
                      <a:lnTo>
                        <a:pt x="1142" y="205"/>
                      </a:lnTo>
                      <a:lnTo>
                        <a:pt x="1058" y="242"/>
                      </a:lnTo>
                      <a:lnTo>
                        <a:pt x="976" y="281"/>
                      </a:lnTo>
                      <a:lnTo>
                        <a:pt x="896" y="324"/>
                      </a:lnTo>
                      <a:lnTo>
                        <a:pt x="818" y="372"/>
                      </a:lnTo>
                      <a:lnTo>
                        <a:pt x="742" y="424"/>
                      </a:lnTo>
                      <a:lnTo>
                        <a:pt x="669" y="480"/>
                      </a:lnTo>
                      <a:lnTo>
                        <a:pt x="599" y="541"/>
                      </a:lnTo>
                      <a:lnTo>
                        <a:pt x="533" y="608"/>
                      </a:lnTo>
                      <a:lnTo>
                        <a:pt x="481" y="665"/>
                      </a:lnTo>
                      <a:lnTo>
                        <a:pt x="433" y="720"/>
                      </a:lnTo>
                      <a:lnTo>
                        <a:pt x="388" y="776"/>
                      </a:lnTo>
                      <a:lnTo>
                        <a:pt x="347" y="831"/>
                      </a:lnTo>
                      <a:lnTo>
                        <a:pt x="307" y="886"/>
                      </a:lnTo>
                      <a:lnTo>
                        <a:pt x="271" y="940"/>
                      </a:lnTo>
                      <a:lnTo>
                        <a:pt x="238" y="992"/>
                      </a:lnTo>
                      <a:lnTo>
                        <a:pt x="208" y="1045"/>
                      </a:lnTo>
                      <a:lnTo>
                        <a:pt x="180" y="1097"/>
                      </a:lnTo>
                      <a:lnTo>
                        <a:pt x="155" y="1147"/>
                      </a:lnTo>
                      <a:lnTo>
                        <a:pt x="133" y="1197"/>
                      </a:lnTo>
                      <a:lnTo>
                        <a:pt x="112" y="1246"/>
                      </a:lnTo>
                      <a:lnTo>
                        <a:pt x="93" y="1294"/>
                      </a:lnTo>
                      <a:lnTo>
                        <a:pt x="78" y="1341"/>
                      </a:lnTo>
                      <a:lnTo>
                        <a:pt x="63" y="1386"/>
                      </a:lnTo>
                      <a:lnTo>
                        <a:pt x="51" y="1432"/>
                      </a:lnTo>
                      <a:lnTo>
                        <a:pt x="40" y="1475"/>
                      </a:lnTo>
                      <a:lnTo>
                        <a:pt x="30" y="1517"/>
                      </a:lnTo>
                      <a:lnTo>
                        <a:pt x="23" y="1559"/>
                      </a:lnTo>
                      <a:lnTo>
                        <a:pt x="17" y="1599"/>
                      </a:lnTo>
                      <a:lnTo>
                        <a:pt x="12" y="1638"/>
                      </a:lnTo>
                      <a:lnTo>
                        <a:pt x="7" y="1676"/>
                      </a:lnTo>
                      <a:lnTo>
                        <a:pt x="4" y="1712"/>
                      </a:lnTo>
                      <a:lnTo>
                        <a:pt x="2" y="1746"/>
                      </a:lnTo>
                      <a:lnTo>
                        <a:pt x="1" y="1779"/>
                      </a:lnTo>
                      <a:lnTo>
                        <a:pt x="0" y="1811"/>
                      </a:lnTo>
                      <a:lnTo>
                        <a:pt x="0" y="1841"/>
                      </a:lnTo>
                      <a:lnTo>
                        <a:pt x="1" y="1870"/>
                      </a:lnTo>
                      <a:lnTo>
                        <a:pt x="3" y="1923"/>
                      </a:lnTo>
                      <a:lnTo>
                        <a:pt x="5" y="1968"/>
                      </a:lnTo>
                      <a:lnTo>
                        <a:pt x="7" y="2004"/>
                      </a:lnTo>
                      <a:lnTo>
                        <a:pt x="14" y="2099"/>
                      </a:lnTo>
                      <a:lnTo>
                        <a:pt x="23" y="2192"/>
                      </a:lnTo>
                      <a:lnTo>
                        <a:pt x="35" y="2285"/>
                      </a:lnTo>
                      <a:lnTo>
                        <a:pt x="50" y="2377"/>
                      </a:lnTo>
                      <a:lnTo>
                        <a:pt x="67" y="2468"/>
                      </a:lnTo>
                      <a:lnTo>
                        <a:pt x="88" y="2559"/>
                      </a:lnTo>
                      <a:lnTo>
                        <a:pt x="110" y="2648"/>
                      </a:lnTo>
                      <a:lnTo>
                        <a:pt x="135" y="2735"/>
                      </a:lnTo>
                      <a:lnTo>
                        <a:pt x="161" y="2821"/>
                      </a:lnTo>
                      <a:lnTo>
                        <a:pt x="187" y="2906"/>
                      </a:lnTo>
                      <a:lnTo>
                        <a:pt x="216" y="2990"/>
                      </a:lnTo>
                      <a:lnTo>
                        <a:pt x="246" y="3070"/>
                      </a:lnTo>
                      <a:lnTo>
                        <a:pt x="276" y="3149"/>
                      </a:lnTo>
                      <a:lnTo>
                        <a:pt x="307" y="3226"/>
                      </a:lnTo>
                      <a:lnTo>
                        <a:pt x="339" y="3299"/>
                      </a:lnTo>
                      <a:lnTo>
                        <a:pt x="371" y="3370"/>
                      </a:lnTo>
                      <a:lnTo>
                        <a:pt x="402" y="3440"/>
                      </a:lnTo>
                      <a:lnTo>
                        <a:pt x="433" y="3505"/>
                      </a:lnTo>
                      <a:lnTo>
                        <a:pt x="465" y="3567"/>
                      </a:lnTo>
                      <a:lnTo>
                        <a:pt x="496" y="3626"/>
                      </a:lnTo>
                      <a:lnTo>
                        <a:pt x="524" y="3681"/>
                      </a:lnTo>
                      <a:lnTo>
                        <a:pt x="552" y="3733"/>
                      </a:lnTo>
                      <a:lnTo>
                        <a:pt x="579" y="3782"/>
                      </a:lnTo>
                      <a:lnTo>
                        <a:pt x="604" y="3825"/>
                      </a:lnTo>
                      <a:lnTo>
                        <a:pt x="649" y="3902"/>
                      </a:lnTo>
                      <a:lnTo>
                        <a:pt x="684" y="3960"/>
                      </a:lnTo>
                      <a:lnTo>
                        <a:pt x="709" y="3998"/>
                      </a:lnTo>
                      <a:lnTo>
                        <a:pt x="721" y="4016"/>
                      </a:lnTo>
                      <a:lnTo>
                        <a:pt x="727" y="4025"/>
                      </a:lnTo>
                      <a:lnTo>
                        <a:pt x="733" y="4032"/>
                      </a:lnTo>
                      <a:lnTo>
                        <a:pt x="741" y="4039"/>
                      </a:lnTo>
                      <a:lnTo>
                        <a:pt x="749" y="4044"/>
                      </a:lnTo>
                      <a:lnTo>
                        <a:pt x="757" y="4050"/>
                      </a:lnTo>
                      <a:lnTo>
                        <a:pt x="766" y="4054"/>
                      </a:lnTo>
                      <a:lnTo>
                        <a:pt x="775" y="4057"/>
                      </a:lnTo>
                      <a:lnTo>
                        <a:pt x="784" y="4059"/>
                      </a:lnTo>
                      <a:lnTo>
                        <a:pt x="794" y="4061"/>
                      </a:lnTo>
                      <a:lnTo>
                        <a:pt x="804" y="4061"/>
                      </a:lnTo>
                      <a:lnTo>
                        <a:pt x="813" y="4061"/>
                      </a:lnTo>
                      <a:lnTo>
                        <a:pt x="822" y="4059"/>
                      </a:lnTo>
                      <a:lnTo>
                        <a:pt x="833" y="4057"/>
                      </a:lnTo>
                      <a:lnTo>
                        <a:pt x="842" y="4054"/>
                      </a:lnTo>
                      <a:lnTo>
                        <a:pt x="850" y="4050"/>
                      </a:lnTo>
                      <a:lnTo>
                        <a:pt x="860" y="4044"/>
                      </a:lnTo>
                      <a:lnTo>
                        <a:pt x="868" y="4038"/>
                      </a:lnTo>
                      <a:lnTo>
                        <a:pt x="875" y="4031"/>
                      </a:lnTo>
                      <a:lnTo>
                        <a:pt x="881" y="4024"/>
                      </a:lnTo>
                      <a:lnTo>
                        <a:pt x="887" y="4016"/>
                      </a:lnTo>
                      <a:lnTo>
                        <a:pt x="893" y="4008"/>
                      </a:lnTo>
                      <a:lnTo>
                        <a:pt x="897" y="3999"/>
                      </a:lnTo>
                      <a:lnTo>
                        <a:pt x="900" y="3990"/>
                      </a:lnTo>
                      <a:lnTo>
                        <a:pt x="902" y="3980"/>
                      </a:lnTo>
                      <a:lnTo>
                        <a:pt x="903" y="3971"/>
                      </a:lnTo>
                      <a:lnTo>
                        <a:pt x="904" y="3962"/>
                      </a:lnTo>
                      <a:lnTo>
                        <a:pt x="903" y="3952"/>
                      </a:lnTo>
                      <a:lnTo>
                        <a:pt x="902" y="3942"/>
                      </a:lnTo>
                      <a:lnTo>
                        <a:pt x="900" y="3933"/>
                      </a:lnTo>
                      <a:lnTo>
                        <a:pt x="897" y="3923"/>
                      </a:lnTo>
                      <a:lnTo>
                        <a:pt x="893" y="3914"/>
                      </a:lnTo>
                      <a:lnTo>
                        <a:pt x="887" y="3906"/>
                      </a:lnTo>
                      <a:lnTo>
                        <a:pt x="879" y="3893"/>
                      </a:lnTo>
                      <a:lnTo>
                        <a:pt x="857" y="3859"/>
                      </a:lnTo>
                      <a:lnTo>
                        <a:pt x="825" y="3807"/>
                      </a:lnTo>
                      <a:lnTo>
                        <a:pt x="784" y="3736"/>
                      </a:lnTo>
                      <a:lnTo>
                        <a:pt x="735" y="3648"/>
                      </a:lnTo>
                      <a:lnTo>
                        <a:pt x="681" y="3546"/>
                      </a:lnTo>
                      <a:lnTo>
                        <a:pt x="652" y="3489"/>
                      </a:lnTo>
                      <a:lnTo>
                        <a:pt x="622" y="3429"/>
                      </a:lnTo>
                      <a:lnTo>
                        <a:pt x="592" y="3367"/>
                      </a:lnTo>
                      <a:lnTo>
                        <a:pt x="561" y="3301"/>
                      </a:lnTo>
                      <a:lnTo>
                        <a:pt x="530" y="3233"/>
                      </a:lnTo>
                      <a:lnTo>
                        <a:pt x="500" y="3161"/>
                      </a:lnTo>
                      <a:lnTo>
                        <a:pt x="469" y="3088"/>
                      </a:lnTo>
                      <a:lnTo>
                        <a:pt x="440" y="3013"/>
                      </a:lnTo>
                      <a:lnTo>
                        <a:pt x="411" y="2935"/>
                      </a:lnTo>
                      <a:lnTo>
                        <a:pt x="383" y="2855"/>
                      </a:lnTo>
                      <a:lnTo>
                        <a:pt x="356" y="2774"/>
                      </a:lnTo>
                      <a:lnTo>
                        <a:pt x="330" y="2691"/>
                      </a:lnTo>
                      <a:lnTo>
                        <a:pt x="306" y="2607"/>
                      </a:lnTo>
                      <a:lnTo>
                        <a:pt x="286" y="2521"/>
                      </a:lnTo>
                      <a:lnTo>
                        <a:pt x="266" y="2436"/>
                      </a:lnTo>
                      <a:lnTo>
                        <a:pt x="248" y="2349"/>
                      </a:lnTo>
                      <a:lnTo>
                        <a:pt x="234" y="2261"/>
                      </a:lnTo>
                      <a:lnTo>
                        <a:pt x="222" y="2172"/>
                      </a:lnTo>
                      <a:lnTo>
                        <a:pt x="213" y="2084"/>
                      </a:lnTo>
                      <a:lnTo>
                        <a:pt x="207" y="1995"/>
                      </a:lnTo>
                      <a:lnTo>
                        <a:pt x="205" y="1957"/>
                      </a:lnTo>
                      <a:lnTo>
                        <a:pt x="203" y="1913"/>
                      </a:lnTo>
                      <a:lnTo>
                        <a:pt x="201" y="1865"/>
                      </a:lnTo>
                      <a:lnTo>
                        <a:pt x="200" y="1839"/>
                      </a:lnTo>
                      <a:lnTo>
                        <a:pt x="200" y="1811"/>
                      </a:lnTo>
                      <a:lnTo>
                        <a:pt x="201" y="1783"/>
                      </a:lnTo>
                      <a:lnTo>
                        <a:pt x="202" y="1753"/>
                      </a:lnTo>
                      <a:lnTo>
                        <a:pt x="204" y="1722"/>
                      </a:lnTo>
                      <a:lnTo>
                        <a:pt x="206" y="1689"/>
                      </a:lnTo>
                      <a:lnTo>
                        <a:pt x="210" y="1656"/>
                      </a:lnTo>
                      <a:lnTo>
                        <a:pt x="214" y="1622"/>
                      </a:lnTo>
                      <a:lnTo>
                        <a:pt x="220" y="1587"/>
                      </a:lnTo>
                      <a:lnTo>
                        <a:pt x="227" y="1550"/>
                      </a:lnTo>
                      <a:lnTo>
                        <a:pt x="236" y="1512"/>
                      </a:lnTo>
                      <a:lnTo>
                        <a:pt x="245" y="1474"/>
                      </a:lnTo>
                      <a:lnTo>
                        <a:pt x="257" y="1435"/>
                      </a:lnTo>
                      <a:lnTo>
                        <a:pt x="269" y="1394"/>
                      </a:lnTo>
                      <a:lnTo>
                        <a:pt x="285" y="1353"/>
                      </a:lnTo>
                      <a:lnTo>
                        <a:pt x="301" y="1311"/>
                      </a:lnTo>
                      <a:lnTo>
                        <a:pt x="319" y="1267"/>
                      </a:lnTo>
                      <a:lnTo>
                        <a:pt x="339" y="1224"/>
                      </a:lnTo>
                      <a:lnTo>
                        <a:pt x="362" y="1179"/>
                      </a:lnTo>
                      <a:lnTo>
                        <a:pt x="387" y="1133"/>
                      </a:lnTo>
                      <a:lnTo>
                        <a:pt x="414" y="1087"/>
                      </a:lnTo>
                      <a:lnTo>
                        <a:pt x="444" y="1040"/>
                      </a:lnTo>
                      <a:lnTo>
                        <a:pt x="476" y="992"/>
                      </a:lnTo>
                      <a:lnTo>
                        <a:pt x="511" y="944"/>
                      </a:lnTo>
                      <a:lnTo>
                        <a:pt x="548" y="895"/>
                      </a:lnTo>
                      <a:lnTo>
                        <a:pt x="589" y="845"/>
                      </a:lnTo>
                      <a:lnTo>
                        <a:pt x="632" y="795"/>
                      </a:lnTo>
                      <a:lnTo>
                        <a:pt x="679" y="744"/>
                      </a:lnTo>
                      <a:lnTo>
                        <a:pt x="739" y="685"/>
                      </a:lnTo>
                      <a:lnTo>
                        <a:pt x="803" y="630"/>
                      </a:lnTo>
                      <a:lnTo>
                        <a:pt x="869" y="579"/>
                      </a:lnTo>
                      <a:lnTo>
                        <a:pt x="938" y="532"/>
                      </a:lnTo>
                      <a:lnTo>
                        <a:pt x="1011" y="490"/>
                      </a:lnTo>
                      <a:lnTo>
                        <a:pt x="1085" y="450"/>
                      </a:lnTo>
                      <a:lnTo>
                        <a:pt x="1161" y="415"/>
                      </a:lnTo>
                      <a:lnTo>
                        <a:pt x="1239" y="383"/>
                      </a:lnTo>
                      <a:lnTo>
                        <a:pt x="1318" y="354"/>
                      </a:lnTo>
                      <a:lnTo>
                        <a:pt x="1396" y="328"/>
                      </a:lnTo>
                      <a:lnTo>
                        <a:pt x="1477" y="306"/>
                      </a:lnTo>
                      <a:lnTo>
                        <a:pt x="1556" y="286"/>
                      </a:lnTo>
                      <a:lnTo>
                        <a:pt x="1636" y="269"/>
                      </a:lnTo>
                      <a:lnTo>
                        <a:pt x="1715" y="254"/>
                      </a:lnTo>
                      <a:lnTo>
                        <a:pt x="1792" y="241"/>
                      </a:lnTo>
                      <a:lnTo>
                        <a:pt x="1869" y="230"/>
                      </a:lnTo>
                      <a:lnTo>
                        <a:pt x="1943" y="222"/>
                      </a:lnTo>
                      <a:lnTo>
                        <a:pt x="2016" y="215"/>
                      </a:lnTo>
                      <a:lnTo>
                        <a:pt x="2085" y="210"/>
                      </a:lnTo>
                      <a:lnTo>
                        <a:pt x="2152" y="205"/>
                      </a:lnTo>
                      <a:lnTo>
                        <a:pt x="2216" y="203"/>
                      </a:lnTo>
                      <a:lnTo>
                        <a:pt x="2276" y="201"/>
                      </a:lnTo>
                      <a:lnTo>
                        <a:pt x="2332" y="201"/>
                      </a:lnTo>
                      <a:lnTo>
                        <a:pt x="2385" y="201"/>
                      </a:lnTo>
                      <a:lnTo>
                        <a:pt x="2475" y="203"/>
                      </a:lnTo>
                      <a:lnTo>
                        <a:pt x="2543" y="206"/>
                      </a:lnTo>
                      <a:lnTo>
                        <a:pt x="2586" y="210"/>
                      </a:lnTo>
                      <a:lnTo>
                        <a:pt x="2604" y="21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8" name="Freeform 2150">
                  <a:extLst>
                    <a:ext uri="{FF2B5EF4-FFF2-40B4-BE49-F238E27FC236}">
                      <a16:creationId xmlns:a16="http://schemas.microsoft.com/office/drawing/2014/main" id="{3F0BD580-E46E-45BB-82DD-85943BA5571D}"/>
                    </a:ext>
                  </a:extLst>
                </p:cNvPr>
                <p:cNvSpPr>
                  <a:spLocks/>
                </p:cNvSpPr>
                <p:nvPr/>
              </p:nvSpPr>
              <p:spPr bwMode="auto">
                <a:xfrm>
                  <a:off x="2128" y="2407"/>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3" y="81"/>
                      </a:lnTo>
                      <a:lnTo>
                        <a:pt x="832" y="70"/>
                      </a:lnTo>
                      <a:lnTo>
                        <a:pt x="810" y="59"/>
                      </a:lnTo>
                      <a:lnTo>
                        <a:pt x="789" y="50"/>
                      </a:lnTo>
                      <a:lnTo>
                        <a:pt x="766" y="41"/>
                      </a:lnTo>
                      <a:lnTo>
                        <a:pt x="743" y="33"/>
                      </a:lnTo>
                      <a:lnTo>
                        <a:pt x="720" y="26"/>
                      </a:lnTo>
                      <a:lnTo>
                        <a:pt x="697" y="20"/>
                      </a:lnTo>
                      <a:lnTo>
                        <a:pt x="673" y="15"/>
                      </a:lnTo>
                      <a:lnTo>
                        <a:pt x="648" y="10"/>
                      </a:lnTo>
                      <a:lnTo>
                        <a:pt x="624" y="7"/>
                      </a:lnTo>
                      <a:lnTo>
                        <a:pt x="599" y="3"/>
                      </a:lnTo>
                      <a:lnTo>
                        <a:pt x="575" y="1"/>
                      </a:lnTo>
                      <a:lnTo>
                        <a:pt x="549" y="0"/>
                      </a:lnTo>
                      <a:lnTo>
                        <a:pt x="523" y="0"/>
                      </a:lnTo>
                      <a:lnTo>
                        <a:pt x="497" y="1"/>
                      </a:lnTo>
                      <a:lnTo>
                        <a:pt x="471" y="2"/>
                      </a:lnTo>
                      <a:lnTo>
                        <a:pt x="444" y="6"/>
                      </a:lnTo>
                      <a:lnTo>
                        <a:pt x="417" y="9"/>
                      </a:lnTo>
                      <a:lnTo>
                        <a:pt x="392" y="13"/>
                      </a:lnTo>
                      <a:lnTo>
                        <a:pt x="364" y="18"/>
                      </a:lnTo>
                      <a:lnTo>
                        <a:pt x="337" y="23"/>
                      </a:lnTo>
                      <a:lnTo>
                        <a:pt x="309" y="30"/>
                      </a:lnTo>
                      <a:lnTo>
                        <a:pt x="281" y="38"/>
                      </a:lnTo>
                      <a:lnTo>
                        <a:pt x="253" y="46"/>
                      </a:lnTo>
                      <a:lnTo>
                        <a:pt x="225" y="55"/>
                      </a:lnTo>
                      <a:lnTo>
                        <a:pt x="197" y="66"/>
                      </a:lnTo>
                      <a:lnTo>
                        <a:pt x="169" y="77"/>
                      </a:lnTo>
                      <a:lnTo>
                        <a:pt x="140" y="88"/>
                      </a:lnTo>
                      <a:lnTo>
                        <a:pt x="111" y="101"/>
                      </a:lnTo>
                      <a:lnTo>
                        <a:pt x="82" y="115"/>
                      </a:lnTo>
                      <a:lnTo>
                        <a:pt x="55" y="130"/>
                      </a:lnTo>
                      <a:lnTo>
                        <a:pt x="45" y="135"/>
                      </a:lnTo>
                      <a:lnTo>
                        <a:pt x="37" y="140"/>
                      </a:lnTo>
                      <a:lnTo>
                        <a:pt x="30" y="147"/>
                      </a:lnTo>
                      <a:lnTo>
                        <a:pt x="23" y="154"/>
                      </a:lnTo>
                      <a:lnTo>
                        <a:pt x="17" y="162"/>
                      </a:lnTo>
                      <a:lnTo>
                        <a:pt x="12" y="170"/>
                      </a:lnTo>
                      <a:lnTo>
                        <a:pt x="8" y="178"/>
                      </a:lnTo>
                      <a:lnTo>
                        <a:pt x="5" y="188"/>
                      </a:lnTo>
                      <a:lnTo>
                        <a:pt x="2" y="197"/>
                      </a:lnTo>
                      <a:lnTo>
                        <a:pt x="1" y="206"/>
                      </a:lnTo>
                      <a:lnTo>
                        <a:pt x="0" y="215"/>
                      </a:lnTo>
                      <a:lnTo>
                        <a:pt x="0" y="226"/>
                      </a:lnTo>
                      <a:lnTo>
                        <a:pt x="1" y="235"/>
                      </a:lnTo>
                      <a:lnTo>
                        <a:pt x="4" y="244"/>
                      </a:lnTo>
                      <a:lnTo>
                        <a:pt x="7" y="255"/>
                      </a:lnTo>
                      <a:lnTo>
                        <a:pt x="11" y="264"/>
                      </a:lnTo>
                      <a:lnTo>
                        <a:pt x="16" y="272"/>
                      </a:lnTo>
                      <a:lnTo>
                        <a:pt x="21" y="281"/>
                      </a:lnTo>
                      <a:lnTo>
                        <a:pt x="29" y="288"/>
                      </a:lnTo>
                      <a:lnTo>
                        <a:pt x="36" y="295"/>
                      </a:lnTo>
                      <a:lnTo>
                        <a:pt x="43" y="300"/>
                      </a:lnTo>
                      <a:lnTo>
                        <a:pt x="51" y="305"/>
                      </a:lnTo>
                      <a:lnTo>
                        <a:pt x="60" y="310"/>
                      </a:lnTo>
                      <a:lnTo>
                        <a:pt x="69" y="313"/>
                      </a:lnTo>
                      <a:lnTo>
                        <a:pt x="78" y="316"/>
                      </a:lnTo>
                      <a:lnTo>
                        <a:pt x="88" y="317"/>
                      </a:lnTo>
                      <a:lnTo>
                        <a:pt x="97" y="318"/>
                      </a:lnTo>
                      <a:lnTo>
                        <a:pt x="107" y="318"/>
                      </a:lnTo>
                      <a:lnTo>
                        <a:pt x="117" y="317"/>
                      </a:lnTo>
                      <a:lnTo>
                        <a:pt x="127" y="315"/>
                      </a:lnTo>
                      <a:lnTo>
                        <a:pt x="136" y="312"/>
                      </a:lnTo>
                      <a:lnTo>
                        <a:pt x="145" y="306"/>
                      </a:lnTo>
                      <a:lnTo>
                        <a:pt x="191" y="285"/>
                      </a:lnTo>
                      <a:lnTo>
                        <a:pt x="235" y="265"/>
                      </a:lnTo>
                      <a:lnTo>
                        <a:pt x="280" y="247"/>
                      </a:lnTo>
                      <a:lnTo>
                        <a:pt x="323" y="234"/>
                      </a:lnTo>
                      <a:lnTo>
                        <a:pt x="367" y="222"/>
                      </a:lnTo>
                      <a:lnTo>
                        <a:pt x="408" y="212"/>
                      </a:lnTo>
                      <a:lnTo>
                        <a:pt x="429" y="209"/>
                      </a:lnTo>
                      <a:lnTo>
                        <a:pt x="450" y="206"/>
                      </a:lnTo>
                      <a:lnTo>
                        <a:pt x="469" y="203"/>
                      </a:lnTo>
                      <a:lnTo>
                        <a:pt x="490" y="202"/>
                      </a:lnTo>
                      <a:lnTo>
                        <a:pt x="509" y="201"/>
                      </a:lnTo>
                      <a:lnTo>
                        <a:pt x="529" y="200"/>
                      </a:lnTo>
                      <a:lnTo>
                        <a:pt x="548" y="201"/>
                      </a:lnTo>
                      <a:lnTo>
                        <a:pt x="566" y="201"/>
                      </a:lnTo>
                      <a:lnTo>
                        <a:pt x="585" y="203"/>
                      </a:lnTo>
                      <a:lnTo>
                        <a:pt x="604" y="205"/>
                      </a:lnTo>
                      <a:lnTo>
                        <a:pt x="621" y="208"/>
                      </a:lnTo>
                      <a:lnTo>
                        <a:pt x="640" y="211"/>
                      </a:lnTo>
                      <a:lnTo>
                        <a:pt x="656" y="215"/>
                      </a:lnTo>
                      <a:lnTo>
                        <a:pt x="674" y="221"/>
                      </a:lnTo>
                      <a:lnTo>
                        <a:pt x="690" y="226"/>
                      </a:lnTo>
                      <a:lnTo>
                        <a:pt x="707" y="232"/>
                      </a:lnTo>
                      <a:lnTo>
                        <a:pt x="724" y="239"/>
                      </a:lnTo>
                      <a:lnTo>
                        <a:pt x="739" y="246"/>
                      </a:lnTo>
                      <a:lnTo>
                        <a:pt x="755" y="255"/>
                      </a:lnTo>
                      <a:lnTo>
                        <a:pt x="769" y="264"/>
                      </a:lnTo>
                      <a:lnTo>
                        <a:pt x="795" y="281"/>
                      </a:lnTo>
                      <a:lnTo>
                        <a:pt x="818" y="298"/>
                      </a:lnTo>
                      <a:lnTo>
                        <a:pt x="840" y="319"/>
                      </a:lnTo>
                      <a:lnTo>
                        <a:pt x="861" y="341"/>
                      </a:lnTo>
                      <a:lnTo>
                        <a:pt x="880" y="363"/>
                      </a:lnTo>
                      <a:lnTo>
                        <a:pt x="898" y="388"/>
                      </a:lnTo>
                      <a:lnTo>
                        <a:pt x="914" y="414"/>
                      </a:lnTo>
                      <a:lnTo>
                        <a:pt x="929" y="441"/>
                      </a:lnTo>
                      <a:lnTo>
                        <a:pt x="942" y="469"/>
                      </a:lnTo>
                      <a:lnTo>
                        <a:pt x="953" y="498"/>
                      </a:lnTo>
                      <a:lnTo>
                        <a:pt x="963" y="529"/>
                      </a:lnTo>
                      <a:lnTo>
                        <a:pt x="972" y="560"/>
                      </a:lnTo>
                      <a:lnTo>
                        <a:pt x="978" y="592"/>
                      </a:lnTo>
                      <a:lnTo>
                        <a:pt x="982" y="625"/>
                      </a:lnTo>
                      <a:lnTo>
                        <a:pt x="984" y="659"/>
                      </a:lnTo>
                      <a:lnTo>
                        <a:pt x="985" y="693"/>
                      </a:lnTo>
                      <a:lnTo>
                        <a:pt x="984" y="730"/>
                      </a:lnTo>
                      <a:lnTo>
                        <a:pt x="980" y="765"/>
                      </a:lnTo>
                      <a:lnTo>
                        <a:pt x="974" y="799"/>
                      </a:lnTo>
                      <a:lnTo>
                        <a:pt x="966" y="831"/>
                      </a:lnTo>
                      <a:lnTo>
                        <a:pt x="956" y="862"/>
                      </a:lnTo>
                      <a:lnTo>
                        <a:pt x="944" y="891"/>
                      </a:lnTo>
                      <a:lnTo>
                        <a:pt x="931" y="919"/>
                      </a:lnTo>
                      <a:lnTo>
                        <a:pt x="916" y="944"/>
                      </a:lnTo>
                      <a:lnTo>
                        <a:pt x="900" y="969"/>
                      </a:lnTo>
                      <a:lnTo>
                        <a:pt x="884" y="993"/>
                      </a:lnTo>
                      <a:lnTo>
                        <a:pt x="865" y="1015"/>
                      </a:lnTo>
                      <a:lnTo>
                        <a:pt x="847" y="1035"/>
                      </a:lnTo>
                      <a:lnTo>
                        <a:pt x="827" y="1055"/>
                      </a:lnTo>
                      <a:lnTo>
                        <a:pt x="807" y="1073"/>
                      </a:lnTo>
                      <a:lnTo>
                        <a:pt x="787" y="1090"/>
                      </a:lnTo>
                      <a:lnTo>
                        <a:pt x="767" y="1106"/>
                      </a:lnTo>
                      <a:lnTo>
                        <a:pt x="746" y="1120"/>
                      </a:lnTo>
                      <a:lnTo>
                        <a:pt x="726" y="1134"/>
                      </a:lnTo>
                      <a:lnTo>
                        <a:pt x="705" y="1146"/>
                      </a:lnTo>
                      <a:lnTo>
                        <a:pt x="685" y="1157"/>
                      </a:lnTo>
                      <a:lnTo>
                        <a:pt x="648" y="1176"/>
                      </a:lnTo>
                      <a:lnTo>
                        <a:pt x="614" y="1191"/>
                      </a:lnTo>
                      <a:lnTo>
                        <a:pt x="584" y="1204"/>
                      </a:lnTo>
                      <a:lnTo>
                        <a:pt x="561" y="1212"/>
                      </a:lnTo>
                      <a:lnTo>
                        <a:pt x="545" y="1217"/>
                      </a:lnTo>
                      <a:lnTo>
                        <a:pt x="536" y="1219"/>
                      </a:lnTo>
                      <a:lnTo>
                        <a:pt x="527" y="1222"/>
                      </a:lnTo>
                      <a:lnTo>
                        <a:pt x="518" y="1227"/>
                      </a:lnTo>
                      <a:lnTo>
                        <a:pt x="509" y="1231"/>
                      </a:lnTo>
                      <a:lnTo>
                        <a:pt x="501" y="1237"/>
                      </a:lnTo>
                      <a:lnTo>
                        <a:pt x="494" y="1243"/>
                      </a:lnTo>
                      <a:lnTo>
                        <a:pt x="487" y="1249"/>
                      </a:lnTo>
                      <a:lnTo>
                        <a:pt x="481" y="1258"/>
                      </a:lnTo>
                      <a:lnTo>
                        <a:pt x="475" y="1265"/>
                      </a:lnTo>
                      <a:lnTo>
                        <a:pt x="471" y="1274"/>
                      </a:lnTo>
                      <a:lnTo>
                        <a:pt x="468" y="1282"/>
                      </a:lnTo>
                      <a:lnTo>
                        <a:pt x="465" y="1292"/>
                      </a:lnTo>
                      <a:lnTo>
                        <a:pt x="463" y="1301"/>
                      </a:lnTo>
                      <a:lnTo>
                        <a:pt x="462" y="1311"/>
                      </a:lnTo>
                      <a:lnTo>
                        <a:pt x="462" y="1321"/>
                      </a:lnTo>
                      <a:lnTo>
                        <a:pt x="463" y="1331"/>
                      </a:lnTo>
                      <a:lnTo>
                        <a:pt x="465" y="1341"/>
                      </a:lnTo>
                      <a:lnTo>
                        <a:pt x="468" y="1351"/>
                      </a:lnTo>
                      <a:lnTo>
                        <a:pt x="472" y="1360"/>
                      </a:lnTo>
                      <a:lnTo>
                        <a:pt x="477" y="1368"/>
                      </a:lnTo>
                      <a:lnTo>
                        <a:pt x="483" y="1377"/>
                      </a:lnTo>
                      <a:lnTo>
                        <a:pt x="489" y="1384"/>
                      </a:lnTo>
                      <a:lnTo>
                        <a:pt x="496" y="1391"/>
                      </a:lnTo>
                      <a:lnTo>
                        <a:pt x="503" y="1397"/>
                      </a:lnTo>
                      <a:lnTo>
                        <a:pt x="512" y="1402"/>
                      </a:lnTo>
                      <a:lnTo>
                        <a:pt x="520" y="1407"/>
                      </a:lnTo>
                      <a:lnTo>
                        <a:pt x="529" y="1410"/>
                      </a:lnTo>
                      <a:lnTo>
                        <a:pt x="537" y="1413"/>
                      </a:lnTo>
                      <a:lnTo>
                        <a:pt x="548" y="1415"/>
                      </a:lnTo>
                      <a:lnTo>
                        <a:pt x="557" y="1416"/>
                      </a:lnTo>
                      <a:lnTo>
                        <a:pt x="567" y="1416"/>
                      </a:lnTo>
                      <a:lnTo>
                        <a:pt x="577" y="1415"/>
                      </a:lnTo>
                      <a:lnTo>
                        <a:pt x="587" y="1413"/>
                      </a:lnTo>
                      <a:lnTo>
                        <a:pt x="607" y="1408"/>
                      </a:lnTo>
                      <a:lnTo>
                        <a:pt x="627" y="1400"/>
                      </a:lnTo>
                      <a:lnTo>
                        <a:pt x="649" y="1393"/>
                      </a:lnTo>
                      <a:lnTo>
                        <a:pt x="672" y="1385"/>
                      </a:lnTo>
                      <a:lnTo>
                        <a:pt x="695" y="1376"/>
                      </a:lnTo>
                      <a:lnTo>
                        <a:pt x="718" y="1365"/>
                      </a:lnTo>
                      <a:lnTo>
                        <a:pt x="742" y="1353"/>
                      </a:lnTo>
                      <a:lnTo>
                        <a:pt x="767" y="1340"/>
                      </a:lnTo>
                      <a:lnTo>
                        <a:pt x="791" y="1327"/>
                      </a:lnTo>
                      <a:lnTo>
                        <a:pt x="816" y="1312"/>
                      </a:lnTo>
                      <a:lnTo>
                        <a:pt x="840" y="1297"/>
                      </a:lnTo>
                      <a:lnTo>
                        <a:pt x="865" y="1279"/>
                      </a:lnTo>
                      <a:lnTo>
                        <a:pt x="890" y="1262"/>
                      </a:lnTo>
                      <a:lnTo>
                        <a:pt x="915" y="1242"/>
                      </a:lnTo>
                      <a:lnTo>
                        <a:pt x="939" y="1222"/>
                      </a:lnTo>
                      <a:lnTo>
                        <a:pt x="961" y="1201"/>
                      </a:lnTo>
                      <a:lnTo>
                        <a:pt x="984" y="1178"/>
                      </a:lnTo>
                      <a:lnTo>
                        <a:pt x="1007" y="1154"/>
                      </a:lnTo>
                      <a:lnTo>
                        <a:pt x="1028" y="1129"/>
                      </a:lnTo>
                      <a:lnTo>
                        <a:pt x="1048" y="1104"/>
                      </a:lnTo>
                      <a:lnTo>
                        <a:pt x="1068" y="1077"/>
                      </a:lnTo>
                      <a:lnTo>
                        <a:pt x="1086" y="1048"/>
                      </a:lnTo>
                      <a:lnTo>
                        <a:pt x="1103" y="1019"/>
                      </a:lnTo>
                      <a:lnTo>
                        <a:pt x="1119" y="988"/>
                      </a:lnTo>
                      <a:lnTo>
                        <a:pt x="1133" y="956"/>
                      </a:lnTo>
                      <a:lnTo>
                        <a:pt x="1146" y="922"/>
                      </a:lnTo>
                      <a:lnTo>
                        <a:pt x="1157" y="887"/>
                      </a:lnTo>
                      <a:lnTo>
                        <a:pt x="1167" y="851"/>
                      </a:lnTo>
                      <a:lnTo>
                        <a:pt x="1174" y="814"/>
                      </a:lnTo>
                      <a:lnTo>
                        <a:pt x="1180" y="776"/>
                      </a:lnTo>
                      <a:lnTo>
                        <a:pt x="1184" y="736"/>
                      </a:lnTo>
                      <a:lnTo>
                        <a:pt x="1185" y="694"/>
                      </a:lnTo>
                      <a:lnTo>
                        <a:pt x="1185" y="670"/>
                      </a:lnTo>
                      <a:lnTo>
                        <a:pt x="1184" y="647"/>
                      </a:lnTo>
                      <a:lnTo>
                        <a:pt x="1183" y="624"/>
                      </a:lnTo>
                      <a:lnTo>
                        <a:pt x="1181" y="600"/>
                      </a:lnTo>
                      <a:lnTo>
                        <a:pt x="1177" y="577"/>
                      </a:lnTo>
                      <a:lnTo>
                        <a:pt x="1173" y="555"/>
                      </a:lnTo>
                      <a:lnTo>
                        <a:pt x="1169" y="532"/>
                      </a:lnTo>
                      <a:lnTo>
                        <a:pt x="1165" y="510"/>
                      </a:lnTo>
                      <a:lnTo>
                        <a:pt x="1159" y="488"/>
                      </a:lnTo>
                      <a:lnTo>
                        <a:pt x="1154" y="467"/>
                      </a:lnTo>
                      <a:lnTo>
                        <a:pt x="1146" y="445"/>
                      </a:lnTo>
                      <a:lnTo>
                        <a:pt x="1139" y="424"/>
                      </a:lnTo>
                      <a:lnTo>
                        <a:pt x="1131" y="404"/>
                      </a:lnTo>
                      <a:lnTo>
                        <a:pt x="1123" y="383"/>
                      </a:lnTo>
                      <a:lnTo>
                        <a:pt x="1113" y="363"/>
                      </a:lnTo>
                      <a:lnTo>
                        <a:pt x="1104" y="344"/>
                      </a:lnTo>
                      <a:lnTo>
                        <a:pt x="1094" y="324"/>
                      </a:lnTo>
                      <a:lnTo>
                        <a:pt x="1082" y="305"/>
                      </a:lnTo>
                      <a:lnTo>
                        <a:pt x="1071" y="288"/>
                      </a:lnTo>
                      <a:lnTo>
                        <a:pt x="1060" y="269"/>
                      </a:lnTo>
                      <a:lnTo>
                        <a:pt x="1047" y="252"/>
                      </a:lnTo>
                      <a:lnTo>
                        <a:pt x="1034" y="235"/>
                      </a:lnTo>
                      <a:lnTo>
                        <a:pt x="1020" y="219"/>
                      </a:lnTo>
                      <a:lnTo>
                        <a:pt x="1006" y="203"/>
                      </a:lnTo>
                      <a:lnTo>
                        <a:pt x="991" y="188"/>
                      </a:lnTo>
                      <a:lnTo>
                        <a:pt x="976" y="172"/>
                      </a:lnTo>
                      <a:lnTo>
                        <a:pt x="960" y="158"/>
                      </a:lnTo>
                      <a:lnTo>
                        <a:pt x="944" y="144"/>
                      </a:lnTo>
                      <a:lnTo>
                        <a:pt x="927" y="131"/>
                      </a:lnTo>
                      <a:lnTo>
                        <a:pt x="910" y="117"/>
                      </a:lnTo>
                      <a:lnTo>
                        <a:pt x="892" y="105"/>
                      </a:lnTo>
                      <a:lnTo>
                        <a:pt x="875" y="9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254" name="Group 2151">
                <a:extLst>
                  <a:ext uri="{FF2B5EF4-FFF2-40B4-BE49-F238E27FC236}">
                    <a16:creationId xmlns:a16="http://schemas.microsoft.com/office/drawing/2014/main" id="{23544424-D207-45C5-8A83-8BE187DFB5C9}"/>
                  </a:ext>
                </a:extLst>
              </p:cNvPr>
              <p:cNvGrpSpPr>
                <a:grpSpLocks/>
              </p:cNvGrpSpPr>
              <p:nvPr/>
            </p:nvGrpSpPr>
            <p:grpSpPr bwMode="auto">
              <a:xfrm>
                <a:off x="1440" y="2160"/>
                <a:ext cx="684" cy="947"/>
                <a:chOff x="1609" y="2407"/>
                <a:chExt cx="684" cy="947"/>
              </a:xfrm>
            </p:grpSpPr>
            <p:sp>
              <p:nvSpPr>
                <p:cNvPr id="8255" name="Freeform 2152">
                  <a:extLst>
                    <a:ext uri="{FF2B5EF4-FFF2-40B4-BE49-F238E27FC236}">
                      <a16:creationId xmlns:a16="http://schemas.microsoft.com/office/drawing/2014/main" id="{AE6D0709-E6FF-44F0-93E2-265A3175828C}"/>
                    </a:ext>
                  </a:extLst>
                </p:cNvPr>
                <p:cNvSpPr>
                  <a:spLocks/>
                </p:cNvSpPr>
                <p:nvPr/>
              </p:nvSpPr>
              <p:spPr bwMode="auto">
                <a:xfrm>
                  <a:off x="1839" y="3169"/>
                  <a:ext cx="139" cy="182"/>
                </a:xfrm>
                <a:custGeom>
                  <a:avLst/>
                  <a:gdLst>
                    <a:gd name="T0" fmla="*/ 0 w 2079"/>
                    <a:gd name="T1" fmla="*/ 0 h 2719"/>
                    <a:gd name="T2" fmla="*/ 0 w 2079"/>
                    <a:gd name="T3" fmla="*/ 0 h 2719"/>
                    <a:gd name="T4" fmla="*/ 0 w 2079"/>
                    <a:gd name="T5" fmla="*/ 0 h 2719"/>
                    <a:gd name="T6" fmla="*/ 0 w 2079"/>
                    <a:gd name="T7" fmla="*/ 0 h 2719"/>
                    <a:gd name="T8" fmla="*/ 0 w 2079"/>
                    <a:gd name="T9" fmla="*/ 0 h 2719"/>
                    <a:gd name="T10" fmla="*/ 0 w 2079"/>
                    <a:gd name="T11" fmla="*/ 0 h 2719"/>
                    <a:gd name="T12" fmla="*/ 0 w 2079"/>
                    <a:gd name="T13" fmla="*/ 0 h 2719"/>
                    <a:gd name="T14" fmla="*/ 0 w 2079"/>
                    <a:gd name="T15" fmla="*/ 0 h 2719"/>
                    <a:gd name="T16" fmla="*/ 0 w 2079"/>
                    <a:gd name="T17" fmla="*/ 0 h 2719"/>
                    <a:gd name="T18" fmla="*/ 0 w 2079"/>
                    <a:gd name="T19" fmla="*/ 0 h 2719"/>
                    <a:gd name="T20" fmla="*/ 0 w 2079"/>
                    <a:gd name="T21" fmla="*/ 0 h 2719"/>
                    <a:gd name="T22" fmla="*/ 0 w 2079"/>
                    <a:gd name="T23" fmla="*/ 0 h 2719"/>
                    <a:gd name="T24" fmla="*/ 0 w 2079"/>
                    <a:gd name="T25" fmla="*/ 0 h 2719"/>
                    <a:gd name="T26" fmla="*/ 0 w 2079"/>
                    <a:gd name="T27" fmla="*/ 0 h 2719"/>
                    <a:gd name="T28" fmla="*/ 0 w 2079"/>
                    <a:gd name="T29" fmla="*/ 0 h 2719"/>
                    <a:gd name="T30" fmla="*/ 0 w 2079"/>
                    <a:gd name="T31" fmla="*/ 0 h 2719"/>
                    <a:gd name="T32" fmla="*/ 0 w 2079"/>
                    <a:gd name="T33" fmla="*/ 0 h 2719"/>
                    <a:gd name="T34" fmla="*/ 0 w 2079"/>
                    <a:gd name="T35" fmla="*/ 0 h 2719"/>
                    <a:gd name="T36" fmla="*/ 0 w 2079"/>
                    <a:gd name="T37" fmla="*/ 0 h 2719"/>
                    <a:gd name="T38" fmla="*/ 0 w 2079"/>
                    <a:gd name="T39" fmla="*/ 0 h 2719"/>
                    <a:gd name="T40" fmla="*/ 0 w 2079"/>
                    <a:gd name="T41" fmla="*/ 0 h 2719"/>
                    <a:gd name="T42" fmla="*/ 0 w 2079"/>
                    <a:gd name="T43" fmla="*/ 0 h 2719"/>
                    <a:gd name="T44" fmla="*/ 0 w 2079"/>
                    <a:gd name="T45" fmla="*/ 0 h 2719"/>
                    <a:gd name="T46" fmla="*/ 0 w 2079"/>
                    <a:gd name="T47" fmla="*/ 0 h 2719"/>
                    <a:gd name="T48" fmla="*/ 0 w 2079"/>
                    <a:gd name="T49" fmla="*/ 0 h 2719"/>
                    <a:gd name="T50" fmla="*/ 0 w 2079"/>
                    <a:gd name="T51" fmla="*/ 0 h 2719"/>
                    <a:gd name="T52" fmla="*/ 0 w 2079"/>
                    <a:gd name="T53" fmla="*/ 0 h 2719"/>
                    <a:gd name="T54" fmla="*/ 0 w 2079"/>
                    <a:gd name="T55" fmla="*/ 0 h 2719"/>
                    <a:gd name="T56" fmla="*/ 0 w 2079"/>
                    <a:gd name="T57" fmla="*/ 0 h 2719"/>
                    <a:gd name="T58" fmla="*/ 0 w 2079"/>
                    <a:gd name="T59" fmla="*/ 0 h 2719"/>
                    <a:gd name="T60" fmla="*/ 0 w 2079"/>
                    <a:gd name="T61" fmla="*/ 0 h 2719"/>
                    <a:gd name="T62" fmla="*/ 0 w 2079"/>
                    <a:gd name="T63" fmla="*/ 0 h 2719"/>
                    <a:gd name="T64" fmla="*/ 0 w 2079"/>
                    <a:gd name="T65" fmla="*/ 0 h 2719"/>
                    <a:gd name="T66" fmla="*/ 0 w 2079"/>
                    <a:gd name="T67" fmla="*/ 0 h 2719"/>
                    <a:gd name="T68" fmla="*/ 0 w 2079"/>
                    <a:gd name="T69" fmla="*/ 0 h 2719"/>
                    <a:gd name="T70" fmla="*/ 0 w 2079"/>
                    <a:gd name="T71" fmla="*/ 0 h 2719"/>
                    <a:gd name="T72" fmla="*/ 0 w 2079"/>
                    <a:gd name="T73" fmla="*/ 0 h 2719"/>
                    <a:gd name="T74" fmla="*/ 0 w 2079"/>
                    <a:gd name="T75" fmla="*/ 0 h 2719"/>
                    <a:gd name="T76" fmla="*/ 0 w 2079"/>
                    <a:gd name="T77" fmla="*/ 0 h 2719"/>
                    <a:gd name="T78" fmla="*/ 0 w 2079"/>
                    <a:gd name="T79" fmla="*/ 0 h 2719"/>
                    <a:gd name="T80" fmla="*/ 0 w 2079"/>
                    <a:gd name="T81" fmla="*/ 0 h 2719"/>
                    <a:gd name="T82" fmla="*/ 0 w 2079"/>
                    <a:gd name="T83" fmla="*/ 0 h 2719"/>
                    <a:gd name="T84" fmla="*/ 0 w 2079"/>
                    <a:gd name="T85" fmla="*/ 0 h 2719"/>
                    <a:gd name="T86" fmla="*/ 0 w 2079"/>
                    <a:gd name="T87" fmla="*/ 0 h 2719"/>
                    <a:gd name="T88" fmla="*/ 0 w 2079"/>
                    <a:gd name="T89" fmla="*/ 0 h 2719"/>
                    <a:gd name="T90" fmla="*/ 0 w 2079"/>
                    <a:gd name="T91" fmla="*/ 0 h 2719"/>
                    <a:gd name="T92" fmla="*/ 0 w 2079"/>
                    <a:gd name="T93" fmla="*/ 0 h 2719"/>
                    <a:gd name="T94" fmla="*/ 0 w 2079"/>
                    <a:gd name="T95" fmla="*/ 0 h 2719"/>
                    <a:gd name="T96" fmla="*/ 0 w 2079"/>
                    <a:gd name="T97" fmla="*/ 0 h 2719"/>
                    <a:gd name="T98" fmla="*/ 0 w 2079"/>
                    <a:gd name="T99" fmla="*/ 0 h 2719"/>
                    <a:gd name="T100" fmla="*/ 0 w 2079"/>
                    <a:gd name="T101" fmla="*/ 0 h 2719"/>
                    <a:gd name="T102" fmla="*/ 0 w 2079"/>
                    <a:gd name="T103" fmla="*/ 0 h 2719"/>
                    <a:gd name="T104" fmla="*/ 0 w 2079"/>
                    <a:gd name="T105" fmla="*/ 0 h 2719"/>
                    <a:gd name="T106" fmla="*/ 0 w 2079"/>
                    <a:gd name="T107" fmla="*/ 0 h 2719"/>
                    <a:gd name="T108" fmla="*/ 0 w 2079"/>
                    <a:gd name="T109" fmla="*/ 0 h 2719"/>
                    <a:gd name="T110" fmla="*/ 0 w 2079"/>
                    <a:gd name="T111" fmla="*/ 0 h 2719"/>
                    <a:gd name="T112" fmla="*/ 0 w 2079"/>
                    <a:gd name="T113" fmla="*/ 0 h 27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9" h="2719">
                      <a:moveTo>
                        <a:pt x="1" y="2504"/>
                      </a:moveTo>
                      <a:lnTo>
                        <a:pt x="3" y="2492"/>
                      </a:lnTo>
                      <a:lnTo>
                        <a:pt x="6" y="2482"/>
                      </a:lnTo>
                      <a:lnTo>
                        <a:pt x="9" y="2472"/>
                      </a:lnTo>
                      <a:lnTo>
                        <a:pt x="15" y="2462"/>
                      </a:lnTo>
                      <a:lnTo>
                        <a:pt x="20" y="2454"/>
                      </a:lnTo>
                      <a:lnTo>
                        <a:pt x="27" y="2446"/>
                      </a:lnTo>
                      <a:lnTo>
                        <a:pt x="34" y="2438"/>
                      </a:lnTo>
                      <a:lnTo>
                        <a:pt x="42" y="2431"/>
                      </a:lnTo>
                      <a:lnTo>
                        <a:pt x="50" y="2425"/>
                      </a:lnTo>
                      <a:lnTo>
                        <a:pt x="59" y="2420"/>
                      </a:lnTo>
                      <a:lnTo>
                        <a:pt x="68" y="2416"/>
                      </a:lnTo>
                      <a:lnTo>
                        <a:pt x="79" y="2412"/>
                      </a:lnTo>
                      <a:lnTo>
                        <a:pt x="89" y="2410"/>
                      </a:lnTo>
                      <a:lnTo>
                        <a:pt x="99" y="2408"/>
                      </a:lnTo>
                      <a:lnTo>
                        <a:pt x="111" y="2408"/>
                      </a:lnTo>
                      <a:lnTo>
                        <a:pt x="121" y="2409"/>
                      </a:lnTo>
                      <a:lnTo>
                        <a:pt x="228" y="2420"/>
                      </a:lnTo>
                      <a:lnTo>
                        <a:pt x="361" y="2436"/>
                      </a:lnTo>
                      <a:lnTo>
                        <a:pt x="511" y="2451"/>
                      </a:lnTo>
                      <a:lnTo>
                        <a:pt x="667" y="2468"/>
                      </a:lnTo>
                      <a:lnTo>
                        <a:pt x="819" y="2482"/>
                      </a:lnTo>
                      <a:lnTo>
                        <a:pt x="956" y="2493"/>
                      </a:lnTo>
                      <a:lnTo>
                        <a:pt x="1015" y="2498"/>
                      </a:lnTo>
                      <a:lnTo>
                        <a:pt x="1065" y="2501"/>
                      </a:lnTo>
                      <a:lnTo>
                        <a:pt x="1108" y="2503"/>
                      </a:lnTo>
                      <a:lnTo>
                        <a:pt x="1139" y="2503"/>
                      </a:lnTo>
                      <a:lnTo>
                        <a:pt x="1149" y="2502"/>
                      </a:lnTo>
                      <a:lnTo>
                        <a:pt x="1158" y="2501"/>
                      </a:lnTo>
                      <a:lnTo>
                        <a:pt x="1166" y="2499"/>
                      </a:lnTo>
                      <a:lnTo>
                        <a:pt x="1172" y="2495"/>
                      </a:lnTo>
                      <a:lnTo>
                        <a:pt x="1177" y="2493"/>
                      </a:lnTo>
                      <a:lnTo>
                        <a:pt x="1182" y="2489"/>
                      </a:lnTo>
                      <a:lnTo>
                        <a:pt x="1186" y="2486"/>
                      </a:lnTo>
                      <a:lnTo>
                        <a:pt x="1190" y="2483"/>
                      </a:lnTo>
                      <a:lnTo>
                        <a:pt x="1196" y="2477"/>
                      </a:lnTo>
                      <a:lnTo>
                        <a:pt x="1201" y="2469"/>
                      </a:lnTo>
                      <a:lnTo>
                        <a:pt x="1205" y="2461"/>
                      </a:lnTo>
                      <a:lnTo>
                        <a:pt x="1210" y="2452"/>
                      </a:lnTo>
                      <a:lnTo>
                        <a:pt x="1217" y="2431"/>
                      </a:lnTo>
                      <a:lnTo>
                        <a:pt x="1224" y="2409"/>
                      </a:lnTo>
                      <a:lnTo>
                        <a:pt x="1230" y="2383"/>
                      </a:lnTo>
                      <a:lnTo>
                        <a:pt x="1233" y="2355"/>
                      </a:lnTo>
                      <a:lnTo>
                        <a:pt x="1235" y="2325"/>
                      </a:lnTo>
                      <a:lnTo>
                        <a:pt x="1235" y="2294"/>
                      </a:lnTo>
                      <a:lnTo>
                        <a:pt x="1234" y="2220"/>
                      </a:lnTo>
                      <a:lnTo>
                        <a:pt x="1235" y="2104"/>
                      </a:lnTo>
                      <a:lnTo>
                        <a:pt x="1237" y="1960"/>
                      </a:lnTo>
                      <a:lnTo>
                        <a:pt x="1239" y="1804"/>
                      </a:lnTo>
                      <a:lnTo>
                        <a:pt x="1241" y="1652"/>
                      </a:lnTo>
                      <a:lnTo>
                        <a:pt x="1243" y="1520"/>
                      </a:lnTo>
                      <a:lnTo>
                        <a:pt x="1245" y="1424"/>
                      </a:lnTo>
                      <a:lnTo>
                        <a:pt x="1245" y="1381"/>
                      </a:lnTo>
                      <a:lnTo>
                        <a:pt x="1246" y="1371"/>
                      </a:lnTo>
                      <a:lnTo>
                        <a:pt x="1248" y="1360"/>
                      </a:lnTo>
                      <a:lnTo>
                        <a:pt x="1250" y="1350"/>
                      </a:lnTo>
                      <a:lnTo>
                        <a:pt x="1254" y="1341"/>
                      </a:lnTo>
                      <a:lnTo>
                        <a:pt x="1259" y="1331"/>
                      </a:lnTo>
                      <a:lnTo>
                        <a:pt x="1264" y="1322"/>
                      </a:lnTo>
                      <a:lnTo>
                        <a:pt x="1270" y="1315"/>
                      </a:lnTo>
                      <a:lnTo>
                        <a:pt x="1277" y="1306"/>
                      </a:lnTo>
                      <a:lnTo>
                        <a:pt x="1284" y="1300"/>
                      </a:lnTo>
                      <a:lnTo>
                        <a:pt x="1293" y="1294"/>
                      </a:lnTo>
                      <a:lnTo>
                        <a:pt x="1301" y="1289"/>
                      </a:lnTo>
                      <a:lnTo>
                        <a:pt x="1310" y="1284"/>
                      </a:lnTo>
                      <a:lnTo>
                        <a:pt x="1320" y="1281"/>
                      </a:lnTo>
                      <a:lnTo>
                        <a:pt x="1330" y="1278"/>
                      </a:lnTo>
                      <a:lnTo>
                        <a:pt x="1340" y="1275"/>
                      </a:lnTo>
                      <a:lnTo>
                        <a:pt x="1351" y="1274"/>
                      </a:lnTo>
                      <a:lnTo>
                        <a:pt x="1398" y="1273"/>
                      </a:lnTo>
                      <a:lnTo>
                        <a:pt x="1458" y="1271"/>
                      </a:lnTo>
                      <a:lnTo>
                        <a:pt x="1527" y="1268"/>
                      </a:lnTo>
                      <a:lnTo>
                        <a:pt x="1600" y="1265"/>
                      </a:lnTo>
                      <a:lnTo>
                        <a:pt x="1672" y="1261"/>
                      </a:lnTo>
                      <a:lnTo>
                        <a:pt x="1739" y="1257"/>
                      </a:lnTo>
                      <a:lnTo>
                        <a:pt x="1797" y="1252"/>
                      </a:lnTo>
                      <a:lnTo>
                        <a:pt x="1842" y="1245"/>
                      </a:lnTo>
                      <a:lnTo>
                        <a:pt x="1844" y="1245"/>
                      </a:lnTo>
                      <a:lnTo>
                        <a:pt x="1847" y="1244"/>
                      </a:lnTo>
                      <a:lnTo>
                        <a:pt x="1850" y="1243"/>
                      </a:lnTo>
                      <a:lnTo>
                        <a:pt x="1852" y="1242"/>
                      </a:lnTo>
                      <a:lnTo>
                        <a:pt x="1855" y="1241"/>
                      </a:lnTo>
                      <a:lnTo>
                        <a:pt x="1857" y="1240"/>
                      </a:lnTo>
                      <a:lnTo>
                        <a:pt x="1858" y="1239"/>
                      </a:lnTo>
                      <a:lnTo>
                        <a:pt x="1859" y="1237"/>
                      </a:lnTo>
                      <a:lnTo>
                        <a:pt x="1861" y="1232"/>
                      </a:lnTo>
                      <a:lnTo>
                        <a:pt x="1862" y="1226"/>
                      </a:lnTo>
                      <a:lnTo>
                        <a:pt x="1862" y="1218"/>
                      </a:lnTo>
                      <a:lnTo>
                        <a:pt x="1862" y="1207"/>
                      </a:lnTo>
                      <a:lnTo>
                        <a:pt x="1860" y="1197"/>
                      </a:lnTo>
                      <a:lnTo>
                        <a:pt x="1856" y="1184"/>
                      </a:lnTo>
                      <a:lnTo>
                        <a:pt x="1851" y="1171"/>
                      </a:lnTo>
                      <a:lnTo>
                        <a:pt x="1845" y="1157"/>
                      </a:lnTo>
                      <a:lnTo>
                        <a:pt x="1296" y="160"/>
                      </a:lnTo>
                      <a:lnTo>
                        <a:pt x="1291" y="150"/>
                      </a:lnTo>
                      <a:lnTo>
                        <a:pt x="1287" y="140"/>
                      </a:lnTo>
                      <a:lnTo>
                        <a:pt x="1284" y="130"/>
                      </a:lnTo>
                      <a:lnTo>
                        <a:pt x="1282" y="118"/>
                      </a:lnTo>
                      <a:lnTo>
                        <a:pt x="1281" y="108"/>
                      </a:lnTo>
                      <a:lnTo>
                        <a:pt x="1282" y="98"/>
                      </a:lnTo>
                      <a:lnTo>
                        <a:pt x="1283" y="87"/>
                      </a:lnTo>
                      <a:lnTo>
                        <a:pt x="1287" y="77"/>
                      </a:lnTo>
                      <a:lnTo>
                        <a:pt x="1290" y="68"/>
                      </a:lnTo>
                      <a:lnTo>
                        <a:pt x="1294" y="59"/>
                      </a:lnTo>
                      <a:lnTo>
                        <a:pt x="1299" y="49"/>
                      </a:lnTo>
                      <a:lnTo>
                        <a:pt x="1305" y="41"/>
                      </a:lnTo>
                      <a:lnTo>
                        <a:pt x="1311" y="33"/>
                      </a:lnTo>
                      <a:lnTo>
                        <a:pt x="1320" y="25"/>
                      </a:lnTo>
                      <a:lnTo>
                        <a:pt x="1328" y="18"/>
                      </a:lnTo>
                      <a:lnTo>
                        <a:pt x="1337" y="13"/>
                      </a:lnTo>
                      <a:lnTo>
                        <a:pt x="1348" y="8"/>
                      </a:lnTo>
                      <a:lnTo>
                        <a:pt x="1358" y="4"/>
                      </a:lnTo>
                      <a:lnTo>
                        <a:pt x="1368" y="2"/>
                      </a:lnTo>
                      <a:lnTo>
                        <a:pt x="1379" y="0"/>
                      </a:lnTo>
                      <a:lnTo>
                        <a:pt x="1389" y="0"/>
                      </a:lnTo>
                      <a:lnTo>
                        <a:pt x="1399" y="0"/>
                      </a:lnTo>
                      <a:lnTo>
                        <a:pt x="1410" y="2"/>
                      </a:lnTo>
                      <a:lnTo>
                        <a:pt x="1420" y="4"/>
                      </a:lnTo>
                      <a:lnTo>
                        <a:pt x="1430" y="7"/>
                      </a:lnTo>
                      <a:lnTo>
                        <a:pt x="1440" y="11"/>
                      </a:lnTo>
                      <a:lnTo>
                        <a:pt x="1448" y="16"/>
                      </a:lnTo>
                      <a:lnTo>
                        <a:pt x="1457" y="22"/>
                      </a:lnTo>
                      <a:lnTo>
                        <a:pt x="1464" y="30"/>
                      </a:lnTo>
                      <a:lnTo>
                        <a:pt x="1473" y="37"/>
                      </a:lnTo>
                      <a:lnTo>
                        <a:pt x="1479" y="46"/>
                      </a:lnTo>
                      <a:lnTo>
                        <a:pt x="1485" y="55"/>
                      </a:lnTo>
                      <a:lnTo>
                        <a:pt x="2036" y="1055"/>
                      </a:lnTo>
                      <a:lnTo>
                        <a:pt x="2044" y="1073"/>
                      </a:lnTo>
                      <a:lnTo>
                        <a:pt x="2053" y="1090"/>
                      </a:lnTo>
                      <a:lnTo>
                        <a:pt x="2059" y="1109"/>
                      </a:lnTo>
                      <a:lnTo>
                        <a:pt x="2065" y="1127"/>
                      </a:lnTo>
                      <a:lnTo>
                        <a:pt x="2070" y="1145"/>
                      </a:lnTo>
                      <a:lnTo>
                        <a:pt x="2073" y="1164"/>
                      </a:lnTo>
                      <a:lnTo>
                        <a:pt x="2077" y="1181"/>
                      </a:lnTo>
                      <a:lnTo>
                        <a:pt x="2079" y="1199"/>
                      </a:lnTo>
                      <a:lnTo>
                        <a:pt x="2079" y="1218"/>
                      </a:lnTo>
                      <a:lnTo>
                        <a:pt x="2079" y="1235"/>
                      </a:lnTo>
                      <a:lnTo>
                        <a:pt x="2078" y="1252"/>
                      </a:lnTo>
                      <a:lnTo>
                        <a:pt x="2074" y="1269"/>
                      </a:lnTo>
                      <a:lnTo>
                        <a:pt x="2071" y="1286"/>
                      </a:lnTo>
                      <a:lnTo>
                        <a:pt x="2066" y="1302"/>
                      </a:lnTo>
                      <a:lnTo>
                        <a:pt x="2061" y="1318"/>
                      </a:lnTo>
                      <a:lnTo>
                        <a:pt x="2054" y="1332"/>
                      </a:lnTo>
                      <a:lnTo>
                        <a:pt x="2048" y="1345"/>
                      </a:lnTo>
                      <a:lnTo>
                        <a:pt x="2040" y="1357"/>
                      </a:lnTo>
                      <a:lnTo>
                        <a:pt x="2032" y="1368"/>
                      </a:lnTo>
                      <a:lnTo>
                        <a:pt x="2024" y="1379"/>
                      </a:lnTo>
                      <a:lnTo>
                        <a:pt x="2014" y="1389"/>
                      </a:lnTo>
                      <a:lnTo>
                        <a:pt x="2005" y="1398"/>
                      </a:lnTo>
                      <a:lnTo>
                        <a:pt x="1995" y="1408"/>
                      </a:lnTo>
                      <a:lnTo>
                        <a:pt x="1983" y="1416"/>
                      </a:lnTo>
                      <a:lnTo>
                        <a:pt x="1972" y="1423"/>
                      </a:lnTo>
                      <a:lnTo>
                        <a:pt x="1960" y="1431"/>
                      </a:lnTo>
                      <a:lnTo>
                        <a:pt x="1947" y="1437"/>
                      </a:lnTo>
                      <a:lnTo>
                        <a:pt x="1935" y="1443"/>
                      </a:lnTo>
                      <a:lnTo>
                        <a:pt x="1920" y="1448"/>
                      </a:lnTo>
                      <a:lnTo>
                        <a:pt x="1907" y="1452"/>
                      </a:lnTo>
                      <a:lnTo>
                        <a:pt x="1892" y="1456"/>
                      </a:lnTo>
                      <a:lnTo>
                        <a:pt x="1878" y="1458"/>
                      </a:lnTo>
                      <a:lnTo>
                        <a:pt x="1840" y="1465"/>
                      </a:lnTo>
                      <a:lnTo>
                        <a:pt x="1792" y="1469"/>
                      </a:lnTo>
                      <a:lnTo>
                        <a:pt x="1739" y="1474"/>
                      </a:lnTo>
                      <a:lnTo>
                        <a:pt x="1683" y="1477"/>
                      </a:lnTo>
                      <a:lnTo>
                        <a:pt x="1625" y="1481"/>
                      </a:lnTo>
                      <a:lnTo>
                        <a:pt x="1566" y="1483"/>
                      </a:lnTo>
                      <a:lnTo>
                        <a:pt x="1511" y="1486"/>
                      </a:lnTo>
                      <a:lnTo>
                        <a:pt x="1460" y="1487"/>
                      </a:lnTo>
                      <a:lnTo>
                        <a:pt x="1458" y="1580"/>
                      </a:lnTo>
                      <a:lnTo>
                        <a:pt x="1457" y="1691"/>
                      </a:lnTo>
                      <a:lnTo>
                        <a:pt x="1455" y="1812"/>
                      </a:lnTo>
                      <a:lnTo>
                        <a:pt x="1453" y="1935"/>
                      </a:lnTo>
                      <a:lnTo>
                        <a:pt x="1452" y="2052"/>
                      </a:lnTo>
                      <a:lnTo>
                        <a:pt x="1451" y="2155"/>
                      </a:lnTo>
                      <a:lnTo>
                        <a:pt x="1451" y="2236"/>
                      </a:lnTo>
                      <a:lnTo>
                        <a:pt x="1451" y="2289"/>
                      </a:lnTo>
                      <a:lnTo>
                        <a:pt x="1451" y="2324"/>
                      </a:lnTo>
                      <a:lnTo>
                        <a:pt x="1449" y="2363"/>
                      </a:lnTo>
                      <a:lnTo>
                        <a:pt x="1447" y="2385"/>
                      </a:lnTo>
                      <a:lnTo>
                        <a:pt x="1445" y="2408"/>
                      </a:lnTo>
                      <a:lnTo>
                        <a:pt x="1441" y="2430"/>
                      </a:lnTo>
                      <a:lnTo>
                        <a:pt x="1435" y="2454"/>
                      </a:lnTo>
                      <a:lnTo>
                        <a:pt x="1429" y="2478"/>
                      </a:lnTo>
                      <a:lnTo>
                        <a:pt x="1423" y="2501"/>
                      </a:lnTo>
                      <a:lnTo>
                        <a:pt x="1414" y="2524"/>
                      </a:lnTo>
                      <a:lnTo>
                        <a:pt x="1403" y="2547"/>
                      </a:lnTo>
                      <a:lnTo>
                        <a:pt x="1392" y="2570"/>
                      </a:lnTo>
                      <a:lnTo>
                        <a:pt x="1379" y="2592"/>
                      </a:lnTo>
                      <a:lnTo>
                        <a:pt x="1364" y="2612"/>
                      </a:lnTo>
                      <a:lnTo>
                        <a:pt x="1346" y="2632"/>
                      </a:lnTo>
                      <a:lnTo>
                        <a:pt x="1337" y="2641"/>
                      </a:lnTo>
                      <a:lnTo>
                        <a:pt x="1327" y="2652"/>
                      </a:lnTo>
                      <a:lnTo>
                        <a:pt x="1315" y="2660"/>
                      </a:lnTo>
                      <a:lnTo>
                        <a:pt x="1304" y="2668"/>
                      </a:lnTo>
                      <a:lnTo>
                        <a:pt x="1293" y="2676"/>
                      </a:lnTo>
                      <a:lnTo>
                        <a:pt x="1281" y="2683"/>
                      </a:lnTo>
                      <a:lnTo>
                        <a:pt x="1269" y="2690"/>
                      </a:lnTo>
                      <a:lnTo>
                        <a:pt x="1257" y="2695"/>
                      </a:lnTo>
                      <a:lnTo>
                        <a:pt x="1243" y="2700"/>
                      </a:lnTo>
                      <a:lnTo>
                        <a:pt x="1230" y="2705"/>
                      </a:lnTo>
                      <a:lnTo>
                        <a:pt x="1216" y="2708"/>
                      </a:lnTo>
                      <a:lnTo>
                        <a:pt x="1203" y="2713"/>
                      </a:lnTo>
                      <a:lnTo>
                        <a:pt x="1188" y="2715"/>
                      </a:lnTo>
                      <a:lnTo>
                        <a:pt x="1174" y="2717"/>
                      </a:lnTo>
                      <a:lnTo>
                        <a:pt x="1159" y="2718"/>
                      </a:lnTo>
                      <a:lnTo>
                        <a:pt x="1145" y="2719"/>
                      </a:lnTo>
                      <a:lnTo>
                        <a:pt x="1103" y="2719"/>
                      </a:lnTo>
                      <a:lnTo>
                        <a:pt x="1050" y="2717"/>
                      </a:lnTo>
                      <a:lnTo>
                        <a:pt x="984" y="2713"/>
                      </a:lnTo>
                      <a:lnTo>
                        <a:pt x="910" y="2706"/>
                      </a:lnTo>
                      <a:lnTo>
                        <a:pt x="743" y="2692"/>
                      </a:lnTo>
                      <a:lnTo>
                        <a:pt x="566" y="2674"/>
                      </a:lnTo>
                      <a:lnTo>
                        <a:pt x="396" y="2657"/>
                      </a:lnTo>
                      <a:lnTo>
                        <a:pt x="249" y="2640"/>
                      </a:lnTo>
                      <a:lnTo>
                        <a:pt x="144" y="2629"/>
                      </a:lnTo>
                      <a:lnTo>
                        <a:pt x="96" y="2624"/>
                      </a:lnTo>
                      <a:lnTo>
                        <a:pt x="86" y="2622"/>
                      </a:lnTo>
                      <a:lnTo>
                        <a:pt x="75" y="2619"/>
                      </a:lnTo>
                      <a:lnTo>
                        <a:pt x="65" y="2614"/>
                      </a:lnTo>
                      <a:lnTo>
                        <a:pt x="56" y="2610"/>
                      </a:lnTo>
                      <a:lnTo>
                        <a:pt x="47" y="2604"/>
                      </a:lnTo>
                      <a:lnTo>
                        <a:pt x="38" y="2598"/>
                      </a:lnTo>
                      <a:lnTo>
                        <a:pt x="31" y="2591"/>
                      </a:lnTo>
                      <a:lnTo>
                        <a:pt x="24" y="2583"/>
                      </a:lnTo>
                      <a:lnTo>
                        <a:pt x="18" y="2575"/>
                      </a:lnTo>
                      <a:lnTo>
                        <a:pt x="13" y="2566"/>
                      </a:lnTo>
                      <a:lnTo>
                        <a:pt x="8" y="2556"/>
                      </a:lnTo>
                      <a:lnTo>
                        <a:pt x="5" y="2546"/>
                      </a:lnTo>
                      <a:lnTo>
                        <a:pt x="2" y="2536"/>
                      </a:lnTo>
                      <a:lnTo>
                        <a:pt x="1" y="2525"/>
                      </a:lnTo>
                      <a:lnTo>
                        <a:pt x="0" y="2514"/>
                      </a:lnTo>
                      <a:lnTo>
                        <a:pt x="1" y="25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6" name="Freeform 2153">
                  <a:extLst>
                    <a:ext uri="{FF2B5EF4-FFF2-40B4-BE49-F238E27FC236}">
                      <a16:creationId xmlns:a16="http://schemas.microsoft.com/office/drawing/2014/main" id="{91E1181B-BF82-4A5B-92BF-60C7CF1CDA91}"/>
                    </a:ext>
                  </a:extLst>
                </p:cNvPr>
                <p:cNvSpPr>
                  <a:spLocks/>
                </p:cNvSpPr>
                <p:nvPr/>
              </p:nvSpPr>
              <p:spPr bwMode="auto">
                <a:xfrm>
                  <a:off x="1839" y="3126"/>
                  <a:ext cx="72" cy="34"/>
                </a:xfrm>
                <a:custGeom>
                  <a:avLst/>
                  <a:gdLst>
                    <a:gd name="T0" fmla="*/ 0 w 1087"/>
                    <a:gd name="T1" fmla="*/ 0 h 507"/>
                    <a:gd name="T2" fmla="*/ 0 w 1087"/>
                    <a:gd name="T3" fmla="*/ 0 h 507"/>
                    <a:gd name="T4" fmla="*/ 0 w 1087"/>
                    <a:gd name="T5" fmla="*/ 0 h 507"/>
                    <a:gd name="T6" fmla="*/ 0 w 1087"/>
                    <a:gd name="T7" fmla="*/ 0 h 507"/>
                    <a:gd name="T8" fmla="*/ 0 w 1087"/>
                    <a:gd name="T9" fmla="*/ 0 h 507"/>
                    <a:gd name="T10" fmla="*/ 0 w 1087"/>
                    <a:gd name="T11" fmla="*/ 0 h 507"/>
                    <a:gd name="T12" fmla="*/ 0 w 1087"/>
                    <a:gd name="T13" fmla="*/ 0 h 507"/>
                    <a:gd name="T14" fmla="*/ 0 w 1087"/>
                    <a:gd name="T15" fmla="*/ 0 h 507"/>
                    <a:gd name="T16" fmla="*/ 0 w 1087"/>
                    <a:gd name="T17" fmla="*/ 0 h 507"/>
                    <a:gd name="T18" fmla="*/ 0 w 1087"/>
                    <a:gd name="T19" fmla="*/ 0 h 507"/>
                    <a:gd name="T20" fmla="*/ 0 w 1087"/>
                    <a:gd name="T21" fmla="*/ 0 h 507"/>
                    <a:gd name="T22" fmla="*/ 0 w 1087"/>
                    <a:gd name="T23" fmla="*/ 0 h 507"/>
                    <a:gd name="T24" fmla="*/ 0 w 1087"/>
                    <a:gd name="T25" fmla="*/ 0 h 507"/>
                    <a:gd name="T26" fmla="*/ 0 w 1087"/>
                    <a:gd name="T27" fmla="*/ 0 h 507"/>
                    <a:gd name="T28" fmla="*/ 0 w 1087"/>
                    <a:gd name="T29" fmla="*/ 0 h 507"/>
                    <a:gd name="T30" fmla="*/ 0 w 1087"/>
                    <a:gd name="T31" fmla="*/ 0 h 507"/>
                    <a:gd name="T32" fmla="*/ 0 w 1087"/>
                    <a:gd name="T33" fmla="*/ 0 h 507"/>
                    <a:gd name="T34" fmla="*/ 0 w 1087"/>
                    <a:gd name="T35" fmla="*/ 0 h 507"/>
                    <a:gd name="T36" fmla="*/ 0 w 1087"/>
                    <a:gd name="T37" fmla="*/ 0 h 507"/>
                    <a:gd name="T38" fmla="*/ 0 w 1087"/>
                    <a:gd name="T39" fmla="*/ 0 h 507"/>
                    <a:gd name="T40" fmla="*/ 0 w 1087"/>
                    <a:gd name="T41" fmla="*/ 0 h 507"/>
                    <a:gd name="T42" fmla="*/ 0 w 1087"/>
                    <a:gd name="T43" fmla="*/ 0 h 507"/>
                    <a:gd name="T44" fmla="*/ 0 w 1087"/>
                    <a:gd name="T45" fmla="*/ 0 h 507"/>
                    <a:gd name="T46" fmla="*/ 0 w 1087"/>
                    <a:gd name="T47" fmla="*/ 0 h 507"/>
                    <a:gd name="T48" fmla="*/ 0 w 1087"/>
                    <a:gd name="T49" fmla="*/ 0 h 507"/>
                    <a:gd name="T50" fmla="*/ 0 w 1087"/>
                    <a:gd name="T51" fmla="*/ 0 h 507"/>
                    <a:gd name="T52" fmla="*/ 0 w 1087"/>
                    <a:gd name="T53" fmla="*/ 0 h 507"/>
                    <a:gd name="T54" fmla="*/ 0 w 1087"/>
                    <a:gd name="T55" fmla="*/ 0 h 507"/>
                    <a:gd name="T56" fmla="*/ 0 w 1087"/>
                    <a:gd name="T57" fmla="*/ 0 h 507"/>
                    <a:gd name="T58" fmla="*/ 0 w 1087"/>
                    <a:gd name="T59" fmla="*/ 0 h 507"/>
                    <a:gd name="T60" fmla="*/ 0 w 1087"/>
                    <a:gd name="T61" fmla="*/ 0 h 507"/>
                    <a:gd name="T62" fmla="*/ 0 w 1087"/>
                    <a:gd name="T63" fmla="*/ 0 h 507"/>
                    <a:gd name="T64" fmla="*/ 0 w 1087"/>
                    <a:gd name="T65" fmla="*/ 0 h 507"/>
                    <a:gd name="T66" fmla="*/ 0 w 1087"/>
                    <a:gd name="T67" fmla="*/ 0 h 507"/>
                    <a:gd name="T68" fmla="*/ 0 w 1087"/>
                    <a:gd name="T69" fmla="*/ 0 h 507"/>
                    <a:gd name="T70" fmla="*/ 0 w 1087"/>
                    <a:gd name="T71" fmla="*/ 0 h 507"/>
                    <a:gd name="T72" fmla="*/ 0 w 1087"/>
                    <a:gd name="T73" fmla="*/ 0 h 507"/>
                    <a:gd name="T74" fmla="*/ 0 w 1087"/>
                    <a:gd name="T75" fmla="*/ 0 h 507"/>
                    <a:gd name="T76" fmla="*/ 0 w 1087"/>
                    <a:gd name="T77" fmla="*/ 0 h 507"/>
                    <a:gd name="T78" fmla="*/ 0 w 1087"/>
                    <a:gd name="T79" fmla="*/ 0 h 507"/>
                    <a:gd name="T80" fmla="*/ 0 w 1087"/>
                    <a:gd name="T81" fmla="*/ 0 h 507"/>
                    <a:gd name="T82" fmla="*/ 0 w 1087"/>
                    <a:gd name="T83" fmla="*/ 0 h 507"/>
                    <a:gd name="T84" fmla="*/ 0 w 1087"/>
                    <a:gd name="T85" fmla="*/ 0 h 507"/>
                    <a:gd name="T86" fmla="*/ 0 w 1087"/>
                    <a:gd name="T87" fmla="*/ 0 h 507"/>
                    <a:gd name="T88" fmla="*/ 0 w 1087"/>
                    <a:gd name="T89" fmla="*/ 0 h 507"/>
                    <a:gd name="T90" fmla="*/ 0 w 1087"/>
                    <a:gd name="T91" fmla="*/ 0 h 507"/>
                    <a:gd name="T92" fmla="*/ 0 w 1087"/>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7" h="507">
                      <a:moveTo>
                        <a:pt x="909" y="389"/>
                      </a:moveTo>
                      <a:lnTo>
                        <a:pt x="879" y="364"/>
                      </a:lnTo>
                      <a:lnTo>
                        <a:pt x="852" y="342"/>
                      </a:lnTo>
                      <a:lnTo>
                        <a:pt x="825" y="322"/>
                      </a:lnTo>
                      <a:lnTo>
                        <a:pt x="800" y="303"/>
                      </a:lnTo>
                      <a:lnTo>
                        <a:pt x="778" y="288"/>
                      </a:lnTo>
                      <a:lnTo>
                        <a:pt x="755" y="274"/>
                      </a:lnTo>
                      <a:lnTo>
                        <a:pt x="734" y="261"/>
                      </a:lnTo>
                      <a:lnTo>
                        <a:pt x="714" y="250"/>
                      </a:lnTo>
                      <a:lnTo>
                        <a:pt x="694" y="241"/>
                      </a:lnTo>
                      <a:lnTo>
                        <a:pt x="674" y="233"/>
                      </a:lnTo>
                      <a:lnTo>
                        <a:pt x="655" y="227"/>
                      </a:lnTo>
                      <a:lnTo>
                        <a:pt x="636" y="223"/>
                      </a:lnTo>
                      <a:lnTo>
                        <a:pt x="616" y="220"/>
                      </a:lnTo>
                      <a:lnTo>
                        <a:pt x="598" y="218"/>
                      </a:lnTo>
                      <a:lnTo>
                        <a:pt x="577" y="217"/>
                      </a:lnTo>
                      <a:lnTo>
                        <a:pt x="557" y="217"/>
                      </a:lnTo>
                      <a:lnTo>
                        <a:pt x="535" y="218"/>
                      </a:lnTo>
                      <a:lnTo>
                        <a:pt x="512" y="222"/>
                      </a:lnTo>
                      <a:lnTo>
                        <a:pt x="487" y="228"/>
                      </a:lnTo>
                      <a:lnTo>
                        <a:pt x="463" y="236"/>
                      </a:lnTo>
                      <a:lnTo>
                        <a:pt x="439" y="247"/>
                      </a:lnTo>
                      <a:lnTo>
                        <a:pt x="414" y="259"/>
                      </a:lnTo>
                      <a:lnTo>
                        <a:pt x="390" y="272"/>
                      </a:lnTo>
                      <a:lnTo>
                        <a:pt x="365" y="288"/>
                      </a:lnTo>
                      <a:lnTo>
                        <a:pt x="341" y="306"/>
                      </a:lnTo>
                      <a:lnTo>
                        <a:pt x="319" y="323"/>
                      </a:lnTo>
                      <a:lnTo>
                        <a:pt x="296" y="343"/>
                      </a:lnTo>
                      <a:lnTo>
                        <a:pt x="274" y="364"/>
                      </a:lnTo>
                      <a:lnTo>
                        <a:pt x="253" y="386"/>
                      </a:lnTo>
                      <a:lnTo>
                        <a:pt x="234" y="409"/>
                      </a:lnTo>
                      <a:lnTo>
                        <a:pt x="216" y="433"/>
                      </a:lnTo>
                      <a:lnTo>
                        <a:pt x="200" y="457"/>
                      </a:lnTo>
                      <a:lnTo>
                        <a:pt x="193" y="466"/>
                      </a:lnTo>
                      <a:lnTo>
                        <a:pt x="186" y="474"/>
                      </a:lnTo>
                      <a:lnTo>
                        <a:pt x="178" y="481"/>
                      </a:lnTo>
                      <a:lnTo>
                        <a:pt x="170" y="488"/>
                      </a:lnTo>
                      <a:lnTo>
                        <a:pt x="161" y="494"/>
                      </a:lnTo>
                      <a:lnTo>
                        <a:pt x="152" y="498"/>
                      </a:lnTo>
                      <a:lnTo>
                        <a:pt x="142" y="502"/>
                      </a:lnTo>
                      <a:lnTo>
                        <a:pt x="132" y="505"/>
                      </a:lnTo>
                      <a:lnTo>
                        <a:pt x="122" y="506"/>
                      </a:lnTo>
                      <a:lnTo>
                        <a:pt x="112" y="507"/>
                      </a:lnTo>
                      <a:lnTo>
                        <a:pt x="101" y="507"/>
                      </a:lnTo>
                      <a:lnTo>
                        <a:pt x="90" y="506"/>
                      </a:lnTo>
                      <a:lnTo>
                        <a:pt x="80" y="504"/>
                      </a:lnTo>
                      <a:lnTo>
                        <a:pt x="70" y="501"/>
                      </a:lnTo>
                      <a:lnTo>
                        <a:pt x="60" y="496"/>
                      </a:lnTo>
                      <a:lnTo>
                        <a:pt x="51" y="491"/>
                      </a:lnTo>
                      <a:lnTo>
                        <a:pt x="41" y="484"/>
                      </a:lnTo>
                      <a:lnTo>
                        <a:pt x="33" y="477"/>
                      </a:lnTo>
                      <a:lnTo>
                        <a:pt x="26" y="470"/>
                      </a:lnTo>
                      <a:lnTo>
                        <a:pt x="20" y="461"/>
                      </a:lnTo>
                      <a:lnTo>
                        <a:pt x="14" y="452"/>
                      </a:lnTo>
                      <a:lnTo>
                        <a:pt x="9" y="443"/>
                      </a:lnTo>
                      <a:lnTo>
                        <a:pt x="5" y="433"/>
                      </a:lnTo>
                      <a:lnTo>
                        <a:pt x="2" y="423"/>
                      </a:lnTo>
                      <a:lnTo>
                        <a:pt x="0" y="413"/>
                      </a:lnTo>
                      <a:lnTo>
                        <a:pt x="0" y="403"/>
                      </a:lnTo>
                      <a:lnTo>
                        <a:pt x="0" y="392"/>
                      </a:lnTo>
                      <a:lnTo>
                        <a:pt x="1" y="382"/>
                      </a:lnTo>
                      <a:lnTo>
                        <a:pt x="3" y="372"/>
                      </a:lnTo>
                      <a:lnTo>
                        <a:pt x="6" y="361"/>
                      </a:lnTo>
                      <a:lnTo>
                        <a:pt x="11" y="351"/>
                      </a:lnTo>
                      <a:lnTo>
                        <a:pt x="17" y="342"/>
                      </a:lnTo>
                      <a:lnTo>
                        <a:pt x="28" y="323"/>
                      </a:lnTo>
                      <a:lnTo>
                        <a:pt x="40" y="306"/>
                      </a:lnTo>
                      <a:lnTo>
                        <a:pt x="54" y="288"/>
                      </a:lnTo>
                      <a:lnTo>
                        <a:pt x="67" y="270"/>
                      </a:lnTo>
                      <a:lnTo>
                        <a:pt x="81" y="254"/>
                      </a:lnTo>
                      <a:lnTo>
                        <a:pt x="95" y="237"/>
                      </a:lnTo>
                      <a:lnTo>
                        <a:pt x="110" y="222"/>
                      </a:lnTo>
                      <a:lnTo>
                        <a:pt x="125" y="206"/>
                      </a:lnTo>
                      <a:lnTo>
                        <a:pt x="141" y="191"/>
                      </a:lnTo>
                      <a:lnTo>
                        <a:pt x="156" y="176"/>
                      </a:lnTo>
                      <a:lnTo>
                        <a:pt x="173" y="163"/>
                      </a:lnTo>
                      <a:lnTo>
                        <a:pt x="189" y="148"/>
                      </a:lnTo>
                      <a:lnTo>
                        <a:pt x="223" y="123"/>
                      </a:lnTo>
                      <a:lnTo>
                        <a:pt x="259" y="99"/>
                      </a:lnTo>
                      <a:lnTo>
                        <a:pt x="294" y="78"/>
                      </a:lnTo>
                      <a:lnTo>
                        <a:pt x="331" y="58"/>
                      </a:lnTo>
                      <a:lnTo>
                        <a:pt x="349" y="50"/>
                      </a:lnTo>
                      <a:lnTo>
                        <a:pt x="367" y="42"/>
                      </a:lnTo>
                      <a:lnTo>
                        <a:pt x="386" y="35"/>
                      </a:lnTo>
                      <a:lnTo>
                        <a:pt x="404" y="27"/>
                      </a:lnTo>
                      <a:lnTo>
                        <a:pt x="423" y="22"/>
                      </a:lnTo>
                      <a:lnTo>
                        <a:pt x="442" y="17"/>
                      </a:lnTo>
                      <a:lnTo>
                        <a:pt x="460" y="12"/>
                      </a:lnTo>
                      <a:lnTo>
                        <a:pt x="479" y="8"/>
                      </a:lnTo>
                      <a:lnTo>
                        <a:pt x="496" y="5"/>
                      </a:lnTo>
                      <a:lnTo>
                        <a:pt x="515" y="3"/>
                      </a:lnTo>
                      <a:lnTo>
                        <a:pt x="534" y="1"/>
                      </a:lnTo>
                      <a:lnTo>
                        <a:pt x="551" y="0"/>
                      </a:lnTo>
                      <a:lnTo>
                        <a:pt x="586" y="0"/>
                      </a:lnTo>
                      <a:lnTo>
                        <a:pt x="619" y="2"/>
                      </a:lnTo>
                      <a:lnTo>
                        <a:pt x="653" y="6"/>
                      </a:lnTo>
                      <a:lnTo>
                        <a:pt x="684" y="11"/>
                      </a:lnTo>
                      <a:lnTo>
                        <a:pt x="715" y="19"/>
                      </a:lnTo>
                      <a:lnTo>
                        <a:pt x="745" y="28"/>
                      </a:lnTo>
                      <a:lnTo>
                        <a:pt x="774" y="40"/>
                      </a:lnTo>
                      <a:lnTo>
                        <a:pt x="804" y="53"/>
                      </a:lnTo>
                      <a:lnTo>
                        <a:pt x="832" y="68"/>
                      </a:lnTo>
                      <a:lnTo>
                        <a:pt x="861" y="84"/>
                      </a:lnTo>
                      <a:lnTo>
                        <a:pt x="891" y="103"/>
                      </a:lnTo>
                      <a:lnTo>
                        <a:pt x="921" y="124"/>
                      </a:lnTo>
                      <a:lnTo>
                        <a:pt x="951" y="146"/>
                      </a:lnTo>
                      <a:lnTo>
                        <a:pt x="982" y="170"/>
                      </a:lnTo>
                      <a:lnTo>
                        <a:pt x="1016" y="196"/>
                      </a:lnTo>
                      <a:lnTo>
                        <a:pt x="1049" y="224"/>
                      </a:lnTo>
                      <a:lnTo>
                        <a:pt x="1057" y="231"/>
                      </a:lnTo>
                      <a:lnTo>
                        <a:pt x="1064" y="239"/>
                      </a:lnTo>
                      <a:lnTo>
                        <a:pt x="1070" y="248"/>
                      </a:lnTo>
                      <a:lnTo>
                        <a:pt x="1076" y="257"/>
                      </a:lnTo>
                      <a:lnTo>
                        <a:pt x="1080" y="267"/>
                      </a:lnTo>
                      <a:lnTo>
                        <a:pt x="1083" y="277"/>
                      </a:lnTo>
                      <a:lnTo>
                        <a:pt x="1085" y="287"/>
                      </a:lnTo>
                      <a:lnTo>
                        <a:pt x="1087" y="297"/>
                      </a:lnTo>
                      <a:lnTo>
                        <a:pt x="1087" y="308"/>
                      </a:lnTo>
                      <a:lnTo>
                        <a:pt x="1086" y="318"/>
                      </a:lnTo>
                      <a:lnTo>
                        <a:pt x="1085" y="328"/>
                      </a:lnTo>
                      <a:lnTo>
                        <a:pt x="1082" y="339"/>
                      </a:lnTo>
                      <a:lnTo>
                        <a:pt x="1079" y="348"/>
                      </a:lnTo>
                      <a:lnTo>
                        <a:pt x="1073" y="358"/>
                      </a:lnTo>
                      <a:lnTo>
                        <a:pt x="1068" y="368"/>
                      </a:lnTo>
                      <a:lnTo>
                        <a:pt x="1061" y="376"/>
                      </a:lnTo>
                      <a:lnTo>
                        <a:pt x="1054" y="384"/>
                      </a:lnTo>
                      <a:lnTo>
                        <a:pt x="1046" y="391"/>
                      </a:lnTo>
                      <a:lnTo>
                        <a:pt x="1037" y="398"/>
                      </a:lnTo>
                      <a:lnTo>
                        <a:pt x="1028" y="403"/>
                      </a:lnTo>
                      <a:lnTo>
                        <a:pt x="1019" y="407"/>
                      </a:lnTo>
                      <a:lnTo>
                        <a:pt x="1008" y="410"/>
                      </a:lnTo>
                      <a:lnTo>
                        <a:pt x="998" y="413"/>
                      </a:lnTo>
                      <a:lnTo>
                        <a:pt x="988" y="414"/>
                      </a:lnTo>
                      <a:lnTo>
                        <a:pt x="977" y="414"/>
                      </a:lnTo>
                      <a:lnTo>
                        <a:pt x="967" y="414"/>
                      </a:lnTo>
                      <a:lnTo>
                        <a:pt x="957" y="412"/>
                      </a:lnTo>
                      <a:lnTo>
                        <a:pt x="946" y="410"/>
                      </a:lnTo>
                      <a:lnTo>
                        <a:pt x="937" y="406"/>
                      </a:lnTo>
                      <a:lnTo>
                        <a:pt x="927" y="402"/>
                      </a:lnTo>
                      <a:lnTo>
                        <a:pt x="917" y="396"/>
                      </a:lnTo>
                      <a:lnTo>
                        <a:pt x="909" y="38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7" name="Freeform 2154">
                  <a:extLst>
                    <a:ext uri="{FF2B5EF4-FFF2-40B4-BE49-F238E27FC236}">
                      <a16:creationId xmlns:a16="http://schemas.microsoft.com/office/drawing/2014/main" id="{8CB49932-27B1-45B6-9AAF-3A9F16FC308E}"/>
                    </a:ext>
                  </a:extLst>
                </p:cNvPr>
                <p:cNvSpPr>
                  <a:spLocks/>
                </p:cNvSpPr>
                <p:nvPr/>
              </p:nvSpPr>
              <p:spPr bwMode="auto">
                <a:xfrm>
                  <a:off x="1875" y="3161"/>
                  <a:ext cx="16" cy="46"/>
                </a:xfrm>
                <a:custGeom>
                  <a:avLst/>
                  <a:gdLst>
                    <a:gd name="T0" fmla="*/ 0 w 229"/>
                    <a:gd name="T1" fmla="*/ 0 h 687"/>
                    <a:gd name="T2" fmla="*/ 0 w 229"/>
                    <a:gd name="T3" fmla="*/ 0 h 687"/>
                    <a:gd name="T4" fmla="*/ 0 w 229"/>
                    <a:gd name="T5" fmla="*/ 0 h 687"/>
                    <a:gd name="T6" fmla="*/ 0 w 229"/>
                    <a:gd name="T7" fmla="*/ 0 h 687"/>
                    <a:gd name="T8" fmla="*/ 0 w 229"/>
                    <a:gd name="T9" fmla="*/ 0 h 687"/>
                    <a:gd name="T10" fmla="*/ 0 w 229"/>
                    <a:gd name="T11" fmla="*/ 0 h 687"/>
                    <a:gd name="T12" fmla="*/ 0 w 229"/>
                    <a:gd name="T13" fmla="*/ 0 h 687"/>
                    <a:gd name="T14" fmla="*/ 0 w 229"/>
                    <a:gd name="T15" fmla="*/ 0 h 687"/>
                    <a:gd name="T16" fmla="*/ 0 w 229"/>
                    <a:gd name="T17" fmla="*/ 0 h 687"/>
                    <a:gd name="T18" fmla="*/ 0 w 229"/>
                    <a:gd name="T19" fmla="*/ 0 h 687"/>
                    <a:gd name="T20" fmla="*/ 0 w 229"/>
                    <a:gd name="T21" fmla="*/ 0 h 687"/>
                    <a:gd name="T22" fmla="*/ 0 w 229"/>
                    <a:gd name="T23" fmla="*/ 0 h 687"/>
                    <a:gd name="T24" fmla="*/ 0 w 229"/>
                    <a:gd name="T25" fmla="*/ 0 h 687"/>
                    <a:gd name="T26" fmla="*/ 0 w 229"/>
                    <a:gd name="T27" fmla="*/ 0 h 687"/>
                    <a:gd name="T28" fmla="*/ 0 w 229"/>
                    <a:gd name="T29" fmla="*/ 0 h 687"/>
                    <a:gd name="T30" fmla="*/ 0 w 229"/>
                    <a:gd name="T31" fmla="*/ 0 h 687"/>
                    <a:gd name="T32" fmla="*/ 0 w 229"/>
                    <a:gd name="T33" fmla="*/ 0 h 687"/>
                    <a:gd name="T34" fmla="*/ 0 w 229"/>
                    <a:gd name="T35" fmla="*/ 0 h 687"/>
                    <a:gd name="T36" fmla="*/ 0 w 229"/>
                    <a:gd name="T37" fmla="*/ 0 h 687"/>
                    <a:gd name="T38" fmla="*/ 0 w 229"/>
                    <a:gd name="T39" fmla="*/ 0 h 687"/>
                    <a:gd name="T40" fmla="*/ 0 w 229"/>
                    <a:gd name="T41" fmla="*/ 0 h 687"/>
                    <a:gd name="T42" fmla="*/ 0 w 229"/>
                    <a:gd name="T43" fmla="*/ 0 h 687"/>
                    <a:gd name="T44" fmla="*/ 0 w 229"/>
                    <a:gd name="T45" fmla="*/ 0 h 687"/>
                    <a:gd name="T46" fmla="*/ 0 w 229"/>
                    <a:gd name="T47" fmla="*/ 0 h 687"/>
                    <a:gd name="T48" fmla="*/ 0 w 229"/>
                    <a:gd name="T49" fmla="*/ 0 h 687"/>
                    <a:gd name="T50" fmla="*/ 0 w 229"/>
                    <a:gd name="T51" fmla="*/ 0 h 687"/>
                    <a:gd name="T52" fmla="*/ 0 w 229"/>
                    <a:gd name="T53" fmla="*/ 0 h 687"/>
                    <a:gd name="T54" fmla="*/ 0 w 229"/>
                    <a:gd name="T55" fmla="*/ 0 h 687"/>
                    <a:gd name="T56" fmla="*/ 0 w 229"/>
                    <a:gd name="T57" fmla="*/ 0 h 687"/>
                    <a:gd name="T58" fmla="*/ 0 w 229"/>
                    <a:gd name="T59" fmla="*/ 0 h 687"/>
                    <a:gd name="T60" fmla="*/ 0 w 229"/>
                    <a:gd name="T61" fmla="*/ 0 h 687"/>
                    <a:gd name="T62" fmla="*/ 0 w 229"/>
                    <a:gd name="T63" fmla="*/ 0 h 687"/>
                    <a:gd name="T64" fmla="*/ 0 w 229"/>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687">
                      <a:moveTo>
                        <a:pt x="216" y="105"/>
                      </a:moveTo>
                      <a:lnTo>
                        <a:pt x="229" y="577"/>
                      </a:lnTo>
                      <a:lnTo>
                        <a:pt x="229" y="588"/>
                      </a:lnTo>
                      <a:lnTo>
                        <a:pt x="228" y="598"/>
                      </a:lnTo>
                      <a:lnTo>
                        <a:pt x="224" y="609"/>
                      </a:lnTo>
                      <a:lnTo>
                        <a:pt x="221" y="619"/>
                      </a:lnTo>
                      <a:lnTo>
                        <a:pt x="217" y="628"/>
                      </a:lnTo>
                      <a:lnTo>
                        <a:pt x="212" y="638"/>
                      </a:lnTo>
                      <a:lnTo>
                        <a:pt x="206" y="646"/>
                      </a:lnTo>
                      <a:lnTo>
                        <a:pt x="200" y="654"/>
                      </a:lnTo>
                      <a:lnTo>
                        <a:pt x="191" y="661"/>
                      </a:lnTo>
                      <a:lnTo>
                        <a:pt x="183" y="668"/>
                      </a:lnTo>
                      <a:lnTo>
                        <a:pt x="175" y="673"/>
                      </a:lnTo>
                      <a:lnTo>
                        <a:pt x="166" y="678"/>
                      </a:lnTo>
                      <a:lnTo>
                        <a:pt x="155" y="682"/>
                      </a:lnTo>
                      <a:lnTo>
                        <a:pt x="146" y="685"/>
                      </a:lnTo>
                      <a:lnTo>
                        <a:pt x="135" y="686"/>
                      </a:lnTo>
                      <a:lnTo>
                        <a:pt x="124" y="687"/>
                      </a:lnTo>
                      <a:lnTo>
                        <a:pt x="113" y="687"/>
                      </a:lnTo>
                      <a:lnTo>
                        <a:pt x="101" y="686"/>
                      </a:lnTo>
                      <a:lnTo>
                        <a:pt x="91" y="683"/>
                      </a:lnTo>
                      <a:lnTo>
                        <a:pt x="82" y="680"/>
                      </a:lnTo>
                      <a:lnTo>
                        <a:pt x="71" y="676"/>
                      </a:lnTo>
                      <a:lnTo>
                        <a:pt x="63" y="671"/>
                      </a:lnTo>
                      <a:lnTo>
                        <a:pt x="54" y="664"/>
                      </a:lnTo>
                      <a:lnTo>
                        <a:pt x="47" y="658"/>
                      </a:lnTo>
                      <a:lnTo>
                        <a:pt x="39" y="650"/>
                      </a:lnTo>
                      <a:lnTo>
                        <a:pt x="33" y="642"/>
                      </a:lnTo>
                      <a:lnTo>
                        <a:pt x="27" y="633"/>
                      </a:lnTo>
                      <a:lnTo>
                        <a:pt x="22" y="624"/>
                      </a:lnTo>
                      <a:lnTo>
                        <a:pt x="19" y="614"/>
                      </a:lnTo>
                      <a:lnTo>
                        <a:pt x="16" y="603"/>
                      </a:lnTo>
                      <a:lnTo>
                        <a:pt x="14" y="593"/>
                      </a:lnTo>
                      <a:lnTo>
                        <a:pt x="13" y="582"/>
                      </a:lnTo>
                      <a:lnTo>
                        <a:pt x="0" y="111"/>
                      </a:lnTo>
                      <a:lnTo>
                        <a:pt x="0" y="100"/>
                      </a:lnTo>
                      <a:lnTo>
                        <a:pt x="2" y="90"/>
                      </a:lnTo>
                      <a:lnTo>
                        <a:pt x="4" y="79"/>
                      </a:lnTo>
                      <a:lnTo>
                        <a:pt x="7" y="69"/>
                      </a:lnTo>
                      <a:lnTo>
                        <a:pt x="11" y="60"/>
                      </a:lnTo>
                      <a:lnTo>
                        <a:pt x="17" y="50"/>
                      </a:lnTo>
                      <a:lnTo>
                        <a:pt x="23" y="42"/>
                      </a:lnTo>
                      <a:lnTo>
                        <a:pt x="30" y="34"/>
                      </a:lnTo>
                      <a:lnTo>
                        <a:pt x="37" y="26"/>
                      </a:lnTo>
                      <a:lnTo>
                        <a:pt x="46" y="20"/>
                      </a:lnTo>
                      <a:lnTo>
                        <a:pt x="54" y="14"/>
                      </a:lnTo>
                      <a:lnTo>
                        <a:pt x="63" y="10"/>
                      </a:lnTo>
                      <a:lnTo>
                        <a:pt x="74" y="6"/>
                      </a:lnTo>
                      <a:lnTo>
                        <a:pt x="84" y="3"/>
                      </a:lnTo>
                      <a:lnTo>
                        <a:pt x="94" y="1"/>
                      </a:lnTo>
                      <a:lnTo>
                        <a:pt x="106" y="0"/>
                      </a:lnTo>
                      <a:lnTo>
                        <a:pt x="117" y="1"/>
                      </a:lnTo>
                      <a:lnTo>
                        <a:pt x="127" y="2"/>
                      </a:lnTo>
                      <a:lnTo>
                        <a:pt x="138" y="4"/>
                      </a:lnTo>
                      <a:lnTo>
                        <a:pt x="148" y="8"/>
                      </a:lnTo>
                      <a:lnTo>
                        <a:pt x="157" y="12"/>
                      </a:lnTo>
                      <a:lnTo>
                        <a:pt x="167" y="17"/>
                      </a:lnTo>
                      <a:lnTo>
                        <a:pt x="175" y="23"/>
                      </a:lnTo>
                      <a:lnTo>
                        <a:pt x="183" y="30"/>
                      </a:lnTo>
                      <a:lnTo>
                        <a:pt x="190" y="37"/>
                      </a:lnTo>
                      <a:lnTo>
                        <a:pt x="197" y="45"/>
                      </a:lnTo>
                      <a:lnTo>
                        <a:pt x="202" y="54"/>
                      </a:lnTo>
                      <a:lnTo>
                        <a:pt x="207" y="64"/>
                      </a:lnTo>
                      <a:lnTo>
                        <a:pt x="211" y="73"/>
                      </a:lnTo>
                      <a:lnTo>
                        <a:pt x="214" y="83"/>
                      </a:lnTo>
                      <a:lnTo>
                        <a:pt x="216" y="95"/>
                      </a:lnTo>
                      <a:lnTo>
                        <a:pt x="216" y="1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8" name="Freeform 2155">
                  <a:extLst>
                    <a:ext uri="{FF2B5EF4-FFF2-40B4-BE49-F238E27FC236}">
                      <a16:creationId xmlns:a16="http://schemas.microsoft.com/office/drawing/2014/main" id="{72BE0680-EE03-4957-8917-394F4C21697B}"/>
                    </a:ext>
                  </a:extLst>
                </p:cNvPr>
                <p:cNvSpPr>
                  <a:spLocks/>
                </p:cNvSpPr>
                <p:nvPr/>
              </p:nvSpPr>
              <p:spPr bwMode="auto">
                <a:xfrm>
                  <a:off x="1618" y="3014"/>
                  <a:ext cx="346" cy="340"/>
                </a:xfrm>
                <a:custGeom>
                  <a:avLst/>
                  <a:gdLst>
                    <a:gd name="T0" fmla="*/ 0 w 5186"/>
                    <a:gd name="T1" fmla="*/ 0 h 5102"/>
                    <a:gd name="T2" fmla="*/ 0 w 5186"/>
                    <a:gd name="T3" fmla="*/ 0 h 5102"/>
                    <a:gd name="T4" fmla="*/ 0 w 5186"/>
                    <a:gd name="T5" fmla="*/ 0 h 5102"/>
                    <a:gd name="T6" fmla="*/ 0 w 5186"/>
                    <a:gd name="T7" fmla="*/ 0 h 5102"/>
                    <a:gd name="T8" fmla="*/ 0 w 5186"/>
                    <a:gd name="T9" fmla="*/ 0 h 5102"/>
                    <a:gd name="T10" fmla="*/ 0 w 5186"/>
                    <a:gd name="T11" fmla="*/ 0 h 5102"/>
                    <a:gd name="T12" fmla="*/ 0 w 5186"/>
                    <a:gd name="T13" fmla="*/ 0 h 5102"/>
                    <a:gd name="T14" fmla="*/ 0 w 5186"/>
                    <a:gd name="T15" fmla="*/ 0 h 5102"/>
                    <a:gd name="T16" fmla="*/ 0 w 5186"/>
                    <a:gd name="T17" fmla="*/ 0 h 5102"/>
                    <a:gd name="T18" fmla="*/ 0 w 5186"/>
                    <a:gd name="T19" fmla="*/ 0 h 5102"/>
                    <a:gd name="T20" fmla="*/ 0 w 5186"/>
                    <a:gd name="T21" fmla="*/ 0 h 5102"/>
                    <a:gd name="T22" fmla="*/ 0 w 5186"/>
                    <a:gd name="T23" fmla="*/ 0 h 5102"/>
                    <a:gd name="T24" fmla="*/ 0 w 5186"/>
                    <a:gd name="T25" fmla="*/ 0 h 5102"/>
                    <a:gd name="T26" fmla="*/ 0 w 5186"/>
                    <a:gd name="T27" fmla="*/ 0 h 5102"/>
                    <a:gd name="T28" fmla="*/ 0 w 5186"/>
                    <a:gd name="T29" fmla="*/ 0 h 5102"/>
                    <a:gd name="T30" fmla="*/ 0 w 5186"/>
                    <a:gd name="T31" fmla="*/ 0 h 5102"/>
                    <a:gd name="T32" fmla="*/ 0 w 5186"/>
                    <a:gd name="T33" fmla="*/ 0 h 5102"/>
                    <a:gd name="T34" fmla="*/ 0 w 5186"/>
                    <a:gd name="T35" fmla="*/ 0 h 5102"/>
                    <a:gd name="T36" fmla="*/ 0 w 5186"/>
                    <a:gd name="T37" fmla="*/ 0 h 5102"/>
                    <a:gd name="T38" fmla="*/ 0 w 5186"/>
                    <a:gd name="T39" fmla="*/ 0 h 5102"/>
                    <a:gd name="T40" fmla="*/ 0 w 5186"/>
                    <a:gd name="T41" fmla="*/ 0 h 5102"/>
                    <a:gd name="T42" fmla="*/ 0 w 5186"/>
                    <a:gd name="T43" fmla="*/ 0 h 5102"/>
                    <a:gd name="T44" fmla="*/ 0 w 5186"/>
                    <a:gd name="T45" fmla="*/ 0 h 5102"/>
                    <a:gd name="T46" fmla="*/ 0 w 5186"/>
                    <a:gd name="T47" fmla="*/ 0 h 5102"/>
                    <a:gd name="T48" fmla="*/ 0 w 5186"/>
                    <a:gd name="T49" fmla="*/ 0 h 5102"/>
                    <a:gd name="T50" fmla="*/ 0 w 5186"/>
                    <a:gd name="T51" fmla="*/ 0 h 5102"/>
                    <a:gd name="T52" fmla="*/ 0 w 5186"/>
                    <a:gd name="T53" fmla="*/ 0 h 5102"/>
                    <a:gd name="T54" fmla="*/ 0 w 5186"/>
                    <a:gd name="T55" fmla="*/ 0 h 5102"/>
                    <a:gd name="T56" fmla="*/ 0 w 5186"/>
                    <a:gd name="T57" fmla="*/ 0 h 5102"/>
                    <a:gd name="T58" fmla="*/ 0 w 5186"/>
                    <a:gd name="T59" fmla="*/ 0 h 5102"/>
                    <a:gd name="T60" fmla="*/ 0 w 5186"/>
                    <a:gd name="T61" fmla="*/ 0 h 5102"/>
                    <a:gd name="T62" fmla="*/ 0 w 5186"/>
                    <a:gd name="T63" fmla="*/ 0 h 5102"/>
                    <a:gd name="T64" fmla="*/ 0 w 5186"/>
                    <a:gd name="T65" fmla="*/ 0 h 5102"/>
                    <a:gd name="T66" fmla="*/ 0 w 5186"/>
                    <a:gd name="T67" fmla="*/ 0 h 5102"/>
                    <a:gd name="T68" fmla="*/ 0 w 5186"/>
                    <a:gd name="T69" fmla="*/ 0 h 5102"/>
                    <a:gd name="T70" fmla="*/ 0 w 5186"/>
                    <a:gd name="T71" fmla="*/ 0 h 5102"/>
                    <a:gd name="T72" fmla="*/ 0 w 5186"/>
                    <a:gd name="T73" fmla="*/ 0 h 5102"/>
                    <a:gd name="T74" fmla="*/ 0 w 5186"/>
                    <a:gd name="T75" fmla="*/ 0 h 5102"/>
                    <a:gd name="T76" fmla="*/ 0 w 5186"/>
                    <a:gd name="T77" fmla="*/ 0 h 5102"/>
                    <a:gd name="T78" fmla="*/ 0 w 5186"/>
                    <a:gd name="T79" fmla="*/ 0 h 5102"/>
                    <a:gd name="T80" fmla="*/ 0 w 5186"/>
                    <a:gd name="T81" fmla="*/ 0 h 5102"/>
                    <a:gd name="T82" fmla="*/ 0 w 5186"/>
                    <a:gd name="T83" fmla="*/ 0 h 5102"/>
                    <a:gd name="T84" fmla="*/ 0 w 5186"/>
                    <a:gd name="T85" fmla="*/ 0 h 5102"/>
                    <a:gd name="T86" fmla="*/ 0 w 5186"/>
                    <a:gd name="T87" fmla="*/ 0 h 5102"/>
                    <a:gd name="T88" fmla="*/ 0 w 5186"/>
                    <a:gd name="T89" fmla="*/ 0 h 5102"/>
                    <a:gd name="T90" fmla="*/ 0 w 5186"/>
                    <a:gd name="T91" fmla="*/ 0 h 5102"/>
                    <a:gd name="T92" fmla="*/ 0 w 5186"/>
                    <a:gd name="T93" fmla="*/ 0 h 5102"/>
                    <a:gd name="T94" fmla="*/ 0 w 5186"/>
                    <a:gd name="T95" fmla="*/ 0 h 5102"/>
                    <a:gd name="T96" fmla="*/ 0 w 5186"/>
                    <a:gd name="T97" fmla="*/ 0 h 5102"/>
                    <a:gd name="T98" fmla="*/ 0 w 5186"/>
                    <a:gd name="T99" fmla="*/ 0 h 5102"/>
                    <a:gd name="T100" fmla="*/ 0 w 5186"/>
                    <a:gd name="T101" fmla="*/ 0 h 5102"/>
                    <a:gd name="T102" fmla="*/ 0 w 5186"/>
                    <a:gd name="T103" fmla="*/ 0 h 5102"/>
                    <a:gd name="T104" fmla="*/ 0 w 5186"/>
                    <a:gd name="T105" fmla="*/ 0 h 5102"/>
                    <a:gd name="T106" fmla="*/ 0 w 5186"/>
                    <a:gd name="T107" fmla="*/ 0 h 5102"/>
                    <a:gd name="T108" fmla="*/ 0 w 5186"/>
                    <a:gd name="T109" fmla="*/ 0 h 5102"/>
                    <a:gd name="T110" fmla="*/ 0 w 5186"/>
                    <a:gd name="T111" fmla="*/ 0 h 5102"/>
                    <a:gd name="T112" fmla="*/ 0 w 5186"/>
                    <a:gd name="T113" fmla="*/ 0 h 5102"/>
                    <a:gd name="T114" fmla="*/ 0 w 5186"/>
                    <a:gd name="T115" fmla="*/ 0 h 5102"/>
                    <a:gd name="T116" fmla="*/ 0 w 5186"/>
                    <a:gd name="T117" fmla="*/ 0 h 5102"/>
                    <a:gd name="T118" fmla="*/ 0 w 5186"/>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6" h="5102">
                      <a:moveTo>
                        <a:pt x="4820" y="956"/>
                      </a:moveTo>
                      <a:lnTo>
                        <a:pt x="4834" y="946"/>
                      </a:lnTo>
                      <a:lnTo>
                        <a:pt x="4849" y="934"/>
                      </a:lnTo>
                      <a:lnTo>
                        <a:pt x="4862" y="920"/>
                      </a:lnTo>
                      <a:lnTo>
                        <a:pt x="4875" y="905"/>
                      </a:lnTo>
                      <a:lnTo>
                        <a:pt x="4887" y="886"/>
                      </a:lnTo>
                      <a:lnTo>
                        <a:pt x="4899" y="867"/>
                      </a:lnTo>
                      <a:lnTo>
                        <a:pt x="4911" y="846"/>
                      </a:lnTo>
                      <a:lnTo>
                        <a:pt x="4921" y="823"/>
                      </a:lnTo>
                      <a:lnTo>
                        <a:pt x="4930" y="798"/>
                      </a:lnTo>
                      <a:lnTo>
                        <a:pt x="4939" y="774"/>
                      </a:lnTo>
                      <a:lnTo>
                        <a:pt x="4947" y="748"/>
                      </a:lnTo>
                      <a:lnTo>
                        <a:pt x="4953" y="720"/>
                      </a:lnTo>
                      <a:lnTo>
                        <a:pt x="4958" y="692"/>
                      </a:lnTo>
                      <a:lnTo>
                        <a:pt x="4964" y="664"/>
                      </a:lnTo>
                      <a:lnTo>
                        <a:pt x="4967" y="635"/>
                      </a:lnTo>
                      <a:lnTo>
                        <a:pt x="4969" y="606"/>
                      </a:lnTo>
                      <a:lnTo>
                        <a:pt x="4969" y="578"/>
                      </a:lnTo>
                      <a:lnTo>
                        <a:pt x="4969" y="552"/>
                      </a:lnTo>
                      <a:lnTo>
                        <a:pt x="4967" y="527"/>
                      </a:lnTo>
                      <a:lnTo>
                        <a:pt x="4965" y="502"/>
                      </a:lnTo>
                      <a:lnTo>
                        <a:pt x="4960" y="477"/>
                      </a:lnTo>
                      <a:lnTo>
                        <a:pt x="4955" y="454"/>
                      </a:lnTo>
                      <a:lnTo>
                        <a:pt x="4950" y="431"/>
                      </a:lnTo>
                      <a:lnTo>
                        <a:pt x="4943" y="411"/>
                      </a:lnTo>
                      <a:lnTo>
                        <a:pt x="4935" y="391"/>
                      </a:lnTo>
                      <a:lnTo>
                        <a:pt x="4926" y="371"/>
                      </a:lnTo>
                      <a:lnTo>
                        <a:pt x="4916" y="354"/>
                      </a:lnTo>
                      <a:lnTo>
                        <a:pt x="4906" y="337"/>
                      </a:lnTo>
                      <a:lnTo>
                        <a:pt x="4893" y="323"/>
                      </a:lnTo>
                      <a:lnTo>
                        <a:pt x="4881" y="309"/>
                      </a:lnTo>
                      <a:lnTo>
                        <a:pt x="4867" y="297"/>
                      </a:lnTo>
                      <a:lnTo>
                        <a:pt x="4853" y="286"/>
                      </a:lnTo>
                      <a:lnTo>
                        <a:pt x="4834" y="273"/>
                      </a:lnTo>
                      <a:lnTo>
                        <a:pt x="4814" y="263"/>
                      </a:lnTo>
                      <a:lnTo>
                        <a:pt x="4794" y="253"/>
                      </a:lnTo>
                      <a:lnTo>
                        <a:pt x="4773" y="244"/>
                      </a:lnTo>
                      <a:lnTo>
                        <a:pt x="4753" y="237"/>
                      </a:lnTo>
                      <a:lnTo>
                        <a:pt x="4732" y="231"/>
                      </a:lnTo>
                      <a:lnTo>
                        <a:pt x="4711" y="227"/>
                      </a:lnTo>
                      <a:lnTo>
                        <a:pt x="4689" y="223"/>
                      </a:lnTo>
                      <a:lnTo>
                        <a:pt x="4669" y="221"/>
                      </a:lnTo>
                      <a:lnTo>
                        <a:pt x="4648" y="218"/>
                      </a:lnTo>
                      <a:lnTo>
                        <a:pt x="4627" y="217"/>
                      </a:lnTo>
                      <a:lnTo>
                        <a:pt x="4607" y="217"/>
                      </a:lnTo>
                      <a:lnTo>
                        <a:pt x="4586" y="219"/>
                      </a:lnTo>
                      <a:lnTo>
                        <a:pt x="4565" y="221"/>
                      </a:lnTo>
                      <a:lnTo>
                        <a:pt x="4546" y="224"/>
                      </a:lnTo>
                      <a:lnTo>
                        <a:pt x="4526" y="227"/>
                      </a:lnTo>
                      <a:lnTo>
                        <a:pt x="4506" y="231"/>
                      </a:lnTo>
                      <a:lnTo>
                        <a:pt x="4488" y="236"/>
                      </a:lnTo>
                      <a:lnTo>
                        <a:pt x="4469" y="241"/>
                      </a:lnTo>
                      <a:lnTo>
                        <a:pt x="4452" y="247"/>
                      </a:lnTo>
                      <a:lnTo>
                        <a:pt x="4434" y="254"/>
                      </a:lnTo>
                      <a:lnTo>
                        <a:pt x="4418" y="261"/>
                      </a:lnTo>
                      <a:lnTo>
                        <a:pt x="4401" y="268"/>
                      </a:lnTo>
                      <a:lnTo>
                        <a:pt x="4385" y="276"/>
                      </a:lnTo>
                      <a:lnTo>
                        <a:pt x="4371" y="285"/>
                      </a:lnTo>
                      <a:lnTo>
                        <a:pt x="4358" y="293"/>
                      </a:lnTo>
                      <a:lnTo>
                        <a:pt x="4345" y="301"/>
                      </a:lnTo>
                      <a:lnTo>
                        <a:pt x="4333" y="310"/>
                      </a:lnTo>
                      <a:lnTo>
                        <a:pt x="4322" y="320"/>
                      </a:lnTo>
                      <a:lnTo>
                        <a:pt x="4312" y="329"/>
                      </a:lnTo>
                      <a:lnTo>
                        <a:pt x="4304" y="338"/>
                      </a:lnTo>
                      <a:lnTo>
                        <a:pt x="4297" y="347"/>
                      </a:lnTo>
                      <a:lnTo>
                        <a:pt x="4277" y="370"/>
                      </a:lnTo>
                      <a:lnTo>
                        <a:pt x="4256" y="393"/>
                      </a:lnTo>
                      <a:lnTo>
                        <a:pt x="4236" y="414"/>
                      </a:lnTo>
                      <a:lnTo>
                        <a:pt x="4213" y="432"/>
                      </a:lnTo>
                      <a:lnTo>
                        <a:pt x="4190" y="450"/>
                      </a:lnTo>
                      <a:lnTo>
                        <a:pt x="4166" y="467"/>
                      </a:lnTo>
                      <a:lnTo>
                        <a:pt x="4141" y="481"/>
                      </a:lnTo>
                      <a:lnTo>
                        <a:pt x="4116" y="493"/>
                      </a:lnTo>
                      <a:lnTo>
                        <a:pt x="4090" y="506"/>
                      </a:lnTo>
                      <a:lnTo>
                        <a:pt x="4063" y="516"/>
                      </a:lnTo>
                      <a:lnTo>
                        <a:pt x="4036" y="526"/>
                      </a:lnTo>
                      <a:lnTo>
                        <a:pt x="4009" y="534"/>
                      </a:lnTo>
                      <a:lnTo>
                        <a:pt x="3981" y="540"/>
                      </a:lnTo>
                      <a:lnTo>
                        <a:pt x="3953" y="546"/>
                      </a:lnTo>
                      <a:lnTo>
                        <a:pt x="3925" y="550"/>
                      </a:lnTo>
                      <a:lnTo>
                        <a:pt x="3896" y="553"/>
                      </a:lnTo>
                      <a:lnTo>
                        <a:pt x="3868" y="556"/>
                      </a:lnTo>
                      <a:lnTo>
                        <a:pt x="3841" y="557"/>
                      </a:lnTo>
                      <a:lnTo>
                        <a:pt x="3812" y="557"/>
                      </a:lnTo>
                      <a:lnTo>
                        <a:pt x="3784" y="556"/>
                      </a:lnTo>
                      <a:lnTo>
                        <a:pt x="3756" y="553"/>
                      </a:lnTo>
                      <a:lnTo>
                        <a:pt x="3729" y="550"/>
                      </a:lnTo>
                      <a:lnTo>
                        <a:pt x="3702" y="547"/>
                      </a:lnTo>
                      <a:lnTo>
                        <a:pt x="3675" y="542"/>
                      </a:lnTo>
                      <a:lnTo>
                        <a:pt x="3649" y="537"/>
                      </a:lnTo>
                      <a:lnTo>
                        <a:pt x="3623" y="531"/>
                      </a:lnTo>
                      <a:lnTo>
                        <a:pt x="3599" y="523"/>
                      </a:lnTo>
                      <a:lnTo>
                        <a:pt x="3575" y="516"/>
                      </a:lnTo>
                      <a:lnTo>
                        <a:pt x="3551" y="508"/>
                      </a:lnTo>
                      <a:lnTo>
                        <a:pt x="3529" y="499"/>
                      </a:lnTo>
                      <a:lnTo>
                        <a:pt x="3508" y="489"/>
                      </a:lnTo>
                      <a:lnTo>
                        <a:pt x="3487" y="479"/>
                      </a:lnTo>
                      <a:lnTo>
                        <a:pt x="3459" y="465"/>
                      </a:lnTo>
                      <a:lnTo>
                        <a:pt x="3424" y="447"/>
                      </a:lnTo>
                      <a:lnTo>
                        <a:pt x="3381" y="427"/>
                      </a:lnTo>
                      <a:lnTo>
                        <a:pt x="3333" y="406"/>
                      </a:lnTo>
                      <a:lnTo>
                        <a:pt x="3278" y="384"/>
                      </a:lnTo>
                      <a:lnTo>
                        <a:pt x="3217" y="362"/>
                      </a:lnTo>
                      <a:lnTo>
                        <a:pt x="3185" y="352"/>
                      </a:lnTo>
                      <a:lnTo>
                        <a:pt x="3151" y="341"/>
                      </a:lnTo>
                      <a:lnTo>
                        <a:pt x="3117" y="331"/>
                      </a:lnTo>
                      <a:lnTo>
                        <a:pt x="3080" y="321"/>
                      </a:lnTo>
                      <a:lnTo>
                        <a:pt x="3044" y="312"/>
                      </a:lnTo>
                      <a:lnTo>
                        <a:pt x="3006" y="303"/>
                      </a:lnTo>
                      <a:lnTo>
                        <a:pt x="2967" y="295"/>
                      </a:lnTo>
                      <a:lnTo>
                        <a:pt x="2927" y="287"/>
                      </a:lnTo>
                      <a:lnTo>
                        <a:pt x="2886" y="280"/>
                      </a:lnTo>
                      <a:lnTo>
                        <a:pt x="2845" y="275"/>
                      </a:lnTo>
                      <a:lnTo>
                        <a:pt x="2802" y="270"/>
                      </a:lnTo>
                      <a:lnTo>
                        <a:pt x="2760" y="266"/>
                      </a:lnTo>
                      <a:lnTo>
                        <a:pt x="2716" y="264"/>
                      </a:lnTo>
                      <a:lnTo>
                        <a:pt x="2672" y="263"/>
                      </a:lnTo>
                      <a:lnTo>
                        <a:pt x="2628" y="263"/>
                      </a:lnTo>
                      <a:lnTo>
                        <a:pt x="2582" y="264"/>
                      </a:lnTo>
                      <a:lnTo>
                        <a:pt x="2537" y="267"/>
                      </a:lnTo>
                      <a:lnTo>
                        <a:pt x="2490" y="272"/>
                      </a:lnTo>
                      <a:lnTo>
                        <a:pt x="2443" y="278"/>
                      </a:lnTo>
                      <a:lnTo>
                        <a:pt x="2397" y="286"/>
                      </a:lnTo>
                      <a:lnTo>
                        <a:pt x="2313" y="303"/>
                      </a:lnTo>
                      <a:lnTo>
                        <a:pt x="2233" y="322"/>
                      </a:lnTo>
                      <a:lnTo>
                        <a:pt x="2194" y="332"/>
                      </a:lnTo>
                      <a:lnTo>
                        <a:pt x="2156" y="341"/>
                      </a:lnTo>
                      <a:lnTo>
                        <a:pt x="2120" y="353"/>
                      </a:lnTo>
                      <a:lnTo>
                        <a:pt x="2084" y="364"/>
                      </a:lnTo>
                      <a:lnTo>
                        <a:pt x="2048" y="376"/>
                      </a:lnTo>
                      <a:lnTo>
                        <a:pt x="2014" y="387"/>
                      </a:lnTo>
                      <a:lnTo>
                        <a:pt x="1980" y="400"/>
                      </a:lnTo>
                      <a:lnTo>
                        <a:pt x="1948" y="413"/>
                      </a:lnTo>
                      <a:lnTo>
                        <a:pt x="1916" y="426"/>
                      </a:lnTo>
                      <a:lnTo>
                        <a:pt x="1885" y="440"/>
                      </a:lnTo>
                      <a:lnTo>
                        <a:pt x="1855" y="454"/>
                      </a:lnTo>
                      <a:lnTo>
                        <a:pt x="1825" y="469"/>
                      </a:lnTo>
                      <a:lnTo>
                        <a:pt x="1796" y="484"/>
                      </a:lnTo>
                      <a:lnTo>
                        <a:pt x="1768" y="500"/>
                      </a:lnTo>
                      <a:lnTo>
                        <a:pt x="1741" y="516"/>
                      </a:lnTo>
                      <a:lnTo>
                        <a:pt x="1714" y="533"/>
                      </a:lnTo>
                      <a:lnTo>
                        <a:pt x="1689" y="550"/>
                      </a:lnTo>
                      <a:lnTo>
                        <a:pt x="1664" y="568"/>
                      </a:lnTo>
                      <a:lnTo>
                        <a:pt x="1639" y="587"/>
                      </a:lnTo>
                      <a:lnTo>
                        <a:pt x="1615" y="605"/>
                      </a:lnTo>
                      <a:lnTo>
                        <a:pt x="1592" y="624"/>
                      </a:lnTo>
                      <a:lnTo>
                        <a:pt x="1570" y="644"/>
                      </a:lnTo>
                      <a:lnTo>
                        <a:pt x="1548" y="664"/>
                      </a:lnTo>
                      <a:lnTo>
                        <a:pt x="1527" y="686"/>
                      </a:lnTo>
                      <a:lnTo>
                        <a:pt x="1507" y="706"/>
                      </a:lnTo>
                      <a:lnTo>
                        <a:pt x="1487" y="729"/>
                      </a:lnTo>
                      <a:lnTo>
                        <a:pt x="1467" y="752"/>
                      </a:lnTo>
                      <a:lnTo>
                        <a:pt x="1449" y="775"/>
                      </a:lnTo>
                      <a:lnTo>
                        <a:pt x="1431" y="796"/>
                      </a:lnTo>
                      <a:lnTo>
                        <a:pt x="1415" y="819"/>
                      </a:lnTo>
                      <a:lnTo>
                        <a:pt x="1398" y="843"/>
                      </a:lnTo>
                      <a:lnTo>
                        <a:pt x="1382" y="867"/>
                      </a:lnTo>
                      <a:lnTo>
                        <a:pt x="1350" y="917"/>
                      </a:lnTo>
                      <a:lnTo>
                        <a:pt x="1319" y="971"/>
                      </a:lnTo>
                      <a:lnTo>
                        <a:pt x="1289" y="1027"/>
                      </a:lnTo>
                      <a:lnTo>
                        <a:pt x="1261" y="1085"/>
                      </a:lnTo>
                      <a:lnTo>
                        <a:pt x="1233" y="1145"/>
                      </a:lnTo>
                      <a:lnTo>
                        <a:pt x="1207" y="1208"/>
                      </a:lnTo>
                      <a:lnTo>
                        <a:pt x="1181" y="1272"/>
                      </a:lnTo>
                      <a:lnTo>
                        <a:pt x="1157" y="1338"/>
                      </a:lnTo>
                      <a:lnTo>
                        <a:pt x="1135" y="1405"/>
                      </a:lnTo>
                      <a:lnTo>
                        <a:pt x="1114" y="1474"/>
                      </a:lnTo>
                      <a:lnTo>
                        <a:pt x="1095" y="1544"/>
                      </a:lnTo>
                      <a:lnTo>
                        <a:pt x="1078" y="1614"/>
                      </a:lnTo>
                      <a:lnTo>
                        <a:pt x="1061" y="1686"/>
                      </a:lnTo>
                      <a:lnTo>
                        <a:pt x="1048" y="1758"/>
                      </a:lnTo>
                      <a:lnTo>
                        <a:pt x="1042" y="1795"/>
                      </a:lnTo>
                      <a:lnTo>
                        <a:pt x="1038" y="1838"/>
                      </a:lnTo>
                      <a:lnTo>
                        <a:pt x="1036" y="1884"/>
                      </a:lnTo>
                      <a:lnTo>
                        <a:pt x="1035" y="1937"/>
                      </a:lnTo>
                      <a:lnTo>
                        <a:pt x="1036" y="1993"/>
                      </a:lnTo>
                      <a:lnTo>
                        <a:pt x="1038" y="2053"/>
                      </a:lnTo>
                      <a:lnTo>
                        <a:pt x="1041" y="2117"/>
                      </a:lnTo>
                      <a:lnTo>
                        <a:pt x="1045" y="2184"/>
                      </a:lnTo>
                      <a:lnTo>
                        <a:pt x="1051" y="2253"/>
                      </a:lnTo>
                      <a:lnTo>
                        <a:pt x="1057" y="2326"/>
                      </a:lnTo>
                      <a:lnTo>
                        <a:pt x="1064" y="2400"/>
                      </a:lnTo>
                      <a:lnTo>
                        <a:pt x="1072" y="2476"/>
                      </a:lnTo>
                      <a:lnTo>
                        <a:pt x="1091" y="2632"/>
                      </a:lnTo>
                      <a:lnTo>
                        <a:pt x="1111" y="2789"/>
                      </a:lnTo>
                      <a:lnTo>
                        <a:pt x="1133" y="2946"/>
                      </a:lnTo>
                      <a:lnTo>
                        <a:pt x="1156" y="3100"/>
                      </a:lnTo>
                      <a:lnTo>
                        <a:pt x="1179" y="3247"/>
                      </a:lnTo>
                      <a:lnTo>
                        <a:pt x="1203" y="3384"/>
                      </a:lnTo>
                      <a:lnTo>
                        <a:pt x="1224" y="3510"/>
                      </a:lnTo>
                      <a:lnTo>
                        <a:pt x="1244" y="3620"/>
                      </a:lnTo>
                      <a:lnTo>
                        <a:pt x="1263" y="3711"/>
                      </a:lnTo>
                      <a:lnTo>
                        <a:pt x="1277" y="3781"/>
                      </a:lnTo>
                      <a:lnTo>
                        <a:pt x="1284" y="3812"/>
                      </a:lnTo>
                      <a:lnTo>
                        <a:pt x="1291" y="3845"/>
                      </a:lnTo>
                      <a:lnTo>
                        <a:pt x="1296" y="3879"/>
                      </a:lnTo>
                      <a:lnTo>
                        <a:pt x="1301" y="3913"/>
                      </a:lnTo>
                      <a:lnTo>
                        <a:pt x="1304" y="3947"/>
                      </a:lnTo>
                      <a:lnTo>
                        <a:pt x="1308" y="3982"/>
                      </a:lnTo>
                      <a:lnTo>
                        <a:pt x="1310" y="4018"/>
                      </a:lnTo>
                      <a:lnTo>
                        <a:pt x="1311" y="4053"/>
                      </a:lnTo>
                      <a:lnTo>
                        <a:pt x="1312" y="4090"/>
                      </a:lnTo>
                      <a:lnTo>
                        <a:pt x="1312" y="4127"/>
                      </a:lnTo>
                      <a:lnTo>
                        <a:pt x="1312" y="4163"/>
                      </a:lnTo>
                      <a:lnTo>
                        <a:pt x="1310" y="4200"/>
                      </a:lnTo>
                      <a:lnTo>
                        <a:pt x="1308" y="4237"/>
                      </a:lnTo>
                      <a:lnTo>
                        <a:pt x="1304" y="4275"/>
                      </a:lnTo>
                      <a:lnTo>
                        <a:pt x="1300" y="4311"/>
                      </a:lnTo>
                      <a:lnTo>
                        <a:pt x="1296" y="4348"/>
                      </a:lnTo>
                      <a:lnTo>
                        <a:pt x="1289" y="4384"/>
                      </a:lnTo>
                      <a:lnTo>
                        <a:pt x="1282" y="4420"/>
                      </a:lnTo>
                      <a:lnTo>
                        <a:pt x="1275" y="4455"/>
                      </a:lnTo>
                      <a:lnTo>
                        <a:pt x="1266" y="4491"/>
                      </a:lnTo>
                      <a:lnTo>
                        <a:pt x="1256" y="4526"/>
                      </a:lnTo>
                      <a:lnTo>
                        <a:pt x="1246" y="4560"/>
                      </a:lnTo>
                      <a:lnTo>
                        <a:pt x="1235" y="4593"/>
                      </a:lnTo>
                      <a:lnTo>
                        <a:pt x="1222" y="4626"/>
                      </a:lnTo>
                      <a:lnTo>
                        <a:pt x="1209" y="4658"/>
                      </a:lnTo>
                      <a:lnTo>
                        <a:pt x="1193" y="4689"/>
                      </a:lnTo>
                      <a:lnTo>
                        <a:pt x="1178" y="4719"/>
                      </a:lnTo>
                      <a:lnTo>
                        <a:pt x="1162" y="4748"/>
                      </a:lnTo>
                      <a:lnTo>
                        <a:pt x="1144" y="4776"/>
                      </a:lnTo>
                      <a:lnTo>
                        <a:pt x="1125" y="4802"/>
                      </a:lnTo>
                      <a:lnTo>
                        <a:pt x="1105" y="4828"/>
                      </a:lnTo>
                      <a:lnTo>
                        <a:pt x="1085" y="4851"/>
                      </a:lnTo>
                      <a:lnTo>
                        <a:pt x="1071" y="4867"/>
                      </a:lnTo>
                      <a:lnTo>
                        <a:pt x="1056" y="4881"/>
                      </a:lnTo>
                      <a:lnTo>
                        <a:pt x="1040" y="4896"/>
                      </a:lnTo>
                      <a:lnTo>
                        <a:pt x="1025" y="4909"/>
                      </a:lnTo>
                      <a:lnTo>
                        <a:pt x="1008" y="4923"/>
                      </a:lnTo>
                      <a:lnTo>
                        <a:pt x="992" y="4936"/>
                      </a:lnTo>
                      <a:lnTo>
                        <a:pt x="974" y="4949"/>
                      </a:lnTo>
                      <a:lnTo>
                        <a:pt x="955" y="4961"/>
                      </a:lnTo>
                      <a:lnTo>
                        <a:pt x="937" y="4972"/>
                      </a:lnTo>
                      <a:lnTo>
                        <a:pt x="918" y="4984"/>
                      </a:lnTo>
                      <a:lnTo>
                        <a:pt x="900" y="4994"/>
                      </a:lnTo>
                      <a:lnTo>
                        <a:pt x="880" y="5004"/>
                      </a:lnTo>
                      <a:lnTo>
                        <a:pt x="859" y="5015"/>
                      </a:lnTo>
                      <a:lnTo>
                        <a:pt x="839" y="5024"/>
                      </a:lnTo>
                      <a:lnTo>
                        <a:pt x="818" y="5033"/>
                      </a:lnTo>
                      <a:lnTo>
                        <a:pt x="797" y="5042"/>
                      </a:lnTo>
                      <a:lnTo>
                        <a:pt x="776" y="5049"/>
                      </a:lnTo>
                      <a:lnTo>
                        <a:pt x="754" y="5057"/>
                      </a:lnTo>
                      <a:lnTo>
                        <a:pt x="732" y="5063"/>
                      </a:lnTo>
                      <a:lnTo>
                        <a:pt x="710" y="5070"/>
                      </a:lnTo>
                      <a:lnTo>
                        <a:pt x="688" y="5076"/>
                      </a:lnTo>
                      <a:lnTo>
                        <a:pt x="665" y="5081"/>
                      </a:lnTo>
                      <a:lnTo>
                        <a:pt x="643" y="5085"/>
                      </a:lnTo>
                      <a:lnTo>
                        <a:pt x="620" y="5089"/>
                      </a:lnTo>
                      <a:lnTo>
                        <a:pt x="597" y="5093"/>
                      </a:lnTo>
                      <a:lnTo>
                        <a:pt x="574" y="5096"/>
                      </a:lnTo>
                      <a:lnTo>
                        <a:pt x="551" y="5099"/>
                      </a:lnTo>
                      <a:lnTo>
                        <a:pt x="527" y="5101"/>
                      </a:lnTo>
                      <a:lnTo>
                        <a:pt x="505" y="5102"/>
                      </a:lnTo>
                      <a:lnTo>
                        <a:pt x="481" y="5102"/>
                      </a:lnTo>
                      <a:lnTo>
                        <a:pt x="458" y="5102"/>
                      </a:lnTo>
                      <a:lnTo>
                        <a:pt x="435" y="5101"/>
                      </a:lnTo>
                      <a:lnTo>
                        <a:pt x="401" y="5099"/>
                      </a:lnTo>
                      <a:lnTo>
                        <a:pt x="368" y="5095"/>
                      </a:lnTo>
                      <a:lnTo>
                        <a:pt x="336" y="5090"/>
                      </a:lnTo>
                      <a:lnTo>
                        <a:pt x="305" y="5084"/>
                      </a:lnTo>
                      <a:lnTo>
                        <a:pt x="275" y="5077"/>
                      </a:lnTo>
                      <a:lnTo>
                        <a:pt x="246" y="5069"/>
                      </a:lnTo>
                      <a:lnTo>
                        <a:pt x="218" y="5059"/>
                      </a:lnTo>
                      <a:lnTo>
                        <a:pt x="191" y="5048"/>
                      </a:lnTo>
                      <a:lnTo>
                        <a:pt x="165" y="5035"/>
                      </a:lnTo>
                      <a:lnTo>
                        <a:pt x="141" y="5022"/>
                      </a:lnTo>
                      <a:lnTo>
                        <a:pt x="118" y="5008"/>
                      </a:lnTo>
                      <a:lnTo>
                        <a:pt x="96" y="4992"/>
                      </a:lnTo>
                      <a:lnTo>
                        <a:pt x="75" y="4976"/>
                      </a:lnTo>
                      <a:lnTo>
                        <a:pt x="56" y="4957"/>
                      </a:lnTo>
                      <a:lnTo>
                        <a:pt x="38" y="4938"/>
                      </a:lnTo>
                      <a:lnTo>
                        <a:pt x="22" y="4919"/>
                      </a:lnTo>
                      <a:lnTo>
                        <a:pt x="16" y="4909"/>
                      </a:lnTo>
                      <a:lnTo>
                        <a:pt x="10" y="4900"/>
                      </a:lnTo>
                      <a:lnTo>
                        <a:pt x="6" y="4890"/>
                      </a:lnTo>
                      <a:lnTo>
                        <a:pt x="3" y="4879"/>
                      </a:lnTo>
                      <a:lnTo>
                        <a:pt x="1" y="4869"/>
                      </a:lnTo>
                      <a:lnTo>
                        <a:pt x="0" y="4859"/>
                      </a:lnTo>
                      <a:lnTo>
                        <a:pt x="0" y="4848"/>
                      </a:lnTo>
                      <a:lnTo>
                        <a:pt x="1" y="4838"/>
                      </a:lnTo>
                      <a:lnTo>
                        <a:pt x="2" y="4828"/>
                      </a:lnTo>
                      <a:lnTo>
                        <a:pt x="5" y="4818"/>
                      </a:lnTo>
                      <a:lnTo>
                        <a:pt x="9" y="4808"/>
                      </a:lnTo>
                      <a:lnTo>
                        <a:pt x="14" y="4799"/>
                      </a:lnTo>
                      <a:lnTo>
                        <a:pt x="20" y="4790"/>
                      </a:lnTo>
                      <a:lnTo>
                        <a:pt x="27" y="4782"/>
                      </a:lnTo>
                      <a:lnTo>
                        <a:pt x="34" y="4774"/>
                      </a:lnTo>
                      <a:lnTo>
                        <a:pt x="42" y="4767"/>
                      </a:lnTo>
                      <a:lnTo>
                        <a:pt x="52" y="4760"/>
                      </a:lnTo>
                      <a:lnTo>
                        <a:pt x="61" y="4755"/>
                      </a:lnTo>
                      <a:lnTo>
                        <a:pt x="71" y="4751"/>
                      </a:lnTo>
                      <a:lnTo>
                        <a:pt x="81" y="4748"/>
                      </a:lnTo>
                      <a:lnTo>
                        <a:pt x="91" y="4746"/>
                      </a:lnTo>
                      <a:lnTo>
                        <a:pt x="101" y="4745"/>
                      </a:lnTo>
                      <a:lnTo>
                        <a:pt x="112" y="4745"/>
                      </a:lnTo>
                      <a:lnTo>
                        <a:pt x="122" y="4746"/>
                      </a:lnTo>
                      <a:lnTo>
                        <a:pt x="132" y="4748"/>
                      </a:lnTo>
                      <a:lnTo>
                        <a:pt x="143" y="4750"/>
                      </a:lnTo>
                      <a:lnTo>
                        <a:pt x="152" y="4754"/>
                      </a:lnTo>
                      <a:lnTo>
                        <a:pt x="161" y="4759"/>
                      </a:lnTo>
                      <a:lnTo>
                        <a:pt x="171" y="4765"/>
                      </a:lnTo>
                      <a:lnTo>
                        <a:pt x="179" y="4771"/>
                      </a:lnTo>
                      <a:lnTo>
                        <a:pt x="187" y="4779"/>
                      </a:lnTo>
                      <a:lnTo>
                        <a:pt x="194" y="4787"/>
                      </a:lnTo>
                      <a:lnTo>
                        <a:pt x="203" y="4798"/>
                      </a:lnTo>
                      <a:lnTo>
                        <a:pt x="212" y="4807"/>
                      </a:lnTo>
                      <a:lnTo>
                        <a:pt x="223" y="4816"/>
                      </a:lnTo>
                      <a:lnTo>
                        <a:pt x="235" y="4826"/>
                      </a:lnTo>
                      <a:lnTo>
                        <a:pt x="248" y="4834"/>
                      </a:lnTo>
                      <a:lnTo>
                        <a:pt x="262" y="4841"/>
                      </a:lnTo>
                      <a:lnTo>
                        <a:pt x="277" y="4848"/>
                      </a:lnTo>
                      <a:lnTo>
                        <a:pt x="293" y="4856"/>
                      </a:lnTo>
                      <a:lnTo>
                        <a:pt x="309" y="4861"/>
                      </a:lnTo>
                      <a:lnTo>
                        <a:pt x="327" y="4867"/>
                      </a:lnTo>
                      <a:lnTo>
                        <a:pt x="344" y="4871"/>
                      </a:lnTo>
                      <a:lnTo>
                        <a:pt x="363" y="4875"/>
                      </a:lnTo>
                      <a:lnTo>
                        <a:pt x="383" y="4879"/>
                      </a:lnTo>
                      <a:lnTo>
                        <a:pt x="402" y="4881"/>
                      </a:lnTo>
                      <a:lnTo>
                        <a:pt x="423" y="4884"/>
                      </a:lnTo>
                      <a:lnTo>
                        <a:pt x="445" y="4885"/>
                      </a:lnTo>
                      <a:lnTo>
                        <a:pt x="479" y="4886"/>
                      </a:lnTo>
                      <a:lnTo>
                        <a:pt x="513" y="4885"/>
                      </a:lnTo>
                      <a:lnTo>
                        <a:pt x="548" y="4881"/>
                      </a:lnTo>
                      <a:lnTo>
                        <a:pt x="582" y="4876"/>
                      </a:lnTo>
                      <a:lnTo>
                        <a:pt x="616" y="4870"/>
                      </a:lnTo>
                      <a:lnTo>
                        <a:pt x="649" y="4862"/>
                      </a:lnTo>
                      <a:lnTo>
                        <a:pt x="682" y="4852"/>
                      </a:lnTo>
                      <a:lnTo>
                        <a:pt x="715" y="4842"/>
                      </a:lnTo>
                      <a:lnTo>
                        <a:pt x="746" y="4830"/>
                      </a:lnTo>
                      <a:lnTo>
                        <a:pt x="776" y="4815"/>
                      </a:lnTo>
                      <a:lnTo>
                        <a:pt x="803" y="4800"/>
                      </a:lnTo>
                      <a:lnTo>
                        <a:pt x="831" y="4783"/>
                      </a:lnTo>
                      <a:lnTo>
                        <a:pt x="857" y="4766"/>
                      </a:lnTo>
                      <a:lnTo>
                        <a:pt x="882" y="4747"/>
                      </a:lnTo>
                      <a:lnTo>
                        <a:pt x="905" y="4727"/>
                      </a:lnTo>
                      <a:lnTo>
                        <a:pt x="925" y="4706"/>
                      </a:lnTo>
                      <a:lnTo>
                        <a:pt x="941" y="4688"/>
                      </a:lnTo>
                      <a:lnTo>
                        <a:pt x="955" y="4668"/>
                      </a:lnTo>
                      <a:lnTo>
                        <a:pt x="970" y="4648"/>
                      </a:lnTo>
                      <a:lnTo>
                        <a:pt x="983" y="4626"/>
                      </a:lnTo>
                      <a:lnTo>
                        <a:pt x="996" y="4603"/>
                      </a:lnTo>
                      <a:lnTo>
                        <a:pt x="1007" y="4580"/>
                      </a:lnTo>
                      <a:lnTo>
                        <a:pt x="1019" y="4555"/>
                      </a:lnTo>
                      <a:lnTo>
                        <a:pt x="1029" y="4530"/>
                      </a:lnTo>
                      <a:lnTo>
                        <a:pt x="1038" y="4503"/>
                      </a:lnTo>
                      <a:lnTo>
                        <a:pt x="1046" y="4476"/>
                      </a:lnTo>
                      <a:lnTo>
                        <a:pt x="1055" y="4449"/>
                      </a:lnTo>
                      <a:lnTo>
                        <a:pt x="1062" y="4420"/>
                      </a:lnTo>
                      <a:lnTo>
                        <a:pt x="1069" y="4392"/>
                      </a:lnTo>
                      <a:lnTo>
                        <a:pt x="1074" y="4362"/>
                      </a:lnTo>
                      <a:lnTo>
                        <a:pt x="1080" y="4333"/>
                      </a:lnTo>
                      <a:lnTo>
                        <a:pt x="1085" y="4303"/>
                      </a:lnTo>
                      <a:lnTo>
                        <a:pt x="1088" y="4273"/>
                      </a:lnTo>
                      <a:lnTo>
                        <a:pt x="1091" y="4242"/>
                      </a:lnTo>
                      <a:lnTo>
                        <a:pt x="1094" y="4212"/>
                      </a:lnTo>
                      <a:lnTo>
                        <a:pt x="1096" y="4181"/>
                      </a:lnTo>
                      <a:lnTo>
                        <a:pt x="1097" y="4151"/>
                      </a:lnTo>
                      <a:lnTo>
                        <a:pt x="1097" y="4120"/>
                      </a:lnTo>
                      <a:lnTo>
                        <a:pt x="1097" y="4089"/>
                      </a:lnTo>
                      <a:lnTo>
                        <a:pt x="1096" y="4059"/>
                      </a:lnTo>
                      <a:lnTo>
                        <a:pt x="1094" y="4029"/>
                      </a:lnTo>
                      <a:lnTo>
                        <a:pt x="1092" y="4000"/>
                      </a:lnTo>
                      <a:lnTo>
                        <a:pt x="1090" y="3970"/>
                      </a:lnTo>
                      <a:lnTo>
                        <a:pt x="1086" y="3941"/>
                      </a:lnTo>
                      <a:lnTo>
                        <a:pt x="1083" y="3912"/>
                      </a:lnTo>
                      <a:lnTo>
                        <a:pt x="1078" y="3884"/>
                      </a:lnTo>
                      <a:lnTo>
                        <a:pt x="1072" y="3857"/>
                      </a:lnTo>
                      <a:lnTo>
                        <a:pt x="1067" y="3829"/>
                      </a:lnTo>
                      <a:lnTo>
                        <a:pt x="1052" y="3762"/>
                      </a:lnTo>
                      <a:lnTo>
                        <a:pt x="1034" y="3671"/>
                      </a:lnTo>
                      <a:lnTo>
                        <a:pt x="1013" y="3560"/>
                      </a:lnTo>
                      <a:lnTo>
                        <a:pt x="991" y="3434"/>
                      </a:lnTo>
                      <a:lnTo>
                        <a:pt x="967" y="3293"/>
                      </a:lnTo>
                      <a:lnTo>
                        <a:pt x="943" y="3141"/>
                      </a:lnTo>
                      <a:lnTo>
                        <a:pt x="919" y="2983"/>
                      </a:lnTo>
                      <a:lnTo>
                        <a:pt x="897" y="2820"/>
                      </a:lnTo>
                      <a:lnTo>
                        <a:pt x="876" y="2655"/>
                      </a:lnTo>
                      <a:lnTo>
                        <a:pt x="857" y="2492"/>
                      </a:lnTo>
                      <a:lnTo>
                        <a:pt x="849" y="2412"/>
                      </a:lnTo>
                      <a:lnTo>
                        <a:pt x="841" y="2334"/>
                      </a:lnTo>
                      <a:lnTo>
                        <a:pt x="834" y="2257"/>
                      </a:lnTo>
                      <a:lnTo>
                        <a:pt x="829" y="2183"/>
                      </a:lnTo>
                      <a:lnTo>
                        <a:pt x="825" y="2112"/>
                      </a:lnTo>
                      <a:lnTo>
                        <a:pt x="822" y="2043"/>
                      </a:lnTo>
                      <a:lnTo>
                        <a:pt x="820" y="1978"/>
                      </a:lnTo>
                      <a:lnTo>
                        <a:pt x="820" y="1917"/>
                      </a:lnTo>
                      <a:lnTo>
                        <a:pt x="821" y="1860"/>
                      </a:lnTo>
                      <a:lnTo>
                        <a:pt x="824" y="1809"/>
                      </a:lnTo>
                      <a:lnTo>
                        <a:pt x="828" y="1761"/>
                      </a:lnTo>
                      <a:lnTo>
                        <a:pt x="834" y="1720"/>
                      </a:lnTo>
                      <a:lnTo>
                        <a:pt x="850" y="1640"/>
                      </a:lnTo>
                      <a:lnTo>
                        <a:pt x="868" y="1562"/>
                      </a:lnTo>
                      <a:lnTo>
                        <a:pt x="886" y="1484"/>
                      </a:lnTo>
                      <a:lnTo>
                        <a:pt x="908" y="1407"/>
                      </a:lnTo>
                      <a:lnTo>
                        <a:pt x="931" y="1333"/>
                      </a:lnTo>
                      <a:lnTo>
                        <a:pt x="954" y="1260"/>
                      </a:lnTo>
                      <a:lnTo>
                        <a:pt x="981" y="1188"/>
                      </a:lnTo>
                      <a:lnTo>
                        <a:pt x="1008" y="1118"/>
                      </a:lnTo>
                      <a:lnTo>
                        <a:pt x="1037" y="1050"/>
                      </a:lnTo>
                      <a:lnTo>
                        <a:pt x="1068" y="984"/>
                      </a:lnTo>
                      <a:lnTo>
                        <a:pt x="1100" y="920"/>
                      </a:lnTo>
                      <a:lnTo>
                        <a:pt x="1133" y="859"/>
                      </a:lnTo>
                      <a:lnTo>
                        <a:pt x="1151" y="830"/>
                      </a:lnTo>
                      <a:lnTo>
                        <a:pt x="1167" y="801"/>
                      </a:lnTo>
                      <a:lnTo>
                        <a:pt x="1186" y="772"/>
                      </a:lnTo>
                      <a:lnTo>
                        <a:pt x="1204" y="745"/>
                      </a:lnTo>
                      <a:lnTo>
                        <a:pt x="1222" y="718"/>
                      </a:lnTo>
                      <a:lnTo>
                        <a:pt x="1241" y="691"/>
                      </a:lnTo>
                      <a:lnTo>
                        <a:pt x="1259" y="666"/>
                      </a:lnTo>
                      <a:lnTo>
                        <a:pt x="1278" y="641"/>
                      </a:lnTo>
                      <a:lnTo>
                        <a:pt x="1301" y="613"/>
                      </a:lnTo>
                      <a:lnTo>
                        <a:pt x="1324" y="587"/>
                      </a:lnTo>
                      <a:lnTo>
                        <a:pt x="1346" y="561"/>
                      </a:lnTo>
                      <a:lnTo>
                        <a:pt x="1370" y="536"/>
                      </a:lnTo>
                      <a:lnTo>
                        <a:pt x="1395" y="511"/>
                      </a:lnTo>
                      <a:lnTo>
                        <a:pt x="1420" y="487"/>
                      </a:lnTo>
                      <a:lnTo>
                        <a:pt x="1447" y="465"/>
                      </a:lnTo>
                      <a:lnTo>
                        <a:pt x="1473" y="442"/>
                      </a:lnTo>
                      <a:lnTo>
                        <a:pt x="1500" y="420"/>
                      </a:lnTo>
                      <a:lnTo>
                        <a:pt x="1528" y="398"/>
                      </a:lnTo>
                      <a:lnTo>
                        <a:pt x="1557" y="378"/>
                      </a:lnTo>
                      <a:lnTo>
                        <a:pt x="1586" y="357"/>
                      </a:lnTo>
                      <a:lnTo>
                        <a:pt x="1617" y="338"/>
                      </a:lnTo>
                      <a:lnTo>
                        <a:pt x="1648" y="319"/>
                      </a:lnTo>
                      <a:lnTo>
                        <a:pt x="1679" y="301"/>
                      </a:lnTo>
                      <a:lnTo>
                        <a:pt x="1712" y="283"/>
                      </a:lnTo>
                      <a:lnTo>
                        <a:pt x="1746" y="266"/>
                      </a:lnTo>
                      <a:lnTo>
                        <a:pt x="1781" y="249"/>
                      </a:lnTo>
                      <a:lnTo>
                        <a:pt x="1816" y="234"/>
                      </a:lnTo>
                      <a:lnTo>
                        <a:pt x="1851" y="218"/>
                      </a:lnTo>
                      <a:lnTo>
                        <a:pt x="1888" y="203"/>
                      </a:lnTo>
                      <a:lnTo>
                        <a:pt x="1926" y="188"/>
                      </a:lnTo>
                      <a:lnTo>
                        <a:pt x="1965" y="175"/>
                      </a:lnTo>
                      <a:lnTo>
                        <a:pt x="2004" y="162"/>
                      </a:lnTo>
                      <a:lnTo>
                        <a:pt x="2045" y="149"/>
                      </a:lnTo>
                      <a:lnTo>
                        <a:pt x="2087" y="137"/>
                      </a:lnTo>
                      <a:lnTo>
                        <a:pt x="2129" y="125"/>
                      </a:lnTo>
                      <a:lnTo>
                        <a:pt x="2173" y="114"/>
                      </a:lnTo>
                      <a:lnTo>
                        <a:pt x="2217" y="103"/>
                      </a:lnTo>
                      <a:lnTo>
                        <a:pt x="2263" y="92"/>
                      </a:lnTo>
                      <a:lnTo>
                        <a:pt x="2309" y="83"/>
                      </a:lnTo>
                      <a:lnTo>
                        <a:pt x="2357" y="74"/>
                      </a:lnTo>
                      <a:lnTo>
                        <a:pt x="2409" y="64"/>
                      </a:lnTo>
                      <a:lnTo>
                        <a:pt x="2462" y="57"/>
                      </a:lnTo>
                      <a:lnTo>
                        <a:pt x="2515" y="52"/>
                      </a:lnTo>
                      <a:lnTo>
                        <a:pt x="2567" y="49"/>
                      </a:lnTo>
                      <a:lnTo>
                        <a:pt x="2618" y="47"/>
                      </a:lnTo>
                      <a:lnTo>
                        <a:pt x="2669" y="47"/>
                      </a:lnTo>
                      <a:lnTo>
                        <a:pt x="2720" y="48"/>
                      </a:lnTo>
                      <a:lnTo>
                        <a:pt x="2768" y="51"/>
                      </a:lnTo>
                      <a:lnTo>
                        <a:pt x="2818" y="54"/>
                      </a:lnTo>
                      <a:lnTo>
                        <a:pt x="2865" y="59"/>
                      </a:lnTo>
                      <a:lnTo>
                        <a:pt x="2912" y="66"/>
                      </a:lnTo>
                      <a:lnTo>
                        <a:pt x="2958" y="74"/>
                      </a:lnTo>
                      <a:lnTo>
                        <a:pt x="3003" y="82"/>
                      </a:lnTo>
                      <a:lnTo>
                        <a:pt x="3047" y="90"/>
                      </a:lnTo>
                      <a:lnTo>
                        <a:pt x="3090" y="101"/>
                      </a:lnTo>
                      <a:lnTo>
                        <a:pt x="3132" y="111"/>
                      </a:lnTo>
                      <a:lnTo>
                        <a:pt x="3173" y="122"/>
                      </a:lnTo>
                      <a:lnTo>
                        <a:pt x="3211" y="134"/>
                      </a:lnTo>
                      <a:lnTo>
                        <a:pt x="3249" y="145"/>
                      </a:lnTo>
                      <a:lnTo>
                        <a:pt x="3285" y="157"/>
                      </a:lnTo>
                      <a:lnTo>
                        <a:pt x="3353" y="182"/>
                      </a:lnTo>
                      <a:lnTo>
                        <a:pt x="3416" y="206"/>
                      </a:lnTo>
                      <a:lnTo>
                        <a:pt x="3470" y="230"/>
                      </a:lnTo>
                      <a:lnTo>
                        <a:pt x="3518" y="252"/>
                      </a:lnTo>
                      <a:lnTo>
                        <a:pt x="3557" y="271"/>
                      </a:lnTo>
                      <a:lnTo>
                        <a:pt x="3589" y="288"/>
                      </a:lnTo>
                      <a:lnTo>
                        <a:pt x="3603" y="295"/>
                      </a:lnTo>
                      <a:lnTo>
                        <a:pt x="3617" y="301"/>
                      </a:lnTo>
                      <a:lnTo>
                        <a:pt x="3632" y="307"/>
                      </a:lnTo>
                      <a:lnTo>
                        <a:pt x="3647" y="313"/>
                      </a:lnTo>
                      <a:lnTo>
                        <a:pt x="3664" y="318"/>
                      </a:lnTo>
                      <a:lnTo>
                        <a:pt x="3680" y="322"/>
                      </a:lnTo>
                      <a:lnTo>
                        <a:pt x="3698" y="326"/>
                      </a:lnTo>
                      <a:lnTo>
                        <a:pt x="3715" y="330"/>
                      </a:lnTo>
                      <a:lnTo>
                        <a:pt x="3733" y="333"/>
                      </a:lnTo>
                      <a:lnTo>
                        <a:pt x="3752" y="335"/>
                      </a:lnTo>
                      <a:lnTo>
                        <a:pt x="3770" y="337"/>
                      </a:lnTo>
                      <a:lnTo>
                        <a:pt x="3789" y="338"/>
                      </a:lnTo>
                      <a:lnTo>
                        <a:pt x="3807" y="339"/>
                      </a:lnTo>
                      <a:lnTo>
                        <a:pt x="3826" y="339"/>
                      </a:lnTo>
                      <a:lnTo>
                        <a:pt x="3846" y="339"/>
                      </a:lnTo>
                      <a:lnTo>
                        <a:pt x="3864" y="338"/>
                      </a:lnTo>
                      <a:lnTo>
                        <a:pt x="3884" y="336"/>
                      </a:lnTo>
                      <a:lnTo>
                        <a:pt x="3903" y="334"/>
                      </a:lnTo>
                      <a:lnTo>
                        <a:pt x="3921" y="331"/>
                      </a:lnTo>
                      <a:lnTo>
                        <a:pt x="3940" y="327"/>
                      </a:lnTo>
                      <a:lnTo>
                        <a:pt x="3957" y="322"/>
                      </a:lnTo>
                      <a:lnTo>
                        <a:pt x="3976" y="317"/>
                      </a:lnTo>
                      <a:lnTo>
                        <a:pt x="3994" y="310"/>
                      </a:lnTo>
                      <a:lnTo>
                        <a:pt x="4010" y="303"/>
                      </a:lnTo>
                      <a:lnTo>
                        <a:pt x="4027" y="296"/>
                      </a:lnTo>
                      <a:lnTo>
                        <a:pt x="4042" y="287"/>
                      </a:lnTo>
                      <a:lnTo>
                        <a:pt x="4058" y="277"/>
                      </a:lnTo>
                      <a:lnTo>
                        <a:pt x="4072" y="267"/>
                      </a:lnTo>
                      <a:lnTo>
                        <a:pt x="4087" y="256"/>
                      </a:lnTo>
                      <a:lnTo>
                        <a:pt x="4100" y="243"/>
                      </a:lnTo>
                      <a:lnTo>
                        <a:pt x="4112" y="231"/>
                      </a:lnTo>
                      <a:lnTo>
                        <a:pt x="4124" y="216"/>
                      </a:lnTo>
                      <a:lnTo>
                        <a:pt x="4137" y="199"/>
                      </a:lnTo>
                      <a:lnTo>
                        <a:pt x="4153" y="182"/>
                      </a:lnTo>
                      <a:lnTo>
                        <a:pt x="4169" y="166"/>
                      </a:lnTo>
                      <a:lnTo>
                        <a:pt x="4188" y="150"/>
                      </a:lnTo>
                      <a:lnTo>
                        <a:pt x="4207" y="135"/>
                      </a:lnTo>
                      <a:lnTo>
                        <a:pt x="4227" y="120"/>
                      </a:lnTo>
                      <a:lnTo>
                        <a:pt x="4249" y="106"/>
                      </a:lnTo>
                      <a:lnTo>
                        <a:pt x="4272" y="92"/>
                      </a:lnTo>
                      <a:lnTo>
                        <a:pt x="4296" y="79"/>
                      </a:lnTo>
                      <a:lnTo>
                        <a:pt x="4320" y="68"/>
                      </a:lnTo>
                      <a:lnTo>
                        <a:pt x="4346" y="56"/>
                      </a:lnTo>
                      <a:lnTo>
                        <a:pt x="4373" y="46"/>
                      </a:lnTo>
                      <a:lnTo>
                        <a:pt x="4400" y="35"/>
                      </a:lnTo>
                      <a:lnTo>
                        <a:pt x="4428" y="27"/>
                      </a:lnTo>
                      <a:lnTo>
                        <a:pt x="4457" y="20"/>
                      </a:lnTo>
                      <a:lnTo>
                        <a:pt x="4486" y="14"/>
                      </a:lnTo>
                      <a:lnTo>
                        <a:pt x="4515" y="9"/>
                      </a:lnTo>
                      <a:lnTo>
                        <a:pt x="4545" y="4"/>
                      </a:lnTo>
                      <a:lnTo>
                        <a:pt x="4576" y="2"/>
                      </a:lnTo>
                      <a:lnTo>
                        <a:pt x="4606" y="0"/>
                      </a:lnTo>
                      <a:lnTo>
                        <a:pt x="4637" y="0"/>
                      </a:lnTo>
                      <a:lnTo>
                        <a:pt x="4668" y="2"/>
                      </a:lnTo>
                      <a:lnTo>
                        <a:pt x="4700" y="5"/>
                      </a:lnTo>
                      <a:lnTo>
                        <a:pt x="4731" y="10"/>
                      </a:lnTo>
                      <a:lnTo>
                        <a:pt x="4762" y="16"/>
                      </a:lnTo>
                      <a:lnTo>
                        <a:pt x="4793" y="23"/>
                      </a:lnTo>
                      <a:lnTo>
                        <a:pt x="4824" y="32"/>
                      </a:lnTo>
                      <a:lnTo>
                        <a:pt x="4855" y="44"/>
                      </a:lnTo>
                      <a:lnTo>
                        <a:pt x="4885" y="57"/>
                      </a:lnTo>
                      <a:lnTo>
                        <a:pt x="4916" y="72"/>
                      </a:lnTo>
                      <a:lnTo>
                        <a:pt x="4945" y="88"/>
                      </a:lnTo>
                      <a:lnTo>
                        <a:pt x="4975" y="107"/>
                      </a:lnTo>
                      <a:lnTo>
                        <a:pt x="4988" y="116"/>
                      </a:lnTo>
                      <a:lnTo>
                        <a:pt x="5001" y="126"/>
                      </a:lnTo>
                      <a:lnTo>
                        <a:pt x="5013" y="137"/>
                      </a:lnTo>
                      <a:lnTo>
                        <a:pt x="5026" y="147"/>
                      </a:lnTo>
                      <a:lnTo>
                        <a:pt x="5037" y="158"/>
                      </a:lnTo>
                      <a:lnTo>
                        <a:pt x="5048" y="171"/>
                      </a:lnTo>
                      <a:lnTo>
                        <a:pt x="5059" y="182"/>
                      </a:lnTo>
                      <a:lnTo>
                        <a:pt x="5069" y="196"/>
                      </a:lnTo>
                      <a:lnTo>
                        <a:pt x="5089" y="223"/>
                      </a:lnTo>
                      <a:lnTo>
                        <a:pt x="5106" y="251"/>
                      </a:lnTo>
                      <a:lnTo>
                        <a:pt x="5123" y="280"/>
                      </a:lnTo>
                      <a:lnTo>
                        <a:pt x="5137" y="313"/>
                      </a:lnTo>
                      <a:lnTo>
                        <a:pt x="5150" y="346"/>
                      </a:lnTo>
                      <a:lnTo>
                        <a:pt x="5160" y="381"/>
                      </a:lnTo>
                      <a:lnTo>
                        <a:pt x="5169" y="417"/>
                      </a:lnTo>
                      <a:lnTo>
                        <a:pt x="5177" y="454"/>
                      </a:lnTo>
                      <a:lnTo>
                        <a:pt x="5182" y="492"/>
                      </a:lnTo>
                      <a:lnTo>
                        <a:pt x="5185" y="533"/>
                      </a:lnTo>
                      <a:lnTo>
                        <a:pt x="5186" y="573"/>
                      </a:lnTo>
                      <a:lnTo>
                        <a:pt x="5185" y="615"/>
                      </a:lnTo>
                      <a:lnTo>
                        <a:pt x="5182" y="653"/>
                      </a:lnTo>
                      <a:lnTo>
                        <a:pt x="5178" y="691"/>
                      </a:lnTo>
                      <a:lnTo>
                        <a:pt x="5171" y="729"/>
                      </a:lnTo>
                      <a:lnTo>
                        <a:pt x="5164" y="767"/>
                      </a:lnTo>
                      <a:lnTo>
                        <a:pt x="5154" y="807"/>
                      </a:lnTo>
                      <a:lnTo>
                        <a:pt x="5142" y="845"/>
                      </a:lnTo>
                      <a:lnTo>
                        <a:pt x="5129" y="882"/>
                      </a:lnTo>
                      <a:lnTo>
                        <a:pt x="5114" y="918"/>
                      </a:lnTo>
                      <a:lnTo>
                        <a:pt x="5097" y="955"/>
                      </a:lnTo>
                      <a:lnTo>
                        <a:pt x="5078" y="988"/>
                      </a:lnTo>
                      <a:lnTo>
                        <a:pt x="5068" y="1004"/>
                      </a:lnTo>
                      <a:lnTo>
                        <a:pt x="5058" y="1021"/>
                      </a:lnTo>
                      <a:lnTo>
                        <a:pt x="5046" y="1035"/>
                      </a:lnTo>
                      <a:lnTo>
                        <a:pt x="5035" y="1051"/>
                      </a:lnTo>
                      <a:lnTo>
                        <a:pt x="5022" y="1064"/>
                      </a:lnTo>
                      <a:lnTo>
                        <a:pt x="5010" y="1078"/>
                      </a:lnTo>
                      <a:lnTo>
                        <a:pt x="4997" y="1091"/>
                      </a:lnTo>
                      <a:lnTo>
                        <a:pt x="4983" y="1103"/>
                      </a:lnTo>
                      <a:lnTo>
                        <a:pt x="4970" y="1115"/>
                      </a:lnTo>
                      <a:lnTo>
                        <a:pt x="4955" y="1125"/>
                      </a:lnTo>
                      <a:lnTo>
                        <a:pt x="4940" y="1136"/>
                      </a:lnTo>
                      <a:lnTo>
                        <a:pt x="4925" y="1145"/>
                      </a:lnTo>
                      <a:lnTo>
                        <a:pt x="4915" y="1149"/>
                      </a:lnTo>
                      <a:lnTo>
                        <a:pt x="4905" y="1153"/>
                      </a:lnTo>
                      <a:lnTo>
                        <a:pt x="4894" y="1156"/>
                      </a:lnTo>
                      <a:lnTo>
                        <a:pt x="4884" y="1157"/>
                      </a:lnTo>
                      <a:lnTo>
                        <a:pt x="4874" y="1158"/>
                      </a:lnTo>
                      <a:lnTo>
                        <a:pt x="4863" y="1157"/>
                      </a:lnTo>
                      <a:lnTo>
                        <a:pt x="4853" y="1156"/>
                      </a:lnTo>
                      <a:lnTo>
                        <a:pt x="4843" y="1154"/>
                      </a:lnTo>
                      <a:lnTo>
                        <a:pt x="4832" y="1151"/>
                      </a:lnTo>
                      <a:lnTo>
                        <a:pt x="4823" y="1147"/>
                      </a:lnTo>
                      <a:lnTo>
                        <a:pt x="4814" y="1142"/>
                      </a:lnTo>
                      <a:lnTo>
                        <a:pt x="4805" y="1136"/>
                      </a:lnTo>
                      <a:lnTo>
                        <a:pt x="4797" y="1128"/>
                      </a:lnTo>
                      <a:lnTo>
                        <a:pt x="4790" y="1120"/>
                      </a:lnTo>
                      <a:lnTo>
                        <a:pt x="4784" y="1112"/>
                      </a:lnTo>
                      <a:lnTo>
                        <a:pt x="4777" y="1102"/>
                      </a:lnTo>
                      <a:lnTo>
                        <a:pt x="4773" y="1092"/>
                      </a:lnTo>
                      <a:lnTo>
                        <a:pt x="4769" y="1083"/>
                      </a:lnTo>
                      <a:lnTo>
                        <a:pt x="4766" y="1072"/>
                      </a:lnTo>
                      <a:lnTo>
                        <a:pt x="4765" y="1061"/>
                      </a:lnTo>
                      <a:lnTo>
                        <a:pt x="4764" y="1051"/>
                      </a:lnTo>
                      <a:lnTo>
                        <a:pt x="4765" y="1040"/>
                      </a:lnTo>
                      <a:lnTo>
                        <a:pt x="4766" y="1030"/>
                      </a:lnTo>
                      <a:lnTo>
                        <a:pt x="4768" y="1020"/>
                      </a:lnTo>
                      <a:lnTo>
                        <a:pt x="4771" y="1010"/>
                      </a:lnTo>
                      <a:lnTo>
                        <a:pt x="4775" y="1001"/>
                      </a:lnTo>
                      <a:lnTo>
                        <a:pt x="4780" y="992"/>
                      </a:lnTo>
                      <a:lnTo>
                        <a:pt x="4787" y="984"/>
                      </a:lnTo>
                      <a:lnTo>
                        <a:pt x="4794" y="975"/>
                      </a:lnTo>
                      <a:lnTo>
                        <a:pt x="4802" y="968"/>
                      </a:lnTo>
                      <a:lnTo>
                        <a:pt x="4810" y="961"/>
                      </a:lnTo>
                      <a:lnTo>
                        <a:pt x="4820" y="95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9" name="Freeform 2156">
                  <a:extLst>
                    <a:ext uri="{FF2B5EF4-FFF2-40B4-BE49-F238E27FC236}">
                      <a16:creationId xmlns:a16="http://schemas.microsoft.com/office/drawing/2014/main" id="{21BD1FFC-A74D-4AB5-9883-02668FC418AA}"/>
                    </a:ext>
                  </a:extLst>
                </p:cNvPr>
                <p:cNvSpPr>
                  <a:spLocks/>
                </p:cNvSpPr>
                <p:nvPr/>
              </p:nvSpPr>
              <p:spPr bwMode="auto">
                <a:xfrm>
                  <a:off x="1977" y="2883"/>
                  <a:ext cx="142"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1" y="2473"/>
                      </a:moveTo>
                      <a:lnTo>
                        <a:pt x="1141" y="2491"/>
                      </a:lnTo>
                      <a:lnTo>
                        <a:pt x="1150" y="2491"/>
                      </a:lnTo>
                      <a:lnTo>
                        <a:pt x="1159" y="2489"/>
                      </a:lnTo>
                      <a:lnTo>
                        <a:pt x="1167" y="2487"/>
                      </a:lnTo>
                      <a:lnTo>
                        <a:pt x="1174" y="2485"/>
                      </a:lnTo>
                      <a:lnTo>
                        <a:pt x="1179" y="2482"/>
                      </a:lnTo>
                      <a:lnTo>
                        <a:pt x="1184" y="2479"/>
                      </a:lnTo>
                      <a:lnTo>
                        <a:pt x="1188" y="2476"/>
                      </a:lnTo>
                      <a:lnTo>
                        <a:pt x="1192" y="2473"/>
                      </a:lnTo>
                      <a:lnTo>
                        <a:pt x="1198" y="2467"/>
                      </a:lnTo>
                      <a:lnTo>
                        <a:pt x="1203" y="2460"/>
                      </a:lnTo>
                      <a:lnTo>
                        <a:pt x="1208" y="2451"/>
                      </a:lnTo>
                      <a:lnTo>
                        <a:pt x="1213" y="2443"/>
                      </a:lnTo>
                      <a:lnTo>
                        <a:pt x="1222" y="2423"/>
                      </a:lnTo>
                      <a:lnTo>
                        <a:pt x="1230" y="2400"/>
                      </a:lnTo>
                      <a:lnTo>
                        <a:pt x="1236" y="2375"/>
                      </a:lnTo>
                      <a:lnTo>
                        <a:pt x="1240" y="2347"/>
                      </a:lnTo>
                      <a:lnTo>
                        <a:pt x="1243" y="2318"/>
                      </a:lnTo>
                      <a:lnTo>
                        <a:pt x="1245" y="2286"/>
                      </a:lnTo>
                      <a:lnTo>
                        <a:pt x="1247" y="2213"/>
                      </a:lnTo>
                      <a:lnTo>
                        <a:pt x="1253" y="2097"/>
                      </a:lnTo>
                      <a:lnTo>
                        <a:pt x="1261" y="1952"/>
                      </a:lnTo>
                      <a:lnTo>
                        <a:pt x="1270" y="1796"/>
                      </a:lnTo>
                      <a:lnTo>
                        <a:pt x="1278" y="1645"/>
                      </a:lnTo>
                      <a:lnTo>
                        <a:pt x="1287" y="1513"/>
                      </a:lnTo>
                      <a:lnTo>
                        <a:pt x="1293" y="1418"/>
                      </a:lnTo>
                      <a:lnTo>
                        <a:pt x="1295" y="1375"/>
                      </a:lnTo>
                      <a:lnTo>
                        <a:pt x="1296" y="1364"/>
                      </a:lnTo>
                      <a:lnTo>
                        <a:pt x="1298" y="1353"/>
                      </a:lnTo>
                      <a:lnTo>
                        <a:pt x="1301" y="1344"/>
                      </a:lnTo>
                      <a:lnTo>
                        <a:pt x="1305" y="1335"/>
                      </a:lnTo>
                      <a:lnTo>
                        <a:pt x="1310" y="1325"/>
                      </a:lnTo>
                      <a:lnTo>
                        <a:pt x="1315" y="1317"/>
                      </a:lnTo>
                      <a:lnTo>
                        <a:pt x="1323" y="1309"/>
                      </a:lnTo>
                      <a:lnTo>
                        <a:pt x="1330" y="1302"/>
                      </a:lnTo>
                      <a:lnTo>
                        <a:pt x="1337" y="1295"/>
                      </a:lnTo>
                      <a:lnTo>
                        <a:pt x="1345" y="1289"/>
                      </a:lnTo>
                      <a:lnTo>
                        <a:pt x="1355" y="1285"/>
                      </a:lnTo>
                      <a:lnTo>
                        <a:pt x="1364" y="1280"/>
                      </a:lnTo>
                      <a:lnTo>
                        <a:pt x="1373" y="1277"/>
                      </a:lnTo>
                      <a:lnTo>
                        <a:pt x="1384" y="1275"/>
                      </a:lnTo>
                      <a:lnTo>
                        <a:pt x="1394" y="1274"/>
                      </a:lnTo>
                      <a:lnTo>
                        <a:pt x="1404" y="1273"/>
                      </a:lnTo>
                      <a:lnTo>
                        <a:pt x="1452" y="1274"/>
                      </a:lnTo>
                      <a:lnTo>
                        <a:pt x="1512" y="1274"/>
                      </a:lnTo>
                      <a:lnTo>
                        <a:pt x="1581" y="1275"/>
                      </a:lnTo>
                      <a:lnTo>
                        <a:pt x="1655" y="1274"/>
                      </a:lnTo>
                      <a:lnTo>
                        <a:pt x="1727" y="1273"/>
                      </a:lnTo>
                      <a:lnTo>
                        <a:pt x="1794" y="1272"/>
                      </a:lnTo>
                      <a:lnTo>
                        <a:pt x="1852" y="1268"/>
                      </a:lnTo>
                      <a:lnTo>
                        <a:pt x="1896" y="1264"/>
                      </a:lnTo>
                      <a:lnTo>
                        <a:pt x="1899" y="1264"/>
                      </a:lnTo>
                      <a:lnTo>
                        <a:pt x="1902" y="1263"/>
                      </a:lnTo>
                      <a:lnTo>
                        <a:pt x="1905" y="1263"/>
                      </a:lnTo>
                      <a:lnTo>
                        <a:pt x="1907" y="1262"/>
                      </a:lnTo>
                      <a:lnTo>
                        <a:pt x="1910" y="1261"/>
                      </a:lnTo>
                      <a:lnTo>
                        <a:pt x="1912" y="1260"/>
                      </a:lnTo>
                      <a:lnTo>
                        <a:pt x="1913" y="1259"/>
                      </a:lnTo>
                      <a:lnTo>
                        <a:pt x="1915" y="1257"/>
                      </a:lnTo>
                      <a:lnTo>
                        <a:pt x="1916" y="1253"/>
                      </a:lnTo>
                      <a:lnTo>
                        <a:pt x="1918" y="1246"/>
                      </a:lnTo>
                      <a:lnTo>
                        <a:pt x="1918" y="1237"/>
                      </a:lnTo>
                      <a:lnTo>
                        <a:pt x="1918" y="1228"/>
                      </a:lnTo>
                      <a:lnTo>
                        <a:pt x="1916" y="1217"/>
                      </a:lnTo>
                      <a:lnTo>
                        <a:pt x="1914" y="1204"/>
                      </a:lnTo>
                      <a:lnTo>
                        <a:pt x="1909" y="1191"/>
                      </a:lnTo>
                      <a:lnTo>
                        <a:pt x="1903" y="1175"/>
                      </a:lnTo>
                      <a:lnTo>
                        <a:pt x="1397" y="157"/>
                      </a:lnTo>
                      <a:lnTo>
                        <a:pt x="1393" y="147"/>
                      </a:lnTo>
                      <a:lnTo>
                        <a:pt x="1389" y="136"/>
                      </a:lnTo>
                      <a:lnTo>
                        <a:pt x="1387" y="126"/>
                      </a:lnTo>
                      <a:lnTo>
                        <a:pt x="1386" y="115"/>
                      </a:lnTo>
                      <a:lnTo>
                        <a:pt x="1386" y="104"/>
                      </a:lnTo>
                      <a:lnTo>
                        <a:pt x="1387" y="94"/>
                      </a:lnTo>
                      <a:lnTo>
                        <a:pt x="1388" y="84"/>
                      </a:lnTo>
                      <a:lnTo>
                        <a:pt x="1391" y="74"/>
                      </a:lnTo>
                      <a:lnTo>
                        <a:pt x="1395" y="64"/>
                      </a:lnTo>
                      <a:lnTo>
                        <a:pt x="1399" y="55"/>
                      </a:lnTo>
                      <a:lnTo>
                        <a:pt x="1405" y="46"/>
                      </a:lnTo>
                      <a:lnTo>
                        <a:pt x="1412" y="38"/>
                      </a:lnTo>
                      <a:lnTo>
                        <a:pt x="1419" y="30"/>
                      </a:lnTo>
                      <a:lnTo>
                        <a:pt x="1427" y="24"/>
                      </a:lnTo>
                      <a:lnTo>
                        <a:pt x="1435" y="17"/>
                      </a:lnTo>
                      <a:lnTo>
                        <a:pt x="1446" y="11"/>
                      </a:lnTo>
                      <a:lnTo>
                        <a:pt x="1456" y="7"/>
                      </a:lnTo>
                      <a:lnTo>
                        <a:pt x="1466" y="4"/>
                      </a:lnTo>
                      <a:lnTo>
                        <a:pt x="1477" y="2"/>
                      </a:lnTo>
                      <a:lnTo>
                        <a:pt x="1487" y="0"/>
                      </a:lnTo>
                      <a:lnTo>
                        <a:pt x="1497" y="0"/>
                      </a:lnTo>
                      <a:lnTo>
                        <a:pt x="1508" y="1"/>
                      </a:lnTo>
                      <a:lnTo>
                        <a:pt x="1518" y="3"/>
                      </a:lnTo>
                      <a:lnTo>
                        <a:pt x="1528" y="6"/>
                      </a:lnTo>
                      <a:lnTo>
                        <a:pt x="1538" y="9"/>
                      </a:lnTo>
                      <a:lnTo>
                        <a:pt x="1547" y="14"/>
                      </a:lnTo>
                      <a:lnTo>
                        <a:pt x="1556" y="19"/>
                      </a:lnTo>
                      <a:lnTo>
                        <a:pt x="1565" y="26"/>
                      </a:lnTo>
                      <a:lnTo>
                        <a:pt x="1572" y="34"/>
                      </a:lnTo>
                      <a:lnTo>
                        <a:pt x="1579" y="41"/>
                      </a:lnTo>
                      <a:lnTo>
                        <a:pt x="1585" y="50"/>
                      </a:lnTo>
                      <a:lnTo>
                        <a:pt x="1591" y="60"/>
                      </a:lnTo>
                      <a:lnTo>
                        <a:pt x="2098" y="1082"/>
                      </a:lnTo>
                      <a:lnTo>
                        <a:pt x="2107" y="1101"/>
                      </a:lnTo>
                      <a:lnTo>
                        <a:pt x="2114" y="1119"/>
                      </a:lnTo>
                      <a:lnTo>
                        <a:pt x="2120" y="1137"/>
                      </a:lnTo>
                      <a:lnTo>
                        <a:pt x="2125" y="1156"/>
                      </a:lnTo>
                      <a:lnTo>
                        <a:pt x="2129" y="1174"/>
                      </a:lnTo>
                      <a:lnTo>
                        <a:pt x="2131" y="1193"/>
                      </a:lnTo>
                      <a:lnTo>
                        <a:pt x="2133" y="1211"/>
                      </a:lnTo>
                      <a:lnTo>
                        <a:pt x="2134" y="1229"/>
                      </a:lnTo>
                      <a:lnTo>
                        <a:pt x="2134" y="1247"/>
                      </a:lnTo>
                      <a:lnTo>
                        <a:pt x="2133" y="1264"/>
                      </a:lnTo>
                      <a:lnTo>
                        <a:pt x="2131" y="1281"/>
                      </a:lnTo>
                      <a:lnTo>
                        <a:pt x="2128" y="1298"/>
                      </a:lnTo>
                      <a:lnTo>
                        <a:pt x="2124" y="1315"/>
                      </a:lnTo>
                      <a:lnTo>
                        <a:pt x="2119" y="1330"/>
                      </a:lnTo>
                      <a:lnTo>
                        <a:pt x="2112" y="1346"/>
                      </a:lnTo>
                      <a:lnTo>
                        <a:pt x="2104" y="1360"/>
                      </a:lnTo>
                      <a:lnTo>
                        <a:pt x="2097" y="1373"/>
                      </a:lnTo>
                      <a:lnTo>
                        <a:pt x="2090" y="1384"/>
                      </a:lnTo>
                      <a:lnTo>
                        <a:pt x="2082" y="1396"/>
                      </a:lnTo>
                      <a:lnTo>
                        <a:pt x="2072" y="1406"/>
                      </a:lnTo>
                      <a:lnTo>
                        <a:pt x="2063" y="1415"/>
                      </a:lnTo>
                      <a:lnTo>
                        <a:pt x="2053" y="1425"/>
                      </a:lnTo>
                      <a:lnTo>
                        <a:pt x="2042" y="1433"/>
                      </a:lnTo>
                      <a:lnTo>
                        <a:pt x="2031" y="1441"/>
                      </a:lnTo>
                      <a:lnTo>
                        <a:pt x="2019" y="1448"/>
                      </a:lnTo>
                      <a:lnTo>
                        <a:pt x="2006" y="1455"/>
                      </a:lnTo>
                      <a:lnTo>
                        <a:pt x="1994" y="1461"/>
                      </a:lnTo>
                      <a:lnTo>
                        <a:pt x="1980" y="1466"/>
                      </a:lnTo>
                      <a:lnTo>
                        <a:pt x="1967" y="1470"/>
                      </a:lnTo>
                      <a:lnTo>
                        <a:pt x="1952" y="1474"/>
                      </a:lnTo>
                      <a:lnTo>
                        <a:pt x="1938" y="1477"/>
                      </a:lnTo>
                      <a:lnTo>
                        <a:pt x="1923" y="1479"/>
                      </a:lnTo>
                      <a:lnTo>
                        <a:pt x="1884" y="1483"/>
                      </a:lnTo>
                      <a:lnTo>
                        <a:pt x="1838" y="1486"/>
                      </a:lnTo>
                      <a:lnTo>
                        <a:pt x="1785" y="1488"/>
                      </a:lnTo>
                      <a:lnTo>
                        <a:pt x="1728" y="1490"/>
                      </a:lnTo>
                      <a:lnTo>
                        <a:pt x="1669" y="1491"/>
                      </a:lnTo>
                      <a:lnTo>
                        <a:pt x="1611" y="1491"/>
                      </a:lnTo>
                      <a:lnTo>
                        <a:pt x="1555" y="1491"/>
                      </a:lnTo>
                      <a:lnTo>
                        <a:pt x="1505" y="1491"/>
                      </a:lnTo>
                      <a:lnTo>
                        <a:pt x="1500" y="1583"/>
                      </a:lnTo>
                      <a:lnTo>
                        <a:pt x="1492" y="1693"/>
                      </a:lnTo>
                      <a:lnTo>
                        <a:pt x="1486" y="1814"/>
                      </a:lnTo>
                      <a:lnTo>
                        <a:pt x="1479" y="1936"/>
                      </a:lnTo>
                      <a:lnTo>
                        <a:pt x="1473" y="2053"/>
                      </a:lnTo>
                      <a:lnTo>
                        <a:pt x="1466" y="2157"/>
                      </a:lnTo>
                      <a:lnTo>
                        <a:pt x="1463" y="2238"/>
                      </a:lnTo>
                      <a:lnTo>
                        <a:pt x="1461" y="2290"/>
                      </a:lnTo>
                      <a:lnTo>
                        <a:pt x="1460" y="2325"/>
                      </a:lnTo>
                      <a:lnTo>
                        <a:pt x="1456" y="2364"/>
                      </a:lnTo>
                      <a:lnTo>
                        <a:pt x="1453" y="2386"/>
                      </a:lnTo>
                      <a:lnTo>
                        <a:pt x="1450" y="2409"/>
                      </a:lnTo>
                      <a:lnTo>
                        <a:pt x="1445" y="2432"/>
                      </a:lnTo>
                      <a:lnTo>
                        <a:pt x="1439" y="2454"/>
                      </a:lnTo>
                      <a:lnTo>
                        <a:pt x="1432" y="2478"/>
                      </a:lnTo>
                      <a:lnTo>
                        <a:pt x="1424" y="2501"/>
                      </a:lnTo>
                      <a:lnTo>
                        <a:pt x="1414" y="2524"/>
                      </a:lnTo>
                      <a:lnTo>
                        <a:pt x="1403" y="2546"/>
                      </a:lnTo>
                      <a:lnTo>
                        <a:pt x="1391" y="2568"/>
                      </a:lnTo>
                      <a:lnTo>
                        <a:pt x="1376" y="2590"/>
                      </a:lnTo>
                      <a:lnTo>
                        <a:pt x="1360" y="2609"/>
                      </a:lnTo>
                      <a:lnTo>
                        <a:pt x="1342" y="2628"/>
                      </a:lnTo>
                      <a:lnTo>
                        <a:pt x="1332" y="2638"/>
                      </a:lnTo>
                      <a:lnTo>
                        <a:pt x="1322" y="2647"/>
                      </a:lnTo>
                      <a:lnTo>
                        <a:pt x="1310" y="2655"/>
                      </a:lnTo>
                      <a:lnTo>
                        <a:pt x="1299" y="2663"/>
                      </a:lnTo>
                      <a:lnTo>
                        <a:pt x="1287" y="2670"/>
                      </a:lnTo>
                      <a:lnTo>
                        <a:pt x="1274" y="2677"/>
                      </a:lnTo>
                      <a:lnTo>
                        <a:pt x="1262" y="2683"/>
                      </a:lnTo>
                      <a:lnTo>
                        <a:pt x="1249" y="2688"/>
                      </a:lnTo>
                      <a:lnTo>
                        <a:pt x="1236" y="2692"/>
                      </a:lnTo>
                      <a:lnTo>
                        <a:pt x="1222" y="2696"/>
                      </a:lnTo>
                      <a:lnTo>
                        <a:pt x="1209" y="2699"/>
                      </a:lnTo>
                      <a:lnTo>
                        <a:pt x="1194" y="2702"/>
                      </a:lnTo>
                      <a:lnTo>
                        <a:pt x="1181" y="2705"/>
                      </a:lnTo>
                      <a:lnTo>
                        <a:pt x="1167" y="2706"/>
                      </a:lnTo>
                      <a:lnTo>
                        <a:pt x="1151" y="2707"/>
                      </a:lnTo>
                      <a:lnTo>
                        <a:pt x="1137" y="2707"/>
                      </a:lnTo>
                      <a:lnTo>
                        <a:pt x="107" y="2690"/>
                      </a:lnTo>
                      <a:lnTo>
                        <a:pt x="96" y="2689"/>
                      </a:lnTo>
                      <a:lnTo>
                        <a:pt x="85" y="2687"/>
                      </a:lnTo>
                      <a:lnTo>
                        <a:pt x="75" y="2685"/>
                      </a:lnTo>
                      <a:lnTo>
                        <a:pt x="65" y="2681"/>
                      </a:lnTo>
                      <a:lnTo>
                        <a:pt x="55" y="2676"/>
                      </a:lnTo>
                      <a:lnTo>
                        <a:pt x="47" y="2670"/>
                      </a:lnTo>
                      <a:lnTo>
                        <a:pt x="38" y="2664"/>
                      </a:lnTo>
                      <a:lnTo>
                        <a:pt x="31" y="2657"/>
                      </a:lnTo>
                      <a:lnTo>
                        <a:pt x="24" y="2649"/>
                      </a:lnTo>
                      <a:lnTo>
                        <a:pt x="18" y="2640"/>
                      </a:lnTo>
                      <a:lnTo>
                        <a:pt x="13" y="2632"/>
                      </a:lnTo>
                      <a:lnTo>
                        <a:pt x="8" y="2622"/>
                      </a:lnTo>
                      <a:lnTo>
                        <a:pt x="4" y="2613"/>
                      </a:lnTo>
                      <a:lnTo>
                        <a:pt x="2" y="2602"/>
                      </a:lnTo>
                      <a:lnTo>
                        <a:pt x="1" y="2591"/>
                      </a:lnTo>
                      <a:lnTo>
                        <a:pt x="0" y="2579"/>
                      </a:lnTo>
                      <a:lnTo>
                        <a:pt x="1" y="2569"/>
                      </a:lnTo>
                      <a:lnTo>
                        <a:pt x="3" y="2558"/>
                      </a:lnTo>
                      <a:lnTo>
                        <a:pt x="5" y="2547"/>
                      </a:lnTo>
                      <a:lnTo>
                        <a:pt x="9" y="2538"/>
                      </a:lnTo>
                      <a:lnTo>
                        <a:pt x="15" y="2529"/>
                      </a:lnTo>
                      <a:lnTo>
                        <a:pt x="20" y="2519"/>
                      </a:lnTo>
                      <a:lnTo>
                        <a:pt x="26" y="2511"/>
                      </a:lnTo>
                      <a:lnTo>
                        <a:pt x="33" y="2504"/>
                      </a:lnTo>
                      <a:lnTo>
                        <a:pt x="41" y="2497"/>
                      </a:lnTo>
                      <a:lnTo>
                        <a:pt x="50" y="2491"/>
                      </a:lnTo>
                      <a:lnTo>
                        <a:pt x="59" y="2485"/>
                      </a:lnTo>
                      <a:lnTo>
                        <a:pt x="68" y="2481"/>
                      </a:lnTo>
                      <a:lnTo>
                        <a:pt x="78" y="2478"/>
                      </a:lnTo>
                      <a:lnTo>
                        <a:pt x="89" y="2475"/>
                      </a:lnTo>
                      <a:lnTo>
                        <a:pt x="99" y="2474"/>
                      </a:lnTo>
                      <a:lnTo>
                        <a:pt x="111" y="247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0" name="Freeform 2157">
                  <a:extLst>
                    <a:ext uri="{FF2B5EF4-FFF2-40B4-BE49-F238E27FC236}">
                      <a16:creationId xmlns:a16="http://schemas.microsoft.com/office/drawing/2014/main" id="{AFA68E4B-C605-407C-A866-985F2880D74B}"/>
                    </a:ext>
                  </a:extLst>
                </p:cNvPr>
                <p:cNvSpPr>
                  <a:spLocks/>
                </p:cNvSpPr>
                <p:nvPr/>
              </p:nvSpPr>
              <p:spPr bwMode="auto">
                <a:xfrm>
                  <a:off x="1818" y="2716"/>
                  <a:ext cx="286" cy="279"/>
                </a:xfrm>
                <a:custGeom>
                  <a:avLst/>
                  <a:gdLst>
                    <a:gd name="T0" fmla="*/ 0 w 4300"/>
                    <a:gd name="T1" fmla="*/ 0 h 4192"/>
                    <a:gd name="T2" fmla="*/ 0 w 4300"/>
                    <a:gd name="T3" fmla="*/ 0 h 4192"/>
                    <a:gd name="T4" fmla="*/ 0 w 4300"/>
                    <a:gd name="T5" fmla="*/ 0 h 4192"/>
                    <a:gd name="T6" fmla="*/ 0 w 4300"/>
                    <a:gd name="T7" fmla="*/ 0 h 4192"/>
                    <a:gd name="T8" fmla="*/ 0 w 4300"/>
                    <a:gd name="T9" fmla="*/ 0 h 4192"/>
                    <a:gd name="T10" fmla="*/ 0 w 4300"/>
                    <a:gd name="T11" fmla="*/ 0 h 4192"/>
                    <a:gd name="T12" fmla="*/ 0 w 4300"/>
                    <a:gd name="T13" fmla="*/ 0 h 4192"/>
                    <a:gd name="T14" fmla="*/ 0 w 4300"/>
                    <a:gd name="T15" fmla="*/ 0 h 4192"/>
                    <a:gd name="T16" fmla="*/ 0 w 4300"/>
                    <a:gd name="T17" fmla="*/ 0 h 4192"/>
                    <a:gd name="T18" fmla="*/ 0 w 4300"/>
                    <a:gd name="T19" fmla="*/ 0 h 4192"/>
                    <a:gd name="T20" fmla="*/ 0 w 4300"/>
                    <a:gd name="T21" fmla="*/ 0 h 4192"/>
                    <a:gd name="T22" fmla="*/ 0 w 4300"/>
                    <a:gd name="T23" fmla="*/ 0 h 4192"/>
                    <a:gd name="T24" fmla="*/ 0 w 4300"/>
                    <a:gd name="T25" fmla="*/ 0 h 4192"/>
                    <a:gd name="T26" fmla="*/ 0 w 4300"/>
                    <a:gd name="T27" fmla="*/ 0 h 4192"/>
                    <a:gd name="T28" fmla="*/ 0 w 4300"/>
                    <a:gd name="T29" fmla="*/ 0 h 4192"/>
                    <a:gd name="T30" fmla="*/ 0 w 4300"/>
                    <a:gd name="T31" fmla="*/ 0 h 4192"/>
                    <a:gd name="T32" fmla="*/ 0 w 4300"/>
                    <a:gd name="T33" fmla="*/ 0 h 4192"/>
                    <a:gd name="T34" fmla="*/ 0 w 4300"/>
                    <a:gd name="T35" fmla="*/ 0 h 4192"/>
                    <a:gd name="T36" fmla="*/ 0 w 4300"/>
                    <a:gd name="T37" fmla="*/ 0 h 4192"/>
                    <a:gd name="T38" fmla="*/ 0 w 4300"/>
                    <a:gd name="T39" fmla="*/ 0 h 4192"/>
                    <a:gd name="T40" fmla="*/ 0 w 4300"/>
                    <a:gd name="T41" fmla="*/ 0 h 4192"/>
                    <a:gd name="T42" fmla="*/ 0 w 4300"/>
                    <a:gd name="T43" fmla="*/ 0 h 4192"/>
                    <a:gd name="T44" fmla="*/ 0 w 4300"/>
                    <a:gd name="T45" fmla="*/ 0 h 4192"/>
                    <a:gd name="T46" fmla="*/ 0 w 4300"/>
                    <a:gd name="T47" fmla="*/ 0 h 4192"/>
                    <a:gd name="T48" fmla="*/ 0 w 4300"/>
                    <a:gd name="T49" fmla="*/ 0 h 4192"/>
                    <a:gd name="T50" fmla="*/ 0 w 4300"/>
                    <a:gd name="T51" fmla="*/ 0 h 4192"/>
                    <a:gd name="T52" fmla="*/ 0 w 4300"/>
                    <a:gd name="T53" fmla="*/ 0 h 4192"/>
                    <a:gd name="T54" fmla="*/ 0 w 4300"/>
                    <a:gd name="T55" fmla="*/ 0 h 4192"/>
                    <a:gd name="T56" fmla="*/ 0 w 4300"/>
                    <a:gd name="T57" fmla="*/ 0 h 4192"/>
                    <a:gd name="T58" fmla="*/ 0 w 4300"/>
                    <a:gd name="T59" fmla="*/ 0 h 4192"/>
                    <a:gd name="T60" fmla="*/ 0 w 4300"/>
                    <a:gd name="T61" fmla="*/ 0 h 4192"/>
                    <a:gd name="T62" fmla="*/ 0 w 4300"/>
                    <a:gd name="T63" fmla="*/ 0 h 4192"/>
                    <a:gd name="T64" fmla="*/ 0 w 4300"/>
                    <a:gd name="T65" fmla="*/ 0 h 4192"/>
                    <a:gd name="T66" fmla="*/ 0 w 4300"/>
                    <a:gd name="T67" fmla="*/ 0 h 4192"/>
                    <a:gd name="T68" fmla="*/ 0 w 4300"/>
                    <a:gd name="T69" fmla="*/ 0 h 4192"/>
                    <a:gd name="T70" fmla="*/ 0 w 4300"/>
                    <a:gd name="T71" fmla="*/ 0 h 4192"/>
                    <a:gd name="T72" fmla="*/ 0 w 4300"/>
                    <a:gd name="T73" fmla="*/ 0 h 4192"/>
                    <a:gd name="T74" fmla="*/ 0 w 4300"/>
                    <a:gd name="T75" fmla="*/ 0 h 4192"/>
                    <a:gd name="T76" fmla="*/ 0 w 4300"/>
                    <a:gd name="T77" fmla="*/ 0 h 4192"/>
                    <a:gd name="T78" fmla="*/ 0 w 4300"/>
                    <a:gd name="T79" fmla="*/ 0 h 4192"/>
                    <a:gd name="T80" fmla="*/ 0 w 4300"/>
                    <a:gd name="T81" fmla="*/ 0 h 4192"/>
                    <a:gd name="T82" fmla="*/ 0 w 4300"/>
                    <a:gd name="T83" fmla="*/ 0 h 4192"/>
                    <a:gd name="T84" fmla="*/ 0 w 4300"/>
                    <a:gd name="T85" fmla="*/ 0 h 4192"/>
                    <a:gd name="T86" fmla="*/ 0 w 4300"/>
                    <a:gd name="T87" fmla="*/ 0 h 4192"/>
                    <a:gd name="T88" fmla="*/ 0 w 4300"/>
                    <a:gd name="T89" fmla="*/ 0 h 4192"/>
                    <a:gd name="T90" fmla="*/ 0 w 4300"/>
                    <a:gd name="T91" fmla="*/ 0 h 4192"/>
                    <a:gd name="T92" fmla="*/ 0 w 4300"/>
                    <a:gd name="T93" fmla="*/ 0 h 4192"/>
                    <a:gd name="T94" fmla="*/ 0 w 4300"/>
                    <a:gd name="T95" fmla="*/ 0 h 4192"/>
                    <a:gd name="T96" fmla="*/ 0 w 4300"/>
                    <a:gd name="T97" fmla="*/ 0 h 4192"/>
                    <a:gd name="T98" fmla="*/ 0 w 4300"/>
                    <a:gd name="T99" fmla="*/ 0 h 4192"/>
                    <a:gd name="T100" fmla="*/ 0 w 4300"/>
                    <a:gd name="T101" fmla="*/ 0 h 4192"/>
                    <a:gd name="T102" fmla="*/ 0 w 4300"/>
                    <a:gd name="T103" fmla="*/ 0 h 4192"/>
                    <a:gd name="T104" fmla="*/ 0 w 4300"/>
                    <a:gd name="T105" fmla="*/ 0 h 4192"/>
                    <a:gd name="T106" fmla="*/ 0 w 4300"/>
                    <a:gd name="T107" fmla="*/ 0 h 4192"/>
                    <a:gd name="T108" fmla="*/ 0 w 4300"/>
                    <a:gd name="T109" fmla="*/ 0 h 4192"/>
                    <a:gd name="T110" fmla="*/ 0 w 4300"/>
                    <a:gd name="T111" fmla="*/ 0 h 4192"/>
                    <a:gd name="T112" fmla="*/ 0 w 4300"/>
                    <a:gd name="T113" fmla="*/ 0 h 4192"/>
                    <a:gd name="T114" fmla="*/ 0 w 4300"/>
                    <a:gd name="T115" fmla="*/ 0 h 4192"/>
                    <a:gd name="T116" fmla="*/ 0 w 4300"/>
                    <a:gd name="T117" fmla="*/ 0 h 4192"/>
                    <a:gd name="T118" fmla="*/ 0 w 4300"/>
                    <a:gd name="T119" fmla="*/ 0 h 4192"/>
                    <a:gd name="T120" fmla="*/ 0 w 4300"/>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0" h="4192">
                      <a:moveTo>
                        <a:pt x="307" y="568"/>
                      </a:moveTo>
                      <a:lnTo>
                        <a:pt x="325" y="550"/>
                      </a:lnTo>
                      <a:lnTo>
                        <a:pt x="345" y="535"/>
                      </a:lnTo>
                      <a:lnTo>
                        <a:pt x="365" y="521"/>
                      </a:lnTo>
                      <a:lnTo>
                        <a:pt x="385" y="509"/>
                      </a:lnTo>
                      <a:lnTo>
                        <a:pt x="407" y="497"/>
                      </a:lnTo>
                      <a:lnTo>
                        <a:pt x="430" y="487"/>
                      </a:lnTo>
                      <a:lnTo>
                        <a:pt x="453" y="478"/>
                      </a:lnTo>
                      <a:lnTo>
                        <a:pt x="476" y="470"/>
                      </a:lnTo>
                      <a:lnTo>
                        <a:pt x="500" y="464"/>
                      </a:lnTo>
                      <a:lnTo>
                        <a:pt x="524" y="457"/>
                      </a:lnTo>
                      <a:lnTo>
                        <a:pt x="549" y="452"/>
                      </a:lnTo>
                      <a:lnTo>
                        <a:pt x="575" y="449"/>
                      </a:lnTo>
                      <a:lnTo>
                        <a:pt x="599" y="446"/>
                      </a:lnTo>
                      <a:lnTo>
                        <a:pt x="625" y="444"/>
                      </a:lnTo>
                      <a:lnTo>
                        <a:pt x="651" y="442"/>
                      </a:lnTo>
                      <a:lnTo>
                        <a:pt x="678" y="442"/>
                      </a:lnTo>
                      <a:lnTo>
                        <a:pt x="704" y="442"/>
                      </a:lnTo>
                      <a:lnTo>
                        <a:pt x="731" y="443"/>
                      </a:lnTo>
                      <a:lnTo>
                        <a:pt x="758" y="444"/>
                      </a:lnTo>
                      <a:lnTo>
                        <a:pt x="783" y="446"/>
                      </a:lnTo>
                      <a:lnTo>
                        <a:pt x="837" y="451"/>
                      </a:lnTo>
                      <a:lnTo>
                        <a:pt x="890" y="457"/>
                      </a:lnTo>
                      <a:lnTo>
                        <a:pt x="942" y="466"/>
                      </a:lnTo>
                      <a:lnTo>
                        <a:pt x="992" y="474"/>
                      </a:lnTo>
                      <a:lnTo>
                        <a:pt x="1042" y="483"/>
                      </a:lnTo>
                      <a:lnTo>
                        <a:pt x="1090" y="492"/>
                      </a:lnTo>
                      <a:lnTo>
                        <a:pt x="1110" y="497"/>
                      </a:lnTo>
                      <a:lnTo>
                        <a:pt x="1131" y="501"/>
                      </a:lnTo>
                      <a:lnTo>
                        <a:pt x="1150" y="504"/>
                      </a:lnTo>
                      <a:lnTo>
                        <a:pt x="1168" y="507"/>
                      </a:lnTo>
                      <a:lnTo>
                        <a:pt x="1186" y="510"/>
                      </a:lnTo>
                      <a:lnTo>
                        <a:pt x="1202" y="513"/>
                      </a:lnTo>
                      <a:lnTo>
                        <a:pt x="1218" y="515"/>
                      </a:lnTo>
                      <a:lnTo>
                        <a:pt x="1232" y="516"/>
                      </a:lnTo>
                      <a:lnTo>
                        <a:pt x="1265" y="519"/>
                      </a:lnTo>
                      <a:lnTo>
                        <a:pt x="1295" y="521"/>
                      </a:lnTo>
                      <a:lnTo>
                        <a:pt x="1324" y="521"/>
                      </a:lnTo>
                      <a:lnTo>
                        <a:pt x="1350" y="521"/>
                      </a:lnTo>
                      <a:lnTo>
                        <a:pt x="1374" y="519"/>
                      </a:lnTo>
                      <a:lnTo>
                        <a:pt x="1396" y="515"/>
                      </a:lnTo>
                      <a:lnTo>
                        <a:pt x="1415" y="511"/>
                      </a:lnTo>
                      <a:lnTo>
                        <a:pt x="1434" y="506"/>
                      </a:lnTo>
                      <a:lnTo>
                        <a:pt x="1450" y="499"/>
                      </a:lnTo>
                      <a:lnTo>
                        <a:pt x="1466" y="491"/>
                      </a:lnTo>
                      <a:lnTo>
                        <a:pt x="1480" y="483"/>
                      </a:lnTo>
                      <a:lnTo>
                        <a:pt x="1493" y="474"/>
                      </a:lnTo>
                      <a:lnTo>
                        <a:pt x="1505" y="464"/>
                      </a:lnTo>
                      <a:lnTo>
                        <a:pt x="1517" y="452"/>
                      </a:lnTo>
                      <a:lnTo>
                        <a:pt x="1527" y="440"/>
                      </a:lnTo>
                      <a:lnTo>
                        <a:pt x="1537" y="427"/>
                      </a:lnTo>
                      <a:lnTo>
                        <a:pt x="1568" y="384"/>
                      </a:lnTo>
                      <a:lnTo>
                        <a:pt x="1605" y="333"/>
                      </a:lnTo>
                      <a:lnTo>
                        <a:pt x="1647" y="278"/>
                      </a:lnTo>
                      <a:lnTo>
                        <a:pt x="1670" y="251"/>
                      </a:lnTo>
                      <a:lnTo>
                        <a:pt x="1693" y="223"/>
                      </a:lnTo>
                      <a:lnTo>
                        <a:pt x="1719" y="195"/>
                      </a:lnTo>
                      <a:lnTo>
                        <a:pt x="1746" y="168"/>
                      </a:lnTo>
                      <a:lnTo>
                        <a:pt x="1775" y="142"/>
                      </a:lnTo>
                      <a:lnTo>
                        <a:pt x="1805" y="117"/>
                      </a:lnTo>
                      <a:lnTo>
                        <a:pt x="1821" y="105"/>
                      </a:lnTo>
                      <a:lnTo>
                        <a:pt x="1837" y="93"/>
                      </a:lnTo>
                      <a:lnTo>
                        <a:pt x="1854" y="82"/>
                      </a:lnTo>
                      <a:lnTo>
                        <a:pt x="1871" y="72"/>
                      </a:lnTo>
                      <a:lnTo>
                        <a:pt x="1889" y="61"/>
                      </a:lnTo>
                      <a:lnTo>
                        <a:pt x="1906" y="52"/>
                      </a:lnTo>
                      <a:lnTo>
                        <a:pt x="1925" y="44"/>
                      </a:lnTo>
                      <a:lnTo>
                        <a:pt x="1944" y="34"/>
                      </a:lnTo>
                      <a:lnTo>
                        <a:pt x="1963" y="27"/>
                      </a:lnTo>
                      <a:lnTo>
                        <a:pt x="1983" y="20"/>
                      </a:lnTo>
                      <a:lnTo>
                        <a:pt x="2004" y="15"/>
                      </a:lnTo>
                      <a:lnTo>
                        <a:pt x="2024" y="9"/>
                      </a:lnTo>
                      <a:lnTo>
                        <a:pt x="2046" y="4"/>
                      </a:lnTo>
                      <a:lnTo>
                        <a:pt x="2067" y="2"/>
                      </a:lnTo>
                      <a:lnTo>
                        <a:pt x="2087" y="0"/>
                      </a:lnTo>
                      <a:lnTo>
                        <a:pt x="2109" y="0"/>
                      </a:lnTo>
                      <a:lnTo>
                        <a:pt x="2130" y="0"/>
                      </a:lnTo>
                      <a:lnTo>
                        <a:pt x="2152" y="2"/>
                      </a:lnTo>
                      <a:lnTo>
                        <a:pt x="2172" y="5"/>
                      </a:lnTo>
                      <a:lnTo>
                        <a:pt x="2194" y="10"/>
                      </a:lnTo>
                      <a:lnTo>
                        <a:pt x="2216" y="14"/>
                      </a:lnTo>
                      <a:lnTo>
                        <a:pt x="2236" y="20"/>
                      </a:lnTo>
                      <a:lnTo>
                        <a:pt x="2258" y="26"/>
                      </a:lnTo>
                      <a:lnTo>
                        <a:pt x="2279" y="33"/>
                      </a:lnTo>
                      <a:lnTo>
                        <a:pt x="2299" y="42"/>
                      </a:lnTo>
                      <a:lnTo>
                        <a:pt x="2321" y="51"/>
                      </a:lnTo>
                      <a:lnTo>
                        <a:pt x="2342" y="60"/>
                      </a:lnTo>
                      <a:lnTo>
                        <a:pt x="2362" y="71"/>
                      </a:lnTo>
                      <a:lnTo>
                        <a:pt x="2404" y="92"/>
                      </a:lnTo>
                      <a:lnTo>
                        <a:pt x="2444" y="115"/>
                      </a:lnTo>
                      <a:lnTo>
                        <a:pt x="2483" y="140"/>
                      </a:lnTo>
                      <a:lnTo>
                        <a:pt x="2522" y="166"/>
                      </a:lnTo>
                      <a:lnTo>
                        <a:pt x="2596" y="218"/>
                      </a:lnTo>
                      <a:lnTo>
                        <a:pt x="2664" y="269"/>
                      </a:lnTo>
                      <a:lnTo>
                        <a:pt x="2677" y="278"/>
                      </a:lnTo>
                      <a:lnTo>
                        <a:pt x="2688" y="287"/>
                      </a:lnTo>
                      <a:lnTo>
                        <a:pt x="2700" y="295"/>
                      </a:lnTo>
                      <a:lnTo>
                        <a:pt x="2711" y="303"/>
                      </a:lnTo>
                      <a:lnTo>
                        <a:pt x="2721" y="312"/>
                      </a:lnTo>
                      <a:lnTo>
                        <a:pt x="2732" y="319"/>
                      </a:lnTo>
                      <a:lnTo>
                        <a:pt x="2742" y="326"/>
                      </a:lnTo>
                      <a:lnTo>
                        <a:pt x="2751" y="332"/>
                      </a:lnTo>
                      <a:lnTo>
                        <a:pt x="2763" y="339"/>
                      </a:lnTo>
                      <a:lnTo>
                        <a:pt x="2774" y="346"/>
                      </a:lnTo>
                      <a:lnTo>
                        <a:pt x="2786" y="352"/>
                      </a:lnTo>
                      <a:lnTo>
                        <a:pt x="2799" y="357"/>
                      </a:lnTo>
                      <a:lnTo>
                        <a:pt x="2812" y="361"/>
                      </a:lnTo>
                      <a:lnTo>
                        <a:pt x="2826" y="365"/>
                      </a:lnTo>
                      <a:lnTo>
                        <a:pt x="2840" y="369"/>
                      </a:lnTo>
                      <a:lnTo>
                        <a:pt x="2855" y="371"/>
                      </a:lnTo>
                      <a:lnTo>
                        <a:pt x="2869" y="375"/>
                      </a:lnTo>
                      <a:lnTo>
                        <a:pt x="2885" y="377"/>
                      </a:lnTo>
                      <a:lnTo>
                        <a:pt x="2899" y="378"/>
                      </a:lnTo>
                      <a:lnTo>
                        <a:pt x="2915" y="379"/>
                      </a:lnTo>
                      <a:lnTo>
                        <a:pt x="2947" y="378"/>
                      </a:lnTo>
                      <a:lnTo>
                        <a:pt x="2978" y="376"/>
                      </a:lnTo>
                      <a:lnTo>
                        <a:pt x="3010" y="371"/>
                      </a:lnTo>
                      <a:lnTo>
                        <a:pt x="3040" y="365"/>
                      </a:lnTo>
                      <a:lnTo>
                        <a:pt x="3070" y="358"/>
                      </a:lnTo>
                      <a:lnTo>
                        <a:pt x="3098" y="348"/>
                      </a:lnTo>
                      <a:lnTo>
                        <a:pt x="3111" y="342"/>
                      </a:lnTo>
                      <a:lnTo>
                        <a:pt x="3124" y="335"/>
                      </a:lnTo>
                      <a:lnTo>
                        <a:pt x="3136" y="329"/>
                      </a:lnTo>
                      <a:lnTo>
                        <a:pt x="3147" y="322"/>
                      </a:lnTo>
                      <a:lnTo>
                        <a:pt x="3159" y="315"/>
                      </a:lnTo>
                      <a:lnTo>
                        <a:pt x="3169" y="306"/>
                      </a:lnTo>
                      <a:lnTo>
                        <a:pt x="3178" y="298"/>
                      </a:lnTo>
                      <a:lnTo>
                        <a:pt x="3187" y="289"/>
                      </a:lnTo>
                      <a:lnTo>
                        <a:pt x="3203" y="271"/>
                      </a:lnTo>
                      <a:lnTo>
                        <a:pt x="3222" y="255"/>
                      </a:lnTo>
                      <a:lnTo>
                        <a:pt x="3241" y="237"/>
                      </a:lnTo>
                      <a:lnTo>
                        <a:pt x="3263" y="221"/>
                      </a:lnTo>
                      <a:lnTo>
                        <a:pt x="3286" y="203"/>
                      </a:lnTo>
                      <a:lnTo>
                        <a:pt x="3311" y="186"/>
                      </a:lnTo>
                      <a:lnTo>
                        <a:pt x="3337" y="171"/>
                      </a:lnTo>
                      <a:lnTo>
                        <a:pt x="3363" y="155"/>
                      </a:lnTo>
                      <a:lnTo>
                        <a:pt x="3391" y="140"/>
                      </a:lnTo>
                      <a:lnTo>
                        <a:pt x="3421" y="125"/>
                      </a:lnTo>
                      <a:lnTo>
                        <a:pt x="3451" y="112"/>
                      </a:lnTo>
                      <a:lnTo>
                        <a:pt x="3482" y="100"/>
                      </a:lnTo>
                      <a:lnTo>
                        <a:pt x="3514" y="88"/>
                      </a:lnTo>
                      <a:lnTo>
                        <a:pt x="3546" y="78"/>
                      </a:lnTo>
                      <a:lnTo>
                        <a:pt x="3580" y="68"/>
                      </a:lnTo>
                      <a:lnTo>
                        <a:pt x="3614" y="59"/>
                      </a:lnTo>
                      <a:lnTo>
                        <a:pt x="3648" y="53"/>
                      </a:lnTo>
                      <a:lnTo>
                        <a:pt x="3682" y="47"/>
                      </a:lnTo>
                      <a:lnTo>
                        <a:pt x="3716" y="44"/>
                      </a:lnTo>
                      <a:lnTo>
                        <a:pt x="3751" y="41"/>
                      </a:lnTo>
                      <a:lnTo>
                        <a:pt x="3786" y="41"/>
                      </a:lnTo>
                      <a:lnTo>
                        <a:pt x="3821" y="42"/>
                      </a:lnTo>
                      <a:lnTo>
                        <a:pt x="3856" y="45"/>
                      </a:lnTo>
                      <a:lnTo>
                        <a:pt x="3890" y="50"/>
                      </a:lnTo>
                      <a:lnTo>
                        <a:pt x="3924" y="56"/>
                      </a:lnTo>
                      <a:lnTo>
                        <a:pt x="3957" y="65"/>
                      </a:lnTo>
                      <a:lnTo>
                        <a:pt x="3990" y="78"/>
                      </a:lnTo>
                      <a:lnTo>
                        <a:pt x="4022" y="91"/>
                      </a:lnTo>
                      <a:lnTo>
                        <a:pt x="4054" y="108"/>
                      </a:lnTo>
                      <a:lnTo>
                        <a:pt x="4085" y="126"/>
                      </a:lnTo>
                      <a:lnTo>
                        <a:pt x="4115" y="148"/>
                      </a:lnTo>
                      <a:lnTo>
                        <a:pt x="4144" y="172"/>
                      </a:lnTo>
                      <a:lnTo>
                        <a:pt x="4164" y="191"/>
                      </a:lnTo>
                      <a:lnTo>
                        <a:pt x="4182" y="210"/>
                      </a:lnTo>
                      <a:lnTo>
                        <a:pt x="4199" y="230"/>
                      </a:lnTo>
                      <a:lnTo>
                        <a:pt x="4214" y="251"/>
                      </a:lnTo>
                      <a:lnTo>
                        <a:pt x="4229" y="272"/>
                      </a:lnTo>
                      <a:lnTo>
                        <a:pt x="4242" y="295"/>
                      </a:lnTo>
                      <a:lnTo>
                        <a:pt x="4254" y="318"/>
                      </a:lnTo>
                      <a:lnTo>
                        <a:pt x="4264" y="342"/>
                      </a:lnTo>
                      <a:lnTo>
                        <a:pt x="4273" y="366"/>
                      </a:lnTo>
                      <a:lnTo>
                        <a:pt x="4282" y="392"/>
                      </a:lnTo>
                      <a:lnTo>
                        <a:pt x="4288" y="418"/>
                      </a:lnTo>
                      <a:lnTo>
                        <a:pt x="4293" y="444"/>
                      </a:lnTo>
                      <a:lnTo>
                        <a:pt x="4297" y="472"/>
                      </a:lnTo>
                      <a:lnTo>
                        <a:pt x="4299" y="499"/>
                      </a:lnTo>
                      <a:lnTo>
                        <a:pt x="4300" y="528"/>
                      </a:lnTo>
                      <a:lnTo>
                        <a:pt x="4300" y="557"/>
                      </a:lnTo>
                      <a:lnTo>
                        <a:pt x="4299" y="578"/>
                      </a:lnTo>
                      <a:lnTo>
                        <a:pt x="4297" y="601"/>
                      </a:lnTo>
                      <a:lnTo>
                        <a:pt x="4294" y="624"/>
                      </a:lnTo>
                      <a:lnTo>
                        <a:pt x="4290" y="647"/>
                      </a:lnTo>
                      <a:lnTo>
                        <a:pt x="4286" y="669"/>
                      </a:lnTo>
                      <a:lnTo>
                        <a:pt x="4281" y="692"/>
                      </a:lnTo>
                      <a:lnTo>
                        <a:pt x="4276" y="715"/>
                      </a:lnTo>
                      <a:lnTo>
                        <a:pt x="4268" y="738"/>
                      </a:lnTo>
                      <a:lnTo>
                        <a:pt x="4261" y="760"/>
                      </a:lnTo>
                      <a:lnTo>
                        <a:pt x="4254" y="783"/>
                      </a:lnTo>
                      <a:lnTo>
                        <a:pt x="4244" y="806"/>
                      </a:lnTo>
                      <a:lnTo>
                        <a:pt x="4235" y="828"/>
                      </a:lnTo>
                      <a:lnTo>
                        <a:pt x="4226" y="851"/>
                      </a:lnTo>
                      <a:lnTo>
                        <a:pt x="4214" y="873"/>
                      </a:lnTo>
                      <a:lnTo>
                        <a:pt x="4204" y="896"/>
                      </a:lnTo>
                      <a:lnTo>
                        <a:pt x="4192" y="917"/>
                      </a:lnTo>
                      <a:lnTo>
                        <a:pt x="4179" y="940"/>
                      </a:lnTo>
                      <a:lnTo>
                        <a:pt x="4167" y="961"/>
                      </a:lnTo>
                      <a:lnTo>
                        <a:pt x="4153" y="983"/>
                      </a:lnTo>
                      <a:lnTo>
                        <a:pt x="4139" y="1003"/>
                      </a:lnTo>
                      <a:lnTo>
                        <a:pt x="4125" y="1025"/>
                      </a:lnTo>
                      <a:lnTo>
                        <a:pt x="4109" y="1045"/>
                      </a:lnTo>
                      <a:lnTo>
                        <a:pt x="4094" y="1065"/>
                      </a:lnTo>
                      <a:lnTo>
                        <a:pt x="4077" y="1085"/>
                      </a:lnTo>
                      <a:lnTo>
                        <a:pt x="4060" y="1104"/>
                      </a:lnTo>
                      <a:lnTo>
                        <a:pt x="4044" y="1123"/>
                      </a:lnTo>
                      <a:lnTo>
                        <a:pt x="4026" y="1141"/>
                      </a:lnTo>
                      <a:lnTo>
                        <a:pt x="4008" y="1159"/>
                      </a:lnTo>
                      <a:lnTo>
                        <a:pt x="3989" y="1176"/>
                      </a:lnTo>
                      <a:lnTo>
                        <a:pt x="3970" y="1193"/>
                      </a:lnTo>
                      <a:lnTo>
                        <a:pt x="3951" y="1209"/>
                      </a:lnTo>
                      <a:lnTo>
                        <a:pt x="3931" y="1224"/>
                      </a:lnTo>
                      <a:lnTo>
                        <a:pt x="3923" y="1232"/>
                      </a:lnTo>
                      <a:lnTo>
                        <a:pt x="3913" y="1237"/>
                      </a:lnTo>
                      <a:lnTo>
                        <a:pt x="3903" y="1241"/>
                      </a:lnTo>
                      <a:lnTo>
                        <a:pt x="3893" y="1244"/>
                      </a:lnTo>
                      <a:lnTo>
                        <a:pt x="3883" y="1246"/>
                      </a:lnTo>
                      <a:lnTo>
                        <a:pt x="3872" y="1247"/>
                      </a:lnTo>
                      <a:lnTo>
                        <a:pt x="3862" y="1247"/>
                      </a:lnTo>
                      <a:lnTo>
                        <a:pt x="3852" y="1246"/>
                      </a:lnTo>
                      <a:lnTo>
                        <a:pt x="3841" y="1245"/>
                      </a:lnTo>
                      <a:lnTo>
                        <a:pt x="3832" y="1242"/>
                      </a:lnTo>
                      <a:lnTo>
                        <a:pt x="3822" y="1238"/>
                      </a:lnTo>
                      <a:lnTo>
                        <a:pt x="3812" y="1234"/>
                      </a:lnTo>
                      <a:lnTo>
                        <a:pt x="3803" y="1228"/>
                      </a:lnTo>
                      <a:lnTo>
                        <a:pt x="3795" y="1221"/>
                      </a:lnTo>
                      <a:lnTo>
                        <a:pt x="3787" y="1214"/>
                      </a:lnTo>
                      <a:lnTo>
                        <a:pt x="3780" y="1206"/>
                      </a:lnTo>
                      <a:lnTo>
                        <a:pt x="3774" y="1197"/>
                      </a:lnTo>
                      <a:lnTo>
                        <a:pt x="3768" y="1187"/>
                      </a:lnTo>
                      <a:lnTo>
                        <a:pt x="3764" y="1177"/>
                      </a:lnTo>
                      <a:lnTo>
                        <a:pt x="3761" y="1167"/>
                      </a:lnTo>
                      <a:lnTo>
                        <a:pt x="3758" y="1157"/>
                      </a:lnTo>
                      <a:lnTo>
                        <a:pt x="3757" y="1146"/>
                      </a:lnTo>
                      <a:lnTo>
                        <a:pt x="3757" y="1136"/>
                      </a:lnTo>
                      <a:lnTo>
                        <a:pt x="3758" y="1125"/>
                      </a:lnTo>
                      <a:lnTo>
                        <a:pt x="3760" y="1116"/>
                      </a:lnTo>
                      <a:lnTo>
                        <a:pt x="3763" y="1106"/>
                      </a:lnTo>
                      <a:lnTo>
                        <a:pt x="3767" y="1095"/>
                      </a:lnTo>
                      <a:lnTo>
                        <a:pt x="3771" y="1086"/>
                      </a:lnTo>
                      <a:lnTo>
                        <a:pt x="3777" y="1078"/>
                      </a:lnTo>
                      <a:lnTo>
                        <a:pt x="3783" y="1068"/>
                      </a:lnTo>
                      <a:lnTo>
                        <a:pt x="3791" y="1061"/>
                      </a:lnTo>
                      <a:lnTo>
                        <a:pt x="3799" y="1054"/>
                      </a:lnTo>
                      <a:lnTo>
                        <a:pt x="3829" y="1030"/>
                      </a:lnTo>
                      <a:lnTo>
                        <a:pt x="3857" y="1004"/>
                      </a:lnTo>
                      <a:lnTo>
                        <a:pt x="3884" y="976"/>
                      </a:lnTo>
                      <a:lnTo>
                        <a:pt x="3909" y="947"/>
                      </a:lnTo>
                      <a:lnTo>
                        <a:pt x="3934" y="916"/>
                      </a:lnTo>
                      <a:lnTo>
                        <a:pt x="3957" y="884"/>
                      </a:lnTo>
                      <a:lnTo>
                        <a:pt x="3979" y="852"/>
                      </a:lnTo>
                      <a:lnTo>
                        <a:pt x="3998" y="819"/>
                      </a:lnTo>
                      <a:lnTo>
                        <a:pt x="4017" y="785"/>
                      </a:lnTo>
                      <a:lnTo>
                        <a:pt x="4032" y="751"/>
                      </a:lnTo>
                      <a:lnTo>
                        <a:pt x="4047" y="717"/>
                      </a:lnTo>
                      <a:lnTo>
                        <a:pt x="4059" y="682"/>
                      </a:lnTo>
                      <a:lnTo>
                        <a:pt x="4069" y="648"/>
                      </a:lnTo>
                      <a:lnTo>
                        <a:pt x="4076" y="613"/>
                      </a:lnTo>
                      <a:lnTo>
                        <a:pt x="4079" y="597"/>
                      </a:lnTo>
                      <a:lnTo>
                        <a:pt x="4081" y="580"/>
                      </a:lnTo>
                      <a:lnTo>
                        <a:pt x="4083" y="565"/>
                      </a:lnTo>
                      <a:lnTo>
                        <a:pt x="4084" y="548"/>
                      </a:lnTo>
                      <a:lnTo>
                        <a:pt x="4084" y="532"/>
                      </a:lnTo>
                      <a:lnTo>
                        <a:pt x="4083" y="515"/>
                      </a:lnTo>
                      <a:lnTo>
                        <a:pt x="4082" y="500"/>
                      </a:lnTo>
                      <a:lnTo>
                        <a:pt x="4080" y="484"/>
                      </a:lnTo>
                      <a:lnTo>
                        <a:pt x="4078" y="469"/>
                      </a:lnTo>
                      <a:lnTo>
                        <a:pt x="4074" y="454"/>
                      </a:lnTo>
                      <a:lnTo>
                        <a:pt x="4070" y="441"/>
                      </a:lnTo>
                      <a:lnTo>
                        <a:pt x="4066" y="426"/>
                      </a:lnTo>
                      <a:lnTo>
                        <a:pt x="4059" y="414"/>
                      </a:lnTo>
                      <a:lnTo>
                        <a:pt x="4053" y="400"/>
                      </a:lnTo>
                      <a:lnTo>
                        <a:pt x="4046" y="388"/>
                      </a:lnTo>
                      <a:lnTo>
                        <a:pt x="4039" y="377"/>
                      </a:lnTo>
                      <a:lnTo>
                        <a:pt x="4029" y="365"/>
                      </a:lnTo>
                      <a:lnTo>
                        <a:pt x="4020" y="354"/>
                      </a:lnTo>
                      <a:lnTo>
                        <a:pt x="4011" y="344"/>
                      </a:lnTo>
                      <a:lnTo>
                        <a:pt x="3999" y="333"/>
                      </a:lnTo>
                      <a:lnTo>
                        <a:pt x="3981" y="317"/>
                      </a:lnTo>
                      <a:lnTo>
                        <a:pt x="3960" y="303"/>
                      </a:lnTo>
                      <a:lnTo>
                        <a:pt x="3938" y="291"/>
                      </a:lnTo>
                      <a:lnTo>
                        <a:pt x="3917" y="282"/>
                      </a:lnTo>
                      <a:lnTo>
                        <a:pt x="3895" y="273"/>
                      </a:lnTo>
                      <a:lnTo>
                        <a:pt x="3871" y="266"/>
                      </a:lnTo>
                      <a:lnTo>
                        <a:pt x="3848" y="262"/>
                      </a:lnTo>
                      <a:lnTo>
                        <a:pt x="3825" y="259"/>
                      </a:lnTo>
                      <a:lnTo>
                        <a:pt x="3801" y="257"/>
                      </a:lnTo>
                      <a:lnTo>
                        <a:pt x="3776" y="256"/>
                      </a:lnTo>
                      <a:lnTo>
                        <a:pt x="3751" y="257"/>
                      </a:lnTo>
                      <a:lnTo>
                        <a:pt x="3727" y="259"/>
                      </a:lnTo>
                      <a:lnTo>
                        <a:pt x="3703" y="263"/>
                      </a:lnTo>
                      <a:lnTo>
                        <a:pt x="3679" y="267"/>
                      </a:lnTo>
                      <a:lnTo>
                        <a:pt x="3654" y="272"/>
                      </a:lnTo>
                      <a:lnTo>
                        <a:pt x="3630" y="278"/>
                      </a:lnTo>
                      <a:lnTo>
                        <a:pt x="3606" y="286"/>
                      </a:lnTo>
                      <a:lnTo>
                        <a:pt x="3584" y="294"/>
                      </a:lnTo>
                      <a:lnTo>
                        <a:pt x="3561" y="302"/>
                      </a:lnTo>
                      <a:lnTo>
                        <a:pt x="3539" y="312"/>
                      </a:lnTo>
                      <a:lnTo>
                        <a:pt x="3518" y="321"/>
                      </a:lnTo>
                      <a:lnTo>
                        <a:pt x="3497" y="331"/>
                      </a:lnTo>
                      <a:lnTo>
                        <a:pt x="3477" y="342"/>
                      </a:lnTo>
                      <a:lnTo>
                        <a:pt x="3458" y="352"/>
                      </a:lnTo>
                      <a:lnTo>
                        <a:pt x="3440" y="362"/>
                      </a:lnTo>
                      <a:lnTo>
                        <a:pt x="3422" y="373"/>
                      </a:lnTo>
                      <a:lnTo>
                        <a:pt x="3407" y="384"/>
                      </a:lnTo>
                      <a:lnTo>
                        <a:pt x="3392" y="394"/>
                      </a:lnTo>
                      <a:lnTo>
                        <a:pt x="3379" y="405"/>
                      </a:lnTo>
                      <a:lnTo>
                        <a:pt x="3367" y="415"/>
                      </a:lnTo>
                      <a:lnTo>
                        <a:pt x="3356" y="424"/>
                      </a:lnTo>
                      <a:lnTo>
                        <a:pt x="3348" y="434"/>
                      </a:lnTo>
                      <a:lnTo>
                        <a:pt x="3331" y="450"/>
                      </a:lnTo>
                      <a:lnTo>
                        <a:pt x="3315" y="466"/>
                      </a:lnTo>
                      <a:lnTo>
                        <a:pt x="3297" y="480"/>
                      </a:lnTo>
                      <a:lnTo>
                        <a:pt x="3279" y="495"/>
                      </a:lnTo>
                      <a:lnTo>
                        <a:pt x="3259" y="507"/>
                      </a:lnTo>
                      <a:lnTo>
                        <a:pt x="3238" y="519"/>
                      </a:lnTo>
                      <a:lnTo>
                        <a:pt x="3218" y="531"/>
                      </a:lnTo>
                      <a:lnTo>
                        <a:pt x="3196" y="541"/>
                      </a:lnTo>
                      <a:lnTo>
                        <a:pt x="3173" y="550"/>
                      </a:lnTo>
                      <a:lnTo>
                        <a:pt x="3150" y="559"/>
                      </a:lnTo>
                      <a:lnTo>
                        <a:pt x="3127" y="567"/>
                      </a:lnTo>
                      <a:lnTo>
                        <a:pt x="3102" y="573"/>
                      </a:lnTo>
                      <a:lnTo>
                        <a:pt x="3078" y="579"/>
                      </a:lnTo>
                      <a:lnTo>
                        <a:pt x="3053" y="584"/>
                      </a:lnTo>
                      <a:lnTo>
                        <a:pt x="3028" y="589"/>
                      </a:lnTo>
                      <a:lnTo>
                        <a:pt x="3004" y="592"/>
                      </a:lnTo>
                      <a:lnTo>
                        <a:pt x="2978" y="594"/>
                      </a:lnTo>
                      <a:lnTo>
                        <a:pt x="2953" y="595"/>
                      </a:lnTo>
                      <a:lnTo>
                        <a:pt x="2927" y="595"/>
                      </a:lnTo>
                      <a:lnTo>
                        <a:pt x="2902" y="595"/>
                      </a:lnTo>
                      <a:lnTo>
                        <a:pt x="2877" y="593"/>
                      </a:lnTo>
                      <a:lnTo>
                        <a:pt x="2853" y="591"/>
                      </a:lnTo>
                      <a:lnTo>
                        <a:pt x="2828" y="587"/>
                      </a:lnTo>
                      <a:lnTo>
                        <a:pt x="2803" y="582"/>
                      </a:lnTo>
                      <a:lnTo>
                        <a:pt x="2779" y="577"/>
                      </a:lnTo>
                      <a:lnTo>
                        <a:pt x="2756" y="571"/>
                      </a:lnTo>
                      <a:lnTo>
                        <a:pt x="2733" y="563"/>
                      </a:lnTo>
                      <a:lnTo>
                        <a:pt x="2711" y="555"/>
                      </a:lnTo>
                      <a:lnTo>
                        <a:pt x="2689" y="545"/>
                      </a:lnTo>
                      <a:lnTo>
                        <a:pt x="2669" y="535"/>
                      </a:lnTo>
                      <a:lnTo>
                        <a:pt x="2648" y="523"/>
                      </a:lnTo>
                      <a:lnTo>
                        <a:pt x="2628" y="511"/>
                      </a:lnTo>
                      <a:lnTo>
                        <a:pt x="2618" y="503"/>
                      </a:lnTo>
                      <a:lnTo>
                        <a:pt x="2607" y="496"/>
                      </a:lnTo>
                      <a:lnTo>
                        <a:pt x="2595" y="487"/>
                      </a:lnTo>
                      <a:lnTo>
                        <a:pt x="2584" y="479"/>
                      </a:lnTo>
                      <a:lnTo>
                        <a:pt x="2571" y="470"/>
                      </a:lnTo>
                      <a:lnTo>
                        <a:pt x="2560" y="460"/>
                      </a:lnTo>
                      <a:lnTo>
                        <a:pt x="2548" y="452"/>
                      </a:lnTo>
                      <a:lnTo>
                        <a:pt x="2535" y="443"/>
                      </a:lnTo>
                      <a:lnTo>
                        <a:pt x="2482" y="403"/>
                      </a:lnTo>
                      <a:lnTo>
                        <a:pt x="2425" y="361"/>
                      </a:lnTo>
                      <a:lnTo>
                        <a:pt x="2394" y="340"/>
                      </a:lnTo>
                      <a:lnTo>
                        <a:pt x="2364" y="320"/>
                      </a:lnTo>
                      <a:lnTo>
                        <a:pt x="2332" y="301"/>
                      </a:lnTo>
                      <a:lnTo>
                        <a:pt x="2301" y="283"/>
                      </a:lnTo>
                      <a:lnTo>
                        <a:pt x="2269" y="266"/>
                      </a:lnTo>
                      <a:lnTo>
                        <a:pt x="2239" y="251"/>
                      </a:lnTo>
                      <a:lnTo>
                        <a:pt x="2209" y="238"/>
                      </a:lnTo>
                      <a:lnTo>
                        <a:pt x="2179" y="228"/>
                      </a:lnTo>
                      <a:lnTo>
                        <a:pt x="2165" y="225"/>
                      </a:lnTo>
                      <a:lnTo>
                        <a:pt x="2152" y="221"/>
                      </a:lnTo>
                      <a:lnTo>
                        <a:pt x="2137" y="218"/>
                      </a:lnTo>
                      <a:lnTo>
                        <a:pt x="2124" y="216"/>
                      </a:lnTo>
                      <a:lnTo>
                        <a:pt x="2110" y="216"/>
                      </a:lnTo>
                      <a:lnTo>
                        <a:pt x="2098" y="216"/>
                      </a:lnTo>
                      <a:lnTo>
                        <a:pt x="2085" y="217"/>
                      </a:lnTo>
                      <a:lnTo>
                        <a:pt x="2074" y="220"/>
                      </a:lnTo>
                      <a:lnTo>
                        <a:pt x="2060" y="224"/>
                      </a:lnTo>
                      <a:lnTo>
                        <a:pt x="2047" y="228"/>
                      </a:lnTo>
                      <a:lnTo>
                        <a:pt x="2034" y="232"/>
                      </a:lnTo>
                      <a:lnTo>
                        <a:pt x="2021" y="237"/>
                      </a:lnTo>
                      <a:lnTo>
                        <a:pt x="1995" y="249"/>
                      </a:lnTo>
                      <a:lnTo>
                        <a:pt x="1972" y="263"/>
                      </a:lnTo>
                      <a:lnTo>
                        <a:pt x="1949" y="279"/>
                      </a:lnTo>
                      <a:lnTo>
                        <a:pt x="1926" y="296"/>
                      </a:lnTo>
                      <a:lnTo>
                        <a:pt x="1905" y="315"/>
                      </a:lnTo>
                      <a:lnTo>
                        <a:pt x="1885" y="334"/>
                      </a:lnTo>
                      <a:lnTo>
                        <a:pt x="1865" y="355"/>
                      </a:lnTo>
                      <a:lnTo>
                        <a:pt x="1845" y="377"/>
                      </a:lnTo>
                      <a:lnTo>
                        <a:pt x="1827" y="398"/>
                      </a:lnTo>
                      <a:lnTo>
                        <a:pt x="1809" y="421"/>
                      </a:lnTo>
                      <a:lnTo>
                        <a:pt x="1776" y="466"/>
                      </a:lnTo>
                      <a:lnTo>
                        <a:pt x="1744" y="510"/>
                      </a:lnTo>
                      <a:lnTo>
                        <a:pt x="1711" y="556"/>
                      </a:lnTo>
                      <a:lnTo>
                        <a:pt x="1698" y="573"/>
                      </a:lnTo>
                      <a:lnTo>
                        <a:pt x="1684" y="589"/>
                      </a:lnTo>
                      <a:lnTo>
                        <a:pt x="1670" y="604"/>
                      </a:lnTo>
                      <a:lnTo>
                        <a:pt x="1656" y="619"/>
                      </a:lnTo>
                      <a:lnTo>
                        <a:pt x="1641" y="631"/>
                      </a:lnTo>
                      <a:lnTo>
                        <a:pt x="1626" y="643"/>
                      </a:lnTo>
                      <a:lnTo>
                        <a:pt x="1612" y="655"/>
                      </a:lnTo>
                      <a:lnTo>
                        <a:pt x="1596" y="665"/>
                      </a:lnTo>
                      <a:lnTo>
                        <a:pt x="1581" y="675"/>
                      </a:lnTo>
                      <a:lnTo>
                        <a:pt x="1565" y="684"/>
                      </a:lnTo>
                      <a:lnTo>
                        <a:pt x="1549" y="692"/>
                      </a:lnTo>
                      <a:lnTo>
                        <a:pt x="1533" y="699"/>
                      </a:lnTo>
                      <a:lnTo>
                        <a:pt x="1517" y="705"/>
                      </a:lnTo>
                      <a:lnTo>
                        <a:pt x="1500" y="712"/>
                      </a:lnTo>
                      <a:lnTo>
                        <a:pt x="1484" y="717"/>
                      </a:lnTo>
                      <a:lnTo>
                        <a:pt x="1467" y="721"/>
                      </a:lnTo>
                      <a:lnTo>
                        <a:pt x="1434" y="728"/>
                      </a:lnTo>
                      <a:lnTo>
                        <a:pt x="1401" y="733"/>
                      </a:lnTo>
                      <a:lnTo>
                        <a:pt x="1368" y="736"/>
                      </a:lnTo>
                      <a:lnTo>
                        <a:pt x="1335" y="739"/>
                      </a:lnTo>
                      <a:lnTo>
                        <a:pt x="1303" y="739"/>
                      </a:lnTo>
                      <a:lnTo>
                        <a:pt x="1271" y="738"/>
                      </a:lnTo>
                      <a:lnTo>
                        <a:pt x="1239" y="734"/>
                      </a:lnTo>
                      <a:lnTo>
                        <a:pt x="1208" y="732"/>
                      </a:lnTo>
                      <a:lnTo>
                        <a:pt x="1191" y="730"/>
                      </a:lnTo>
                      <a:lnTo>
                        <a:pt x="1173" y="727"/>
                      </a:lnTo>
                      <a:lnTo>
                        <a:pt x="1155" y="724"/>
                      </a:lnTo>
                      <a:lnTo>
                        <a:pt x="1135" y="721"/>
                      </a:lnTo>
                      <a:lnTo>
                        <a:pt x="1114" y="718"/>
                      </a:lnTo>
                      <a:lnTo>
                        <a:pt x="1094" y="714"/>
                      </a:lnTo>
                      <a:lnTo>
                        <a:pt x="1071" y="710"/>
                      </a:lnTo>
                      <a:lnTo>
                        <a:pt x="1048" y="705"/>
                      </a:lnTo>
                      <a:lnTo>
                        <a:pt x="973" y="691"/>
                      </a:lnTo>
                      <a:lnTo>
                        <a:pt x="892" y="677"/>
                      </a:lnTo>
                      <a:lnTo>
                        <a:pt x="850" y="671"/>
                      </a:lnTo>
                      <a:lnTo>
                        <a:pt x="807" y="666"/>
                      </a:lnTo>
                      <a:lnTo>
                        <a:pt x="766" y="662"/>
                      </a:lnTo>
                      <a:lnTo>
                        <a:pt x="725" y="659"/>
                      </a:lnTo>
                      <a:lnTo>
                        <a:pt x="683" y="658"/>
                      </a:lnTo>
                      <a:lnTo>
                        <a:pt x="644" y="660"/>
                      </a:lnTo>
                      <a:lnTo>
                        <a:pt x="625" y="661"/>
                      </a:lnTo>
                      <a:lnTo>
                        <a:pt x="607" y="663"/>
                      </a:lnTo>
                      <a:lnTo>
                        <a:pt x="588" y="665"/>
                      </a:lnTo>
                      <a:lnTo>
                        <a:pt x="570" y="669"/>
                      </a:lnTo>
                      <a:lnTo>
                        <a:pt x="554" y="673"/>
                      </a:lnTo>
                      <a:lnTo>
                        <a:pt x="537" y="678"/>
                      </a:lnTo>
                      <a:lnTo>
                        <a:pt x="522" y="683"/>
                      </a:lnTo>
                      <a:lnTo>
                        <a:pt x="507" y="689"/>
                      </a:lnTo>
                      <a:lnTo>
                        <a:pt x="493" y="696"/>
                      </a:lnTo>
                      <a:lnTo>
                        <a:pt x="480" y="704"/>
                      </a:lnTo>
                      <a:lnTo>
                        <a:pt x="468" y="714"/>
                      </a:lnTo>
                      <a:lnTo>
                        <a:pt x="457" y="723"/>
                      </a:lnTo>
                      <a:lnTo>
                        <a:pt x="442" y="738"/>
                      </a:lnTo>
                      <a:lnTo>
                        <a:pt x="429" y="753"/>
                      </a:lnTo>
                      <a:lnTo>
                        <a:pt x="414" y="767"/>
                      </a:lnTo>
                      <a:lnTo>
                        <a:pt x="402" y="783"/>
                      </a:lnTo>
                      <a:lnTo>
                        <a:pt x="388" y="800"/>
                      </a:lnTo>
                      <a:lnTo>
                        <a:pt x="377" y="816"/>
                      </a:lnTo>
                      <a:lnTo>
                        <a:pt x="365" y="833"/>
                      </a:lnTo>
                      <a:lnTo>
                        <a:pt x="353" y="850"/>
                      </a:lnTo>
                      <a:lnTo>
                        <a:pt x="343" y="868"/>
                      </a:lnTo>
                      <a:lnTo>
                        <a:pt x="333" y="886"/>
                      </a:lnTo>
                      <a:lnTo>
                        <a:pt x="322" y="905"/>
                      </a:lnTo>
                      <a:lnTo>
                        <a:pt x="313" y="924"/>
                      </a:lnTo>
                      <a:lnTo>
                        <a:pt x="304" y="943"/>
                      </a:lnTo>
                      <a:lnTo>
                        <a:pt x="295" y="963"/>
                      </a:lnTo>
                      <a:lnTo>
                        <a:pt x="287" y="983"/>
                      </a:lnTo>
                      <a:lnTo>
                        <a:pt x="279" y="1003"/>
                      </a:lnTo>
                      <a:lnTo>
                        <a:pt x="265" y="1046"/>
                      </a:lnTo>
                      <a:lnTo>
                        <a:pt x="253" y="1090"/>
                      </a:lnTo>
                      <a:lnTo>
                        <a:pt x="243" y="1137"/>
                      </a:lnTo>
                      <a:lnTo>
                        <a:pt x="233" y="1184"/>
                      </a:lnTo>
                      <a:lnTo>
                        <a:pt x="226" y="1234"/>
                      </a:lnTo>
                      <a:lnTo>
                        <a:pt x="221" y="1285"/>
                      </a:lnTo>
                      <a:lnTo>
                        <a:pt x="218" y="1338"/>
                      </a:lnTo>
                      <a:lnTo>
                        <a:pt x="216" y="1393"/>
                      </a:lnTo>
                      <a:lnTo>
                        <a:pt x="216" y="1426"/>
                      </a:lnTo>
                      <a:lnTo>
                        <a:pt x="218" y="1471"/>
                      </a:lnTo>
                      <a:lnTo>
                        <a:pt x="220" y="1525"/>
                      </a:lnTo>
                      <a:lnTo>
                        <a:pt x="224" y="1590"/>
                      </a:lnTo>
                      <a:lnTo>
                        <a:pt x="234" y="1746"/>
                      </a:lnTo>
                      <a:lnTo>
                        <a:pt x="249" y="1930"/>
                      </a:lnTo>
                      <a:lnTo>
                        <a:pt x="265" y="2137"/>
                      </a:lnTo>
                      <a:lnTo>
                        <a:pt x="284" y="2361"/>
                      </a:lnTo>
                      <a:lnTo>
                        <a:pt x="304" y="2594"/>
                      </a:lnTo>
                      <a:lnTo>
                        <a:pt x="325" y="2832"/>
                      </a:lnTo>
                      <a:lnTo>
                        <a:pt x="367" y="3290"/>
                      </a:lnTo>
                      <a:lnTo>
                        <a:pt x="403" y="3685"/>
                      </a:lnTo>
                      <a:lnTo>
                        <a:pt x="429" y="3963"/>
                      </a:lnTo>
                      <a:lnTo>
                        <a:pt x="440" y="4073"/>
                      </a:lnTo>
                      <a:lnTo>
                        <a:pt x="440" y="4084"/>
                      </a:lnTo>
                      <a:lnTo>
                        <a:pt x="439" y="4095"/>
                      </a:lnTo>
                      <a:lnTo>
                        <a:pt x="438" y="4106"/>
                      </a:lnTo>
                      <a:lnTo>
                        <a:pt x="435" y="4116"/>
                      </a:lnTo>
                      <a:lnTo>
                        <a:pt x="432" y="4126"/>
                      </a:lnTo>
                      <a:lnTo>
                        <a:pt x="427" y="4135"/>
                      </a:lnTo>
                      <a:lnTo>
                        <a:pt x="422" y="4144"/>
                      </a:lnTo>
                      <a:lnTo>
                        <a:pt x="415" y="4153"/>
                      </a:lnTo>
                      <a:lnTo>
                        <a:pt x="408" y="4160"/>
                      </a:lnTo>
                      <a:lnTo>
                        <a:pt x="401" y="4167"/>
                      </a:lnTo>
                      <a:lnTo>
                        <a:pt x="393" y="4173"/>
                      </a:lnTo>
                      <a:lnTo>
                        <a:pt x="383" y="4178"/>
                      </a:lnTo>
                      <a:lnTo>
                        <a:pt x="374" y="4184"/>
                      </a:lnTo>
                      <a:lnTo>
                        <a:pt x="364" y="4187"/>
                      </a:lnTo>
                      <a:lnTo>
                        <a:pt x="353" y="4190"/>
                      </a:lnTo>
                      <a:lnTo>
                        <a:pt x="342" y="4191"/>
                      </a:lnTo>
                      <a:lnTo>
                        <a:pt x="332" y="4192"/>
                      </a:lnTo>
                      <a:lnTo>
                        <a:pt x="320" y="4191"/>
                      </a:lnTo>
                      <a:lnTo>
                        <a:pt x="310" y="4190"/>
                      </a:lnTo>
                      <a:lnTo>
                        <a:pt x="300" y="4187"/>
                      </a:lnTo>
                      <a:lnTo>
                        <a:pt x="290" y="4184"/>
                      </a:lnTo>
                      <a:lnTo>
                        <a:pt x="280" y="4178"/>
                      </a:lnTo>
                      <a:lnTo>
                        <a:pt x="272" y="4173"/>
                      </a:lnTo>
                      <a:lnTo>
                        <a:pt x="263" y="4167"/>
                      </a:lnTo>
                      <a:lnTo>
                        <a:pt x="255" y="4160"/>
                      </a:lnTo>
                      <a:lnTo>
                        <a:pt x="249" y="4153"/>
                      </a:lnTo>
                      <a:lnTo>
                        <a:pt x="243" y="4144"/>
                      </a:lnTo>
                      <a:lnTo>
                        <a:pt x="236" y="4135"/>
                      </a:lnTo>
                      <a:lnTo>
                        <a:pt x="232" y="4126"/>
                      </a:lnTo>
                      <a:lnTo>
                        <a:pt x="228" y="4115"/>
                      </a:lnTo>
                      <a:lnTo>
                        <a:pt x="226" y="4105"/>
                      </a:lnTo>
                      <a:lnTo>
                        <a:pt x="224" y="4094"/>
                      </a:lnTo>
                      <a:lnTo>
                        <a:pt x="212" y="3961"/>
                      </a:lnTo>
                      <a:lnTo>
                        <a:pt x="185" y="3672"/>
                      </a:lnTo>
                      <a:lnTo>
                        <a:pt x="148" y="3274"/>
                      </a:lnTo>
                      <a:lnTo>
                        <a:pt x="106" y="2817"/>
                      </a:lnTo>
                      <a:lnTo>
                        <a:pt x="85" y="2582"/>
                      </a:lnTo>
                      <a:lnTo>
                        <a:pt x="66" y="2351"/>
                      </a:lnTo>
                      <a:lnTo>
                        <a:pt x="47" y="2130"/>
                      </a:lnTo>
                      <a:lnTo>
                        <a:pt x="31" y="1924"/>
                      </a:lnTo>
                      <a:lnTo>
                        <a:pt x="17" y="1742"/>
                      </a:lnTo>
                      <a:lnTo>
                        <a:pt x="7" y="1587"/>
                      </a:lnTo>
                      <a:lnTo>
                        <a:pt x="4" y="1523"/>
                      </a:lnTo>
                      <a:lnTo>
                        <a:pt x="1" y="1468"/>
                      </a:lnTo>
                      <a:lnTo>
                        <a:pt x="0" y="1424"/>
                      </a:lnTo>
                      <a:lnTo>
                        <a:pt x="0" y="1390"/>
                      </a:lnTo>
                      <a:lnTo>
                        <a:pt x="1" y="1357"/>
                      </a:lnTo>
                      <a:lnTo>
                        <a:pt x="2" y="1324"/>
                      </a:lnTo>
                      <a:lnTo>
                        <a:pt x="4" y="1292"/>
                      </a:lnTo>
                      <a:lnTo>
                        <a:pt x="6" y="1260"/>
                      </a:lnTo>
                      <a:lnTo>
                        <a:pt x="9" y="1228"/>
                      </a:lnTo>
                      <a:lnTo>
                        <a:pt x="13" y="1198"/>
                      </a:lnTo>
                      <a:lnTo>
                        <a:pt x="17" y="1167"/>
                      </a:lnTo>
                      <a:lnTo>
                        <a:pt x="21" y="1138"/>
                      </a:lnTo>
                      <a:lnTo>
                        <a:pt x="27" y="1108"/>
                      </a:lnTo>
                      <a:lnTo>
                        <a:pt x="33" y="1079"/>
                      </a:lnTo>
                      <a:lnTo>
                        <a:pt x="39" y="1051"/>
                      </a:lnTo>
                      <a:lnTo>
                        <a:pt x="46" y="1023"/>
                      </a:lnTo>
                      <a:lnTo>
                        <a:pt x="53" y="996"/>
                      </a:lnTo>
                      <a:lnTo>
                        <a:pt x="62" y="969"/>
                      </a:lnTo>
                      <a:lnTo>
                        <a:pt x="71" y="943"/>
                      </a:lnTo>
                      <a:lnTo>
                        <a:pt x="80" y="917"/>
                      </a:lnTo>
                      <a:lnTo>
                        <a:pt x="90" y="892"/>
                      </a:lnTo>
                      <a:lnTo>
                        <a:pt x="100" y="867"/>
                      </a:lnTo>
                      <a:lnTo>
                        <a:pt x="111" y="842"/>
                      </a:lnTo>
                      <a:lnTo>
                        <a:pt x="123" y="818"/>
                      </a:lnTo>
                      <a:lnTo>
                        <a:pt x="135" y="795"/>
                      </a:lnTo>
                      <a:lnTo>
                        <a:pt x="148" y="772"/>
                      </a:lnTo>
                      <a:lnTo>
                        <a:pt x="161" y="750"/>
                      </a:lnTo>
                      <a:lnTo>
                        <a:pt x="174" y="727"/>
                      </a:lnTo>
                      <a:lnTo>
                        <a:pt x="189" y="706"/>
                      </a:lnTo>
                      <a:lnTo>
                        <a:pt x="204" y="685"/>
                      </a:lnTo>
                      <a:lnTo>
                        <a:pt x="220" y="664"/>
                      </a:lnTo>
                      <a:lnTo>
                        <a:pt x="236" y="644"/>
                      </a:lnTo>
                      <a:lnTo>
                        <a:pt x="253" y="625"/>
                      </a:lnTo>
                      <a:lnTo>
                        <a:pt x="271" y="605"/>
                      </a:lnTo>
                      <a:lnTo>
                        <a:pt x="288" y="587"/>
                      </a:lnTo>
                      <a:lnTo>
                        <a:pt x="307" y="5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1" name="Freeform 2158">
                  <a:extLst>
                    <a:ext uri="{FF2B5EF4-FFF2-40B4-BE49-F238E27FC236}">
                      <a16:creationId xmlns:a16="http://schemas.microsoft.com/office/drawing/2014/main" id="{CE8874B0-8813-4C6C-B81A-327EACB95195}"/>
                    </a:ext>
                  </a:extLst>
                </p:cNvPr>
                <p:cNvSpPr>
                  <a:spLocks/>
                </p:cNvSpPr>
                <p:nvPr/>
              </p:nvSpPr>
              <p:spPr bwMode="auto">
                <a:xfrm>
                  <a:off x="1982" y="2821"/>
                  <a:ext cx="73" cy="32"/>
                </a:xfrm>
                <a:custGeom>
                  <a:avLst/>
                  <a:gdLst>
                    <a:gd name="T0" fmla="*/ 0 w 1091"/>
                    <a:gd name="T1" fmla="*/ 0 h 488"/>
                    <a:gd name="T2" fmla="*/ 0 w 1091"/>
                    <a:gd name="T3" fmla="*/ 0 h 488"/>
                    <a:gd name="T4" fmla="*/ 0 w 1091"/>
                    <a:gd name="T5" fmla="*/ 0 h 488"/>
                    <a:gd name="T6" fmla="*/ 0 w 1091"/>
                    <a:gd name="T7" fmla="*/ 0 h 488"/>
                    <a:gd name="T8" fmla="*/ 0 w 1091"/>
                    <a:gd name="T9" fmla="*/ 0 h 488"/>
                    <a:gd name="T10" fmla="*/ 0 w 1091"/>
                    <a:gd name="T11" fmla="*/ 0 h 488"/>
                    <a:gd name="T12" fmla="*/ 0 w 1091"/>
                    <a:gd name="T13" fmla="*/ 0 h 488"/>
                    <a:gd name="T14" fmla="*/ 0 w 1091"/>
                    <a:gd name="T15" fmla="*/ 0 h 488"/>
                    <a:gd name="T16" fmla="*/ 0 w 1091"/>
                    <a:gd name="T17" fmla="*/ 0 h 488"/>
                    <a:gd name="T18" fmla="*/ 0 w 1091"/>
                    <a:gd name="T19" fmla="*/ 0 h 488"/>
                    <a:gd name="T20" fmla="*/ 0 w 1091"/>
                    <a:gd name="T21" fmla="*/ 0 h 488"/>
                    <a:gd name="T22" fmla="*/ 0 w 1091"/>
                    <a:gd name="T23" fmla="*/ 0 h 488"/>
                    <a:gd name="T24" fmla="*/ 0 w 1091"/>
                    <a:gd name="T25" fmla="*/ 0 h 488"/>
                    <a:gd name="T26" fmla="*/ 0 w 1091"/>
                    <a:gd name="T27" fmla="*/ 0 h 488"/>
                    <a:gd name="T28" fmla="*/ 0 w 1091"/>
                    <a:gd name="T29" fmla="*/ 0 h 488"/>
                    <a:gd name="T30" fmla="*/ 0 w 1091"/>
                    <a:gd name="T31" fmla="*/ 0 h 488"/>
                    <a:gd name="T32" fmla="*/ 0 w 1091"/>
                    <a:gd name="T33" fmla="*/ 0 h 488"/>
                    <a:gd name="T34" fmla="*/ 0 w 1091"/>
                    <a:gd name="T35" fmla="*/ 0 h 488"/>
                    <a:gd name="T36" fmla="*/ 0 w 1091"/>
                    <a:gd name="T37" fmla="*/ 0 h 488"/>
                    <a:gd name="T38" fmla="*/ 0 w 1091"/>
                    <a:gd name="T39" fmla="*/ 0 h 488"/>
                    <a:gd name="T40" fmla="*/ 0 w 1091"/>
                    <a:gd name="T41" fmla="*/ 0 h 488"/>
                    <a:gd name="T42" fmla="*/ 0 w 1091"/>
                    <a:gd name="T43" fmla="*/ 0 h 488"/>
                    <a:gd name="T44" fmla="*/ 0 w 1091"/>
                    <a:gd name="T45" fmla="*/ 0 h 488"/>
                    <a:gd name="T46" fmla="*/ 0 w 1091"/>
                    <a:gd name="T47" fmla="*/ 0 h 488"/>
                    <a:gd name="T48" fmla="*/ 0 w 1091"/>
                    <a:gd name="T49" fmla="*/ 0 h 488"/>
                    <a:gd name="T50" fmla="*/ 0 w 1091"/>
                    <a:gd name="T51" fmla="*/ 0 h 488"/>
                    <a:gd name="T52" fmla="*/ 0 w 1091"/>
                    <a:gd name="T53" fmla="*/ 0 h 488"/>
                    <a:gd name="T54" fmla="*/ 0 w 1091"/>
                    <a:gd name="T55" fmla="*/ 0 h 488"/>
                    <a:gd name="T56" fmla="*/ 0 w 1091"/>
                    <a:gd name="T57" fmla="*/ 0 h 488"/>
                    <a:gd name="T58" fmla="*/ 0 w 1091"/>
                    <a:gd name="T59" fmla="*/ 0 h 488"/>
                    <a:gd name="T60" fmla="*/ 0 w 1091"/>
                    <a:gd name="T61" fmla="*/ 0 h 488"/>
                    <a:gd name="T62" fmla="*/ 0 w 1091"/>
                    <a:gd name="T63" fmla="*/ 0 h 488"/>
                    <a:gd name="T64" fmla="*/ 0 w 1091"/>
                    <a:gd name="T65" fmla="*/ 0 h 488"/>
                    <a:gd name="T66" fmla="*/ 0 w 1091"/>
                    <a:gd name="T67" fmla="*/ 0 h 488"/>
                    <a:gd name="T68" fmla="*/ 0 w 1091"/>
                    <a:gd name="T69" fmla="*/ 0 h 488"/>
                    <a:gd name="T70" fmla="*/ 0 w 1091"/>
                    <a:gd name="T71" fmla="*/ 0 h 488"/>
                    <a:gd name="T72" fmla="*/ 0 w 1091"/>
                    <a:gd name="T73" fmla="*/ 0 h 488"/>
                    <a:gd name="T74" fmla="*/ 0 w 1091"/>
                    <a:gd name="T75" fmla="*/ 0 h 488"/>
                    <a:gd name="T76" fmla="*/ 0 w 1091"/>
                    <a:gd name="T77" fmla="*/ 0 h 488"/>
                    <a:gd name="T78" fmla="*/ 0 w 1091"/>
                    <a:gd name="T79" fmla="*/ 0 h 488"/>
                    <a:gd name="T80" fmla="*/ 0 w 1091"/>
                    <a:gd name="T81" fmla="*/ 0 h 488"/>
                    <a:gd name="T82" fmla="*/ 0 w 1091"/>
                    <a:gd name="T83" fmla="*/ 0 h 488"/>
                    <a:gd name="T84" fmla="*/ 0 w 1091"/>
                    <a:gd name="T85" fmla="*/ 0 h 488"/>
                    <a:gd name="T86" fmla="*/ 0 w 1091"/>
                    <a:gd name="T87" fmla="*/ 0 h 488"/>
                    <a:gd name="T88" fmla="*/ 0 w 1091"/>
                    <a:gd name="T89" fmla="*/ 0 h 488"/>
                    <a:gd name="T90" fmla="*/ 0 w 1091"/>
                    <a:gd name="T91" fmla="*/ 0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91" h="488">
                      <a:moveTo>
                        <a:pt x="909" y="404"/>
                      </a:moveTo>
                      <a:lnTo>
                        <a:pt x="881" y="379"/>
                      </a:lnTo>
                      <a:lnTo>
                        <a:pt x="854" y="355"/>
                      </a:lnTo>
                      <a:lnTo>
                        <a:pt x="828" y="333"/>
                      </a:lnTo>
                      <a:lnTo>
                        <a:pt x="804" y="314"/>
                      </a:lnTo>
                      <a:lnTo>
                        <a:pt x="781" y="297"/>
                      </a:lnTo>
                      <a:lnTo>
                        <a:pt x="760" y="282"/>
                      </a:lnTo>
                      <a:lnTo>
                        <a:pt x="739" y="269"/>
                      </a:lnTo>
                      <a:lnTo>
                        <a:pt x="719" y="257"/>
                      </a:lnTo>
                      <a:lnTo>
                        <a:pt x="700" y="247"/>
                      </a:lnTo>
                      <a:lnTo>
                        <a:pt x="681" y="239"/>
                      </a:lnTo>
                      <a:lnTo>
                        <a:pt x="661" y="232"/>
                      </a:lnTo>
                      <a:lnTo>
                        <a:pt x="643" y="227"/>
                      </a:lnTo>
                      <a:lnTo>
                        <a:pt x="624" y="222"/>
                      </a:lnTo>
                      <a:lnTo>
                        <a:pt x="605" y="219"/>
                      </a:lnTo>
                      <a:lnTo>
                        <a:pt x="585" y="217"/>
                      </a:lnTo>
                      <a:lnTo>
                        <a:pt x="565" y="216"/>
                      </a:lnTo>
                      <a:lnTo>
                        <a:pt x="543" y="217"/>
                      </a:lnTo>
                      <a:lnTo>
                        <a:pt x="519" y="220"/>
                      </a:lnTo>
                      <a:lnTo>
                        <a:pt x="495" y="226"/>
                      </a:lnTo>
                      <a:lnTo>
                        <a:pt x="470" y="233"/>
                      </a:lnTo>
                      <a:lnTo>
                        <a:pt x="445" y="242"/>
                      </a:lnTo>
                      <a:lnTo>
                        <a:pt x="421" y="252"/>
                      </a:lnTo>
                      <a:lnTo>
                        <a:pt x="395" y="266"/>
                      </a:lnTo>
                      <a:lnTo>
                        <a:pt x="370" y="280"/>
                      </a:lnTo>
                      <a:lnTo>
                        <a:pt x="345" y="296"/>
                      </a:lnTo>
                      <a:lnTo>
                        <a:pt x="321" y="313"/>
                      </a:lnTo>
                      <a:lnTo>
                        <a:pt x="297" y="332"/>
                      </a:lnTo>
                      <a:lnTo>
                        <a:pt x="276" y="352"/>
                      </a:lnTo>
                      <a:lnTo>
                        <a:pt x="254" y="372"/>
                      </a:lnTo>
                      <a:lnTo>
                        <a:pt x="233" y="395"/>
                      </a:lnTo>
                      <a:lnTo>
                        <a:pt x="215" y="418"/>
                      </a:lnTo>
                      <a:lnTo>
                        <a:pt x="197" y="442"/>
                      </a:lnTo>
                      <a:lnTo>
                        <a:pt x="190" y="450"/>
                      </a:lnTo>
                      <a:lnTo>
                        <a:pt x="183" y="458"/>
                      </a:lnTo>
                      <a:lnTo>
                        <a:pt x="174" y="465"/>
                      </a:lnTo>
                      <a:lnTo>
                        <a:pt x="166" y="472"/>
                      </a:lnTo>
                      <a:lnTo>
                        <a:pt x="157" y="477"/>
                      </a:lnTo>
                      <a:lnTo>
                        <a:pt x="148" y="481"/>
                      </a:lnTo>
                      <a:lnTo>
                        <a:pt x="138" y="484"/>
                      </a:lnTo>
                      <a:lnTo>
                        <a:pt x="128" y="486"/>
                      </a:lnTo>
                      <a:lnTo>
                        <a:pt x="118" y="488"/>
                      </a:lnTo>
                      <a:lnTo>
                        <a:pt x="107" y="488"/>
                      </a:lnTo>
                      <a:lnTo>
                        <a:pt x="97" y="487"/>
                      </a:lnTo>
                      <a:lnTo>
                        <a:pt x="87" y="486"/>
                      </a:lnTo>
                      <a:lnTo>
                        <a:pt x="76" y="483"/>
                      </a:lnTo>
                      <a:lnTo>
                        <a:pt x="66" y="480"/>
                      </a:lnTo>
                      <a:lnTo>
                        <a:pt x="57" y="475"/>
                      </a:lnTo>
                      <a:lnTo>
                        <a:pt x="46" y="468"/>
                      </a:lnTo>
                      <a:lnTo>
                        <a:pt x="38" y="462"/>
                      </a:lnTo>
                      <a:lnTo>
                        <a:pt x="30" y="455"/>
                      </a:lnTo>
                      <a:lnTo>
                        <a:pt x="23" y="447"/>
                      </a:lnTo>
                      <a:lnTo>
                        <a:pt x="17" y="437"/>
                      </a:lnTo>
                      <a:lnTo>
                        <a:pt x="12" y="429"/>
                      </a:lnTo>
                      <a:lnTo>
                        <a:pt x="7" y="419"/>
                      </a:lnTo>
                      <a:lnTo>
                        <a:pt x="4" y="410"/>
                      </a:lnTo>
                      <a:lnTo>
                        <a:pt x="2" y="399"/>
                      </a:lnTo>
                      <a:lnTo>
                        <a:pt x="1" y="389"/>
                      </a:lnTo>
                      <a:lnTo>
                        <a:pt x="0" y="379"/>
                      </a:lnTo>
                      <a:lnTo>
                        <a:pt x="1" y="368"/>
                      </a:lnTo>
                      <a:lnTo>
                        <a:pt x="2" y="358"/>
                      </a:lnTo>
                      <a:lnTo>
                        <a:pt x="5" y="348"/>
                      </a:lnTo>
                      <a:lnTo>
                        <a:pt x="9" y="337"/>
                      </a:lnTo>
                      <a:lnTo>
                        <a:pt x="13" y="328"/>
                      </a:lnTo>
                      <a:lnTo>
                        <a:pt x="19" y="319"/>
                      </a:lnTo>
                      <a:lnTo>
                        <a:pt x="32" y="301"/>
                      </a:lnTo>
                      <a:lnTo>
                        <a:pt x="45" y="283"/>
                      </a:lnTo>
                      <a:lnTo>
                        <a:pt x="59" y="267"/>
                      </a:lnTo>
                      <a:lnTo>
                        <a:pt x="73" y="249"/>
                      </a:lnTo>
                      <a:lnTo>
                        <a:pt x="88" y="234"/>
                      </a:lnTo>
                      <a:lnTo>
                        <a:pt x="102" y="218"/>
                      </a:lnTo>
                      <a:lnTo>
                        <a:pt x="118" y="203"/>
                      </a:lnTo>
                      <a:lnTo>
                        <a:pt x="134" y="187"/>
                      </a:lnTo>
                      <a:lnTo>
                        <a:pt x="166" y="159"/>
                      </a:lnTo>
                      <a:lnTo>
                        <a:pt x="200" y="132"/>
                      </a:lnTo>
                      <a:lnTo>
                        <a:pt x="235" y="109"/>
                      </a:lnTo>
                      <a:lnTo>
                        <a:pt x="272" y="86"/>
                      </a:lnTo>
                      <a:lnTo>
                        <a:pt x="308" y="66"/>
                      </a:lnTo>
                      <a:lnTo>
                        <a:pt x="345" y="49"/>
                      </a:lnTo>
                      <a:lnTo>
                        <a:pt x="364" y="41"/>
                      </a:lnTo>
                      <a:lnTo>
                        <a:pt x="382" y="34"/>
                      </a:lnTo>
                      <a:lnTo>
                        <a:pt x="401" y="27"/>
                      </a:lnTo>
                      <a:lnTo>
                        <a:pt x="421" y="22"/>
                      </a:lnTo>
                      <a:lnTo>
                        <a:pt x="439" y="17"/>
                      </a:lnTo>
                      <a:lnTo>
                        <a:pt x="458" y="11"/>
                      </a:lnTo>
                      <a:lnTo>
                        <a:pt x="476" y="8"/>
                      </a:lnTo>
                      <a:lnTo>
                        <a:pt x="495" y="5"/>
                      </a:lnTo>
                      <a:lnTo>
                        <a:pt x="514" y="2"/>
                      </a:lnTo>
                      <a:lnTo>
                        <a:pt x="532" y="1"/>
                      </a:lnTo>
                      <a:lnTo>
                        <a:pt x="550" y="0"/>
                      </a:lnTo>
                      <a:lnTo>
                        <a:pt x="568" y="0"/>
                      </a:lnTo>
                      <a:lnTo>
                        <a:pt x="604" y="1"/>
                      </a:lnTo>
                      <a:lnTo>
                        <a:pt x="637" y="4"/>
                      </a:lnTo>
                      <a:lnTo>
                        <a:pt x="669" y="9"/>
                      </a:lnTo>
                      <a:lnTo>
                        <a:pt x="700" y="17"/>
                      </a:lnTo>
                      <a:lnTo>
                        <a:pt x="730" y="26"/>
                      </a:lnTo>
                      <a:lnTo>
                        <a:pt x="760" y="36"/>
                      </a:lnTo>
                      <a:lnTo>
                        <a:pt x="789" y="49"/>
                      </a:lnTo>
                      <a:lnTo>
                        <a:pt x="818" y="63"/>
                      </a:lnTo>
                      <a:lnTo>
                        <a:pt x="847" y="80"/>
                      </a:lnTo>
                      <a:lnTo>
                        <a:pt x="875" y="98"/>
                      </a:lnTo>
                      <a:lnTo>
                        <a:pt x="903" y="118"/>
                      </a:lnTo>
                      <a:lnTo>
                        <a:pt x="932" y="140"/>
                      </a:lnTo>
                      <a:lnTo>
                        <a:pt x="962" y="163"/>
                      </a:lnTo>
                      <a:lnTo>
                        <a:pt x="992" y="188"/>
                      </a:lnTo>
                      <a:lnTo>
                        <a:pt x="1023" y="215"/>
                      </a:lnTo>
                      <a:lnTo>
                        <a:pt x="1055" y="245"/>
                      </a:lnTo>
                      <a:lnTo>
                        <a:pt x="1063" y="252"/>
                      </a:lnTo>
                      <a:lnTo>
                        <a:pt x="1070" y="261"/>
                      </a:lnTo>
                      <a:lnTo>
                        <a:pt x="1075" y="270"/>
                      </a:lnTo>
                      <a:lnTo>
                        <a:pt x="1080" y="279"/>
                      </a:lnTo>
                      <a:lnTo>
                        <a:pt x="1084" y="290"/>
                      </a:lnTo>
                      <a:lnTo>
                        <a:pt x="1088" y="299"/>
                      </a:lnTo>
                      <a:lnTo>
                        <a:pt x="1090" y="309"/>
                      </a:lnTo>
                      <a:lnTo>
                        <a:pt x="1091" y="320"/>
                      </a:lnTo>
                      <a:lnTo>
                        <a:pt x="1090" y="330"/>
                      </a:lnTo>
                      <a:lnTo>
                        <a:pt x="1089" y="340"/>
                      </a:lnTo>
                      <a:lnTo>
                        <a:pt x="1086" y="351"/>
                      </a:lnTo>
                      <a:lnTo>
                        <a:pt x="1084" y="361"/>
                      </a:lnTo>
                      <a:lnTo>
                        <a:pt x="1080" y="370"/>
                      </a:lnTo>
                      <a:lnTo>
                        <a:pt x="1075" y="380"/>
                      </a:lnTo>
                      <a:lnTo>
                        <a:pt x="1069" y="389"/>
                      </a:lnTo>
                      <a:lnTo>
                        <a:pt x="1062" y="397"/>
                      </a:lnTo>
                      <a:lnTo>
                        <a:pt x="1053" y="405"/>
                      </a:lnTo>
                      <a:lnTo>
                        <a:pt x="1045" y="413"/>
                      </a:lnTo>
                      <a:lnTo>
                        <a:pt x="1036" y="418"/>
                      </a:lnTo>
                      <a:lnTo>
                        <a:pt x="1027" y="423"/>
                      </a:lnTo>
                      <a:lnTo>
                        <a:pt x="1017" y="427"/>
                      </a:lnTo>
                      <a:lnTo>
                        <a:pt x="1007" y="429"/>
                      </a:lnTo>
                      <a:lnTo>
                        <a:pt x="997" y="431"/>
                      </a:lnTo>
                      <a:lnTo>
                        <a:pt x="986" y="432"/>
                      </a:lnTo>
                      <a:lnTo>
                        <a:pt x="976" y="432"/>
                      </a:lnTo>
                      <a:lnTo>
                        <a:pt x="966" y="431"/>
                      </a:lnTo>
                      <a:lnTo>
                        <a:pt x="955" y="429"/>
                      </a:lnTo>
                      <a:lnTo>
                        <a:pt x="946" y="426"/>
                      </a:lnTo>
                      <a:lnTo>
                        <a:pt x="936" y="422"/>
                      </a:lnTo>
                      <a:lnTo>
                        <a:pt x="926" y="417"/>
                      </a:lnTo>
                      <a:lnTo>
                        <a:pt x="917" y="412"/>
                      </a:lnTo>
                      <a:lnTo>
                        <a:pt x="909" y="4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2" name="Freeform 2159">
                  <a:extLst>
                    <a:ext uri="{FF2B5EF4-FFF2-40B4-BE49-F238E27FC236}">
                      <a16:creationId xmlns:a16="http://schemas.microsoft.com/office/drawing/2014/main" id="{4659D8EA-2569-4747-8BE2-7E5170AE923D}"/>
                    </a:ext>
                  </a:extLst>
                </p:cNvPr>
                <p:cNvSpPr>
                  <a:spLocks/>
                </p:cNvSpPr>
                <p:nvPr/>
              </p:nvSpPr>
              <p:spPr bwMode="auto">
                <a:xfrm>
                  <a:off x="2029" y="2879"/>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09"/>
                      </a:moveTo>
                      <a:lnTo>
                        <a:pt x="217" y="354"/>
                      </a:lnTo>
                      <a:lnTo>
                        <a:pt x="216" y="366"/>
                      </a:lnTo>
                      <a:lnTo>
                        <a:pt x="214" y="376"/>
                      </a:lnTo>
                      <a:lnTo>
                        <a:pt x="211" y="386"/>
                      </a:lnTo>
                      <a:lnTo>
                        <a:pt x="208" y="397"/>
                      </a:lnTo>
                      <a:lnTo>
                        <a:pt x="203" y="406"/>
                      </a:lnTo>
                      <a:lnTo>
                        <a:pt x="198" y="414"/>
                      </a:lnTo>
                      <a:lnTo>
                        <a:pt x="191" y="422"/>
                      </a:lnTo>
                      <a:lnTo>
                        <a:pt x="184" y="430"/>
                      </a:lnTo>
                      <a:lnTo>
                        <a:pt x="176" y="437"/>
                      </a:lnTo>
                      <a:lnTo>
                        <a:pt x="168" y="443"/>
                      </a:lnTo>
                      <a:lnTo>
                        <a:pt x="158" y="448"/>
                      </a:lnTo>
                      <a:lnTo>
                        <a:pt x="149" y="452"/>
                      </a:lnTo>
                      <a:lnTo>
                        <a:pt x="139" y="457"/>
                      </a:lnTo>
                      <a:lnTo>
                        <a:pt x="128" y="459"/>
                      </a:lnTo>
                      <a:lnTo>
                        <a:pt x="118" y="461"/>
                      </a:lnTo>
                      <a:lnTo>
                        <a:pt x="107" y="461"/>
                      </a:lnTo>
                      <a:lnTo>
                        <a:pt x="96" y="460"/>
                      </a:lnTo>
                      <a:lnTo>
                        <a:pt x="85" y="458"/>
                      </a:lnTo>
                      <a:lnTo>
                        <a:pt x="74" y="456"/>
                      </a:lnTo>
                      <a:lnTo>
                        <a:pt x="65" y="451"/>
                      </a:lnTo>
                      <a:lnTo>
                        <a:pt x="56" y="446"/>
                      </a:lnTo>
                      <a:lnTo>
                        <a:pt x="47" y="441"/>
                      </a:lnTo>
                      <a:lnTo>
                        <a:pt x="38" y="435"/>
                      </a:lnTo>
                      <a:lnTo>
                        <a:pt x="31" y="428"/>
                      </a:lnTo>
                      <a:lnTo>
                        <a:pt x="24" y="419"/>
                      </a:lnTo>
                      <a:lnTo>
                        <a:pt x="18" y="411"/>
                      </a:lnTo>
                      <a:lnTo>
                        <a:pt x="12" y="403"/>
                      </a:lnTo>
                      <a:lnTo>
                        <a:pt x="8" y="392"/>
                      </a:lnTo>
                      <a:lnTo>
                        <a:pt x="5" y="383"/>
                      </a:lnTo>
                      <a:lnTo>
                        <a:pt x="2" y="373"/>
                      </a:lnTo>
                      <a:lnTo>
                        <a:pt x="1" y="361"/>
                      </a:lnTo>
                      <a:lnTo>
                        <a:pt x="0" y="350"/>
                      </a:lnTo>
                      <a:lnTo>
                        <a:pt x="8" y="106"/>
                      </a:lnTo>
                      <a:lnTo>
                        <a:pt x="9" y="95"/>
                      </a:lnTo>
                      <a:lnTo>
                        <a:pt x="11" y="84"/>
                      </a:lnTo>
                      <a:lnTo>
                        <a:pt x="14" y="74"/>
                      </a:lnTo>
                      <a:lnTo>
                        <a:pt x="18" y="64"/>
                      </a:lnTo>
                      <a:lnTo>
                        <a:pt x="23" y="54"/>
                      </a:lnTo>
                      <a:lnTo>
                        <a:pt x="28" y="46"/>
                      </a:lnTo>
                      <a:lnTo>
                        <a:pt x="34" y="38"/>
                      </a:lnTo>
                      <a:lnTo>
                        <a:pt x="41" y="30"/>
                      </a:lnTo>
                      <a:lnTo>
                        <a:pt x="50" y="23"/>
                      </a:lnTo>
                      <a:lnTo>
                        <a:pt x="58" y="17"/>
                      </a:lnTo>
                      <a:lnTo>
                        <a:pt x="67" y="12"/>
                      </a:lnTo>
                      <a:lnTo>
                        <a:pt x="77" y="7"/>
                      </a:lnTo>
                      <a:lnTo>
                        <a:pt x="87" y="4"/>
                      </a:lnTo>
                      <a:lnTo>
                        <a:pt x="97" y="2"/>
                      </a:lnTo>
                      <a:lnTo>
                        <a:pt x="108" y="0"/>
                      </a:lnTo>
                      <a:lnTo>
                        <a:pt x="119" y="0"/>
                      </a:lnTo>
                      <a:lnTo>
                        <a:pt x="129" y="1"/>
                      </a:lnTo>
                      <a:lnTo>
                        <a:pt x="141" y="2"/>
                      </a:lnTo>
                      <a:lnTo>
                        <a:pt x="151" y="5"/>
                      </a:lnTo>
                      <a:lnTo>
                        <a:pt x="160" y="9"/>
                      </a:lnTo>
                      <a:lnTo>
                        <a:pt x="170" y="13"/>
                      </a:lnTo>
                      <a:lnTo>
                        <a:pt x="179" y="19"/>
                      </a:lnTo>
                      <a:lnTo>
                        <a:pt x="187" y="25"/>
                      </a:lnTo>
                      <a:lnTo>
                        <a:pt x="194" y="33"/>
                      </a:lnTo>
                      <a:lnTo>
                        <a:pt x="202" y="40"/>
                      </a:lnTo>
                      <a:lnTo>
                        <a:pt x="208" y="48"/>
                      </a:lnTo>
                      <a:lnTo>
                        <a:pt x="213" y="58"/>
                      </a:lnTo>
                      <a:lnTo>
                        <a:pt x="217" y="67"/>
                      </a:lnTo>
                      <a:lnTo>
                        <a:pt x="220" y="77"/>
                      </a:lnTo>
                      <a:lnTo>
                        <a:pt x="223" y="87"/>
                      </a:lnTo>
                      <a:lnTo>
                        <a:pt x="224" y="98"/>
                      </a:lnTo>
                      <a:lnTo>
                        <a:pt x="225" y="10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3" name="Freeform 2160">
                  <a:extLst>
                    <a:ext uri="{FF2B5EF4-FFF2-40B4-BE49-F238E27FC236}">
                      <a16:creationId xmlns:a16="http://schemas.microsoft.com/office/drawing/2014/main" id="{1B68CB86-C889-42D6-820A-C8305C26BC9F}"/>
                    </a:ext>
                  </a:extLst>
                </p:cNvPr>
                <p:cNvSpPr>
                  <a:spLocks/>
                </p:cNvSpPr>
                <p:nvPr/>
              </p:nvSpPr>
              <p:spPr bwMode="auto">
                <a:xfrm>
                  <a:off x="1909" y="2861"/>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2" y="53"/>
                      </a:moveTo>
                      <a:lnTo>
                        <a:pt x="2338" y="40"/>
                      </a:lnTo>
                      <a:lnTo>
                        <a:pt x="2332" y="30"/>
                      </a:lnTo>
                      <a:lnTo>
                        <a:pt x="2324" y="21"/>
                      </a:lnTo>
                      <a:lnTo>
                        <a:pt x="2315" y="13"/>
                      </a:lnTo>
                      <a:lnTo>
                        <a:pt x="2305" y="7"/>
                      </a:lnTo>
                      <a:lnTo>
                        <a:pt x="2294" y="3"/>
                      </a:lnTo>
                      <a:lnTo>
                        <a:pt x="2288" y="1"/>
                      </a:lnTo>
                      <a:lnTo>
                        <a:pt x="2282" y="1"/>
                      </a:lnTo>
                      <a:lnTo>
                        <a:pt x="2276" y="0"/>
                      </a:lnTo>
                      <a:lnTo>
                        <a:pt x="2270" y="1"/>
                      </a:lnTo>
                      <a:lnTo>
                        <a:pt x="60" y="236"/>
                      </a:lnTo>
                      <a:lnTo>
                        <a:pt x="53" y="238"/>
                      </a:lnTo>
                      <a:lnTo>
                        <a:pt x="46" y="239"/>
                      </a:lnTo>
                      <a:lnTo>
                        <a:pt x="40" y="241"/>
                      </a:lnTo>
                      <a:lnTo>
                        <a:pt x="34" y="244"/>
                      </a:lnTo>
                      <a:lnTo>
                        <a:pt x="29" y="247"/>
                      </a:lnTo>
                      <a:lnTo>
                        <a:pt x="24" y="251"/>
                      </a:lnTo>
                      <a:lnTo>
                        <a:pt x="20" y="256"/>
                      </a:lnTo>
                      <a:lnTo>
                        <a:pt x="15" y="261"/>
                      </a:lnTo>
                      <a:lnTo>
                        <a:pt x="11" y="266"/>
                      </a:lnTo>
                      <a:lnTo>
                        <a:pt x="8" y="271"/>
                      </a:lnTo>
                      <a:lnTo>
                        <a:pt x="5" y="277"/>
                      </a:lnTo>
                      <a:lnTo>
                        <a:pt x="3" y="283"/>
                      </a:lnTo>
                      <a:lnTo>
                        <a:pt x="1" y="290"/>
                      </a:lnTo>
                      <a:lnTo>
                        <a:pt x="1" y="296"/>
                      </a:lnTo>
                      <a:lnTo>
                        <a:pt x="0" y="303"/>
                      </a:lnTo>
                      <a:lnTo>
                        <a:pt x="1" y="309"/>
                      </a:lnTo>
                      <a:lnTo>
                        <a:pt x="2" y="317"/>
                      </a:lnTo>
                      <a:lnTo>
                        <a:pt x="3" y="323"/>
                      </a:lnTo>
                      <a:lnTo>
                        <a:pt x="6" y="329"/>
                      </a:lnTo>
                      <a:lnTo>
                        <a:pt x="8" y="335"/>
                      </a:lnTo>
                      <a:lnTo>
                        <a:pt x="12" y="340"/>
                      </a:lnTo>
                      <a:lnTo>
                        <a:pt x="15" y="345"/>
                      </a:lnTo>
                      <a:lnTo>
                        <a:pt x="21" y="350"/>
                      </a:lnTo>
                      <a:lnTo>
                        <a:pt x="25" y="355"/>
                      </a:lnTo>
                      <a:lnTo>
                        <a:pt x="30" y="358"/>
                      </a:lnTo>
                      <a:lnTo>
                        <a:pt x="36" y="361"/>
                      </a:lnTo>
                      <a:lnTo>
                        <a:pt x="41" y="364"/>
                      </a:lnTo>
                      <a:lnTo>
                        <a:pt x="47" y="366"/>
                      </a:lnTo>
                      <a:lnTo>
                        <a:pt x="54" y="368"/>
                      </a:lnTo>
                      <a:lnTo>
                        <a:pt x="60" y="369"/>
                      </a:lnTo>
                      <a:lnTo>
                        <a:pt x="67" y="369"/>
                      </a:lnTo>
                      <a:lnTo>
                        <a:pt x="74" y="368"/>
                      </a:lnTo>
                      <a:lnTo>
                        <a:pt x="2222" y="140"/>
                      </a:lnTo>
                      <a:lnTo>
                        <a:pt x="2225" y="166"/>
                      </a:lnTo>
                      <a:lnTo>
                        <a:pt x="2229" y="195"/>
                      </a:lnTo>
                      <a:lnTo>
                        <a:pt x="2232" y="227"/>
                      </a:lnTo>
                      <a:lnTo>
                        <a:pt x="2236" y="262"/>
                      </a:lnTo>
                      <a:lnTo>
                        <a:pt x="2238" y="299"/>
                      </a:lnTo>
                      <a:lnTo>
                        <a:pt x="2239" y="339"/>
                      </a:lnTo>
                      <a:lnTo>
                        <a:pt x="2239" y="380"/>
                      </a:lnTo>
                      <a:lnTo>
                        <a:pt x="2238" y="421"/>
                      </a:lnTo>
                      <a:lnTo>
                        <a:pt x="2234" y="463"/>
                      </a:lnTo>
                      <a:lnTo>
                        <a:pt x="2229" y="507"/>
                      </a:lnTo>
                      <a:lnTo>
                        <a:pt x="2226" y="527"/>
                      </a:lnTo>
                      <a:lnTo>
                        <a:pt x="2223" y="548"/>
                      </a:lnTo>
                      <a:lnTo>
                        <a:pt x="2218" y="570"/>
                      </a:lnTo>
                      <a:lnTo>
                        <a:pt x="2213" y="590"/>
                      </a:lnTo>
                      <a:lnTo>
                        <a:pt x="2208" y="610"/>
                      </a:lnTo>
                      <a:lnTo>
                        <a:pt x="2201" y="631"/>
                      </a:lnTo>
                      <a:lnTo>
                        <a:pt x="2194" y="649"/>
                      </a:lnTo>
                      <a:lnTo>
                        <a:pt x="2186" y="669"/>
                      </a:lnTo>
                      <a:lnTo>
                        <a:pt x="2178" y="688"/>
                      </a:lnTo>
                      <a:lnTo>
                        <a:pt x="2168" y="705"/>
                      </a:lnTo>
                      <a:lnTo>
                        <a:pt x="2158" y="723"/>
                      </a:lnTo>
                      <a:lnTo>
                        <a:pt x="2147" y="739"/>
                      </a:lnTo>
                      <a:lnTo>
                        <a:pt x="2137" y="753"/>
                      </a:lnTo>
                      <a:lnTo>
                        <a:pt x="2126" y="765"/>
                      </a:lnTo>
                      <a:lnTo>
                        <a:pt x="2116" y="778"/>
                      </a:lnTo>
                      <a:lnTo>
                        <a:pt x="2104" y="789"/>
                      </a:lnTo>
                      <a:lnTo>
                        <a:pt x="2092" y="799"/>
                      </a:lnTo>
                      <a:lnTo>
                        <a:pt x="2079" y="809"/>
                      </a:lnTo>
                      <a:lnTo>
                        <a:pt x="2067" y="818"/>
                      </a:lnTo>
                      <a:lnTo>
                        <a:pt x="2054" y="826"/>
                      </a:lnTo>
                      <a:lnTo>
                        <a:pt x="2039" y="833"/>
                      </a:lnTo>
                      <a:lnTo>
                        <a:pt x="2025" y="840"/>
                      </a:lnTo>
                      <a:lnTo>
                        <a:pt x="2009" y="846"/>
                      </a:lnTo>
                      <a:lnTo>
                        <a:pt x="1994" y="851"/>
                      </a:lnTo>
                      <a:lnTo>
                        <a:pt x="1977" y="856"/>
                      </a:lnTo>
                      <a:lnTo>
                        <a:pt x="1960" y="860"/>
                      </a:lnTo>
                      <a:lnTo>
                        <a:pt x="1943" y="863"/>
                      </a:lnTo>
                      <a:lnTo>
                        <a:pt x="1925" y="866"/>
                      </a:lnTo>
                      <a:lnTo>
                        <a:pt x="1893" y="870"/>
                      </a:lnTo>
                      <a:lnTo>
                        <a:pt x="1861" y="872"/>
                      </a:lnTo>
                      <a:lnTo>
                        <a:pt x="1829" y="874"/>
                      </a:lnTo>
                      <a:lnTo>
                        <a:pt x="1799" y="874"/>
                      </a:lnTo>
                      <a:lnTo>
                        <a:pt x="1769" y="874"/>
                      </a:lnTo>
                      <a:lnTo>
                        <a:pt x="1739" y="872"/>
                      </a:lnTo>
                      <a:lnTo>
                        <a:pt x="1710" y="870"/>
                      </a:lnTo>
                      <a:lnTo>
                        <a:pt x="1681" y="866"/>
                      </a:lnTo>
                      <a:lnTo>
                        <a:pt x="1653" y="861"/>
                      </a:lnTo>
                      <a:lnTo>
                        <a:pt x="1626" y="855"/>
                      </a:lnTo>
                      <a:lnTo>
                        <a:pt x="1599" y="848"/>
                      </a:lnTo>
                      <a:lnTo>
                        <a:pt x="1573" y="841"/>
                      </a:lnTo>
                      <a:lnTo>
                        <a:pt x="1546" y="831"/>
                      </a:lnTo>
                      <a:lnTo>
                        <a:pt x="1521" y="821"/>
                      </a:lnTo>
                      <a:lnTo>
                        <a:pt x="1495" y="810"/>
                      </a:lnTo>
                      <a:lnTo>
                        <a:pt x="1470" y="797"/>
                      </a:lnTo>
                      <a:lnTo>
                        <a:pt x="1446" y="784"/>
                      </a:lnTo>
                      <a:lnTo>
                        <a:pt x="1422" y="769"/>
                      </a:lnTo>
                      <a:lnTo>
                        <a:pt x="1398" y="754"/>
                      </a:lnTo>
                      <a:lnTo>
                        <a:pt x="1375" y="736"/>
                      </a:lnTo>
                      <a:lnTo>
                        <a:pt x="1351" y="719"/>
                      </a:lnTo>
                      <a:lnTo>
                        <a:pt x="1329" y="699"/>
                      </a:lnTo>
                      <a:lnTo>
                        <a:pt x="1307" y="678"/>
                      </a:lnTo>
                      <a:lnTo>
                        <a:pt x="1284" y="657"/>
                      </a:lnTo>
                      <a:lnTo>
                        <a:pt x="1262" y="634"/>
                      </a:lnTo>
                      <a:lnTo>
                        <a:pt x="1241" y="610"/>
                      </a:lnTo>
                      <a:lnTo>
                        <a:pt x="1219" y="585"/>
                      </a:lnTo>
                      <a:lnTo>
                        <a:pt x="1198" y="558"/>
                      </a:lnTo>
                      <a:lnTo>
                        <a:pt x="1177" y="531"/>
                      </a:lnTo>
                      <a:lnTo>
                        <a:pt x="1156" y="502"/>
                      </a:lnTo>
                      <a:lnTo>
                        <a:pt x="1135" y="472"/>
                      </a:lnTo>
                      <a:lnTo>
                        <a:pt x="1116" y="441"/>
                      </a:lnTo>
                      <a:lnTo>
                        <a:pt x="1112" y="435"/>
                      </a:lnTo>
                      <a:lnTo>
                        <a:pt x="1107" y="430"/>
                      </a:lnTo>
                      <a:lnTo>
                        <a:pt x="1102" y="425"/>
                      </a:lnTo>
                      <a:lnTo>
                        <a:pt x="1097" y="421"/>
                      </a:lnTo>
                      <a:lnTo>
                        <a:pt x="1092" y="418"/>
                      </a:lnTo>
                      <a:lnTo>
                        <a:pt x="1086" y="415"/>
                      </a:lnTo>
                      <a:lnTo>
                        <a:pt x="1079" y="413"/>
                      </a:lnTo>
                      <a:lnTo>
                        <a:pt x="1073" y="412"/>
                      </a:lnTo>
                      <a:lnTo>
                        <a:pt x="1067" y="411"/>
                      </a:lnTo>
                      <a:lnTo>
                        <a:pt x="1061" y="410"/>
                      </a:lnTo>
                      <a:lnTo>
                        <a:pt x="1055" y="410"/>
                      </a:lnTo>
                      <a:lnTo>
                        <a:pt x="1048" y="411"/>
                      </a:lnTo>
                      <a:lnTo>
                        <a:pt x="1041" y="412"/>
                      </a:lnTo>
                      <a:lnTo>
                        <a:pt x="1035" y="414"/>
                      </a:lnTo>
                      <a:lnTo>
                        <a:pt x="1029" y="417"/>
                      </a:lnTo>
                      <a:lnTo>
                        <a:pt x="1024" y="420"/>
                      </a:lnTo>
                      <a:lnTo>
                        <a:pt x="1017" y="424"/>
                      </a:lnTo>
                      <a:lnTo>
                        <a:pt x="1013" y="428"/>
                      </a:lnTo>
                      <a:lnTo>
                        <a:pt x="1008" y="433"/>
                      </a:lnTo>
                      <a:lnTo>
                        <a:pt x="1004" y="439"/>
                      </a:lnTo>
                      <a:lnTo>
                        <a:pt x="1001" y="444"/>
                      </a:lnTo>
                      <a:lnTo>
                        <a:pt x="998" y="450"/>
                      </a:lnTo>
                      <a:lnTo>
                        <a:pt x="996" y="456"/>
                      </a:lnTo>
                      <a:lnTo>
                        <a:pt x="995" y="461"/>
                      </a:lnTo>
                      <a:lnTo>
                        <a:pt x="993" y="468"/>
                      </a:lnTo>
                      <a:lnTo>
                        <a:pt x="993" y="475"/>
                      </a:lnTo>
                      <a:lnTo>
                        <a:pt x="993" y="481"/>
                      </a:lnTo>
                      <a:lnTo>
                        <a:pt x="994" y="487"/>
                      </a:lnTo>
                      <a:lnTo>
                        <a:pt x="995" y="493"/>
                      </a:lnTo>
                      <a:lnTo>
                        <a:pt x="997" y="500"/>
                      </a:lnTo>
                      <a:lnTo>
                        <a:pt x="1000" y="506"/>
                      </a:lnTo>
                      <a:lnTo>
                        <a:pt x="1003" y="512"/>
                      </a:lnTo>
                      <a:lnTo>
                        <a:pt x="1026" y="547"/>
                      </a:lnTo>
                      <a:lnTo>
                        <a:pt x="1049" y="581"/>
                      </a:lnTo>
                      <a:lnTo>
                        <a:pt x="1073" y="614"/>
                      </a:lnTo>
                      <a:lnTo>
                        <a:pt x="1097" y="645"/>
                      </a:lnTo>
                      <a:lnTo>
                        <a:pt x="1122" y="675"/>
                      </a:lnTo>
                      <a:lnTo>
                        <a:pt x="1147" y="704"/>
                      </a:lnTo>
                      <a:lnTo>
                        <a:pt x="1171" y="732"/>
                      </a:lnTo>
                      <a:lnTo>
                        <a:pt x="1196" y="758"/>
                      </a:lnTo>
                      <a:lnTo>
                        <a:pt x="1222" y="783"/>
                      </a:lnTo>
                      <a:lnTo>
                        <a:pt x="1248" y="806"/>
                      </a:lnTo>
                      <a:lnTo>
                        <a:pt x="1275" y="827"/>
                      </a:lnTo>
                      <a:lnTo>
                        <a:pt x="1302" y="848"/>
                      </a:lnTo>
                      <a:lnTo>
                        <a:pt x="1329" y="868"/>
                      </a:lnTo>
                      <a:lnTo>
                        <a:pt x="1357" y="886"/>
                      </a:lnTo>
                      <a:lnTo>
                        <a:pt x="1384" y="903"/>
                      </a:lnTo>
                      <a:lnTo>
                        <a:pt x="1413" y="918"/>
                      </a:lnTo>
                      <a:lnTo>
                        <a:pt x="1442" y="933"/>
                      </a:lnTo>
                      <a:lnTo>
                        <a:pt x="1471" y="945"/>
                      </a:lnTo>
                      <a:lnTo>
                        <a:pt x="1501" y="958"/>
                      </a:lnTo>
                      <a:lnTo>
                        <a:pt x="1532" y="968"/>
                      </a:lnTo>
                      <a:lnTo>
                        <a:pt x="1563" y="977"/>
                      </a:lnTo>
                      <a:lnTo>
                        <a:pt x="1594" y="985"/>
                      </a:lnTo>
                      <a:lnTo>
                        <a:pt x="1626" y="992"/>
                      </a:lnTo>
                      <a:lnTo>
                        <a:pt x="1660" y="998"/>
                      </a:lnTo>
                      <a:lnTo>
                        <a:pt x="1693" y="1002"/>
                      </a:lnTo>
                      <a:lnTo>
                        <a:pt x="1727" y="1005"/>
                      </a:lnTo>
                      <a:lnTo>
                        <a:pt x="1761" y="1007"/>
                      </a:lnTo>
                      <a:lnTo>
                        <a:pt x="1796" y="1007"/>
                      </a:lnTo>
                      <a:lnTo>
                        <a:pt x="1831" y="1007"/>
                      </a:lnTo>
                      <a:lnTo>
                        <a:pt x="1867" y="1005"/>
                      </a:lnTo>
                      <a:lnTo>
                        <a:pt x="1905" y="1002"/>
                      </a:lnTo>
                      <a:lnTo>
                        <a:pt x="1942" y="998"/>
                      </a:lnTo>
                      <a:lnTo>
                        <a:pt x="1967" y="995"/>
                      </a:lnTo>
                      <a:lnTo>
                        <a:pt x="1990" y="990"/>
                      </a:lnTo>
                      <a:lnTo>
                        <a:pt x="2014" y="984"/>
                      </a:lnTo>
                      <a:lnTo>
                        <a:pt x="2037" y="977"/>
                      </a:lnTo>
                      <a:lnTo>
                        <a:pt x="2060" y="970"/>
                      </a:lnTo>
                      <a:lnTo>
                        <a:pt x="2080" y="961"/>
                      </a:lnTo>
                      <a:lnTo>
                        <a:pt x="2101" y="951"/>
                      </a:lnTo>
                      <a:lnTo>
                        <a:pt x="2122" y="940"/>
                      </a:lnTo>
                      <a:lnTo>
                        <a:pt x="2140" y="929"/>
                      </a:lnTo>
                      <a:lnTo>
                        <a:pt x="2159" y="915"/>
                      </a:lnTo>
                      <a:lnTo>
                        <a:pt x="2178" y="902"/>
                      </a:lnTo>
                      <a:lnTo>
                        <a:pt x="2194" y="886"/>
                      </a:lnTo>
                      <a:lnTo>
                        <a:pt x="2211" y="871"/>
                      </a:lnTo>
                      <a:lnTo>
                        <a:pt x="2226" y="853"/>
                      </a:lnTo>
                      <a:lnTo>
                        <a:pt x="2242" y="836"/>
                      </a:lnTo>
                      <a:lnTo>
                        <a:pt x="2256" y="816"/>
                      </a:lnTo>
                      <a:lnTo>
                        <a:pt x="2273" y="790"/>
                      </a:lnTo>
                      <a:lnTo>
                        <a:pt x="2288" y="763"/>
                      </a:lnTo>
                      <a:lnTo>
                        <a:pt x="2302" y="735"/>
                      </a:lnTo>
                      <a:lnTo>
                        <a:pt x="2315" y="706"/>
                      </a:lnTo>
                      <a:lnTo>
                        <a:pt x="2325" y="676"/>
                      </a:lnTo>
                      <a:lnTo>
                        <a:pt x="2335" y="646"/>
                      </a:lnTo>
                      <a:lnTo>
                        <a:pt x="2343" y="616"/>
                      </a:lnTo>
                      <a:lnTo>
                        <a:pt x="2350" y="585"/>
                      </a:lnTo>
                      <a:lnTo>
                        <a:pt x="2357" y="554"/>
                      </a:lnTo>
                      <a:lnTo>
                        <a:pt x="2362" y="523"/>
                      </a:lnTo>
                      <a:lnTo>
                        <a:pt x="2366" y="491"/>
                      </a:lnTo>
                      <a:lnTo>
                        <a:pt x="2368" y="460"/>
                      </a:lnTo>
                      <a:lnTo>
                        <a:pt x="2370" y="430"/>
                      </a:lnTo>
                      <a:lnTo>
                        <a:pt x="2372" y="399"/>
                      </a:lnTo>
                      <a:lnTo>
                        <a:pt x="2372" y="369"/>
                      </a:lnTo>
                      <a:lnTo>
                        <a:pt x="2372" y="340"/>
                      </a:lnTo>
                      <a:lnTo>
                        <a:pt x="2371" y="283"/>
                      </a:lnTo>
                      <a:lnTo>
                        <a:pt x="2367" y="232"/>
                      </a:lnTo>
                      <a:lnTo>
                        <a:pt x="2363" y="184"/>
                      </a:lnTo>
                      <a:lnTo>
                        <a:pt x="2358" y="142"/>
                      </a:lnTo>
                      <a:lnTo>
                        <a:pt x="2347" y="80"/>
                      </a:lnTo>
                      <a:lnTo>
                        <a:pt x="2342" y="5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4" name="Freeform 2161">
                  <a:extLst>
                    <a:ext uri="{FF2B5EF4-FFF2-40B4-BE49-F238E27FC236}">
                      <a16:creationId xmlns:a16="http://schemas.microsoft.com/office/drawing/2014/main" id="{FACF20EF-7868-472C-BE0F-45B48C88A65D}"/>
                    </a:ext>
                  </a:extLst>
                </p:cNvPr>
                <p:cNvSpPr>
                  <a:spLocks/>
                </p:cNvSpPr>
                <p:nvPr/>
              </p:nvSpPr>
              <p:spPr bwMode="auto">
                <a:xfrm>
                  <a:off x="2154" y="2592"/>
                  <a:ext cx="139" cy="182"/>
                </a:xfrm>
                <a:custGeom>
                  <a:avLst/>
                  <a:gdLst>
                    <a:gd name="T0" fmla="*/ 0 w 2082"/>
                    <a:gd name="T1" fmla="*/ 0 h 2741"/>
                    <a:gd name="T2" fmla="*/ 0 w 2082"/>
                    <a:gd name="T3" fmla="*/ 0 h 2741"/>
                    <a:gd name="T4" fmla="*/ 0 w 2082"/>
                    <a:gd name="T5" fmla="*/ 0 h 2741"/>
                    <a:gd name="T6" fmla="*/ 0 w 2082"/>
                    <a:gd name="T7" fmla="*/ 0 h 2741"/>
                    <a:gd name="T8" fmla="*/ 0 w 2082"/>
                    <a:gd name="T9" fmla="*/ 0 h 2741"/>
                    <a:gd name="T10" fmla="*/ 0 w 2082"/>
                    <a:gd name="T11" fmla="*/ 0 h 2741"/>
                    <a:gd name="T12" fmla="*/ 0 w 2082"/>
                    <a:gd name="T13" fmla="*/ 0 h 2741"/>
                    <a:gd name="T14" fmla="*/ 0 w 2082"/>
                    <a:gd name="T15" fmla="*/ 0 h 2741"/>
                    <a:gd name="T16" fmla="*/ 0 w 2082"/>
                    <a:gd name="T17" fmla="*/ 0 h 2741"/>
                    <a:gd name="T18" fmla="*/ 0 w 2082"/>
                    <a:gd name="T19" fmla="*/ 0 h 2741"/>
                    <a:gd name="T20" fmla="*/ 0 w 2082"/>
                    <a:gd name="T21" fmla="*/ 0 h 2741"/>
                    <a:gd name="T22" fmla="*/ 0 w 2082"/>
                    <a:gd name="T23" fmla="*/ 0 h 2741"/>
                    <a:gd name="T24" fmla="*/ 0 w 2082"/>
                    <a:gd name="T25" fmla="*/ 0 h 2741"/>
                    <a:gd name="T26" fmla="*/ 0 w 2082"/>
                    <a:gd name="T27" fmla="*/ 0 h 2741"/>
                    <a:gd name="T28" fmla="*/ 0 w 2082"/>
                    <a:gd name="T29" fmla="*/ 0 h 2741"/>
                    <a:gd name="T30" fmla="*/ 0 w 2082"/>
                    <a:gd name="T31" fmla="*/ 0 h 2741"/>
                    <a:gd name="T32" fmla="*/ 0 w 2082"/>
                    <a:gd name="T33" fmla="*/ 0 h 2741"/>
                    <a:gd name="T34" fmla="*/ 0 w 2082"/>
                    <a:gd name="T35" fmla="*/ 0 h 2741"/>
                    <a:gd name="T36" fmla="*/ 0 w 2082"/>
                    <a:gd name="T37" fmla="*/ 0 h 2741"/>
                    <a:gd name="T38" fmla="*/ 0 w 2082"/>
                    <a:gd name="T39" fmla="*/ 0 h 2741"/>
                    <a:gd name="T40" fmla="*/ 0 w 2082"/>
                    <a:gd name="T41" fmla="*/ 0 h 2741"/>
                    <a:gd name="T42" fmla="*/ 0 w 2082"/>
                    <a:gd name="T43" fmla="*/ 0 h 2741"/>
                    <a:gd name="T44" fmla="*/ 0 w 2082"/>
                    <a:gd name="T45" fmla="*/ 0 h 2741"/>
                    <a:gd name="T46" fmla="*/ 0 w 2082"/>
                    <a:gd name="T47" fmla="*/ 0 h 2741"/>
                    <a:gd name="T48" fmla="*/ 0 w 2082"/>
                    <a:gd name="T49" fmla="*/ 0 h 2741"/>
                    <a:gd name="T50" fmla="*/ 0 w 2082"/>
                    <a:gd name="T51" fmla="*/ 0 h 2741"/>
                    <a:gd name="T52" fmla="*/ 0 w 2082"/>
                    <a:gd name="T53" fmla="*/ 0 h 2741"/>
                    <a:gd name="T54" fmla="*/ 0 w 2082"/>
                    <a:gd name="T55" fmla="*/ 0 h 2741"/>
                    <a:gd name="T56" fmla="*/ 0 w 2082"/>
                    <a:gd name="T57" fmla="*/ 0 h 2741"/>
                    <a:gd name="T58" fmla="*/ 0 w 2082"/>
                    <a:gd name="T59" fmla="*/ 0 h 2741"/>
                    <a:gd name="T60" fmla="*/ 0 w 2082"/>
                    <a:gd name="T61" fmla="*/ 0 h 2741"/>
                    <a:gd name="T62" fmla="*/ 0 w 2082"/>
                    <a:gd name="T63" fmla="*/ 0 h 2741"/>
                    <a:gd name="T64" fmla="*/ 0 w 2082"/>
                    <a:gd name="T65" fmla="*/ 0 h 2741"/>
                    <a:gd name="T66" fmla="*/ 0 w 2082"/>
                    <a:gd name="T67" fmla="*/ 0 h 2741"/>
                    <a:gd name="T68" fmla="*/ 0 w 2082"/>
                    <a:gd name="T69" fmla="*/ 0 h 2741"/>
                    <a:gd name="T70" fmla="*/ 0 w 2082"/>
                    <a:gd name="T71" fmla="*/ 0 h 2741"/>
                    <a:gd name="T72" fmla="*/ 0 w 2082"/>
                    <a:gd name="T73" fmla="*/ 0 h 2741"/>
                    <a:gd name="T74" fmla="*/ 0 w 2082"/>
                    <a:gd name="T75" fmla="*/ 0 h 2741"/>
                    <a:gd name="T76" fmla="*/ 0 w 2082"/>
                    <a:gd name="T77" fmla="*/ 0 h 2741"/>
                    <a:gd name="T78" fmla="*/ 0 w 2082"/>
                    <a:gd name="T79" fmla="*/ 0 h 2741"/>
                    <a:gd name="T80" fmla="*/ 0 w 2082"/>
                    <a:gd name="T81" fmla="*/ 0 h 2741"/>
                    <a:gd name="T82" fmla="*/ 0 w 2082"/>
                    <a:gd name="T83" fmla="*/ 0 h 2741"/>
                    <a:gd name="T84" fmla="*/ 0 w 2082"/>
                    <a:gd name="T85" fmla="*/ 0 h 2741"/>
                    <a:gd name="T86" fmla="*/ 0 w 2082"/>
                    <a:gd name="T87" fmla="*/ 0 h 2741"/>
                    <a:gd name="T88" fmla="*/ 0 w 2082"/>
                    <a:gd name="T89" fmla="*/ 0 h 2741"/>
                    <a:gd name="T90" fmla="*/ 0 w 2082"/>
                    <a:gd name="T91" fmla="*/ 0 h 2741"/>
                    <a:gd name="T92" fmla="*/ 0 w 2082"/>
                    <a:gd name="T93" fmla="*/ 0 h 2741"/>
                    <a:gd name="T94" fmla="*/ 0 w 2082"/>
                    <a:gd name="T95" fmla="*/ 0 h 2741"/>
                    <a:gd name="T96" fmla="*/ 0 w 2082"/>
                    <a:gd name="T97" fmla="*/ 0 h 2741"/>
                    <a:gd name="T98" fmla="*/ 0 w 2082"/>
                    <a:gd name="T99" fmla="*/ 0 h 2741"/>
                    <a:gd name="T100" fmla="*/ 0 w 2082"/>
                    <a:gd name="T101" fmla="*/ 0 h 2741"/>
                    <a:gd name="T102" fmla="*/ 0 w 2082"/>
                    <a:gd name="T103" fmla="*/ 0 h 2741"/>
                    <a:gd name="T104" fmla="*/ 0 w 2082"/>
                    <a:gd name="T105" fmla="*/ 0 h 2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2" h="2741">
                      <a:moveTo>
                        <a:pt x="105" y="2524"/>
                      </a:moveTo>
                      <a:lnTo>
                        <a:pt x="1135" y="2502"/>
                      </a:lnTo>
                      <a:lnTo>
                        <a:pt x="1145" y="2502"/>
                      </a:lnTo>
                      <a:lnTo>
                        <a:pt x="1155" y="2500"/>
                      </a:lnTo>
                      <a:lnTo>
                        <a:pt x="1162" y="2498"/>
                      </a:lnTo>
                      <a:lnTo>
                        <a:pt x="1168" y="2496"/>
                      </a:lnTo>
                      <a:lnTo>
                        <a:pt x="1174" y="2493"/>
                      </a:lnTo>
                      <a:lnTo>
                        <a:pt x="1178" y="2490"/>
                      </a:lnTo>
                      <a:lnTo>
                        <a:pt x="1183" y="2487"/>
                      </a:lnTo>
                      <a:lnTo>
                        <a:pt x="1187" y="2483"/>
                      </a:lnTo>
                      <a:lnTo>
                        <a:pt x="1192" y="2477"/>
                      </a:lnTo>
                      <a:lnTo>
                        <a:pt x="1197" y="2469"/>
                      </a:lnTo>
                      <a:lnTo>
                        <a:pt x="1202" y="2461"/>
                      </a:lnTo>
                      <a:lnTo>
                        <a:pt x="1206" y="2453"/>
                      </a:lnTo>
                      <a:lnTo>
                        <a:pt x="1215" y="2432"/>
                      </a:lnTo>
                      <a:lnTo>
                        <a:pt x="1221" y="2409"/>
                      </a:lnTo>
                      <a:lnTo>
                        <a:pt x="1226" y="2384"/>
                      </a:lnTo>
                      <a:lnTo>
                        <a:pt x="1230" y="2356"/>
                      </a:lnTo>
                      <a:lnTo>
                        <a:pt x="1232" y="2326"/>
                      </a:lnTo>
                      <a:lnTo>
                        <a:pt x="1232" y="2295"/>
                      </a:lnTo>
                      <a:lnTo>
                        <a:pt x="1232" y="2221"/>
                      </a:lnTo>
                      <a:lnTo>
                        <a:pt x="1233" y="2104"/>
                      </a:lnTo>
                      <a:lnTo>
                        <a:pt x="1235" y="1961"/>
                      </a:lnTo>
                      <a:lnTo>
                        <a:pt x="1238" y="1805"/>
                      </a:lnTo>
                      <a:lnTo>
                        <a:pt x="1242" y="1653"/>
                      </a:lnTo>
                      <a:lnTo>
                        <a:pt x="1245" y="1520"/>
                      </a:lnTo>
                      <a:lnTo>
                        <a:pt x="1247" y="1425"/>
                      </a:lnTo>
                      <a:lnTo>
                        <a:pt x="1248" y="1382"/>
                      </a:lnTo>
                      <a:lnTo>
                        <a:pt x="1249" y="1371"/>
                      </a:lnTo>
                      <a:lnTo>
                        <a:pt x="1250" y="1361"/>
                      </a:lnTo>
                      <a:lnTo>
                        <a:pt x="1253" y="1351"/>
                      </a:lnTo>
                      <a:lnTo>
                        <a:pt x="1257" y="1341"/>
                      </a:lnTo>
                      <a:lnTo>
                        <a:pt x="1261" y="1332"/>
                      </a:lnTo>
                      <a:lnTo>
                        <a:pt x="1266" y="1323"/>
                      </a:lnTo>
                      <a:lnTo>
                        <a:pt x="1273" y="1316"/>
                      </a:lnTo>
                      <a:lnTo>
                        <a:pt x="1280" y="1307"/>
                      </a:lnTo>
                      <a:lnTo>
                        <a:pt x="1287" y="1301"/>
                      </a:lnTo>
                      <a:lnTo>
                        <a:pt x="1295" y="1295"/>
                      </a:lnTo>
                      <a:lnTo>
                        <a:pt x="1304" y="1290"/>
                      </a:lnTo>
                      <a:lnTo>
                        <a:pt x="1313" y="1285"/>
                      </a:lnTo>
                      <a:lnTo>
                        <a:pt x="1322" y="1281"/>
                      </a:lnTo>
                      <a:lnTo>
                        <a:pt x="1333" y="1278"/>
                      </a:lnTo>
                      <a:lnTo>
                        <a:pt x="1343" y="1277"/>
                      </a:lnTo>
                      <a:lnTo>
                        <a:pt x="1353" y="1276"/>
                      </a:lnTo>
                      <a:lnTo>
                        <a:pt x="1401" y="1275"/>
                      </a:lnTo>
                      <a:lnTo>
                        <a:pt x="1461" y="1273"/>
                      </a:lnTo>
                      <a:lnTo>
                        <a:pt x="1530" y="1271"/>
                      </a:lnTo>
                      <a:lnTo>
                        <a:pt x="1603" y="1268"/>
                      </a:lnTo>
                      <a:lnTo>
                        <a:pt x="1676" y="1264"/>
                      </a:lnTo>
                      <a:lnTo>
                        <a:pt x="1743" y="1260"/>
                      </a:lnTo>
                      <a:lnTo>
                        <a:pt x="1800" y="1255"/>
                      </a:lnTo>
                      <a:lnTo>
                        <a:pt x="1844" y="1249"/>
                      </a:lnTo>
                      <a:lnTo>
                        <a:pt x="1846" y="1248"/>
                      </a:lnTo>
                      <a:lnTo>
                        <a:pt x="1850" y="1248"/>
                      </a:lnTo>
                      <a:lnTo>
                        <a:pt x="1853" y="1247"/>
                      </a:lnTo>
                      <a:lnTo>
                        <a:pt x="1855" y="1246"/>
                      </a:lnTo>
                      <a:lnTo>
                        <a:pt x="1858" y="1245"/>
                      </a:lnTo>
                      <a:lnTo>
                        <a:pt x="1860" y="1244"/>
                      </a:lnTo>
                      <a:lnTo>
                        <a:pt x="1862" y="1243"/>
                      </a:lnTo>
                      <a:lnTo>
                        <a:pt x="1863" y="1241"/>
                      </a:lnTo>
                      <a:lnTo>
                        <a:pt x="1864" y="1236"/>
                      </a:lnTo>
                      <a:lnTo>
                        <a:pt x="1865" y="1230"/>
                      </a:lnTo>
                      <a:lnTo>
                        <a:pt x="1866" y="1221"/>
                      </a:lnTo>
                      <a:lnTo>
                        <a:pt x="1865" y="1211"/>
                      </a:lnTo>
                      <a:lnTo>
                        <a:pt x="1863" y="1201"/>
                      </a:lnTo>
                      <a:lnTo>
                        <a:pt x="1860" y="1188"/>
                      </a:lnTo>
                      <a:lnTo>
                        <a:pt x="1855" y="1175"/>
                      </a:lnTo>
                      <a:lnTo>
                        <a:pt x="1849" y="1160"/>
                      </a:lnTo>
                      <a:lnTo>
                        <a:pt x="1304" y="161"/>
                      </a:lnTo>
                      <a:lnTo>
                        <a:pt x="1298" y="150"/>
                      </a:lnTo>
                      <a:lnTo>
                        <a:pt x="1295" y="141"/>
                      </a:lnTo>
                      <a:lnTo>
                        <a:pt x="1292" y="131"/>
                      </a:lnTo>
                      <a:lnTo>
                        <a:pt x="1291" y="119"/>
                      </a:lnTo>
                      <a:lnTo>
                        <a:pt x="1290" y="109"/>
                      </a:lnTo>
                      <a:lnTo>
                        <a:pt x="1291" y="99"/>
                      </a:lnTo>
                      <a:lnTo>
                        <a:pt x="1292" y="88"/>
                      </a:lnTo>
                      <a:lnTo>
                        <a:pt x="1295" y="78"/>
                      </a:lnTo>
                      <a:lnTo>
                        <a:pt x="1298" y="69"/>
                      </a:lnTo>
                      <a:lnTo>
                        <a:pt x="1303" y="59"/>
                      </a:lnTo>
                      <a:lnTo>
                        <a:pt x="1308" y="50"/>
                      </a:lnTo>
                      <a:lnTo>
                        <a:pt x="1314" y="42"/>
                      </a:lnTo>
                      <a:lnTo>
                        <a:pt x="1321" y="33"/>
                      </a:lnTo>
                      <a:lnTo>
                        <a:pt x="1328" y="26"/>
                      </a:lnTo>
                      <a:lnTo>
                        <a:pt x="1338" y="20"/>
                      </a:lnTo>
                      <a:lnTo>
                        <a:pt x="1347" y="14"/>
                      </a:lnTo>
                      <a:lnTo>
                        <a:pt x="1356" y="9"/>
                      </a:lnTo>
                      <a:lnTo>
                        <a:pt x="1367" y="6"/>
                      </a:lnTo>
                      <a:lnTo>
                        <a:pt x="1377" y="2"/>
                      </a:lnTo>
                      <a:lnTo>
                        <a:pt x="1387" y="1"/>
                      </a:lnTo>
                      <a:lnTo>
                        <a:pt x="1399" y="0"/>
                      </a:lnTo>
                      <a:lnTo>
                        <a:pt x="1409" y="1"/>
                      </a:lnTo>
                      <a:lnTo>
                        <a:pt x="1419" y="2"/>
                      </a:lnTo>
                      <a:lnTo>
                        <a:pt x="1429" y="6"/>
                      </a:lnTo>
                      <a:lnTo>
                        <a:pt x="1439" y="9"/>
                      </a:lnTo>
                      <a:lnTo>
                        <a:pt x="1448" y="13"/>
                      </a:lnTo>
                      <a:lnTo>
                        <a:pt x="1458" y="18"/>
                      </a:lnTo>
                      <a:lnTo>
                        <a:pt x="1466" y="24"/>
                      </a:lnTo>
                      <a:lnTo>
                        <a:pt x="1474" y="31"/>
                      </a:lnTo>
                      <a:lnTo>
                        <a:pt x="1481" y="39"/>
                      </a:lnTo>
                      <a:lnTo>
                        <a:pt x="1488" y="48"/>
                      </a:lnTo>
                      <a:lnTo>
                        <a:pt x="1494" y="57"/>
                      </a:lnTo>
                      <a:lnTo>
                        <a:pt x="2040" y="1059"/>
                      </a:lnTo>
                      <a:lnTo>
                        <a:pt x="2048" y="1078"/>
                      </a:lnTo>
                      <a:lnTo>
                        <a:pt x="2056" y="1095"/>
                      </a:lnTo>
                      <a:lnTo>
                        <a:pt x="2063" y="1114"/>
                      </a:lnTo>
                      <a:lnTo>
                        <a:pt x="2069" y="1132"/>
                      </a:lnTo>
                      <a:lnTo>
                        <a:pt x="2073" y="1150"/>
                      </a:lnTo>
                      <a:lnTo>
                        <a:pt x="2077" y="1169"/>
                      </a:lnTo>
                      <a:lnTo>
                        <a:pt x="2080" y="1186"/>
                      </a:lnTo>
                      <a:lnTo>
                        <a:pt x="2081" y="1204"/>
                      </a:lnTo>
                      <a:lnTo>
                        <a:pt x="2082" y="1222"/>
                      </a:lnTo>
                      <a:lnTo>
                        <a:pt x="2081" y="1240"/>
                      </a:lnTo>
                      <a:lnTo>
                        <a:pt x="2080" y="1257"/>
                      </a:lnTo>
                      <a:lnTo>
                        <a:pt x="2077" y="1274"/>
                      </a:lnTo>
                      <a:lnTo>
                        <a:pt x="2074" y="1291"/>
                      </a:lnTo>
                      <a:lnTo>
                        <a:pt x="2069" y="1306"/>
                      </a:lnTo>
                      <a:lnTo>
                        <a:pt x="2064" y="1323"/>
                      </a:lnTo>
                      <a:lnTo>
                        <a:pt x="2056" y="1337"/>
                      </a:lnTo>
                      <a:lnTo>
                        <a:pt x="2050" y="1350"/>
                      </a:lnTo>
                      <a:lnTo>
                        <a:pt x="2043" y="1362"/>
                      </a:lnTo>
                      <a:lnTo>
                        <a:pt x="2035" y="1373"/>
                      </a:lnTo>
                      <a:lnTo>
                        <a:pt x="2026" y="1384"/>
                      </a:lnTo>
                      <a:lnTo>
                        <a:pt x="2017" y="1394"/>
                      </a:lnTo>
                      <a:lnTo>
                        <a:pt x="2007" y="1403"/>
                      </a:lnTo>
                      <a:lnTo>
                        <a:pt x="1996" y="1412"/>
                      </a:lnTo>
                      <a:lnTo>
                        <a:pt x="1985" y="1420"/>
                      </a:lnTo>
                      <a:lnTo>
                        <a:pt x="1974" y="1428"/>
                      </a:lnTo>
                      <a:lnTo>
                        <a:pt x="1962" y="1435"/>
                      </a:lnTo>
                      <a:lnTo>
                        <a:pt x="1949" y="1442"/>
                      </a:lnTo>
                      <a:lnTo>
                        <a:pt x="1936" y="1447"/>
                      </a:lnTo>
                      <a:lnTo>
                        <a:pt x="1923" y="1452"/>
                      </a:lnTo>
                      <a:lnTo>
                        <a:pt x="1909" y="1456"/>
                      </a:lnTo>
                      <a:lnTo>
                        <a:pt x="1894" y="1460"/>
                      </a:lnTo>
                      <a:lnTo>
                        <a:pt x="1880" y="1462"/>
                      </a:lnTo>
                      <a:lnTo>
                        <a:pt x="1841" y="1468"/>
                      </a:lnTo>
                      <a:lnTo>
                        <a:pt x="1795" y="1473"/>
                      </a:lnTo>
                      <a:lnTo>
                        <a:pt x="1741" y="1477"/>
                      </a:lnTo>
                      <a:lnTo>
                        <a:pt x="1684" y="1480"/>
                      </a:lnTo>
                      <a:lnTo>
                        <a:pt x="1626" y="1483"/>
                      </a:lnTo>
                      <a:lnTo>
                        <a:pt x="1567" y="1486"/>
                      </a:lnTo>
                      <a:lnTo>
                        <a:pt x="1512" y="1488"/>
                      </a:lnTo>
                      <a:lnTo>
                        <a:pt x="1462" y="1489"/>
                      </a:lnTo>
                      <a:lnTo>
                        <a:pt x="1460" y="1582"/>
                      </a:lnTo>
                      <a:lnTo>
                        <a:pt x="1458" y="1693"/>
                      </a:lnTo>
                      <a:lnTo>
                        <a:pt x="1455" y="1814"/>
                      </a:lnTo>
                      <a:lnTo>
                        <a:pt x="1452" y="1937"/>
                      </a:lnTo>
                      <a:lnTo>
                        <a:pt x="1450" y="2054"/>
                      </a:lnTo>
                      <a:lnTo>
                        <a:pt x="1449" y="2157"/>
                      </a:lnTo>
                      <a:lnTo>
                        <a:pt x="1448" y="2238"/>
                      </a:lnTo>
                      <a:lnTo>
                        <a:pt x="1448" y="2291"/>
                      </a:lnTo>
                      <a:lnTo>
                        <a:pt x="1448" y="2325"/>
                      </a:lnTo>
                      <a:lnTo>
                        <a:pt x="1446" y="2365"/>
                      </a:lnTo>
                      <a:lnTo>
                        <a:pt x="1444" y="2387"/>
                      </a:lnTo>
                      <a:lnTo>
                        <a:pt x="1441" y="2409"/>
                      </a:lnTo>
                      <a:lnTo>
                        <a:pt x="1437" y="2432"/>
                      </a:lnTo>
                      <a:lnTo>
                        <a:pt x="1433" y="2456"/>
                      </a:lnTo>
                      <a:lnTo>
                        <a:pt x="1427" y="2479"/>
                      </a:lnTo>
                      <a:lnTo>
                        <a:pt x="1419" y="2502"/>
                      </a:lnTo>
                      <a:lnTo>
                        <a:pt x="1410" y="2526"/>
                      </a:lnTo>
                      <a:lnTo>
                        <a:pt x="1400" y="2549"/>
                      </a:lnTo>
                      <a:lnTo>
                        <a:pt x="1388" y="2571"/>
                      </a:lnTo>
                      <a:lnTo>
                        <a:pt x="1375" y="2592"/>
                      </a:lnTo>
                      <a:lnTo>
                        <a:pt x="1359" y="2613"/>
                      </a:lnTo>
                      <a:lnTo>
                        <a:pt x="1343" y="2633"/>
                      </a:lnTo>
                      <a:lnTo>
                        <a:pt x="1333" y="2643"/>
                      </a:lnTo>
                      <a:lnTo>
                        <a:pt x="1322" y="2652"/>
                      </a:lnTo>
                      <a:lnTo>
                        <a:pt x="1311" y="2661"/>
                      </a:lnTo>
                      <a:lnTo>
                        <a:pt x="1300" y="2669"/>
                      </a:lnTo>
                      <a:lnTo>
                        <a:pt x="1288" y="2677"/>
                      </a:lnTo>
                      <a:lnTo>
                        <a:pt x="1277" y="2683"/>
                      </a:lnTo>
                      <a:lnTo>
                        <a:pt x="1264" y="2691"/>
                      </a:lnTo>
                      <a:lnTo>
                        <a:pt x="1252" y="2696"/>
                      </a:lnTo>
                      <a:lnTo>
                        <a:pt x="1238" y="2701"/>
                      </a:lnTo>
                      <a:lnTo>
                        <a:pt x="1225" y="2705"/>
                      </a:lnTo>
                      <a:lnTo>
                        <a:pt x="1212" y="2709"/>
                      </a:lnTo>
                      <a:lnTo>
                        <a:pt x="1198" y="2712"/>
                      </a:lnTo>
                      <a:lnTo>
                        <a:pt x="1184" y="2715"/>
                      </a:lnTo>
                      <a:lnTo>
                        <a:pt x="1169" y="2718"/>
                      </a:lnTo>
                      <a:lnTo>
                        <a:pt x="1155" y="2719"/>
                      </a:lnTo>
                      <a:lnTo>
                        <a:pt x="1140" y="2720"/>
                      </a:lnTo>
                      <a:lnTo>
                        <a:pt x="110" y="2741"/>
                      </a:lnTo>
                      <a:lnTo>
                        <a:pt x="99" y="2740"/>
                      </a:lnTo>
                      <a:lnTo>
                        <a:pt x="89" y="2739"/>
                      </a:lnTo>
                      <a:lnTo>
                        <a:pt x="78" y="2737"/>
                      </a:lnTo>
                      <a:lnTo>
                        <a:pt x="68" y="2733"/>
                      </a:lnTo>
                      <a:lnTo>
                        <a:pt x="59" y="2729"/>
                      </a:lnTo>
                      <a:lnTo>
                        <a:pt x="49" y="2724"/>
                      </a:lnTo>
                      <a:lnTo>
                        <a:pt x="41" y="2718"/>
                      </a:lnTo>
                      <a:lnTo>
                        <a:pt x="33" y="2711"/>
                      </a:lnTo>
                      <a:lnTo>
                        <a:pt x="25" y="2703"/>
                      </a:lnTo>
                      <a:lnTo>
                        <a:pt x="19" y="2695"/>
                      </a:lnTo>
                      <a:lnTo>
                        <a:pt x="14" y="2687"/>
                      </a:lnTo>
                      <a:lnTo>
                        <a:pt x="9" y="2677"/>
                      </a:lnTo>
                      <a:lnTo>
                        <a:pt x="5" y="2667"/>
                      </a:lnTo>
                      <a:lnTo>
                        <a:pt x="3" y="2657"/>
                      </a:lnTo>
                      <a:lnTo>
                        <a:pt x="1" y="2646"/>
                      </a:lnTo>
                      <a:lnTo>
                        <a:pt x="0" y="2635"/>
                      </a:lnTo>
                      <a:lnTo>
                        <a:pt x="0" y="2624"/>
                      </a:lnTo>
                      <a:lnTo>
                        <a:pt x="2" y="2613"/>
                      </a:lnTo>
                      <a:lnTo>
                        <a:pt x="4" y="2603"/>
                      </a:lnTo>
                      <a:lnTo>
                        <a:pt x="7" y="2592"/>
                      </a:lnTo>
                      <a:lnTo>
                        <a:pt x="12" y="2583"/>
                      </a:lnTo>
                      <a:lnTo>
                        <a:pt x="17" y="2574"/>
                      </a:lnTo>
                      <a:lnTo>
                        <a:pt x="22" y="2566"/>
                      </a:lnTo>
                      <a:lnTo>
                        <a:pt x="30" y="2558"/>
                      </a:lnTo>
                      <a:lnTo>
                        <a:pt x="37" y="2551"/>
                      </a:lnTo>
                      <a:lnTo>
                        <a:pt x="45" y="2545"/>
                      </a:lnTo>
                      <a:lnTo>
                        <a:pt x="54" y="2539"/>
                      </a:lnTo>
                      <a:lnTo>
                        <a:pt x="64" y="2535"/>
                      </a:lnTo>
                      <a:lnTo>
                        <a:pt x="73" y="2530"/>
                      </a:lnTo>
                      <a:lnTo>
                        <a:pt x="83" y="2527"/>
                      </a:lnTo>
                      <a:lnTo>
                        <a:pt x="95" y="2525"/>
                      </a:lnTo>
                      <a:lnTo>
                        <a:pt x="105" y="252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5" name="Freeform 2162">
                  <a:extLst>
                    <a:ext uri="{FF2B5EF4-FFF2-40B4-BE49-F238E27FC236}">
                      <a16:creationId xmlns:a16="http://schemas.microsoft.com/office/drawing/2014/main" id="{6996B623-E9AE-4719-8C9C-9D411C3B6A74}"/>
                    </a:ext>
                  </a:extLst>
                </p:cNvPr>
                <p:cNvSpPr>
                  <a:spLocks/>
                </p:cNvSpPr>
                <p:nvPr/>
              </p:nvSpPr>
              <p:spPr bwMode="auto">
                <a:xfrm>
                  <a:off x="2147" y="2548"/>
                  <a:ext cx="72" cy="33"/>
                </a:xfrm>
                <a:custGeom>
                  <a:avLst/>
                  <a:gdLst>
                    <a:gd name="T0" fmla="*/ 0 w 1089"/>
                    <a:gd name="T1" fmla="*/ 0 h 496"/>
                    <a:gd name="T2" fmla="*/ 0 w 1089"/>
                    <a:gd name="T3" fmla="*/ 0 h 496"/>
                    <a:gd name="T4" fmla="*/ 0 w 1089"/>
                    <a:gd name="T5" fmla="*/ 0 h 496"/>
                    <a:gd name="T6" fmla="*/ 0 w 1089"/>
                    <a:gd name="T7" fmla="*/ 0 h 496"/>
                    <a:gd name="T8" fmla="*/ 0 w 1089"/>
                    <a:gd name="T9" fmla="*/ 0 h 496"/>
                    <a:gd name="T10" fmla="*/ 0 w 1089"/>
                    <a:gd name="T11" fmla="*/ 0 h 496"/>
                    <a:gd name="T12" fmla="*/ 0 w 1089"/>
                    <a:gd name="T13" fmla="*/ 0 h 496"/>
                    <a:gd name="T14" fmla="*/ 0 w 1089"/>
                    <a:gd name="T15" fmla="*/ 0 h 496"/>
                    <a:gd name="T16" fmla="*/ 0 w 1089"/>
                    <a:gd name="T17" fmla="*/ 0 h 496"/>
                    <a:gd name="T18" fmla="*/ 0 w 1089"/>
                    <a:gd name="T19" fmla="*/ 0 h 496"/>
                    <a:gd name="T20" fmla="*/ 0 w 1089"/>
                    <a:gd name="T21" fmla="*/ 0 h 496"/>
                    <a:gd name="T22" fmla="*/ 0 w 1089"/>
                    <a:gd name="T23" fmla="*/ 0 h 496"/>
                    <a:gd name="T24" fmla="*/ 0 w 1089"/>
                    <a:gd name="T25" fmla="*/ 0 h 496"/>
                    <a:gd name="T26" fmla="*/ 0 w 1089"/>
                    <a:gd name="T27" fmla="*/ 0 h 496"/>
                    <a:gd name="T28" fmla="*/ 0 w 1089"/>
                    <a:gd name="T29" fmla="*/ 0 h 496"/>
                    <a:gd name="T30" fmla="*/ 0 w 1089"/>
                    <a:gd name="T31" fmla="*/ 0 h 496"/>
                    <a:gd name="T32" fmla="*/ 0 w 1089"/>
                    <a:gd name="T33" fmla="*/ 0 h 496"/>
                    <a:gd name="T34" fmla="*/ 0 w 1089"/>
                    <a:gd name="T35" fmla="*/ 0 h 496"/>
                    <a:gd name="T36" fmla="*/ 0 w 1089"/>
                    <a:gd name="T37" fmla="*/ 0 h 496"/>
                    <a:gd name="T38" fmla="*/ 0 w 1089"/>
                    <a:gd name="T39" fmla="*/ 0 h 496"/>
                    <a:gd name="T40" fmla="*/ 0 w 1089"/>
                    <a:gd name="T41" fmla="*/ 0 h 496"/>
                    <a:gd name="T42" fmla="*/ 0 w 1089"/>
                    <a:gd name="T43" fmla="*/ 0 h 496"/>
                    <a:gd name="T44" fmla="*/ 0 w 1089"/>
                    <a:gd name="T45" fmla="*/ 0 h 496"/>
                    <a:gd name="T46" fmla="*/ 0 w 1089"/>
                    <a:gd name="T47" fmla="*/ 0 h 496"/>
                    <a:gd name="T48" fmla="*/ 0 w 1089"/>
                    <a:gd name="T49" fmla="*/ 0 h 496"/>
                    <a:gd name="T50" fmla="*/ 0 w 1089"/>
                    <a:gd name="T51" fmla="*/ 0 h 496"/>
                    <a:gd name="T52" fmla="*/ 0 w 1089"/>
                    <a:gd name="T53" fmla="*/ 0 h 496"/>
                    <a:gd name="T54" fmla="*/ 0 w 1089"/>
                    <a:gd name="T55" fmla="*/ 0 h 496"/>
                    <a:gd name="T56" fmla="*/ 0 w 1089"/>
                    <a:gd name="T57" fmla="*/ 0 h 496"/>
                    <a:gd name="T58" fmla="*/ 0 w 1089"/>
                    <a:gd name="T59" fmla="*/ 0 h 496"/>
                    <a:gd name="T60" fmla="*/ 0 w 1089"/>
                    <a:gd name="T61" fmla="*/ 0 h 496"/>
                    <a:gd name="T62" fmla="*/ 0 w 1089"/>
                    <a:gd name="T63" fmla="*/ 0 h 496"/>
                    <a:gd name="T64" fmla="*/ 0 w 1089"/>
                    <a:gd name="T65" fmla="*/ 0 h 496"/>
                    <a:gd name="T66" fmla="*/ 0 w 1089"/>
                    <a:gd name="T67" fmla="*/ 0 h 496"/>
                    <a:gd name="T68" fmla="*/ 0 w 1089"/>
                    <a:gd name="T69" fmla="*/ 0 h 496"/>
                    <a:gd name="T70" fmla="*/ 0 w 1089"/>
                    <a:gd name="T71" fmla="*/ 0 h 496"/>
                    <a:gd name="T72" fmla="*/ 0 w 1089"/>
                    <a:gd name="T73" fmla="*/ 0 h 496"/>
                    <a:gd name="T74" fmla="*/ 0 w 1089"/>
                    <a:gd name="T75" fmla="*/ 0 h 496"/>
                    <a:gd name="T76" fmla="*/ 0 w 1089"/>
                    <a:gd name="T77" fmla="*/ 0 h 496"/>
                    <a:gd name="T78" fmla="*/ 0 w 1089"/>
                    <a:gd name="T79" fmla="*/ 0 h 496"/>
                    <a:gd name="T80" fmla="*/ 0 w 1089"/>
                    <a:gd name="T81" fmla="*/ 0 h 496"/>
                    <a:gd name="T82" fmla="*/ 0 w 1089"/>
                    <a:gd name="T83" fmla="*/ 0 h 496"/>
                    <a:gd name="T84" fmla="*/ 0 w 1089"/>
                    <a:gd name="T85" fmla="*/ 0 h 496"/>
                    <a:gd name="T86" fmla="*/ 0 w 1089"/>
                    <a:gd name="T87" fmla="*/ 0 h 496"/>
                    <a:gd name="T88" fmla="*/ 0 w 1089"/>
                    <a:gd name="T89" fmla="*/ 0 h 496"/>
                    <a:gd name="T90" fmla="*/ 0 w 1089"/>
                    <a:gd name="T91" fmla="*/ 0 h 496"/>
                    <a:gd name="T92" fmla="*/ 0 w 1089"/>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9" h="496">
                      <a:moveTo>
                        <a:pt x="909" y="397"/>
                      </a:moveTo>
                      <a:lnTo>
                        <a:pt x="880" y="372"/>
                      </a:lnTo>
                      <a:lnTo>
                        <a:pt x="853" y="349"/>
                      </a:lnTo>
                      <a:lnTo>
                        <a:pt x="827" y="329"/>
                      </a:lnTo>
                      <a:lnTo>
                        <a:pt x="804" y="309"/>
                      </a:lnTo>
                      <a:lnTo>
                        <a:pt x="780" y="292"/>
                      </a:lnTo>
                      <a:lnTo>
                        <a:pt x="758" y="278"/>
                      </a:lnTo>
                      <a:lnTo>
                        <a:pt x="737" y="265"/>
                      </a:lnTo>
                      <a:lnTo>
                        <a:pt x="717" y="253"/>
                      </a:lnTo>
                      <a:lnTo>
                        <a:pt x="697" y="244"/>
                      </a:lnTo>
                      <a:lnTo>
                        <a:pt x="678" y="236"/>
                      </a:lnTo>
                      <a:lnTo>
                        <a:pt x="659" y="229"/>
                      </a:lnTo>
                      <a:lnTo>
                        <a:pt x="640" y="224"/>
                      </a:lnTo>
                      <a:lnTo>
                        <a:pt x="621" y="220"/>
                      </a:lnTo>
                      <a:lnTo>
                        <a:pt x="602" y="218"/>
                      </a:lnTo>
                      <a:lnTo>
                        <a:pt x="582" y="216"/>
                      </a:lnTo>
                      <a:lnTo>
                        <a:pt x="562" y="216"/>
                      </a:lnTo>
                      <a:lnTo>
                        <a:pt x="539" y="217"/>
                      </a:lnTo>
                      <a:lnTo>
                        <a:pt x="516" y="220"/>
                      </a:lnTo>
                      <a:lnTo>
                        <a:pt x="491" y="226"/>
                      </a:lnTo>
                      <a:lnTo>
                        <a:pt x="467" y="234"/>
                      </a:lnTo>
                      <a:lnTo>
                        <a:pt x="443" y="244"/>
                      </a:lnTo>
                      <a:lnTo>
                        <a:pt x="418" y="255"/>
                      </a:lnTo>
                      <a:lnTo>
                        <a:pt x="393" y="269"/>
                      </a:lnTo>
                      <a:lnTo>
                        <a:pt x="368" y="283"/>
                      </a:lnTo>
                      <a:lnTo>
                        <a:pt x="343" y="300"/>
                      </a:lnTo>
                      <a:lnTo>
                        <a:pt x="320" y="317"/>
                      </a:lnTo>
                      <a:lnTo>
                        <a:pt x="297" y="336"/>
                      </a:lnTo>
                      <a:lnTo>
                        <a:pt x="275" y="357"/>
                      </a:lnTo>
                      <a:lnTo>
                        <a:pt x="253" y="378"/>
                      </a:lnTo>
                      <a:lnTo>
                        <a:pt x="234" y="400"/>
                      </a:lnTo>
                      <a:lnTo>
                        <a:pt x="215" y="424"/>
                      </a:lnTo>
                      <a:lnTo>
                        <a:pt x="199" y="448"/>
                      </a:lnTo>
                      <a:lnTo>
                        <a:pt x="191" y="457"/>
                      </a:lnTo>
                      <a:lnTo>
                        <a:pt x="184" y="464"/>
                      </a:lnTo>
                      <a:lnTo>
                        <a:pt x="176" y="471"/>
                      </a:lnTo>
                      <a:lnTo>
                        <a:pt x="168" y="478"/>
                      </a:lnTo>
                      <a:lnTo>
                        <a:pt x="158" y="484"/>
                      </a:lnTo>
                      <a:lnTo>
                        <a:pt x="149" y="488"/>
                      </a:lnTo>
                      <a:lnTo>
                        <a:pt x="140" y="491"/>
                      </a:lnTo>
                      <a:lnTo>
                        <a:pt x="129" y="494"/>
                      </a:lnTo>
                      <a:lnTo>
                        <a:pt x="119" y="495"/>
                      </a:lnTo>
                      <a:lnTo>
                        <a:pt x="109" y="496"/>
                      </a:lnTo>
                      <a:lnTo>
                        <a:pt x="98" y="495"/>
                      </a:lnTo>
                      <a:lnTo>
                        <a:pt x="88" y="494"/>
                      </a:lnTo>
                      <a:lnTo>
                        <a:pt x="78" y="492"/>
                      </a:lnTo>
                      <a:lnTo>
                        <a:pt x="67" y="488"/>
                      </a:lnTo>
                      <a:lnTo>
                        <a:pt x="58" y="484"/>
                      </a:lnTo>
                      <a:lnTo>
                        <a:pt x="49" y="478"/>
                      </a:lnTo>
                      <a:lnTo>
                        <a:pt x="39" y="471"/>
                      </a:lnTo>
                      <a:lnTo>
                        <a:pt x="31" y="464"/>
                      </a:lnTo>
                      <a:lnTo>
                        <a:pt x="24" y="456"/>
                      </a:lnTo>
                      <a:lnTo>
                        <a:pt x="18" y="448"/>
                      </a:lnTo>
                      <a:lnTo>
                        <a:pt x="13" y="438"/>
                      </a:lnTo>
                      <a:lnTo>
                        <a:pt x="8" y="429"/>
                      </a:lnTo>
                      <a:lnTo>
                        <a:pt x="4" y="419"/>
                      </a:lnTo>
                      <a:lnTo>
                        <a:pt x="2" y="409"/>
                      </a:lnTo>
                      <a:lnTo>
                        <a:pt x="0" y="399"/>
                      </a:lnTo>
                      <a:lnTo>
                        <a:pt x="0" y="389"/>
                      </a:lnTo>
                      <a:lnTo>
                        <a:pt x="0" y="378"/>
                      </a:lnTo>
                      <a:lnTo>
                        <a:pt x="2" y="368"/>
                      </a:lnTo>
                      <a:lnTo>
                        <a:pt x="4" y="358"/>
                      </a:lnTo>
                      <a:lnTo>
                        <a:pt x="7" y="347"/>
                      </a:lnTo>
                      <a:lnTo>
                        <a:pt x="13" y="337"/>
                      </a:lnTo>
                      <a:lnTo>
                        <a:pt x="18" y="328"/>
                      </a:lnTo>
                      <a:lnTo>
                        <a:pt x="30" y="310"/>
                      </a:lnTo>
                      <a:lnTo>
                        <a:pt x="44" y="292"/>
                      </a:lnTo>
                      <a:lnTo>
                        <a:pt x="56" y="275"/>
                      </a:lnTo>
                      <a:lnTo>
                        <a:pt x="70" y="258"/>
                      </a:lnTo>
                      <a:lnTo>
                        <a:pt x="85" y="242"/>
                      </a:lnTo>
                      <a:lnTo>
                        <a:pt x="99" y="226"/>
                      </a:lnTo>
                      <a:lnTo>
                        <a:pt x="115" y="210"/>
                      </a:lnTo>
                      <a:lnTo>
                        <a:pt x="130" y="195"/>
                      </a:lnTo>
                      <a:lnTo>
                        <a:pt x="146" y="181"/>
                      </a:lnTo>
                      <a:lnTo>
                        <a:pt x="162" y="166"/>
                      </a:lnTo>
                      <a:lnTo>
                        <a:pt x="179" y="153"/>
                      </a:lnTo>
                      <a:lnTo>
                        <a:pt x="196" y="139"/>
                      </a:lnTo>
                      <a:lnTo>
                        <a:pt x="231" y="115"/>
                      </a:lnTo>
                      <a:lnTo>
                        <a:pt x="266" y="91"/>
                      </a:lnTo>
                      <a:lnTo>
                        <a:pt x="283" y="81"/>
                      </a:lnTo>
                      <a:lnTo>
                        <a:pt x="302" y="71"/>
                      </a:lnTo>
                      <a:lnTo>
                        <a:pt x="321" y="62"/>
                      </a:lnTo>
                      <a:lnTo>
                        <a:pt x="339" y="53"/>
                      </a:lnTo>
                      <a:lnTo>
                        <a:pt x="358" y="44"/>
                      </a:lnTo>
                      <a:lnTo>
                        <a:pt x="376" y="37"/>
                      </a:lnTo>
                      <a:lnTo>
                        <a:pt x="395" y="30"/>
                      </a:lnTo>
                      <a:lnTo>
                        <a:pt x="414" y="24"/>
                      </a:lnTo>
                      <a:lnTo>
                        <a:pt x="432" y="18"/>
                      </a:lnTo>
                      <a:lnTo>
                        <a:pt x="451" y="13"/>
                      </a:lnTo>
                      <a:lnTo>
                        <a:pt x="470" y="9"/>
                      </a:lnTo>
                      <a:lnTo>
                        <a:pt x="488" y="6"/>
                      </a:lnTo>
                      <a:lnTo>
                        <a:pt x="507" y="3"/>
                      </a:lnTo>
                      <a:lnTo>
                        <a:pt x="525" y="1"/>
                      </a:lnTo>
                      <a:lnTo>
                        <a:pt x="543" y="0"/>
                      </a:lnTo>
                      <a:lnTo>
                        <a:pt x="562" y="0"/>
                      </a:lnTo>
                      <a:lnTo>
                        <a:pt x="596" y="0"/>
                      </a:lnTo>
                      <a:lnTo>
                        <a:pt x="630" y="3"/>
                      </a:lnTo>
                      <a:lnTo>
                        <a:pt x="662" y="8"/>
                      </a:lnTo>
                      <a:lnTo>
                        <a:pt x="693" y="14"/>
                      </a:lnTo>
                      <a:lnTo>
                        <a:pt x="724" y="23"/>
                      </a:lnTo>
                      <a:lnTo>
                        <a:pt x="753" y="33"/>
                      </a:lnTo>
                      <a:lnTo>
                        <a:pt x="783" y="44"/>
                      </a:lnTo>
                      <a:lnTo>
                        <a:pt x="812" y="59"/>
                      </a:lnTo>
                      <a:lnTo>
                        <a:pt x="841" y="74"/>
                      </a:lnTo>
                      <a:lnTo>
                        <a:pt x="870" y="92"/>
                      </a:lnTo>
                      <a:lnTo>
                        <a:pt x="899" y="112"/>
                      </a:lnTo>
                      <a:lnTo>
                        <a:pt x="928" y="132"/>
                      </a:lnTo>
                      <a:lnTo>
                        <a:pt x="958" y="155"/>
                      </a:lnTo>
                      <a:lnTo>
                        <a:pt x="989" y="180"/>
                      </a:lnTo>
                      <a:lnTo>
                        <a:pt x="1020" y="207"/>
                      </a:lnTo>
                      <a:lnTo>
                        <a:pt x="1053" y="236"/>
                      </a:lnTo>
                      <a:lnTo>
                        <a:pt x="1060" y="243"/>
                      </a:lnTo>
                      <a:lnTo>
                        <a:pt x="1067" y="251"/>
                      </a:lnTo>
                      <a:lnTo>
                        <a:pt x="1073" y="260"/>
                      </a:lnTo>
                      <a:lnTo>
                        <a:pt x="1079" y="270"/>
                      </a:lnTo>
                      <a:lnTo>
                        <a:pt x="1083" y="279"/>
                      </a:lnTo>
                      <a:lnTo>
                        <a:pt x="1086" y="289"/>
                      </a:lnTo>
                      <a:lnTo>
                        <a:pt x="1088" y="300"/>
                      </a:lnTo>
                      <a:lnTo>
                        <a:pt x="1089" y="310"/>
                      </a:lnTo>
                      <a:lnTo>
                        <a:pt x="1089" y="320"/>
                      </a:lnTo>
                      <a:lnTo>
                        <a:pt x="1088" y="331"/>
                      </a:lnTo>
                      <a:lnTo>
                        <a:pt x="1086" y="341"/>
                      </a:lnTo>
                      <a:lnTo>
                        <a:pt x="1084" y="351"/>
                      </a:lnTo>
                      <a:lnTo>
                        <a:pt x="1080" y="361"/>
                      </a:lnTo>
                      <a:lnTo>
                        <a:pt x="1074" y="370"/>
                      </a:lnTo>
                      <a:lnTo>
                        <a:pt x="1068" y="379"/>
                      </a:lnTo>
                      <a:lnTo>
                        <a:pt x="1062" y="389"/>
                      </a:lnTo>
                      <a:lnTo>
                        <a:pt x="1054" y="396"/>
                      </a:lnTo>
                      <a:lnTo>
                        <a:pt x="1046" y="403"/>
                      </a:lnTo>
                      <a:lnTo>
                        <a:pt x="1036" y="409"/>
                      </a:lnTo>
                      <a:lnTo>
                        <a:pt x="1028" y="414"/>
                      </a:lnTo>
                      <a:lnTo>
                        <a:pt x="1018" y="419"/>
                      </a:lnTo>
                      <a:lnTo>
                        <a:pt x="1008" y="421"/>
                      </a:lnTo>
                      <a:lnTo>
                        <a:pt x="998" y="424"/>
                      </a:lnTo>
                      <a:lnTo>
                        <a:pt x="988" y="425"/>
                      </a:lnTo>
                      <a:lnTo>
                        <a:pt x="977" y="425"/>
                      </a:lnTo>
                      <a:lnTo>
                        <a:pt x="967" y="424"/>
                      </a:lnTo>
                      <a:lnTo>
                        <a:pt x="957" y="422"/>
                      </a:lnTo>
                      <a:lnTo>
                        <a:pt x="946" y="419"/>
                      </a:lnTo>
                      <a:lnTo>
                        <a:pt x="936" y="415"/>
                      </a:lnTo>
                      <a:lnTo>
                        <a:pt x="927" y="410"/>
                      </a:lnTo>
                      <a:lnTo>
                        <a:pt x="917" y="404"/>
                      </a:lnTo>
                      <a:lnTo>
                        <a:pt x="909" y="39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6" name="Freeform 2163">
                  <a:extLst>
                    <a:ext uri="{FF2B5EF4-FFF2-40B4-BE49-F238E27FC236}">
                      <a16:creationId xmlns:a16="http://schemas.microsoft.com/office/drawing/2014/main" id="{424D8419-4194-4CCA-B8CF-98DEEC0511BC}"/>
                    </a:ext>
                  </a:extLst>
                </p:cNvPr>
                <p:cNvSpPr>
                  <a:spLocks/>
                </p:cNvSpPr>
                <p:nvPr/>
              </p:nvSpPr>
              <p:spPr bwMode="auto">
                <a:xfrm>
                  <a:off x="2185" y="2586"/>
                  <a:ext cx="14" cy="45"/>
                </a:xfrm>
                <a:custGeom>
                  <a:avLst/>
                  <a:gdLst>
                    <a:gd name="T0" fmla="*/ 0 w 217"/>
                    <a:gd name="T1" fmla="*/ 0 h 688"/>
                    <a:gd name="T2" fmla="*/ 0 w 217"/>
                    <a:gd name="T3" fmla="*/ 0 h 688"/>
                    <a:gd name="T4" fmla="*/ 0 w 217"/>
                    <a:gd name="T5" fmla="*/ 0 h 688"/>
                    <a:gd name="T6" fmla="*/ 0 w 217"/>
                    <a:gd name="T7" fmla="*/ 0 h 688"/>
                    <a:gd name="T8" fmla="*/ 0 w 217"/>
                    <a:gd name="T9" fmla="*/ 0 h 688"/>
                    <a:gd name="T10" fmla="*/ 0 w 217"/>
                    <a:gd name="T11" fmla="*/ 0 h 688"/>
                    <a:gd name="T12" fmla="*/ 0 w 217"/>
                    <a:gd name="T13" fmla="*/ 0 h 688"/>
                    <a:gd name="T14" fmla="*/ 0 w 217"/>
                    <a:gd name="T15" fmla="*/ 0 h 688"/>
                    <a:gd name="T16" fmla="*/ 0 w 217"/>
                    <a:gd name="T17" fmla="*/ 0 h 688"/>
                    <a:gd name="T18" fmla="*/ 0 w 217"/>
                    <a:gd name="T19" fmla="*/ 0 h 688"/>
                    <a:gd name="T20" fmla="*/ 0 w 217"/>
                    <a:gd name="T21" fmla="*/ 0 h 688"/>
                    <a:gd name="T22" fmla="*/ 0 w 217"/>
                    <a:gd name="T23" fmla="*/ 0 h 688"/>
                    <a:gd name="T24" fmla="*/ 0 w 217"/>
                    <a:gd name="T25" fmla="*/ 0 h 688"/>
                    <a:gd name="T26" fmla="*/ 0 w 217"/>
                    <a:gd name="T27" fmla="*/ 0 h 688"/>
                    <a:gd name="T28" fmla="*/ 0 w 217"/>
                    <a:gd name="T29" fmla="*/ 0 h 688"/>
                    <a:gd name="T30" fmla="*/ 0 w 217"/>
                    <a:gd name="T31" fmla="*/ 0 h 688"/>
                    <a:gd name="T32" fmla="*/ 0 w 217"/>
                    <a:gd name="T33" fmla="*/ 0 h 688"/>
                    <a:gd name="T34" fmla="*/ 0 w 217"/>
                    <a:gd name="T35" fmla="*/ 0 h 688"/>
                    <a:gd name="T36" fmla="*/ 0 w 217"/>
                    <a:gd name="T37" fmla="*/ 0 h 688"/>
                    <a:gd name="T38" fmla="*/ 0 w 217"/>
                    <a:gd name="T39" fmla="*/ 0 h 688"/>
                    <a:gd name="T40" fmla="*/ 0 w 217"/>
                    <a:gd name="T41" fmla="*/ 0 h 688"/>
                    <a:gd name="T42" fmla="*/ 0 w 217"/>
                    <a:gd name="T43" fmla="*/ 0 h 688"/>
                    <a:gd name="T44" fmla="*/ 0 w 217"/>
                    <a:gd name="T45" fmla="*/ 0 h 688"/>
                    <a:gd name="T46" fmla="*/ 0 w 217"/>
                    <a:gd name="T47" fmla="*/ 0 h 688"/>
                    <a:gd name="T48" fmla="*/ 0 w 217"/>
                    <a:gd name="T49" fmla="*/ 0 h 688"/>
                    <a:gd name="T50" fmla="*/ 0 w 217"/>
                    <a:gd name="T51" fmla="*/ 0 h 688"/>
                    <a:gd name="T52" fmla="*/ 0 w 217"/>
                    <a:gd name="T53" fmla="*/ 0 h 688"/>
                    <a:gd name="T54" fmla="*/ 0 w 217"/>
                    <a:gd name="T55" fmla="*/ 0 h 688"/>
                    <a:gd name="T56" fmla="*/ 0 w 217"/>
                    <a:gd name="T57" fmla="*/ 0 h 688"/>
                    <a:gd name="T58" fmla="*/ 0 w 217"/>
                    <a:gd name="T59" fmla="*/ 0 h 688"/>
                    <a:gd name="T60" fmla="*/ 0 w 217"/>
                    <a:gd name="T61" fmla="*/ 0 h 688"/>
                    <a:gd name="T62" fmla="*/ 0 w 217"/>
                    <a:gd name="T63" fmla="*/ 0 h 688"/>
                    <a:gd name="T64" fmla="*/ 0 w 217"/>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7" h="688">
                      <a:moveTo>
                        <a:pt x="216" y="108"/>
                      </a:moveTo>
                      <a:lnTo>
                        <a:pt x="217" y="579"/>
                      </a:lnTo>
                      <a:lnTo>
                        <a:pt x="216" y="591"/>
                      </a:lnTo>
                      <a:lnTo>
                        <a:pt x="214" y="601"/>
                      </a:lnTo>
                      <a:lnTo>
                        <a:pt x="212" y="611"/>
                      </a:lnTo>
                      <a:lnTo>
                        <a:pt x="208" y="622"/>
                      </a:lnTo>
                      <a:lnTo>
                        <a:pt x="204" y="631"/>
                      </a:lnTo>
                      <a:lnTo>
                        <a:pt x="199" y="640"/>
                      </a:lnTo>
                      <a:lnTo>
                        <a:pt x="192" y="649"/>
                      </a:lnTo>
                      <a:lnTo>
                        <a:pt x="185" y="656"/>
                      </a:lnTo>
                      <a:lnTo>
                        <a:pt x="178" y="663"/>
                      </a:lnTo>
                      <a:lnTo>
                        <a:pt x="169" y="669"/>
                      </a:lnTo>
                      <a:lnTo>
                        <a:pt x="160" y="674"/>
                      </a:lnTo>
                      <a:lnTo>
                        <a:pt x="151" y="679"/>
                      </a:lnTo>
                      <a:lnTo>
                        <a:pt x="141" y="683"/>
                      </a:lnTo>
                      <a:lnTo>
                        <a:pt x="130" y="686"/>
                      </a:lnTo>
                      <a:lnTo>
                        <a:pt x="120" y="687"/>
                      </a:lnTo>
                      <a:lnTo>
                        <a:pt x="109" y="688"/>
                      </a:lnTo>
                      <a:lnTo>
                        <a:pt x="97" y="687"/>
                      </a:lnTo>
                      <a:lnTo>
                        <a:pt x="87" y="686"/>
                      </a:lnTo>
                      <a:lnTo>
                        <a:pt x="77" y="683"/>
                      </a:lnTo>
                      <a:lnTo>
                        <a:pt x="66" y="680"/>
                      </a:lnTo>
                      <a:lnTo>
                        <a:pt x="57" y="674"/>
                      </a:lnTo>
                      <a:lnTo>
                        <a:pt x="48" y="669"/>
                      </a:lnTo>
                      <a:lnTo>
                        <a:pt x="39" y="663"/>
                      </a:lnTo>
                      <a:lnTo>
                        <a:pt x="32" y="656"/>
                      </a:lnTo>
                      <a:lnTo>
                        <a:pt x="25" y="649"/>
                      </a:lnTo>
                      <a:lnTo>
                        <a:pt x="19" y="640"/>
                      </a:lnTo>
                      <a:lnTo>
                        <a:pt x="13" y="631"/>
                      </a:lnTo>
                      <a:lnTo>
                        <a:pt x="9" y="622"/>
                      </a:lnTo>
                      <a:lnTo>
                        <a:pt x="5" y="611"/>
                      </a:lnTo>
                      <a:lnTo>
                        <a:pt x="2" y="601"/>
                      </a:lnTo>
                      <a:lnTo>
                        <a:pt x="1" y="591"/>
                      </a:lnTo>
                      <a:lnTo>
                        <a:pt x="0" y="579"/>
                      </a:lnTo>
                      <a:lnTo>
                        <a:pt x="0" y="108"/>
                      </a:lnTo>
                      <a:lnTo>
                        <a:pt x="0" y="98"/>
                      </a:lnTo>
                      <a:lnTo>
                        <a:pt x="2" y="86"/>
                      </a:lnTo>
                      <a:lnTo>
                        <a:pt x="4" y="76"/>
                      </a:lnTo>
                      <a:lnTo>
                        <a:pt x="8" y="67"/>
                      </a:lnTo>
                      <a:lnTo>
                        <a:pt x="12" y="57"/>
                      </a:lnTo>
                      <a:lnTo>
                        <a:pt x="18" y="48"/>
                      </a:lnTo>
                      <a:lnTo>
                        <a:pt x="24" y="40"/>
                      </a:lnTo>
                      <a:lnTo>
                        <a:pt x="31" y="31"/>
                      </a:lnTo>
                      <a:lnTo>
                        <a:pt x="38" y="25"/>
                      </a:lnTo>
                      <a:lnTo>
                        <a:pt x="47" y="19"/>
                      </a:lnTo>
                      <a:lnTo>
                        <a:pt x="56" y="13"/>
                      </a:lnTo>
                      <a:lnTo>
                        <a:pt x="65" y="9"/>
                      </a:lnTo>
                      <a:lnTo>
                        <a:pt x="75" y="5"/>
                      </a:lnTo>
                      <a:lnTo>
                        <a:pt x="86" y="2"/>
                      </a:lnTo>
                      <a:lnTo>
                        <a:pt x="96" y="0"/>
                      </a:lnTo>
                      <a:lnTo>
                        <a:pt x="108" y="0"/>
                      </a:lnTo>
                      <a:lnTo>
                        <a:pt x="119" y="0"/>
                      </a:lnTo>
                      <a:lnTo>
                        <a:pt x="129" y="2"/>
                      </a:lnTo>
                      <a:lnTo>
                        <a:pt x="140" y="5"/>
                      </a:lnTo>
                      <a:lnTo>
                        <a:pt x="150" y="9"/>
                      </a:lnTo>
                      <a:lnTo>
                        <a:pt x="159" y="13"/>
                      </a:lnTo>
                      <a:lnTo>
                        <a:pt x="169" y="18"/>
                      </a:lnTo>
                      <a:lnTo>
                        <a:pt x="177" y="24"/>
                      </a:lnTo>
                      <a:lnTo>
                        <a:pt x="184" y="31"/>
                      </a:lnTo>
                      <a:lnTo>
                        <a:pt x="191" y="40"/>
                      </a:lnTo>
                      <a:lnTo>
                        <a:pt x="198" y="48"/>
                      </a:lnTo>
                      <a:lnTo>
                        <a:pt x="203" y="56"/>
                      </a:lnTo>
                      <a:lnTo>
                        <a:pt x="208" y="66"/>
                      </a:lnTo>
                      <a:lnTo>
                        <a:pt x="211" y="76"/>
                      </a:lnTo>
                      <a:lnTo>
                        <a:pt x="214" y="86"/>
                      </a:lnTo>
                      <a:lnTo>
                        <a:pt x="215" y="97"/>
                      </a:lnTo>
                      <a:lnTo>
                        <a:pt x="216" y="10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7" name="Freeform 2164">
                  <a:extLst>
                    <a:ext uri="{FF2B5EF4-FFF2-40B4-BE49-F238E27FC236}">
                      <a16:creationId xmlns:a16="http://schemas.microsoft.com/office/drawing/2014/main" id="{FB616D6B-5DBA-4A12-ACA0-A973ADA9501E}"/>
                    </a:ext>
                  </a:extLst>
                </p:cNvPr>
                <p:cNvSpPr>
                  <a:spLocks/>
                </p:cNvSpPr>
                <p:nvPr/>
              </p:nvSpPr>
              <p:spPr bwMode="auto">
                <a:xfrm>
                  <a:off x="2096" y="2476"/>
                  <a:ext cx="62" cy="53"/>
                </a:xfrm>
                <a:custGeom>
                  <a:avLst/>
                  <a:gdLst>
                    <a:gd name="T0" fmla="*/ 0 w 933"/>
                    <a:gd name="T1" fmla="*/ 0 h 800"/>
                    <a:gd name="T2" fmla="*/ 0 w 933"/>
                    <a:gd name="T3" fmla="*/ 0 h 800"/>
                    <a:gd name="T4" fmla="*/ 0 w 933"/>
                    <a:gd name="T5" fmla="*/ 0 h 800"/>
                    <a:gd name="T6" fmla="*/ 0 w 933"/>
                    <a:gd name="T7" fmla="*/ 0 h 800"/>
                    <a:gd name="T8" fmla="*/ 0 w 933"/>
                    <a:gd name="T9" fmla="*/ 0 h 800"/>
                    <a:gd name="T10" fmla="*/ 0 w 933"/>
                    <a:gd name="T11" fmla="*/ 0 h 800"/>
                    <a:gd name="T12" fmla="*/ 0 w 933"/>
                    <a:gd name="T13" fmla="*/ 0 h 800"/>
                    <a:gd name="T14" fmla="*/ 0 w 933"/>
                    <a:gd name="T15" fmla="*/ 0 h 800"/>
                    <a:gd name="T16" fmla="*/ 0 w 933"/>
                    <a:gd name="T17" fmla="*/ 0 h 800"/>
                    <a:gd name="T18" fmla="*/ 0 w 933"/>
                    <a:gd name="T19" fmla="*/ 0 h 800"/>
                    <a:gd name="T20" fmla="*/ 0 w 933"/>
                    <a:gd name="T21" fmla="*/ 0 h 800"/>
                    <a:gd name="T22" fmla="*/ 0 w 933"/>
                    <a:gd name="T23" fmla="*/ 0 h 800"/>
                    <a:gd name="T24" fmla="*/ 0 w 933"/>
                    <a:gd name="T25" fmla="*/ 0 h 800"/>
                    <a:gd name="T26" fmla="*/ 0 w 933"/>
                    <a:gd name="T27" fmla="*/ 0 h 800"/>
                    <a:gd name="T28" fmla="*/ 0 w 933"/>
                    <a:gd name="T29" fmla="*/ 0 h 800"/>
                    <a:gd name="T30" fmla="*/ 0 w 933"/>
                    <a:gd name="T31" fmla="*/ 0 h 800"/>
                    <a:gd name="T32" fmla="*/ 0 w 933"/>
                    <a:gd name="T33" fmla="*/ 0 h 800"/>
                    <a:gd name="T34" fmla="*/ 0 w 933"/>
                    <a:gd name="T35" fmla="*/ 0 h 800"/>
                    <a:gd name="T36" fmla="*/ 0 w 933"/>
                    <a:gd name="T37" fmla="*/ 0 h 800"/>
                    <a:gd name="T38" fmla="*/ 0 w 933"/>
                    <a:gd name="T39" fmla="*/ 0 h 800"/>
                    <a:gd name="T40" fmla="*/ 0 w 933"/>
                    <a:gd name="T41" fmla="*/ 0 h 800"/>
                    <a:gd name="T42" fmla="*/ 0 w 933"/>
                    <a:gd name="T43" fmla="*/ 0 h 800"/>
                    <a:gd name="T44" fmla="*/ 0 w 933"/>
                    <a:gd name="T45" fmla="*/ 0 h 800"/>
                    <a:gd name="T46" fmla="*/ 0 w 933"/>
                    <a:gd name="T47" fmla="*/ 0 h 800"/>
                    <a:gd name="T48" fmla="*/ 0 w 933"/>
                    <a:gd name="T49" fmla="*/ 0 h 800"/>
                    <a:gd name="T50" fmla="*/ 0 w 933"/>
                    <a:gd name="T51" fmla="*/ 0 h 800"/>
                    <a:gd name="T52" fmla="*/ 0 w 933"/>
                    <a:gd name="T53" fmla="*/ 0 h 800"/>
                    <a:gd name="T54" fmla="*/ 0 w 933"/>
                    <a:gd name="T55" fmla="*/ 0 h 800"/>
                    <a:gd name="T56" fmla="*/ 0 w 933"/>
                    <a:gd name="T57" fmla="*/ 0 h 800"/>
                    <a:gd name="T58" fmla="*/ 0 w 933"/>
                    <a:gd name="T59" fmla="*/ 0 h 800"/>
                    <a:gd name="T60" fmla="*/ 0 w 933"/>
                    <a:gd name="T61" fmla="*/ 0 h 800"/>
                    <a:gd name="T62" fmla="*/ 0 w 933"/>
                    <a:gd name="T63" fmla="*/ 0 h 800"/>
                    <a:gd name="T64" fmla="*/ 0 w 933"/>
                    <a:gd name="T65" fmla="*/ 0 h 800"/>
                    <a:gd name="T66" fmla="*/ 0 w 933"/>
                    <a:gd name="T67" fmla="*/ 0 h 800"/>
                    <a:gd name="T68" fmla="*/ 0 w 933"/>
                    <a:gd name="T69" fmla="*/ 0 h 800"/>
                    <a:gd name="T70" fmla="*/ 0 w 933"/>
                    <a:gd name="T71" fmla="*/ 0 h 800"/>
                    <a:gd name="T72" fmla="*/ 0 w 933"/>
                    <a:gd name="T73" fmla="*/ 0 h 800"/>
                    <a:gd name="T74" fmla="*/ 0 w 933"/>
                    <a:gd name="T75" fmla="*/ 0 h 800"/>
                    <a:gd name="T76" fmla="*/ 0 w 933"/>
                    <a:gd name="T77" fmla="*/ 0 h 800"/>
                    <a:gd name="T78" fmla="*/ 0 w 933"/>
                    <a:gd name="T79" fmla="*/ 0 h 800"/>
                    <a:gd name="T80" fmla="*/ 0 w 933"/>
                    <a:gd name="T81" fmla="*/ 0 h 800"/>
                    <a:gd name="T82" fmla="*/ 0 w 933"/>
                    <a:gd name="T83" fmla="*/ 0 h 800"/>
                    <a:gd name="T84" fmla="*/ 0 w 933"/>
                    <a:gd name="T85" fmla="*/ 0 h 800"/>
                    <a:gd name="T86" fmla="*/ 0 w 933"/>
                    <a:gd name="T87" fmla="*/ 0 h 800"/>
                    <a:gd name="T88" fmla="*/ 0 w 933"/>
                    <a:gd name="T89" fmla="*/ 0 h 800"/>
                    <a:gd name="T90" fmla="*/ 0 w 933"/>
                    <a:gd name="T91" fmla="*/ 0 h 800"/>
                    <a:gd name="T92" fmla="*/ 0 w 933"/>
                    <a:gd name="T93" fmla="*/ 0 h 800"/>
                    <a:gd name="T94" fmla="*/ 0 w 933"/>
                    <a:gd name="T95" fmla="*/ 0 h 800"/>
                    <a:gd name="T96" fmla="*/ 0 w 933"/>
                    <a:gd name="T97" fmla="*/ 0 h 800"/>
                    <a:gd name="T98" fmla="*/ 0 w 933"/>
                    <a:gd name="T99" fmla="*/ 0 h 800"/>
                    <a:gd name="T100" fmla="*/ 0 w 933"/>
                    <a:gd name="T101" fmla="*/ 0 h 800"/>
                    <a:gd name="T102" fmla="*/ 0 w 933"/>
                    <a:gd name="T103" fmla="*/ 0 h 800"/>
                    <a:gd name="T104" fmla="*/ 0 w 933"/>
                    <a:gd name="T105" fmla="*/ 0 h 800"/>
                    <a:gd name="T106" fmla="*/ 0 w 933"/>
                    <a:gd name="T107" fmla="*/ 0 h 800"/>
                    <a:gd name="T108" fmla="*/ 0 w 933"/>
                    <a:gd name="T109" fmla="*/ 0 h 800"/>
                    <a:gd name="T110" fmla="*/ 0 w 933"/>
                    <a:gd name="T111" fmla="*/ 0 h 800"/>
                    <a:gd name="T112" fmla="*/ 0 w 933"/>
                    <a:gd name="T113" fmla="*/ 0 h 800"/>
                    <a:gd name="T114" fmla="*/ 0 w 933"/>
                    <a:gd name="T115" fmla="*/ 0 h 800"/>
                    <a:gd name="T116" fmla="*/ 0 w 933"/>
                    <a:gd name="T117" fmla="*/ 0 h 800"/>
                    <a:gd name="T118" fmla="*/ 0 w 933"/>
                    <a:gd name="T119" fmla="*/ 0 h 800"/>
                    <a:gd name="T120" fmla="*/ 0 w 933"/>
                    <a:gd name="T121" fmla="*/ 0 h 8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0">
                      <a:moveTo>
                        <a:pt x="858" y="3"/>
                      </a:moveTo>
                      <a:lnTo>
                        <a:pt x="848" y="1"/>
                      </a:lnTo>
                      <a:lnTo>
                        <a:pt x="839" y="0"/>
                      </a:lnTo>
                      <a:lnTo>
                        <a:pt x="828" y="0"/>
                      </a:lnTo>
                      <a:lnTo>
                        <a:pt x="819" y="1"/>
                      </a:lnTo>
                      <a:lnTo>
                        <a:pt x="810" y="3"/>
                      </a:lnTo>
                      <a:lnTo>
                        <a:pt x="800" y="5"/>
                      </a:lnTo>
                      <a:lnTo>
                        <a:pt x="791" y="10"/>
                      </a:lnTo>
                      <a:lnTo>
                        <a:pt x="783" y="14"/>
                      </a:lnTo>
                      <a:lnTo>
                        <a:pt x="774" y="19"/>
                      </a:lnTo>
                      <a:lnTo>
                        <a:pt x="767" y="25"/>
                      </a:lnTo>
                      <a:lnTo>
                        <a:pt x="760" y="31"/>
                      </a:lnTo>
                      <a:lnTo>
                        <a:pt x="754" y="38"/>
                      </a:lnTo>
                      <a:lnTo>
                        <a:pt x="749" y="47"/>
                      </a:lnTo>
                      <a:lnTo>
                        <a:pt x="743" y="56"/>
                      </a:lnTo>
                      <a:lnTo>
                        <a:pt x="739" y="64"/>
                      </a:lnTo>
                      <a:lnTo>
                        <a:pt x="736" y="75"/>
                      </a:lnTo>
                      <a:lnTo>
                        <a:pt x="722" y="124"/>
                      </a:lnTo>
                      <a:lnTo>
                        <a:pt x="705" y="171"/>
                      </a:lnTo>
                      <a:lnTo>
                        <a:pt x="688" y="215"/>
                      </a:lnTo>
                      <a:lnTo>
                        <a:pt x="668" y="256"/>
                      </a:lnTo>
                      <a:lnTo>
                        <a:pt x="647" y="293"/>
                      </a:lnTo>
                      <a:lnTo>
                        <a:pt x="625" y="328"/>
                      </a:lnTo>
                      <a:lnTo>
                        <a:pt x="603" y="360"/>
                      </a:lnTo>
                      <a:lnTo>
                        <a:pt x="579" y="389"/>
                      </a:lnTo>
                      <a:lnTo>
                        <a:pt x="555" y="417"/>
                      </a:lnTo>
                      <a:lnTo>
                        <a:pt x="529" y="441"/>
                      </a:lnTo>
                      <a:lnTo>
                        <a:pt x="505" y="463"/>
                      </a:lnTo>
                      <a:lnTo>
                        <a:pt x="479" y="483"/>
                      </a:lnTo>
                      <a:lnTo>
                        <a:pt x="452" y="502"/>
                      </a:lnTo>
                      <a:lnTo>
                        <a:pt x="426" y="518"/>
                      </a:lnTo>
                      <a:lnTo>
                        <a:pt x="400" y="532"/>
                      </a:lnTo>
                      <a:lnTo>
                        <a:pt x="374" y="545"/>
                      </a:lnTo>
                      <a:lnTo>
                        <a:pt x="348" y="555"/>
                      </a:lnTo>
                      <a:lnTo>
                        <a:pt x="324" y="565"/>
                      </a:lnTo>
                      <a:lnTo>
                        <a:pt x="300" y="573"/>
                      </a:lnTo>
                      <a:lnTo>
                        <a:pt x="276" y="580"/>
                      </a:lnTo>
                      <a:lnTo>
                        <a:pt x="253" y="585"/>
                      </a:lnTo>
                      <a:lnTo>
                        <a:pt x="233" y="591"/>
                      </a:lnTo>
                      <a:lnTo>
                        <a:pt x="212" y="594"/>
                      </a:lnTo>
                      <a:lnTo>
                        <a:pt x="193" y="597"/>
                      </a:lnTo>
                      <a:lnTo>
                        <a:pt x="159" y="600"/>
                      </a:lnTo>
                      <a:lnTo>
                        <a:pt x="133" y="601"/>
                      </a:lnTo>
                      <a:lnTo>
                        <a:pt x="116" y="601"/>
                      </a:lnTo>
                      <a:lnTo>
                        <a:pt x="106" y="601"/>
                      </a:lnTo>
                      <a:lnTo>
                        <a:pt x="107" y="601"/>
                      </a:lnTo>
                      <a:lnTo>
                        <a:pt x="97" y="600"/>
                      </a:lnTo>
                      <a:lnTo>
                        <a:pt x="87" y="601"/>
                      </a:lnTo>
                      <a:lnTo>
                        <a:pt x="77" y="603"/>
                      </a:lnTo>
                      <a:lnTo>
                        <a:pt x="68" y="605"/>
                      </a:lnTo>
                      <a:lnTo>
                        <a:pt x="59" y="609"/>
                      </a:lnTo>
                      <a:lnTo>
                        <a:pt x="51" y="613"/>
                      </a:lnTo>
                      <a:lnTo>
                        <a:pt x="42" y="619"/>
                      </a:lnTo>
                      <a:lnTo>
                        <a:pt x="35" y="625"/>
                      </a:lnTo>
                      <a:lnTo>
                        <a:pt x="28" y="631"/>
                      </a:lnTo>
                      <a:lnTo>
                        <a:pt x="22" y="638"/>
                      </a:lnTo>
                      <a:lnTo>
                        <a:pt x="15" y="646"/>
                      </a:lnTo>
                      <a:lnTo>
                        <a:pt x="11" y="655"/>
                      </a:lnTo>
                      <a:lnTo>
                        <a:pt x="7" y="663"/>
                      </a:lnTo>
                      <a:lnTo>
                        <a:pt x="4" y="672"/>
                      </a:lnTo>
                      <a:lnTo>
                        <a:pt x="1" y="683"/>
                      </a:lnTo>
                      <a:lnTo>
                        <a:pt x="0" y="693"/>
                      </a:lnTo>
                      <a:lnTo>
                        <a:pt x="0" y="703"/>
                      </a:lnTo>
                      <a:lnTo>
                        <a:pt x="1" y="713"/>
                      </a:lnTo>
                      <a:lnTo>
                        <a:pt x="2" y="723"/>
                      </a:lnTo>
                      <a:lnTo>
                        <a:pt x="5" y="732"/>
                      </a:lnTo>
                      <a:lnTo>
                        <a:pt x="8" y="742"/>
                      </a:lnTo>
                      <a:lnTo>
                        <a:pt x="12" y="750"/>
                      </a:lnTo>
                      <a:lnTo>
                        <a:pt x="17" y="758"/>
                      </a:lnTo>
                      <a:lnTo>
                        <a:pt x="24" y="765"/>
                      </a:lnTo>
                      <a:lnTo>
                        <a:pt x="31" y="773"/>
                      </a:lnTo>
                      <a:lnTo>
                        <a:pt x="38" y="779"/>
                      </a:lnTo>
                      <a:lnTo>
                        <a:pt x="45" y="784"/>
                      </a:lnTo>
                      <a:lnTo>
                        <a:pt x="54" y="789"/>
                      </a:lnTo>
                      <a:lnTo>
                        <a:pt x="63" y="793"/>
                      </a:lnTo>
                      <a:lnTo>
                        <a:pt x="72" y="796"/>
                      </a:lnTo>
                      <a:lnTo>
                        <a:pt x="82" y="798"/>
                      </a:lnTo>
                      <a:lnTo>
                        <a:pt x="92" y="799"/>
                      </a:lnTo>
                      <a:lnTo>
                        <a:pt x="100" y="800"/>
                      </a:lnTo>
                      <a:lnTo>
                        <a:pt x="122" y="800"/>
                      </a:lnTo>
                      <a:lnTo>
                        <a:pt x="156" y="799"/>
                      </a:lnTo>
                      <a:lnTo>
                        <a:pt x="199" y="795"/>
                      </a:lnTo>
                      <a:lnTo>
                        <a:pt x="224" y="792"/>
                      </a:lnTo>
                      <a:lnTo>
                        <a:pt x="251" y="788"/>
                      </a:lnTo>
                      <a:lnTo>
                        <a:pt x="280" y="782"/>
                      </a:lnTo>
                      <a:lnTo>
                        <a:pt x="310" y="776"/>
                      </a:lnTo>
                      <a:lnTo>
                        <a:pt x="341" y="766"/>
                      </a:lnTo>
                      <a:lnTo>
                        <a:pt x="374" y="757"/>
                      </a:lnTo>
                      <a:lnTo>
                        <a:pt x="408" y="745"/>
                      </a:lnTo>
                      <a:lnTo>
                        <a:pt x="442" y="731"/>
                      </a:lnTo>
                      <a:lnTo>
                        <a:pt x="478" y="715"/>
                      </a:lnTo>
                      <a:lnTo>
                        <a:pt x="513" y="697"/>
                      </a:lnTo>
                      <a:lnTo>
                        <a:pt x="548" y="676"/>
                      </a:lnTo>
                      <a:lnTo>
                        <a:pt x="583" y="654"/>
                      </a:lnTo>
                      <a:lnTo>
                        <a:pt x="618" y="628"/>
                      </a:lnTo>
                      <a:lnTo>
                        <a:pt x="652" y="599"/>
                      </a:lnTo>
                      <a:lnTo>
                        <a:pt x="687" y="567"/>
                      </a:lnTo>
                      <a:lnTo>
                        <a:pt x="720" y="533"/>
                      </a:lnTo>
                      <a:lnTo>
                        <a:pt x="752" y="494"/>
                      </a:lnTo>
                      <a:lnTo>
                        <a:pt x="783" y="453"/>
                      </a:lnTo>
                      <a:lnTo>
                        <a:pt x="812" y="409"/>
                      </a:lnTo>
                      <a:lnTo>
                        <a:pt x="840" y="360"/>
                      </a:lnTo>
                      <a:lnTo>
                        <a:pt x="865" y="307"/>
                      </a:lnTo>
                      <a:lnTo>
                        <a:pt x="889" y="250"/>
                      </a:lnTo>
                      <a:lnTo>
                        <a:pt x="911" y="190"/>
                      </a:lnTo>
                      <a:lnTo>
                        <a:pt x="930" y="125"/>
                      </a:lnTo>
                      <a:lnTo>
                        <a:pt x="932" y="115"/>
                      </a:lnTo>
                      <a:lnTo>
                        <a:pt x="933" y="106"/>
                      </a:lnTo>
                      <a:lnTo>
                        <a:pt x="933" y="95"/>
                      </a:lnTo>
                      <a:lnTo>
                        <a:pt x="932" y="86"/>
                      </a:lnTo>
                      <a:lnTo>
                        <a:pt x="930" y="77"/>
                      </a:lnTo>
                      <a:lnTo>
                        <a:pt x="927" y="67"/>
                      </a:lnTo>
                      <a:lnTo>
                        <a:pt x="923" y="58"/>
                      </a:lnTo>
                      <a:lnTo>
                        <a:pt x="919" y="50"/>
                      </a:lnTo>
                      <a:lnTo>
                        <a:pt x="914" y="42"/>
                      </a:lnTo>
                      <a:lnTo>
                        <a:pt x="908" y="34"/>
                      </a:lnTo>
                      <a:lnTo>
                        <a:pt x="902" y="27"/>
                      </a:lnTo>
                      <a:lnTo>
                        <a:pt x="894" y="21"/>
                      </a:lnTo>
                      <a:lnTo>
                        <a:pt x="886" y="16"/>
                      </a:lnTo>
                      <a:lnTo>
                        <a:pt x="877" y="11"/>
                      </a:lnTo>
                      <a:lnTo>
                        <a:pt x="869" y="6"/>
                      </a:lnTo>
                      <a:lnTo>
                        <a:pt x="858"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8" name="Freeform 2165">
                  <a:extLst>
                    <a:ext uri="{FF2B5EF4-FFF2-40B4-BE49-F238E27FC236}">
                      <a16:creationId xmlns:a16="http://schemas.microsoft.com/office/drawing/2014/main" id="{30D1E51B-1599-477C-93B2-6F1F20F57F3B}"/>
                    </a:ext>
                  </a:extLst>
                </p:cNvPr>
                <p:cNvSpPr>
                  <a:spLocks/>
                </p:cNvSpPr>
                <p:nvPr/>
              </p:nvSpPr>
              <p:spPr bwMode="auto">
                <a:xfrm>
                  <a:off x="2210" y="2448"/>
                  <a:ext cx="34" cy="73"/>
                </a:xfrm>
                <a:custGeom>
                  <a:avLst/>
                  <a:gdLst>
                    <a:gd name="T0" fmla="*/ 0 w 517"/>
                    <a:gd name="T1" fmla="*/ 0 h 1083"/>
                    <a:gd name="T2" fmla="*/ 0 w 517"/>
                    <a:gd name="T3" fmla="*/ 0 h 1083"/>
                    <a:gd name="T4" fmla="*/ 0 w 517"/>
                    <a:gd name="T5" fmla="*/ 0 h 1083"/>
                    <a:gd name="T6" fmla="*/ 0 w 517"/>
                    <a:gd name="T7" fmla="*/ 0 h 1083"/>
                    <a:gd name="T8" fmla="*/ 0 w 517"/>
                    <a:gd name="T9" fmla="*/ 0 h 1083"/>
                    <a:gd name="T10" fmla="*/ 0 w 517"/>
                    <a:gd name="T11" fmla="*/ 0 h 1083"/>
                    <a:gd name="T12" fmla="*/ 0 w 517"/>
                    <a:gd name="T13" fmla="*/ 0 h 1083"/>
                    <a:gd name="T14" fmla="*/ 0 w 517"/>
                    <a:gd name="T15" fmla="*/ 0 h 1083"/>
                    <a:gd name="T16" fmla="*/ 0 w 517"/>
                    <a:gd name="T17" fmla="*/ 0 h 1083"/>
                    <a:gd name="T18" fmla="*/ 0 w 517"/>
                    <a:gd name="T19" fmla="*/ 0 h 1083"/>
                    <a:gd name="T20" fmla="*/ 0 w 517"/>
                    <a:gd name="T21" fmla="*/ 0 h 1083"/>
                    <a:gd name="T22" fmla="*/ 0 w 517"/>
                    <a:gd name="T23" fmla="*/ 0 h 1083"/>
                    <a:gd name="T24" fmla="*/ 0 w 517"/>
                    <a:gd name="T25" fmla="*/ 0 h 1083"/>
                    <a:gd name="T26" fmla="*/ 0 w 517"/>
                    <a:gd name="T27" fmla="*/ 0 h 1083"/>
                    <a:gd name="T28" fmla="*/ 0 w 517"/>
                    <a:gd name="T29" fmla="*/ 0 h 1083"/>
                    <a:gd name="T30" fmla="*/ 0 w 517"/>
                    <a:gd name="T31" fmla="*/ 0 h 1083"/>
                    <a:gd name="T32" fmla="*/ 0 w 517"/>
                    <a:gd name="T33" fmla="*/ 0 h 1083"/>
                    <a:gd name="T34" fmla="*/ 0 w 517"/>
                    <a:gd name="T35" fmla="*/ 0 h 1083"/>
                    <a:gd name="T36" fmla="*/ 0 w 517"/>
                    <a:gd name="T37" fmla="*/ 0 h 1083"/>
                    <a:gd name="T38" fmla="*/ 0 w 517"/>
                    <a:gd name="T39" fmla="*/ 0 h 1083"/>
                    <a:gd name="T40" fmla="*/ 0 w 517"/>
                    <a:gd name="T41" fmla="*/ 0 h 1083"/>
                    <a:gd name="T42" fmla="*/ 0 w 517"/>
                    <a:gd name="T43" fmla="*/ 0 h 1083"/>
                    <a:gd name="T44" fmla="*/ 0 w 517"/>
                    <a:gd name="T45" fmla="*/ 0 h 1083"/>
                    <a:gd name="T46" fmla="*/ 0 w 517"/>
                    <a:gd name="T47" fmla="*/ 0 h 1083"/>
                    <a:gd name="T48" fmla="*/ 0 w 517"/>
                    <a:gd name="T49" fmla="*/ 0 h 1083"/>
                    <a:gd name="T50" fmla="*/ 0 w 517"/>
                    <a:gd name="T51" fmla="*/ 0 h 1083"/>
                    <a:gd name="T52" fmla="*/ 0 w 517"/>
                    <a:gd name="T53" fmla="*/ 0 h 1083"/>
                    <a:gd name="T54" fmla="*/ 0 w 517"/>
                    <a:gd name="T55" fmla="*/ 0 h 1083"/>
                    <a:gd name="T56" fmla="*/ 0 w 517"/>
                    <a:gd name="T57" fmla="*/ 0 h 1083"/>
                    <a:gd name="T58" fmla="*/ 0 w 517"/>
                    <a:gd name="T59" fmla="*/ 0 h 1083"/>
                    <a:gd name="T60" fmla="*/ 0 w 517"/>
                    <a:gd name="T61" fmla="*/ 0 h 1083"/>
                    <a:gd name="T62" fmla="*/ 0 w 517"/>
                    <a:gd name="T63" fmla="*/ 0 h 1083"/>
                    <a:gd name="T64" fmla="*/ 0 w 517"/>
                    <a:gd name="T65" fmla="*/ 0 h 1083"/>
                    <a:gd name="T66" fmla="*/ 0 w 517"/>
                    <a:gd name="T67" fmla="*/ 0 h 1083"/>
                    <a:gd name="T68" fmla="*/ 0 w 517"/>
                    <a:gd name="T69" fmla="*/ 0 h 1083"/>
                    <a:gd name="T70" fmla="*/ 0 w 517"/>
                    <a:gd name="T71" fmla="*/ 0 h 1083"/>
                    <a:gd name="T72" fmla="*/ 0 w 517"/>
                    <a:gd name="T73" fmla="*/ 0 h 1083"/>
                    <a:gd name="T74" fmla="*/ 0 w 517"/>
                    <a:gd name="T75" fmla="*/ 0 h 1083"/>
                    <a:gd name="T76" fmla="*/ 0 w 517"/>
                    <a:gd name="T77" fmla="*/ 0 h 1083"/>
                    <a:gd name="T78" fmla="*/ 0 w 517"/>
                    <a:gd name="T79" fmla="*/ 0 h 1083"/>
                    <a:gd name="T80" fmla="*/ 0 w 517"/>
                    <a:gd name="T81" fmla="*/ 0 h 1083"/>
                    <a:gd name="T82" fmla="*/ 0 w 517"/>
                    <a:gd name="T83" fmla="*/ 0 h 1083"/>
                    <a:gd name="T84" fmla="*/ 0 w 517"/>
                    <a:gd name="T85" fmla="*/ 0 h 1083"/>
                    <a:gd name="T86" fmla="*/ 0 w 517"/>
                    <a:gd name="T87" fmla="*/ 0 h 1083"/>
                    <a:gd name="T88" fmla="*/ 0 w 517"/>
                    <a:gd name="T89" fmla="*/ 0 h 1083"/>
                    <a:gd name="T90" fmla="*/ 0 w 517"/>
                    <a:gd name="T91" fmla="*/ 0 h 1083"/>
                    <a:gd name="T92" fmla="*/ 0 w 517"/>
                    <a:gd name="T93" fmla="*/ 0 h 1083"/>
                    <a:gd name="T94" fmla="*/ 0 w 517"/>
                    <a:gd name="T95" fmla="*/ 0 h 1083"/>
                    <a:gd name="T96" fmla="*/ 0 w 517"/>
                    <a:gd name="T97" fmla="*/ 0 h 1083"/>
                    <a:gd name="T98" fmla="*/ 0 w 517"/>
                    <a:gd name="T99" fmla="*/ 0 h 1083"/>
                    <a:gd name="T100" fmla="*/ 0 w 517"/>
                    <a:gd name="T101" fmla="*/ 0 h 1083"/>
                    <a:gd name="T102" fmla="*/ 0 w 517"/>
                    <a:gd name="T103" fmla="*/ 0 h 1083"/>
                    <a:gd name="T104" fmla="*/ 0 w 517"/>
                    <a:gd name="T105" fmla="*/ 0 h 1083"/>
                    <a:gd name="T106" fmla="*/ 0 w 517"/>
                    <a:gd name="T107" fmla="*/ 0 h 1083"/>
                    <a:gd name="T108" fmla="*/ 0 w 517"/>
                    <a:gd name="T109" fmla="*/ 0 h 1083"/>
                    <a:gd name="T110" fmla="*/ 0 w 517"/>
                    <a:gd name="T111" fmla="*/ 0 h 1083"/>
                    <a:gd name="T112" fmla="*/ 0 w 517"/>
                    <a:gd name="T113" fmla="*/ 0 h 1083"/>
                    <a:gd name="T114" fmla="*/ 0 w 517"/>
                    <a:gd name="T115" fmla="*/ 0 h 1083"/>
                    <a:gd name="T116" fmla="*/ 0 w 517"/>
                    <a:gd name="T117" fmla="*/ 0 h 1083"/>
                    <a:gd name="T118" fmla="*/ 0 w 517"/>
                    <a:gd name="T119" fmla="*/ 0 h 1083"/>
                    <a:gd name="T120" fmla="*/ 0 w 517"/>
                    <a:gd name="T121" fmla="*/ 0 h 10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3">
                      <a:moveTo>
                        <a:pt x="459" y="68"/>
                      </a:moveTo>
                      <a:lnTo>
                        <a:pt x="455" y="59"/>
                      </a:lnTo>
                      <a:lnTo>
                        <a:pt x="451" y="50"/>
                      </a:lnTo>
                      <a:lnTo>
                        <a:pt x="446" y="41"/>
                      </a:lnTo>
                      <a:lnTo>
                        <a:pt x="440" y="34"/>
                      </a:lnTo>
                      <a:lnTo>
                        <a:pt x="433" y="27"/>
                      </a:lnTo>
                      <a:lnTo>
                        <a:pt x="425" y="21"/>
                      </a:lnTo>
                      <a:lnTo>
                        <a:pt x="418" y="15"/>
                      </a:lnTo>
                      <a:lnTo>
                        <a:pt x="410" y="10"/>
                      </a:lnTo>
                      <a:lnTo>
                        <a:pt x="401" y="6"/>
                      </a:lnTo>
                      <a:lnTo>
                        <a:pt x="391" y="3"/>
                      </a:lnTo>
                      <a:lnTo>
                        <a:pt x="382" y="1"/>
                      </a:lnTo>
                      <a:lnTo>
                        <a:pt x="373" y="0"/>
                      </a:lnTo>
                      <a:lnTo>
                        <a:pt x="363" y="0"/>
                      </a:lnTo>
                      <a:lnTo>
                        <a:pt x="353" y="0"/>
                      </a:lnTo>
                      <a:lnTo>
                        <a:pt x="344" y="2"/>
                      </a:lnTo>
                      <a:lnTo>
                        <a:pt x="333" y="5"/>
                      </a:lnTo>
                      <a:lnTo>
                        <a:pt x="324" y="8"/>
                      </a:lnTo>
                      <a:lnTo>
                        <a:pt x="315" y="13"/>
                      </a:lnTo>
                      <a:lnTo>
                        <a:pt x="306" y="18"/>
                      </a:lnTo>
                      <a:lnTo>
                        <a:pt x="299" y="25"/>
                      </a:lnTo>
                      <a:lnTo>
                        <a:pt x="292" y="31"/>
                      </a:lnTo>
                      <a:lnTo>
                        <a:pt x="286" y="38"/>
                      </a:lnTo>
                      <a:lnTo>
                        <a:pt x="280" y="46"/>
                      </a:lnTo>
                      <a:lnTo>
                        <a:pt x="275" y="55"/>
                      </a:lnTo>
                      <a:lnTo>
                        <a:pt x="271" y="63"/>
                      </a:lnTo>
                      <a:lnTo>
                        <a:pt x="268" y="72"/>
                      </a:lnTo>
                      <a:lnTo>
                        <a:pt x="266" y="82"/>
                      </a:lnTo>
                      <a:lnTo>
                        <a:pt x="265" y="92"/>
                      </a:lnTo>
                      <a:lnTo>
                        <a:pt x="265" y="101"/>
                      </a:lnTo>
                      <a:lnTo>
                        <a:pt x="265" y="112"/>
                      </a:lnTo>
                      <a:lnTo>
                        <a:pt x="267" y="121"/>
                      </a:lnTo>
                      <a:lnTo>
                        <a:pt x="269" y="131"/>
                      </a:lnTo>
                      <a:lnTo>
                        <a:pt x="285" y="181"/>
                      </a:lnTo>
                      <a:lnTo>
                        <a:pt x="297" y="228"/>
                      </a:lnTo>
                      <a:lnTo>
                        <a:pt x="305" y="275"/>
                      </a:lnTo>
                      <a:lnTo>
                        <a:pt x="313" y="319"/>
                      </a:lnTo>
                      <a:lnTo>
                        <a:pt x="316" y="362"/>
                      </a:lnTo>
                      <a:lnTo>
                        <a:pt x="318" y="402"/>
                      </a:lnTo>
                      <a:lnTo>
                        <a:pt x="317" y="440"/>
                      </a:lnTo>
                      <a:lnTo>
                        <a:pt x="314" y="478"/>
                      </a:lnTo>
                      <a:lnTo>
                        <a:pt x="309" y="513"/>
                      </a:lnTo>
                      <a:lnTo>
                        <a:pt x="301" y="547"/>
                      </a:lnTo>
                      <a:lnTo>
                        <a:pt x="293" y="579"/>
                      </a:lnTo>
                      <a:lnTo>
                        <a:pt x="284" y="609"/>
                      </a:lnTo>
                      <a:lnTo>
                        <a:pt x="273" y="638"/>
                      </a:lnTo>
                      <a:lnTo>
                        <a:pt x="261" y="665"/>
                      </a:lnTo>
                      <a:lnTo>
                        <a:pt x="248" y="690"/>
                      </a:lnTo>
                      <a:lnTo>
                        <a:pt x="234" y="713"/>
                      </a:lnTo>
                      <a:lnTo>
                        <a:pt x="221" y="735"/>
                      </a:lnTo>
                      <a:lnTo>
                        <a:pt x="205" y="756"/>
                      </a:lnTo>
                      <a:lnTo>
                        <a:pt x="191" y="775"/>
                      </a:lnTo>
                      <a:lnTo>
                        <a:pt x="176" y="793"/>
                      </a:lnTo>
                      <a:lnTo>
                        <a:pt x="161" y="808"/>
                      </a:lnTo>
                      <a:lnTo>
                        <a:pt x="146" y="824"/>
                      </a:lnTo>
                      <a:lnTo>
                        <a:pt x="133" y="837"/>
                      </a:lnTo>
                      <a:lnTo>
                        <a:pt x="119" y="849"/>
                      </a:lnTo>
                      <a:lnTo>
                        <a:pt x="94" y="868"/>
                      </a:lnTo>
                      <a:lnTo>
                        <a:pt x="74" y="883"/>
                      </a:lnTo>
                      <a:lnTo>
                        <a:pt x="60" y="891"/>
                      </a:lnTo>
                      <a:lnTo>
                        <a:pt x="53" y="895"/>
                      </a:lnTo>
                      <a:lnTo>
                        <a:pt x="45" y="900"/>
                      </a:lnTo>
                      <a:lnTo>
                        <a:pt x="37" y="907"/>
                      </a:lnTo>
                      <a:lnTo>
                        <a:pt x="29" y="913"/>
                      </a:lnTo>
                      <a:lnTo>
                        <a:pt x="23" y="920"/>
                      </a:lnTo>
                      <a:lnTo>
                        <a:pt x="17" y="928"/>
                      </a:lnTo>
                      <a:lnTo>
                        <a:pt x="12" y="937"/>
                      </a:lnTo>
                      <a:lnTo>
                        <a:pt x="8" y="945"/>
                      </a:lnTo>
                      <a:lnTo>
                        <a:pt x="5" y="954"/>
                      </a:lnTo>
                      <a:lnTo>
                        <a:pt x="2" y="963"/>
                      </a:lnTo>
                      <a:lnTo>
                        <a:pt x="1" y="973"/>
                      </a:lnTo>
                      <a:lnTo>
                        <a:pt x="0" y="983"/>
                      </a:lnTo>
                      <a:lnTo>
                        <a:pt x="0" y="992"/>
                      </a:lnTo>
                      <a:lnTo>
                        <a:pt x="2" y="1002"/>
                      </a:lnTo>
                      <a:lnTo>
                        <a:pt x="5" y="1012"/>
                      </a:lnTo>
                      <a:lnTo>
                        <a:pt x="8" y="1021"/>
                      </a:lnTo>
                      <a:lnTo>
                        <a:pt x="12" y="1031"/>
                      </a:lnTo>
                      <a:lnTo>
                        <a:pt x="17" y="1039"/>
                      </a:lnTo>
                      <a:lnTo>
                        <a:pt x="23" y="1047"/>
                      </a:lnTo>
                      <a:lnTo>
                        <a:pt x="29" y="1054"/>
                      </a:lnTo>
                      <a:lnTo>
                        <a:pt x="37" y="1061"/>
                      </a:lnTo>
                      <a:lnTo>
                        <a:pt x="45" y="1067"/>
                      </a:lnTo>
                      <a:lnTo>
                        <a:pt x="53" y="1072"/>
                      </a:lnTo>
                      <a:lnTo>
                        <a:pt x="61" y="1076"/>
                      </a:lnTo>
                      <a:lnTo>
                        <a:pt x="71" y="1079"/>
                      </a:lnTo>
                      <a:lnTo>
                        <a:pt x="80" y="1081"/>
                      </a:lnTo>
                      <a:lnTo>
                        <a:pt x="89" y="1083"/>
                      </a:lnTo>
                      <a:lnTo>
                        <a:pt x="100" y="1083"/>
                      </a:lnTo>
                      <a:lnTo>
                        <a:pt x="109" y="1083"/>
                      </a:lnTo>
                      <a:lnTo>
                        <a:pt x="118" y="1082"/>
                      </a:lnTo>
                      <a:lnTo>
                        <a:pt x="129" y="1079"/>
                      </a:lnTo>
                      <a:lnTo>
                        <a:pt x="138" y="1076"/>
                      </a:lnTo>
                      <a:lnTo>
                        <a:pt x="147" y="1072"/>
                      </a:lnTo>
                      <a:lnTo>
                        <a:pt x="153" y="1068"/>
                      </a:lnTo>
                      <a:lnTo>
                        <a:pt x="171" y="1057"/>
                      </a:lnTo>
                      <a:lnTo>
                        <a:pt x="198" y="1039"/>
                      </a:lnTo>
                      <a:lnTo>
                        <a:pt x="231" y="1013"/>
                      </a:lnTo>
                      <a:lnTo>
                        <a:pt x="250" y="998"/>
                      </a:lnTo>
                      <a:lnTo>
                        <a:pt x="268" y="980"/>
                      </a:lnTo>
                      <a:lnTo>
                        <a:pt x="289" y="960"/>
                      </a:lnTo>
                      <a:lnTo>
                        <a:pt x="310" y="940"/>
                      </a:lnTo>
                      <a:lnTo>
                        <a:pt x="330" y="916"/>
                      </a:lnTo>
                      <a:lnTo>
                        <a:pt x="351" y="891"/>
                      </a:lnTo>
                      <a:lnTo>
                        <a:pt x="372" y="863"/>
                      </a:lnTo>
                      <a:lnTo>
                        <a:pt x="392" y="834"/>
                      </a:lnTo>
                      <a:lnTo>
                        <a:pt x="412" y="802"/>
                      </a:lnTo>
                      <a:lnTo>
                        <a:pt x="431" y="769"/>
                      </a:lnTo>
                      <a:lnTo>
                        <a:pt x="448" y="733"/>
                      </a:lnTo>
                      <a:lnTo>
                        <a:pt x="464" y="696"/>
                      </a:lnTo>
                      <a:lnTo>
                        <a:pt x="478" y="655"/>
                      </a:lnTo>
                      <a:lnTo>
                        <a:pt x="491" y="613"/>
                      </a:lnTo>
                      <a:lnTo>
                        <a:pt x="502" y="570"/>
                      </a:lnTo>
                      <a:lnTo>
                        <a:pt x="509" y="523"/>
                      </a:lnTo>
                      <a:lnTo>
                        <a:pt x="514" y="473"/>
                      </a:lnTo>
                      <a:lnTo>
                        <a:pt x="517" y="423"/>
                      </a:lnTo>
                      <a:lnTo>
                        <a:pt x="516" y="370"/>
                      </a:lnTo>
                      <a:lnTo>
                        <a:pt x="513" y="314"/>
                      </a:lnTo>
                      <a:lnTo>
                        <a:pt x="506" y="256"/>
                      </a:lnTo>
                      <a:lnTo>
                        <a:pt x="495" y="196"/>
                      </a:lnTo>
                      <a:lnTo>
                        <a:pt x="479" y="133"/>
                      </a:lnTo>
                      <a:lnTo>
                        <a:pt x="459" y="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9" name="Freeform 2166">
                  <a:extLst>
                    <a:ext uri="{FF2B5EF4-FFF2-40B4-BE49-F238E27FC236}">
                      <a16:creationId xmlns:a16="http://schemas.microsoft.com/office/drawing/2014/main" id="{62EE1EE4-60CB-44F7-AF90-544544219763}"/>
                    </a:ext>
                  </a:extLst>
                </p:cNvPr>
                <p:cNvSpPr>
                  <a:spLocks/>
                </p:cNvSpPr>
                <p:nvPr/>
              </p:nvSpPr>
              <p:spPr bwMode="auto">
                <a:xfrm>
                  <a:off x="2038" y="2546"/>
                  <a:ext cx="55" cy="23"/>
                </a:xfrm>
                <a:custGeom>
                  <a:avLst/>
                  <a:gdLst>
                    <a:gd name="T0" fmla="*/ 0 w 821"/>
                    <a:gd name="T1" fmla="*/ 0 h 347"/>
                    <a:gd name="T2" fmla="*/ 0 w 821"/>
                    <a:gd name="T3" fmla="*/ 0 h 347"/>
                    <a:gd name="T4" fmla="*/ 0 w 821"/>
                    <a:gd name="T5" fmla="*/ 0 h 347"/>
                    <a:gd name="T6" fmla="*/ 0 w 821"/>
                    <a:gd name="T7" fmla="*/ 0 h 347"/>
                    <a:gd name="T8" fmla="*/ 0 w 821"/>
                    <a:gd name="T9" fmla="*/ 0 h 347"/>
                    <a:gd name="T10" fmla="*/ 0 w 821"/>
                    <a:gd name="T11" fmla="*/ 0 h 347"/>
                    <a:gd name="T12" fmla="*/ 0 w 821"/>
                    <a:gd name="T13" fmla="*/ 0 h 347"/>
                    <a:gd name="T14" fmla="*/ 0 w 821"/>
                    <a:gd name="T15" fmla="*/ 0 h 347"/>
                    <a:gd name="T16" fmla="*/ 0 w 821"/>
                    <a:gd name="T17" fmla="*/ 0 h 347"/>
                    <a:gd name="T18" fmla="*/ 0 w 821"/>
                    <a:gd name="T19" fmla="*/ 0 h 347"/>
                    <a:gd name="T20" fmla="*/ 0 w 821"/>
                    <a:gd name="T21" fmla="*/ 0 h 347"/>
                    <a:gd name="T22" fmla="*/ 0 w 821"/>
                    <a:gd name="T23" fmla="*/ 0 h 347"/>
                    <a:gd name="T24" fmla="*/ 0 w 821"/>
                    <a:gd name="T25" fmla="*/ 0 h 347"/>
                    <a:gd name="T26" fmla="*/ 0 w 821"/>
                    <a:gd name="T27" fmla="*/ 0 h 347"/>
                    <a:gd name="T28" fmla="*/ 0 w 821"/>
                    <a:gd name="T29" fmla="*/ 0 h 347"/>
                    <a:gd name="T30" fmla="*/ 0 w 821"/>
                    <a:gd name="T31" fmla="*/ 0 h 347"/>
                    <a:gd name="T32" fmla="*/ 0 w 821"/>
                    <a:gd name="T33" fmla="*/ 0 h 347"/>
                    <a:gd name="T34" fmla="*/ 0 w 821"/>
                    <a:gd name="T35" fmla="*/ 0 h 347"/>
                    <a:gd name="T36" fmla="*/ 0 w 821"/>
                    <a:gd name="T37" fmla="*/ 0 h 347"/>
                    <a:gd name="T38" fmla="*/ 0 w 821"/>
                    <a:gd name="T39" fmla="*/ 0 h 347"/>
                    <a:gd name="T40" fmla="*/ 0 w 821"/>
                    <a:gd name="T41" fmla="*/ 0 h 347"/>
                    <a:gd name="T42" fmla="*/ 0 w 821"/>
                    <a:gd name="T43" fmla="*/ 0 h 347"/>
                    <a:gd name="T44" fmla="*/ 0 w 821"/>
                    <a:gd name="T45" fmla="*/ 0 h 347"/>
                    <a:gd name="T46" fmla="*/ 0 w 821"/>
                    <a:gd name="T47" fmla="*/ 0 h 347"/>
                    <a:gd name="T48" fmla="*/ 0 w 821"/>
                    <a:gd name="T49" fmla="*/ 0 h 347"/>
                    <a:gd name="T50" fmla="*/ 0 w 821"/>
                    <a:gd name="T51" fmla="*/ 0 h 347"/>
                    <a:gd name="T52" fmla="*/ 0 w 821"/>
                    <a:gd name="T53" fmla="*/ 0 h 347"/>
                    <a:gd name="T54" fmla="*/ 0 w 821"/>
                    <a:gd name="T55" fmla="*/ 0 h 347"/>
                    <a:gd name="T56" fmla="*/ 0 w 821"/>
                    <a:gd name="T57" fmla="*/ 0 h 347"/>
                    <a:gd name="T58" fmla="*/ 0 w 821"/>
                    <a:gd name="T59" fmla="*/ 0 h 347"/>
                    <a:gd name="T60" fmla="*/ 0 w 821"/>
                    <a:gd name="T61" fmla="*/ 0 h 347"/>
                    <a:gd name="T62" fmla="*/ 0 w 821"/>
                    <a:gd name="T63" fmla="*/ 0 h 347"/>
                    <a:gd name="T64" fmla="*/ 0 w 821"/>
                    <a:gd name="T65" fmla="*/ 0 h 347"/>
                    <a:gd name="T66" fmla="*/ 0 w 821"/>
                    <a:gd name="T67" fmla="*/ 0 h 347"/>
                    <a:gd name="T68" fmla="*/ 0 w 821"/>
                    <a:gd name="T69" fmla="*/ 0 h 347"/>
                    <a:gd name="T70" fmla="*/ 0 w 821"/>
                    <a:gd name="T71" fmla="*/ 0 h 347"/>
                    <a:gd name="T72" fmla="*/ 0 w 821"/>
                    <a:gd name="T73" fmla="*/ 0 h 347"/>
                    <a:gd name="T74" fmla="*/ 0 w 821"/>
                    <a:gd name="T75" fmla="*/ 0 h 347"/>
                    <a:gd name="T76" fmla="*/ 0 w 821"/>
                    <a:gd name="T77" fmla="*/ 0 h 347"/>
                    <a:gd name="T78" fmla="*/ 0 w 821"/>
                    <a:gd name="T79" fmla="*/ 0 h 347"/>
                    <a:gd name="T80" fmla="*/ 0 w 821"/>
                    <a:gd name="T81" fmla="*/ 0 h 347"/>
                    <a:gd name="T82" fmla="*/ 0 w 821"/>
                    <a:gd name="T83" fmla="*/ 0 h 347"/>
                    <a:gd name="T84" fmla="*/ 0 w 821"/>
                    <a:gd name="T85" fmla="*/ 0 h 347"/>
                    <a:gd name="T86" fmla="*/ 0 w 821"/>
                    <a:gd name="T87" fmla="*/ 0 h 347"/>
                    <a:gd name="T88" fmla="*/ 0 w 821"/>
                    <a:gd name="T89" fmla="*/ 0 h 347"/>
                    <a:gd name="T90" fmla="*/ 0 w 821"/>
                    <a:gd name="T91" fmla="*/ 0 h 347"/>
                    <a:gd name="T92" fmla="*/ 0 w 821"/>
                    <a:gd name="T93" fmla="*/ 0 h 347"/>
                    <a:gd name="T94" fmla="*/ 0 w 821"/>
                    <a:gd name="T95" fmla="*/ 0 h 347"/>
                    <a:gd name="T96" fmla="*/ 0 w 821"/>
                    <a:gd name="T97" fmla="*/ 0 h 347"/>
                    <a:gd name="T98" fmla="*/ 0 w 821"/>
                    <a:gd name="T99" fmla="*/ 0 h 347"/>
                    <a:gd name="T100" fmla="*/ 0 w 821"/>
                    <a:gd name="T101" fmla="*/ 0 h 347"/>
                    <a:gd name="T102" fmla="*/ 0 w 821"/>
                    <a:gd name="T103" fmla="*/ 0 h 347"/>
                    <a:gd name="T104" fmla="*/ 0 w 821"/>
                    <a:gd name="T105" fmla="*/ 0 h 347"/>
                    <a:gd name="T106" fmla="*/ 0 w 821"/>
                    <a:gd name="T107" fmla="*/ 0 h 347"/>
                    <a:gd name="T108" fmla="*/ 0 w 821"/>
                    <a:gd name="T109" fmla="*/ 0 h 347"/>
                    <a:gd name="T110" fmla="*/ 0 w 821"/>
                    <a:gd name="T111" fmla="*/ 0 h 347"/>
                    <a:gd name="T112" fmla="*/ 0 w 821"/>
                    <a:gd name="T113" fmla="*/ 0 h 347"/>
                    <a:gd name="T114" fmla="*/ 0 w 821"/>
                    <a:gd name="T115" fmla="*/ 0 h 347"/>
                    <a:gd name="T116" fmla="*/ 0 w 821"/>
                    <a:gd name="T117" fmla="*/ 0 h 347"/>
                    <a:gd name="T118" fmla="*/ 0 w 821"/>
                    <a:gd name="T119" fmla="*/ 0 h 347"/>
                    <a:gd name="T120" fmla="*/ 0 w 821"/>
                    <a:gd name="T121" fmla="*/ 0 h 347"/>
                    <a:gd name="T122" fmla="*/ 0 w 821"/>
                    <a:gd name="T123" fmla="*/ 0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7">
                      <a:moveTo>
                        <a:pt x="659" y="22"/>
                      </a:moveTo>
                      <a:lnTo>
                        <a:pt x="632" y="42"/>
                      </a:lnTo>
                      <a:lnTo>
                        <a:pt x="606" y="60"/>
                      </a:lnTo>
                      <a:lnTo>
                        <a:pt x="581" y="76"/>
                      </a:lnTo>
                      <a:lnTo>
                        <a:pt x="556" y="91"/>
                      </a:lnTo>
                      <a:lnTo>
                        <a:pt x="531" y="103"/>
                      </a:lnTo>
                      <a:lnTo>
                        <a:pt x="507" y="114"/>
                      </a:lnTo>
                      <a:lnTo>
                        <a:pt x="485" y="123"/>
                      </a:lnTo>
                      <a:lnTo>
                        <a:pt x="463" y="131"/>
                      </a:lnTo>
                      <a:lnTo>
                        <a:pt x="441" y="136"/>
                      </a:lnTo>
                      <a:lnTo>
                        <a:pt x="421" y="142"/>
                      </a:lnTo>
                      <a:lnTo>
                        <a:pt x="401" y="145"/>
                      </a:lnTo>
                      <a:lnTo>
                        <a:pt x="381" y="148"/>
                      </a:lnTo>
                      <a:lnTo>
                        <a:pt x="363" y="149"/>
                      </a:lnTo>
                      <a:lnTo>
                        <a:pt x="345" y="149"/>
                      </a:lnTo>
                      <a:lnTo>
                        <a:pt x="327" y="148"/>
                      </a:lnTo>
                      <a:lnTo>
                        <a:pt x="312" y="147"/>
                      </a:lnTo>
                      <a:lnTo>
                        <a:pt x="296" y="144"/>
                      </a:lnTo>
                      <a:lnTo>
                        <a:pt x="282" y="142"/>
                      </a:lnTo>
                      <a:lnTo>
                        <a:pt x="267" y="137"/>
                      </a:lnTo>
                      <a:lnTo>
                        <a:pt x="255" y="134"/>
                      </a:lnTo>
                      <a:lnTo>
                        <a:pt x="231" y="125"/>
                      </a:lnTo>
                      <a:lnTo>
                        <a:pt x="212" y="116"/>
                      </a:lnTo>
                      <a:lnTo>
                        <a:pt x="195" y="106"/>
                      </a:lnTo>
                      <a:lnTo>
                        <a:pt x="182" y="98"/>
                      </a:lnTo>
                      <a:lnTo>
                        <a:pt x="172" y="91"/>
                      </a:lnTo>
                      <a:lnTo>
                        <a:pt x="167" y="86"/>
                      </a:lnTo>
                      <a:lnTo>
                        <a:pt x="168" y="87"/>
                      </a:lnTo>
                      <a:lnTo>
                        <a:pt x="160" y="81"/>
                      </a:lnTo>
                      <a:lnTo>
                        <a:pt x="152" y="74"/>
                      </a:lnTo>
                      <a:lnTo>
                        <a:pt x="142" y="70"/>
                      </a:lnTo>
                      <a:lnTo>
                        <a:pt x="134" y="66"/>
                      </a:lnTo>
                      <a:lnTo>
                        <a:pt x="125" y="63"/>
                      </a:lnTo>
                      <a:lnTo>
                        <a:pt x="115" y="62"/>
                      </a:lnTo>
                      <a:lnTo>
                        <a:pt x="105" y="61"/>
                      </a:lnTo>
                      <a:lnTo>
                        <a:pt x="96" y="61"/>
                      </a:lnTo>
                      <a:lnTo>
                        <a:pt x="87" y="61"/>
                      </a:lnTo>
                      <a:lnTo>
                        <a:pt x="77" y="63"/>
                      </a:lnTo>
                      <a:lnTo>
                        <a:pt x="68" y="66"/>
                      </a:lnTo>
                      <a:lnTo>
                        <a:pt x="59" y="69"/>
                      </a:lnTo>
                      <a:lnTo>
                        <a:pt x="50" y="73"/>
                      </a:lnTo>
                      <a:lnTo>
                        <a:pt x="42" y="78"/>
                      </a:lnTo>
                      <a:lnTo>
                        <a:pt x="34" y="86"/>
                      </a:lnTo>
                      <a:lnTo>
                        <a:pt x="27" y="92"/>
                      </a:lnTo>
                      <a:lnTo>
                        <a:pt x="20" y="100"/>
                      </a:lnTo>
                      <a:lnTo>
                        <a:pt x="14" y="108"/>
                      </a:lnTo>
                      <a:lnTo>
                        <a:pt x="10" y="117"/>
                      </a:lnTo>
                      <a:lnTo>
                        <a:pt x="6" y="126"/>
                      </a:lnTo>
                      <a:lnTo>
                        <a:pt x="3" y="135"/>
                      </a:lnTo>
                      <a:lnTo>
                        <a:pt x="1" y="145"/>
                      </a:lnTo>
                      <a:lnTo>
                        <a:pt x="0" y="154"/>
                      </a:lnTo>
                      <a:lnTo>
                        <a:pt x="0" y="164"/>
                      </a:lnTo>
                      <a:lnTo>
                        <a:pt x="1" y="174"/>
                      </a:lnTo>
                      <a:lnTo>
                        <a:pt x="3" y="183"/>
                      </a:lnTo>
                      <a:lnTo>
                        <a:pt x="5" y="192"/>
                      </a:lnTo>
                      <a:lnTo>
                        <a:pt x="9" y="202"/>
                      </a:lnTo>
                      <a:lnTo>
                        <a:pt x="13" y="210"/>
                      </a:lnTo>
                      <a:lnTo>
                        <a:pt x="18" y="218"/>
                      </a:lnTo>
                      <a:lnTo>
                        <a:pt x="24" y="226"/>
                      </a:lnTo>
                      <a:lnTo>
                        <a:pt x="32" y="234"/>
                      </a:lnTo>
                      <a:lnTo>
                        <a:pt x="43" y="243"/>
                      </a:lnTo>
                      <a:lnTo>
                        <a:pt x="54" y="252"/>
                      </a:lnTo>
                      <a:lnTo>
                        <a:pt x="67" y="261"/>
                      </a:lnTo>
                      <a:lnTo>
                        <a:pt x="81" y="271"/>
                      </a:lnTo>
                      <a:lnTo>
                        <a:pt x="96" y="280"/>
                      </a:lnTo>
                      <a:lnTo>
                        <a:pt x="111" y="289"/>
                      </a:lnTo>
                      <a:lnTo>
                        <a:pt x="129" y="298"/>
                      </a:lnTo>
                      <a:lnTo>
                        <a:pt x="146" y="306"/>
                      </a:lnTo>
                      <a:lnTo>
                        <a:pt x="165" y="313"/>
                      </a:lnTo>
                      <a:lnTo>
                        <a:pt x="185" y="320"/>
                      </a:lnTo>
                      <a:lnTo>
                        <a:pt x="204" y="327"/>
                      </a:lnTo>
                      <a:lnTo>
                        <a:pt x="226" y="333"/>
                      </a:lnTo>
                      <a:lnTo>
                        <a:pt x="248" y="337"/>
                      </a:lnTo>
                      <a:lnTo>
                        <a:pt x="271" y="341"/>
                      </a:lnTo>
                      <a:lnTo>
                        <a:pt x="294" y="344"/>
                      </a:lnTo>
                      <a:lnTo>
                        <a:pt x="318" y="346"/>
                      </a:lnTo>
                      <a:lnTo>
                        <a:pt x="343" y="347"/>
                      </a:lnTo>
                      <a:lnTo>
                        <a:pt x="369" y="347"/>
                      </a:lnTo>
                      <a:lnTo>
                        <a:pt x="395" y="345"/>
                      </a:lnTo>
                      <a:lnTo>
                        <a:pt x="422" y="342"/>
                      </a:lnTo>
                      <a:lnTo>
                        <a:pt x="449" y="338"/>
                      </a:lnTo>
                      <a:lnTo>
                        <a:pt x="477" y="333"/>
                      </a:lnTo>
                      <a:lnTo>
                        <a:pt x="505" y="326"/>
                      </a:lnTo>
                      <a:lnTo>
                        <a:pt x="535" y="316"/>
                      </a:lnTo>
                      <a:lnTo>
                        <a:pt x="564" y="306"/>
                      </a:lnTo>
                      <a:lnTo>
                        <a:pt x="594" y="294"/>
                      </a:lnTo>
                      <a:lnTo>
                        <a:pt x="625" y="279"/>
                      </a:lnTo>
                      <a:lnTo>
                        <a:pt x="655" y="264"/>
                      </a:lnTo>
                      <a:lnTo>
                        <a:pt x="687" y="245"/>
                      </a:lnTo>
                      <a:lnTo>
                        <a:pt x="718" y="225"/>
                      </a:lnTo>
                      <a:lnTo>
                        <a:pt x="750" y="203"/>
                      </a:lnTo>
                      <a:lnTo>
                        <a:pt x="782" y="178"/>
                      </a:lnTo>
                      <a:lnTo>
                        <a:pt x="791" y="172"/>
                      </a:lnTo>
                      <a:lnTo>
                        <a:pt x="797" y="164"/>
                      </a:lnTo>
                      <a:lnTo>
                        <a:pt x="803" y="156"/>
                      </a:lnTo>
                      <a:lnTo>
                        <a:pt x="808" y="148"/>
                      </a:lnTo>
                      <a:lnTo>
                        <a:pt x="812" y="139"/>
                      </a:lnTo>
                      <a:lnTo>
                        <a:pt x="816" y="130"/>
                      </a:lnTo>
                      <a:lnTo>
                        <a:pt x="819" y="121"/>
                      </a:lnTo>
                      <a:lnTo>
                        <a:pt x="820" y="112"/>
                      </a:lnTo>
                      <a:lnTo>
                        <a:pt x="821" y="102"/>
                      </a:lnTo>
                      <a:lnTo>
                        <a:pt x="821" y="92"/>
                      </a:lnTo>
                      <a:lnTo>
                        <a:pt x="820" y="83"/>
                      </a:lnTo>
                      <a:lnTo>
                        <a:pt x="818" y="73"/>
                      </a:lnTo>
                      <a:lnTo>
                        <a:pt x="814" y="64"/>
                      </a:lnTo>
                      <a:lnTo>
                        <a:pt x="810" y="55"/>
                      </a:lnTo>
                      <a:lnTo>
                        <a:pt x="805" y="46"/>
                      </a:lnTo>
                      <a:lnTo>
                        <a:pt x="799" y="38"/>
                      </a:lnTo>
                      <a:lnTo>
                        <a:pt x="793" y="30"/>
                      </a:lnTo>
                      <a:lnTo>
                        <a:pt x="786" y="24"/>
                      </a:lnTo>
                      <a:lnTo>
                        <a:pt x="777" y="17"/>
                      </a:lnTo>
                      <a:lnTo>
                        <a:pt x="769" y="12"/>
                      </a:lnTo>
                      <a:lnTo>
                        <a:pt x="760" y="8"/>
                      </a:lnTo>
                      <a:lnTo>
                        <a:pt x="751" y="5"/>
                      </a:lnTo>
                      <a:lnTo>
                        <a:pt x="742" y="2"/>
                      </a:lnTo>
                      <a:lnTo>
                        <a:pt x="733" y="1"/>
                      </a:lnTo>
                      <a:lnTo>
                        <a:pt x="722" y="0"/>
                      </a:lnTo>
                      <a:lnTo>
                        <a:pt x="713" y="0"/>
                      </a:lnTo>
                      <a:lnTo>
                        <a:pt x="704" y="2"/>
                      </a:lnTo>
                      <a:lnTo>
                        <a:pt x="695" y="4"/>
                      </a:lnTo>
                      <a:lnTo>
                        <a:pt x="685" y="7"/>
                      </a:lnTo>
                      <a:lnTo>
                        <a:pt x="676" y="10"/>
                      </a:lnTo>
                      <a:lnTo>
                        <a:pt x="668" y="15"/>
                      </a:lnTo>
                      <a:lnTo>
                        <a:pt x="659" y="2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0" name="Freeform 2167">
                  <a:extLst>
                    <a:ext uri="{FF2B5EF4-FFF2-40B4-BE49-F238E27FC236}">
                      <a16:creationId xmlns:a16="http://schemas.microsoft.com/office/drawing/2014/main" id="{91AA1EA1-C7E5-44A9-B198-9A03D4DBD946}"/>
                    </a:ext>
                  </a:extLst>
                </p:cNvPr>
                <p:cNvSpPr>
                  <a:spLocks/>
                </p:cNvSpPr>
                <p:nvPr/>
              </p:nvSpPr>
              <p:spPr bwMode="auto">
                <a:xfrm>
                  <a:off x="2042" y="2576"/>
                  <a:ext cx="46" cy="27"/>
                </a:xfrm>
                <a:custGeom>
                  <a:avLst/>
                  <a:gdLst>
                    <a:gd name="T0" fmla="*/ 0 w 695"/>
                    <a:gd name="T1" fmla="*/ 0 h 403"/>
                    <a:gd name="T2" fmla="*/ 0 w 695"/>
                    <a:gd name="T3" fmla="*/ 0 h 403"/>
                    <a:gd name="T4" fmla="*/ 0 w 695"/>
                    <a:gd name="T5" fmla="*/ 0 h 403"/>
                    <a:gd name="T6" fmla="*/ 0 w 695"/>
                    <a:gd name="T7" fmla="*/ 0 h 403"/>
                    <a:gd name="T8" fmla="*/ 0 w 695"/>
                    <a:gd name="T9" fmla="*/ 0 h 403"/>
                    <a:gd name="T10" fmla="*/ 0 w 695"/>
                    <a:gd name="T11" fmla="*/ 0 h 403"/>
                    <a:gd name="T12" fmla="*/ 0 w 695"/>
                    <a:gd name="T13" fmla="*/ 0 h 403"/>
                    <a:gd name="T14" fmla="*/ 0 w 695"/>
                    <a:gd name="T15" fmla="*/ 0 h 403"/>
                    <a:gd name="T16" fmla="*/ 0 w 695"/>
                    <a:gd name="T17" fmla="*/ 0 h 403"/>
                    <a:gd name="T18" fmla="*/ 0 w 695"/>
                    <a:gd name="T19" fmla="*/ 0 h 403"/>
                    <a:gd name="T20" fmla="*/ 0 w 695"/>
                    <a:gd name="T21" fmla="*/ 0 h 403"/>
                    <a:gd name="T22" fmla="*/ 0 w 695"/>
                    <a:gd name="T23" fmla="*/ 0 h 403"/>
                    <a:gd name="T24" fmla="*/ 0 w 695"/>
                    <a:gd name="T25" fmla="*/ 0 h 403"/>
                    <a:gd name="T26" fmla="*/ 0 w 695"/>
                    <a:gd name="T27" fmla="*/ 0 h 403"/>
                    <a:gd name="T28" fmla="*/ 0 w 695"/>
                    <a:gd name="T29" fmla="*/ 0 h 403"/>
                    <a:gd name="T30" fmla="*/ 0 w 695"/>
                    <a:gd name="T31" fmla="*/ 0 h 403"/>
                    <a:gd name="T32" fmla="*/ 0 w 695"/>
                    <a:gd name="T33" fmla="*/ 0 h 403"/>
                    <a:gd name="T34" fmla="*/ 0 w 695"/>
                    <a:gd name="T35" fmla="*/ 0 h 403"/>
                    <a:gd name="T36" fmla="*/ 0 w 695"/>
                    <a:gd name="T37" fmla="*/ 0 h 403"/>
                    <a:gd name="T38" fmla="*/ 0 w 695"/>
                    <a:gd name="T39" fmla="*/ 0 h 403"/>
                    <a:gd name="T40" fmla="*/ 0 w 695"/>
                    <a:gd name="T41" fmla="*/ 0 h 403"/>
                    <a:gd name="T42" fmla="*/ 0 w 695"/>
                    <a:gd name="T43" fmla="*/ 0 h 403"/>
                    <a:gd name="T44" fmla="*/ 0 w 695"/>
                    <a:gd name="T45" fmla="*/ 0 h 403"/>
                    <a:gd name="T46" fmla="*/ 0 w 695"/>
                    <a:gd name="T47" fmla="*/ 0 h 403"/>
                    <a:gd name="T48" fmla="*/ 0 w 695"/>
                    <a:gd name="T49" fmla="*/ 0 h 403"/>
                    <a:gd name="T50" fmla="*/ 0 w 695"/>
                    <a:gd name="T51" fmla="*/ 0 h 403"/>
                    <a:gd name="T52" fmla="*/ 0 w 695"/>
                    <a:gd name="T53" fmla="*/ 0 h 403"/>
                    <a:gd name="T54" fmla="*/ 0 w 695"/>
                    <a:gd name="T55" fmla="*/ 0 h 403"/>
                    <a:gd name="T56" fmla="*/ 0 w 695"/>
                    <a:gd name="T57" fmla="*/ 0 h 403"/>
                    <a:gd name="T58" fmla="*/ 0 w 695"/>
                    <a:gd name="T59" fmla="*/ 0 h 403"/>
                    <a:gd name="T60" fmla="*/ 0 w 695"/>
                    <a:gd name="T61" fmla="*/ 0 h 403"/>
                    <a:gd name="T62" fmla="*/ 0 w 695"/>
                    <a:gd name="T63" fmla="*/ 0 h 403"/>
                    <a:gd name="T64" fmla="*/ 0 w 695"/>
                    <a:gd name="T65" fmla="*/ 0 h 403"/>
                    <a:gd name="T66" fmla="*/ 0 w 695"/>
                    <a:gd name="T67" fmla="*/ 0 h 403"/>
                    <a:gd name="T68" fmla="*/ 0 w 695"/>
                    <a:gd name="T69" fmla="*/ 0 h 403"/>
                    <a:gd name="T70" fmla="*/ 0 w 695"/>
                    <a:gd name="T71" fmla="*/ 0 h 403"/>
                    <a:gd name="T72" fmla="*/ 0 w 695"/>
                    <a:gd name="T73" fmla="*/ 0 h 403"/>
                    <a:gd name="T74" fmla="*/ 0 w 695"/>
                    <a:gd name="T75" fmla="*/ 0 h 403"/>
                    <a:gd name="T76" fmla="*/ 0 w 695"/>
                    <a:gd name="T77" fmla="*/ 0 h 403"/>
                    <a:gd name="T78" fmla="*/ 0 w 695"/>
                    <a:gd name="T79" fmla="*/ 0 h 403"/>
                    <a:gd name="T80" fmla="*/ 0 w 695"/>
                    <a:gd name="T81" fmla="*/ 0 h 403"/>
                    <a:gd name="T82" fmla="*/ 0 w 695"/>
                    <a:gd name="T83" fmla="*/ 0 h 403"/>
                    <a:gd name="T84" fmla="*/ 0 w 695"/>
                    <a:gd name="T85" fmla="*/ 0 h 403"/>
                    <a:gd name="T86" fmla="*/ 0 w 695"/>
                    <a:gd name="T87" fmla="*/ 0 h 403"/>
                    <a:gd name="T88" fmla="*/ 0 w 695"/>
                    <a:gd name="T89" fmla="*/ 0 h 403"/>
                    <a:gd name="T90" fmla="*/ 0 w 695"/>
                    <a:gd name="T91" fmla="*/ 0 h 403"/>
                    <a:gd name="T92" fmla="*/ 0 w 695"/>
                    <a:gd name="T93" fmla="*/ 0 h 403"/>
                    <a:gd name="T94" fmla="*/ 0 w 695"/>
                    <a:gd name="T95" fmla="*/ 0 h 403"/>
                    <a:gd name="T96" fmla="*/ 0 w 695"/>
                    <a:gd name="T97" fmla="*/ 0 h 403"/>
                    <a:gd name="T98" fmla="*/ 0 w 695"/>
                    <a:gd name="T99" fmla="*/ 0 h 403"/>
                    <a:gd name="T100" fmla="*/ 0 w 695"/>
                    <a:gd name="T101" fmla="*/ 0 h 403"/>
                    <a:gd name="T102" fmla="*/ 0 w 695"/>
                    <a:gd name="T103" fmla="*/ 0 h 403"/>
                    <a:gd name="T104" fmla="*/ 0 w 695"/>
                    <a:gd name="T105" fmla="*/ 0 h 403"/>
                    <a:gd name="T106" fmla="*/ 0 w 695"/>
                    <a:gd name="T107" fmla="*/ 0 h 403"/>
                    <a:gd name="T108" fmla="*/ 0 w 695"/>
                    <a:gd name="T109" fmla="*/ 0 h 403"/>
                    <a:gd name="T110" fmla="*/ 0 w 695"/>
                    <a:gd name="T111" fmla="*/ 0 h 403"/>
                    <a:gd name="T112" fmla="*/ 0 w 695"/>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5" h="403">
                      <a:moveTo>
                        <a:pt x="522" y="32"/>
                      </a:moveTo>
                      <a:lnTo>
                        <a:pt x="503" y="52"/>
                      </a:lnTo>
                      <a:lnTo>
                        <a:pt x="484" y="70"/>
                      </a:lnTo>
                      <a:lnTo>
                        <a:pt x="466" y="87"/>
                      </a:lnTo>
                      <a:lnTo>
                        <a:pt x="448" y="102"/>
                      </a:lnTo>
                      <a:lnTo>
                        <a:pt x="429" y="117"/>
                      </a:lnTo>
                      <a:lnTo>
                        <a:pt x="412" y="129"/>
                      </a:lnTo>
                      <a:lnTo>
                        <a:pt x="394" y="140"/>
                      </a:lnTo>
                      <a:lnTo>
                        <a:pt x="377" y="151"/>
                      </a:lnTo>
                      <a:lnTo>
                        <a:pt x="360" y="160"/>
                      </a:lnTo>
                      <a:lnTo>
                        <a:pt x="344" y="168"/>
                      </a:lnTo>
                      <a:lnTo>
                        <a:pt x="327" y="176"/>
                      </a:lnTo>
                      <a:lnTo>
                        <a:pt x="312" y="182"/>
                      </a:lnTo>
                      <a:lnTo>
                        <a:pt x="296" y="187"/>
                      </a:lnTo>
                      <a:lnTo>
                        <a:pt x="282" y="191"/>
                      </a:lnTo>
                      <a:lnTo>
                        <a:pt x="267" y="195"/>
                      </a:lnTo>
                      <a:lnTo>
                        <a:pt x="254" y="197"/>
                      </a:lnTo>
                      <a:lnTo>
                        <a:pt x="228" y="201"/>
                      </a:lnTo>
                      <a:lnTo>
                        <a:pt x="204" y="203"/>
                      </a:lnTo>
                      <a:lnTo>
                        <a:pt x="183" y="204"/>
                      </a:lnTo>
                      <a:lnTo>
                        <a:pt x="166" y="203"/>
                      </a:lnTo>
                      <a:lnTo>
                        <a:pt x="141" y="200"/>
                      </a:lnTo>
                      <a:lnTo>
                        <a:pt x="130" y="197"/>
                      </a:lnTo>
                      <a:lnTo>
                        <a:pt x="131" y="198"/>
                      </a:lnTo>
                      <a:lnTo>
                        <a:pt x="121" y="195"/>
                      </a:lnTo>
                      <a:lnTo>
                        <a:pt x="111" y="193"/>
                      </a:lnTo>
                      <a:lnTo>
                        <a:pt x="102" y="193"/>
                      </a:lnTo>
                      <a:lnTo>
                        <a:pt x="91" y="193"/>
                      </a:lnTo>
                      <a:lnTo>
                        <a:pt x="82" y="194"/>
                      </a:lnTo>
                      <a:lnTo>
                        <a:pt x="73" y="196"/>
                      </a:lnTo>
                      <a:lnTo>
                        <a:pt x="63" y="199"/>
                      </a:lnTo>
                      <a:lnTo>
                        <a:pt x="55" y="203"/>
                      </a:lnTo>
                      <a:lnTo>
                        <a:pt x="47" y="209"/>
                      </a:lnTo>
                      <a:lnTo>
                        <a:pt x="39" y="214"/>
                      </a:lnTo>
                      <a:lnTo>
                        <a:pt x="31" y="220"/>
                      </a:lnTo>
                      <a:lnTo>
                        <a:pt x="24" y="227"/>
                      </a:lnTo>
                      <a:lnTo>
                        <a:pt x="18" y="234"/>
                      </a:lnTo>
                      <a:lnTo>
                        <a:pt x="13" y="243"/>
                      </a:lnTo>
                      <a:lnTo>
                        <a:pt x="9" y="252"/>
                      </a:lnTo>
                      <a:lnTo>
                        <a:pt x="4" y="261"/>
                      </a:lnTo>
                      <a:lnTo>
                        <a:pt x="2" y="272"/>
                      </a:lnTo>
                      <a:lnTo>
                        <a:pt x="0" y="281"/>
                      </a:lnTo>
                      <a:lnTo>
                        <a:pt x="0" y="291"/>
                      </a:lnTo>
                      <a:lnTo>
                        <a:pt x="0" y="301"/>
                      </a:lnTo>
                      <a:lnTo>
                        <a:pt x="1" y="310"/>
                      </a:lnTo>
                      <a:lnTo>
                        <a:pt x="3" y="320"/>
                      </a:lnTo>
                      <a:lnTo>
                        <a:pt x="7" y="329"/>
                      </a:lnTo>
                      <a:lnTo>
                        <a:pt x="11" y="338"/>
                      </a:lnTo>
                      <a:lnTo>
                        <a:pt x="15" y="346"/>
                      </a:lnTo>
                      <a:lnTo>
                        <a:pt x="21" y="353"/>
                      </a:lnTo>
                      <a:lnTo>
                        <a:pt x="27" y="362"/>
                      </a:lnTo>
                      <a:lnTo>
                        <a:pt x="34" y="368"/>
                      </a:lnTo>
                      <a:lnTo>
                        <a:pt x="42" y="374"/>
                      </a:lnTo>
                      <a:lnTo>
                        <a:pt x="50" y="379"/>
                      </a:lnTo>
                      <a:lnTo>
                        <a:pt x="59" y="383"/>
                      </a:lnTo>
                      <a:lnTo>
                        <a:pt x="69" y="387"/>
                      </a:lnTo>
                      <a:lnTo>
                        <a:pt x="74" y="390"/>
                      </a:lnTo>
                      <a:lnTo>
                        <a:pt x="86" y="393"/>
                      </a:lnTo>
                      <a:lnTo>
                        <a:pt x="104" y="396"/>
                      </a:lnTo>
                      <a:lnTo>
                        <a:pt x="127" y="400"/>
                      </a:lnTo>
                      <a:lnTo>
                        <a:pt x="154" y="402"/>
                      </a:lnTo>
                      <a:lnTo>
                        <a:pt x="188" y="403"/>
                      </a:lnTo>
                      <a:lnTo>
                        <a:pt x="205" y="403"/>
                      </a:lnTo>
                      <a:lnTo>
                        <a:pt x="224" y="402"/>
                      </a:lnTo>
                      <a:lnTo>
                        <a:pt x="244" y="401"/>
                      </a:lnTo>
                      <a:lnTo>
                        <a:pt x="265" y="398"/>
                      </a:lnTo>
                      <a:lnTo>
                        <a:pt x="286" y="395"/>
                      </a:lnTo>
                      <a:lnTo>
                        <a:pt x="309" y="391"/>
                      </a:lnTo>
                      <a:lnTo>
                        <a:pt x="331" y="384"/>
                      </a:lnTo>
                      <a:lnTo>
                        <a:pt x="355" y="377"/>
                      </a:lnTo>
                      <a:lnTo>
                        <a:pt x="379" y="370"/>
                      </a:lnTo>
                      <a:lnTo>
                        <a:pt x="404" y="360"/>
                      </a:lnTo>
                      <a:lnTo>
                        <a:pt x="428" y="349"/>
                      </a:lnTo>
                      <a:lnTo>
                        <a:pt x="454" y="336"/>
                      </a:lnTo>
                      <a:lnTo>
                        <a:pt x="480" y="322"/>
                      </a:lnTo>
                      <a:lnTo>
                        <a:pt x="507" y="306"/>
                      </a:lnTo>
                      <a:lnTo>
                        <a:pt x="534" y="288"/>
                      </a:lnTo>
                      <a:lnTo>
                        <a:pt x="561" y="268"/>
                      </a:lnTo>
                      <a:lnTo>
                        <a:pt x="588" y="246"/>
                      </a:lnTo>
                      <a:lnTo>
                        <a:pt x="615" y="222"/>
                      </a:lnTo>
                      <a:lnTo>
                        <a:pt x="641" y="195"/>
                      </a:lnTo>
                      <a:lnTo>
                        <a:pt x="669" y="167"/>
                      </a:lnTo>
                      <a:lnTo>
                        <a:pt x="676" y="159"/>
                      </a:lnTo>
                      <a:lnTo>
                        <a:pt x="681" y="151"/>
                      </a:lnTo>
                      <a:lnTo>
                        <a:pt x="686" y="142"/>
                      </a:lnTo>
                      <a:lnTo>
                        <a:pt x="689" y="133"/>
                      </a:lnTo>
                      <a:lnTo>
                        <a:pt x="692" y="124"/>
                      </a:lnTo>
                      <a:lnTo>
                        <a:pt x="694" y="115"/>
                      </a:lnTo>
                      <a:lnTo>
                        <a:pt x="695" y="104"/>
                      </a:lnTo>
                      <a:lnTo>
                        <a:pt x="695" y="95"/>
                      </a:lnTo>
                      <a:lnTo>
                        <a:pt x="694" y="86"/>
                      </a:lnTo>
                      <a:lnTo>
                        <a:pt x="692" y="76"/>
                      </a:lnTo>
                      <a:lnTo>
                        <a:pt x="690" y="67"/>
                      </a:lnTo>
                      <a:lnTo>
                        <a:pt x="686" y="58"/>
                      </a:lnTo>
                      <a:lnTo>
                        <a:pt x="682" y="49"/>
                      </a:lnTo>
                      <a:lnTo>
                        <a:pt x="677" y="41"/>
                      </a:lnTo>
                      <a:lnTo>
                        <a:pt x="669" y="33"/>
                      </a:lnTo>
                      <a:lnTo>
                        <a:pt x="663" y="26"/>
                      </a:lnTo>
                      <a:lnTo>
                        <a:pt x="655" y="19"/>
                      </a:lnTo>
                      <a:lnTo>
                        <a:pt x="647" y="14"/>
                      </a:lnTo>
                      <a:lnTo>
                        <a:pt x="637" y="9"/>
                      </a:lnTo>
                      <a:lnTo>
                        <a:pt x="629" y="6"/>
                      </a:lnTo>
                      <a:lnTo>
                        <a:pt x="620" y="3"/>
                      </a:lnTo>
                      <a:lnTo>
                        <a:pt x="609" y="1"/>
                      </a:lnTo>
                      <a:lnTo>
                        <a:pt x="600" y="0"/>
                      </a:lnTo>
                      <a:lnTo>
                        <a:pt x="591" y="0"/>
                      </a:lnTo>
                      <a:lnTo>
                        <a:pt x="581" y="1"/>
                      </a:lnTo>
                      <a:lnTo>
                        <a:pt x="572" y="3"/>
                      </a:lnTo>
                      <a:lnTo>
                        <a:pt x="563" y="5"/>
                      </a:lnTo>
                      <a:lnTo>
                        <a:pt x="554" y="9"/>
                      </a:lnTo>
                      <a:lnTo>
                        <a:pt x="545" y="13"/>
                      </a:lnTo>
                      <a:lnTo>
                        <a:pt x="537" y="18"/>
                      </a:lnTo>
                      <a:lnTo>
                        <a:pt x="529" y="26"/>
                      </a:lnTo>
                      <a:lnTo>
                        <a:pt x="522" y="3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1" name="Freeform 2168">
                  <a:extLst>
                    <a:ext uri="{FF2B5EF4-FFF2-40B4-BE49-F238E27FC236}">
                      <a16:creationId xmlns:a16="http://schemas.microsoft.com/office/drawing/2014/main" id="{B1D43CAF-893A-42DF-A9FF-996F44FC3E3E}"/>
                    </a:ext>
                  </a:extLst>
                </p:cNvPr>
                <p:cNvSpPr>
                  <a:spLocks/>
                </p:cNvSpPr>
                <p:nvPr/>
              </p:nvSpPr>
              <p:spPr bwMode="auto">
                <a:xfrm>
                  <a:off x="2013" y="2696"/>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2" name="Freeform 2169">
                  <a:extLst>
                    <a:ext uri="{FF2B5EF4-FFF2-40B4-BE49-F238E27FC236}">
                      <a16:creationId xmlns:a16="http://schemas.microsoft.com/office/drawing/2014/main" id="{89DFE2CF-8518-454A-8638-FEBEA4E20016}"/>
                    </a:ext>
                  </a:extLst>
                </p:cNvPr>
                <p:cNvSpPr>
                  <a:spLocks/>
                </p:cNvSpPr>
                <p:nvPr/>
              </p:nvSpPr>
              <p:spPr bwMode="auto">
                <a:xfrm>
                  <a:off x="1954" y="2436"/>
                  <a:ext cx="181" cy="271"/>
                </a:xfrm>
                <a:custGeom>
                  <a:avLst/>
                  <a:gdLst>
                    <a:gd name="T0" fmla="*/ 0 w 2713"/>
                    <a:gd name="T1" fmla="*/ 0 h 4061"/>
                    <a:gd name="T2" fmla="*/ 0 w 2713"/>
                    <a:gd name="T3" fmla="*/ 0 h 4061"/>
                    <a:gd name="T4" fmla="*/ 0 w 2713"/>
                    <a:gd name="T5" fmla="*/ 0 h 4061"/>
                    <a:gd name="T6" fmla="*/ 0 w 2713"/>
                    <a:gd name="T7" fmla="*/ 0 h 4061"/>
                    <a:gd name="T8" fmla="*/ 0 w 2713"/>
                    <a:gd name="T9" fmla="*/ 0 h 4061"/>
                    <a:gd name="T10" fmla="*/ 0 w 2713"/>
                    <a:gd name="T11" fmla="*/ 0 h 4061"/>
                    <a:gd name="T12" fmla="*/ 0 w 2713"/>
                    <a:gd name="T13" fmla="*/ 0 h 4061"/>
                    <a:gd name="T14" fmla="*/ 0 w 2713"/>
                    <a:gd name="T15" fmla="*/ 0 h 4061"/>
                    <a:gd name="T16" fmla="*/ 0 w 2713"/>
                    <a:gd name="T17" fmla="*/ 0 h 4061"/>
                    <a:gd name="T18" fmla="*/ 0 w 2713"/>
                    <a:gd name="T19" fmla="*/ 0 h 4061"/>
                    <a:gd name="T20" fmla="*/ 0 w 2713"/>
                    <a:gd name="T21" fmla="*/ 0 h 4061"/>
                    <a:gd name="T22" fmla="*/ 0 w 2713"/>
                    <a:gd name="T23" fmla="*/ 0 h 4061"/>
                    <a:gd name="T24" fmla="*/ 0 w 2713"/>
                    <a:gd name="T25" fmla="*/ 0 h 4061"/>
                    <a:gd name="T26" fmla="*/ 0 w 2713"/>
                    <a:gd name="T27" fmla="*/ 0 h 4061"/>
                    <a:gd name="T28" fmla="*/ 0 w 2713"/>
                    <a:gd name="T29" fmla="*/ 0 h 4061"/>
                    <a:gd name="T30" fmla="*/ 0 w 2713"/>
                    <a:gd name="T31" fmla="*/ 0 h 4061"/>
                    <a:gd name="T32" fmla="*/ 0 w 2713"/>
                    <a:gd name="T33" fmla="*/ 0 h 4061"/>
                    <a:gd name="T34" fmla="*/ 0 w 2713"/>
                    <a:gd name="T35" fmla="*/ 0 h 4061"/>
                    <a:gd name="T36" fmla="*/ 0 w 2713"/>
                    <a:gd name="T37" fmla="*/ 0 h 4061"/>
                    <a:gd name="T38" fmla="*/ 0 w 2713"/>
                    <a:gd name="T39" fmla="*/ 0 h 4061"/>
                    <a:gd name="T40" fmla="*/ 0 w 2713"/>
                    <a:gd name="T41" fmla="*/ 0 h 4061"/>
                    <a:gd name="T42" fmla="*/ 0 w 2713"/>
                    <a:gd name="T43" fmla="*/ 0 h 4061"/>
                    <a:gd name="T44" fmla="*/ 0 w 2713"/>
                    <a:gd name="T45" fmla="*/ 0 h 4061"/>
                    <a:gd name="T46" fmla="*/ 0 w 2713"/>
                    <a:gd name="T47" fmla="*/ 0 h 4061"/>
                    <a:gd name="T48" fmla="*/ 0 w 2713"/>
                    <a:gd name="T49" fmla="*/ 0 h 4061"/>
                    <a:gd name="T50" fmla="*/ 0 w 2713"/>
                    <a:gd name="T51" fmla="*/ 0 h 4061"/>
                    <a:gd name="T52" fmla="*/ 0 w 2713"/>
                    <a:gd name="T53" fmla="*/ 0 h 4061"/>
                    <a:gd name="T54" fmla="*/ 0 w 2713"/>
                    <a:gd name="T55" fmla="*/ 0 h 4061"/>
                    <a:gd name="T56" fmla="*/ 0 w 2713"/>
                    <a:gd name="T57" fmla="*/ 0 h 4061"/>
                    <a:gd name="T58" fmla="*/ 0 w 2713"/>
                    <a:gd name="T59" fmla="*/ 0 h 4061"/>
                    <a:gd name="T60" fmla="*/ 0 w 2713"/>
                    <a:gd name="T61" fmla="*/ 0 h 4061"/>
                    <a:gd name="T62" fmla="*/ 0 w 2713"/>
                    <a:gd name="T63" fmla="*/ 0 h 4061"/>
                    <a:gd name="T64" fmla="*/ 0 w 2713"/>
                    <a:gd name="T65" fmla="*/ 0 h 4061"/>
                    <a:gd name="T66" fmla="*/ 0 w 2713"/>
                    <a:gd name="T67" fmla="*/ 0 h 4061"/>
                    <a:gd name="T68" fmla="*/ 0 w 2713"/>
                    <a:gd name="T69" fmla="*/ 0 h 4061"/>
                    <a:gd name="T70" fmla="*/ 0 w 2713"/>
                    <a:gd name="T71" fmla="*/ 0 h 4061"/>
                    <a:gd name="T72" fmla="*/ 0 w 2713"/>
                    <a:gd name="T73" fmla="*/ 0 h 4061"/>
                    <a:gd name="T74" fmla="*/ 0 w 2713"/>
                    <a:gd name="T75" fmla="*/ 0 h 4061"/>
                    <a:gd name="T76" fmla="*/ 0 w 2713"/>
                    <a:gd name="T77" fmla="*/ 0 h 4061"/>
                    <a:gd name="T78" fmla="*/ 0 w 2713"/>
                    <a:gd name="T79" fmla="*/ 0 h 4061"/>
                    <a:gd name="T80" fmla="*/ 0 w 2713"/>
                    <a:gd name="T81" fmla="*/ 0 h 4061"/>
                    <a:gd name="T82" fmla="*/ 0 w 2713"/>
                    <a:gd name="T83" fmla="*/ 0 h 4061"/>
                    <a:gd name="T84" fmla="*/ 0 w 2713"/>
                    <a:gd name="T85" fmla="*/ 0 h 4061"/>
                    <a:gd name="T86" fmla="*/ 0 w 2713"/>
                    <a:gd name="T87" fmla="*/ 0 h 4061"/>
                    <a:gd name="T88" fmla="*/ 0 w 2713"/>
                    <a:gd name="T89" fmla="*/ 0 h 4061"/>
                    <a:gd name="T90" fmla="*/ 0 w 2713"/>
                    <a:gd name="T91" fmla="*/ 0 h 4061"/>
                    <a:gd name="T92" fmla="*/ 0 w 2713"/>
                    <a:gd name="T93" fmla="*/ 0 h 4061"/>
                    <a:gd name="T94" fmla="*/ 0 w 2713"/>
                    <a:gd name="T95" fmla="*/ 0 h 4061"/>
                    <a:gd name="T96" fmla="*/ 0 w 2713"/>
                    <a:gd name="T97" fmla="*/ 0 h 4061"/>
                    <a:gd name="T98" fmla="*/ 0 w 2713"/>
                    <a:gd name="T99" fmla="*/ 0 h 4061"/>
                    <a:gd name="T100" fmla="*/ 0 w 2713"/>
                    <a:gd name="T101" fmla="*/ 0 h 4061"/>
                    <a:gd name="T102" fmla="*/ 0 w 2713"/>
                    <a:gd name="T103" fmla="*/ 0 h 4061"/>
                    <a:gd name="T104" fmla="*/ 0 w 2713"/>
                    <a:gd name="T105" fmla="*/ 0 h 4061"/>
                    <a:gd name="T106" fmla="*/ 0 w 2713"/>
                    <a:gd name="T107" fmla="*/ 0 h 4061"/>
                    <a:gd name="T108" fmla="*/ 0 w 2713"/>
                    <a:gd name="T109" fmla="*/ 0 h 4061"/>
                    <a:gd name="T110" fmla="*/ 0 w 2713"/>
                    <a:gd name="T111" fmla="*/ 0 h 4061"/>
                    <a:gd name="T112" fmla="*/ 0 w 2713"/>
                    <a:gd name="T113" fmla="*/ 0 h 4061"/>
                    <a:gd name="T114" fmla="*/ 0 w 2713"/>
                    <a:gd name="T115" fmla="*/ 0 h 4061"/>
                    <a:gd name="T116" fmla="*/ 0 w 2713"/>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3" h="4061">
                      <a:moveTo>
                        <a:pt x="2603" y="211"/>
                      </a:moveTo>
                      <a:lnTo>
                        <a:pt x="2603" y="211"/>
                      </a:lnTo>
                      <a:lnTo>
                        <a:pt x="2613" y="212"/>
                      </a:lnTo>
                      <a:lnTo>
                        <a:pt x="2623" y="211"/>
                      </a:lnTo>
                      <a:lnTo>
                        <a:pt x="2633" y="210"/>
                      </a:lnTo>
                      <a:lnTo>
                        <a:pt x="2642" y="206"/>
                      </a:lnTo>
                      <a:lnTo>
                        <a:pt x="2651" y="203"/>
                      </a:lnTo>
                      <a:lnTo>
                        <a:pt x="2659" y="199"/>
                      </a:lnTo>
                      <a:lnTo>
                        <a:pt x="2668" y="195"/>
                      </a:lnTo>
                      <a:lnTo>
                        <a:pt x="2676" y="189"/>
                      </a:lnTo>
                      <a:lnTo>
                        <a:pt x="2683" y="183"/>
                      </a:lnTo>
                      <a:lnTo>
                        <a:pt x="2689" y="175"/>
                      </a:lnTo>
                      <a:lnTo>
                        <a:pt x="2696" y="168"/>
                      </a:lnTo>
                      <a:lnTo>
                        <a:pt x="2701" y="160"/>
                      </a:lnTo>
                      <a:lnTo>
                        <a:pt x="2705" y="151"/>
                      </a:lnTo>
                      <a:lnTo>
                        <a:pt x="2708" y="141"/>
                      </a:lnTo>
                      <a:lnTo>
                        <a:pt x="2711" y="132"/>
                      </a:lnTo>
                      <a:lnTo>
                        <a:pt x="2712" y="122"/>
                      </a:lnTo>
                      <a:lnTo>
                        <a:pt x="2713" y="111"/>
                      </a:lnTo>
                      <a:lnTo>
                        <a:pt x="2712" y="101"/>
                      </a:lnTo>
                      <a:lnTo>
                        <a:pt x="2711" y="92"/>
                      </a:lnTo>
                      <a:lnTo>
                        <a:pt x="2708" y="82"/>
                      </a:lnTo>
                      <a:lnTo>
                        <a:pt x="2705" y="73"/>
                      </a:lnTo>
                      <a:lnTo>
                        <a:pt x="2701" y="65"/>
                      </a:lnTo>
                      <a:lnTo>
                        <a:pt x="2696" y="57"/>
                      </a:lnTo>
                      <a:lnTo>
                        <a:pt x="2690" y="48"/>
                      </a:lnTo>
                      <a:lnTo>
                        <a:pt x="2684" y="41"/>
                      </a:lnTo>
                      <a:lnTo>
                        <a:pt x="2677" y="35"/>
                      </a:lnTo>
                      <a:lnTo>
                        <a:pt x="2669" y="29"/>
                      </a:lnTo>
                      <a:lnTo>
                        <a:pt x="2661" y="23"/>
                      </a:lnTo>
                      <a:lnTo>
                        <a:pt x="2652" y="19"/>
                      </a:lnTo>
                      <a:lnTo>
                        <a:pt x="2643" y="16"/>
                      </a:lnTo>
                      <a:lnTo>
                        <a:pt x="2634" y="13"/>
                      </a:lnTo>
                      <a:lnTo>
                        <a:pt x="2623" y="12"/>
                      </a:lnTo>
                      <a:lnTo>
                        <a:pt x="2597" y="10"/>
                      </a:lnTo>
                      <a:lnTo>
                        <a:pt x="2545" y="6"/>
                      </a:lnTo>
                      <a:lnTo>
                        <a:pt x="2468" y="2"/>
                      </a:lnTo>
                      <a:lnTo>
                        <a:pt x="2369" y="0"/>
                      </a:lnTo>
                      <a:lnTo>
                        <a:pt x="2312" y="0"/>
                      </a:lnTo>
                      <a:lnTo>
                        <a:pt x="2251" y="1"/>
                      </a:lnTo>
                      <a:lnTo>
                        <a:pt x="2186" y="2"/>
                      </a:lnTo>
                      <a:lnTo>
                        <a:pt x="2118" y="5"/>
                      </a:lnTo>
                      <a:lnTo>
                        <a:pt x="2045" y="10"/>
                      </a:lnTo>
                      <a:lnTo>
                        <a:pt x="1971" y="15"/>
                      </a:lnTo>
                      <a:lnTo>
                        <a:pt x="1893" y="23"/>
                      </a:lnTo>
                      <a:lnTo>
                        <a:pt x="1814" y="34"/>
                      </a:lnTo>
                      <a:lnTo>
                        <a:pt x="1732" y="45"/>
                      </a:lnTo>
                      <a:lnTo>
                        <a:pt x="1649" y="60"/>
                      </a:lnTo>
                      <a:lnTo>
                        <a:pt x="1565" y="76"/>
                      </a:lnTo>
                      <a:lnTo>
                        <a:pt x="1481" y="96"/>
                      </a:lnTo>
                      <a:lnTo>
                        <a:pt x="1395" y="119"/>
                      </a:lnTo>
                      <a:lnTo>
                        <a:pt x="1310" y="144"/>
                      </a:lnTo>
                      <a:lnTo>
                        <a:pt x="1224" y="173"/>
                      </a:lnTo>
                      <a:lnTo>
                        <a:pt x="1140" y="205"/>
                      </a:lnTo>
                      <a:lnTo>
                        <a:pt x="1057" y="241"/>
                      </a:lnTo>
                      <a:lnTo>
                        <a:pt x="975" y="280"/>
                      </a:lnTo>
                      <a:lnTo>
                        <a:pt x="894" y="324"/>
                      </a:lnTo>
                      <a:lnTo>
                        <a:pt x="817" y="372"/>
                      </a:lnTo>
                      <a:lnTo>
                        <a:pt x="741" y="424"/>
                      </a:lnTo>
                      <a:lnTo>
                        <a:pt x="668" y="480"/>
                      </a:lnTo>
                      <a:lnTo>
                        <a:pt x="599" y="541"/>
                      </a:lnTo>
                      <a:lnTo>
                        <a:pt x="532" y="608"/>
                      </a:lnTo>
                      <a:lnTo>
                        <a:pt x="481" y="663"/>
                      </a:lnTo>
                      <a:lnTo>
                        <a:pt x="432" y="720"/>
                      </a:lnTo>
                      <a:lnTo>
                        <a:pt x="387" y="776"/>
                      </a:lnTo>
                      <a:lnTo>
                        <a:pt x="345" y="831"/>
                      </a:lnTo>
                      <a:lnTo>
                        <a:pt x="306" y="886"/>
                      </a:lnTo>
                      <a:lnTo>
                        <a:pt x="270" y="940"/>
                      </a:lnTo>
                      <a:lnTo>
                        <a:pt x="238" y="992"/>
                      </a:lnTo>
                      <a:lnTo>
                        <a:pt x="207" y="1045"/>
                      </a:lnTo>
                      <a:lnTo>
                        <a:pt x="179" y="1096"/>
                      </a:lnTo>
                      <a:lnTo>
                        <a:pt x="154" y="1146"/>
                      </a:lnTo>
                      <a:lnTo>
                        <a:pt x="131" y="1197"/>
                      </a:lnTo>
                      <a:lnTo>
                        <a:pt x="110" y="1246"/>
                      </a:lnTo>
                      <a:lnTo>
                        <a:pt x="93" y="1293"/>
                      </a:lnTo>
                      <a:lnTo>
                        <a:pt x="76" y="1341"/>
                      </a:lnTo>
                      <a:lnTo>
                        <a:pt x="62" y="1386"/>
                      </a:lnTo>
                      <a:lnTo>
                        <a:pt x="49" y="1431"/>
                      </a:lnTo>
                      <a:lnTo>
                        <a:pt x="38" y="1475"/>
                      </a:lnTo>
                      <a:lnTo>
                        <a:pt x="29" y="1517"/>
                      </a:lnTo>
                      <a:lnTo>
                        <a:pt x="22" y="1559"/>
                      </a:lnTo>
                      <a:lnTo>
                        <a:pt x="15" y="1599"/>
                      </a:lnTo>
                      <a:lnTo>
                        <a:pt x="10" y="1637"/>
                      </a:lnTo>
                      <a:lnTo>
                        <a:pt x="6" y="1675"/>
                      </a:lnTo>
                      <a:lnTo>
                        <a:pt x="3" y="1711"/>
                      </a:lnTo>
                      <a:lnTo>
                        <a:pt x="1" y="1746"/>
                      </a:lnTo>
                      <a:lnTo>
                        <a:pt x="0" y="1779"/>
                      </a:lnTo>
                      <a:lnTo>
                        <a:pt x="0" y="1811"/>
                      </a:lnTo>
                      <a:lnTo>
                        <a:pt x="0" y="1841"/>
                      </a:lnTo>
                      <a:lnTo>
                        <a:pt x="0" y="1870"/>
                      </a:lnTo>
                      <a:lnTo>
                        <a:pt x="2" y="1923"/>
                      </a:lnTo>
                      <a:lnTo>
                        <a:pt x="4" y="1968"/>
                      </a:lnTo>
                      <a:lnTo>
                        <a:pt x="6" y="2004"/>
                      </a:lnTo>
                      <a:lnTo>
                        <a:pt x="12" y="2097"/>
                      </a:lnTo>
                      <a:lnTo>
                        <a:pt x="22" y="2192"/>
                      </a:lnTo>
                      <a:lnTo>
                        <a:pt x="34" y="2284"/>
                      </a:lnTo>
                      <a:lnTo>
                        <a:pt x="48" y="2377"/>
                      </a:lnTo>
                      <a:lnTo>
                        <a:pt x="66" y="2468"/>
                      </a:lnTo>
                      <a:lnTo>
                        <a:pt x="87" y="2558"/>
                      </a:lnTo>
                      <a:lnTo>
                        <a:pt x="108" y="2648"/>
                      </a:lnTo>
                      <a:lnTo>
                        <a:pt x="133" y="2735"/>
                      </a:lnTo>
                      <a:lnTo>
                        <a:pt x="159" y="2821"/>
                      </a:lnTo>
                      <a:lnTo>
                        <a:pt x="186" y="2906"/>
                      </a:lnTo>
                      <a:lnTo>
                        <a:pt x="215" y="2989"/>
                      </a:lnTo>
                      <a:lnTo>
                        <a:pt x="245" y="3069"/>
                      </a:lnTo>
                      <a:lnTo>
                        <a:pt x="275" y="3149"/>
                      </a:lnTo>
                      <a:lnTo>
                        <a:pt x="306" y="3224"/>
                      </a:lnTo>
                      <a:lnTo>
                        <a:pt x="338" y="3299"/>
                      </a:lnTo>
                      <a:lnTo>
                        <a:pt x="370" y="3370"/>
                      </a:lnTo>
                      <a:lnTo>
                        <a:pt x="401" y="3438"/>
                      </a:lnTo>
                      <a:lnTo>
                        <a:pt x="433" y="3504"/>
                      </a:lnTo>
                      <a:lnTo>
                        <a:pt x="464" y="3567"/>
                      </a:lnTo>
                      <a:lnTo>
                        <a:pt x="494" y="3626"/>
                      </a:lnTo>
                      <a:lnTo>
                        <a:pt x="523" y="3681"/>
                      </a:lnTo>
                      <a:lnTo>
                        <a:pt x="551" y="3733"/>
                      </a:lnTo>
                      <a:lnTo>
                        <a:pt x="578" y="3781"/>
                      </a:lnTo>
                      <a:lnTo>
                        <a:pt x="603" y="3825"/>
                      </a:lnTo>
                      <a:lnTo>
                        <a:pt x="647" y="3901"/>
                      </a:lnTo>
                      <a:lnTo>
                        <a:pt x="683" y="3959"/>
                      </a:lnTo>
                      <a:lnTo>
                        <a:pt x="707" y="3998"/>
                      </a:lnTo>
                      <a:lnTo>
                        <a:pt x="719" y="4016"/>
                      </a:lnTo>
                      <a:lnTo>
                        <a:pt x="726" y="4025"/>
                      </a:lnTo>
                      <a:lnTo>
                        <a:pt x="733" y="4032"/>
                      </a:lnTo>
                      <a:lnTo>
                        <a:pt x="740" y="4038"/>
                      </a:lnTo>
                      <a:lnTo>
                        <a:pt x="747" y="4044"/>
                      </a:lnTo>
                      <a:lnTo>
                        <a:pt x="756" y="4050"/>
                      </a:lnTo>
                      <a:lnTo>
                        <a:pt x="765" y="4053"/>
                      </a:lnTo>
                      <a:lnTo>
                        <a:pt x="774" y="4057"/>
                      </a:lnTo>
                      <a:lnTo>
                        <a:pt x="784" y="4059"/>
                      </a:lnTo>
                      <a:lnTo>
                        <a:pt x="793" y="4060"/>
                      </a:lnTo>
                      <a:lnTo>
                        <a:pt x="802" y="4061"/>
                      </a:lnTo>
                      <a:lnTo>
                        <a:pt x="812" y="4060"/>
                      </a:lnTo>
                      <a:lnTo>
                        <a:pt x="822" y="4059"/>
                      </a:lnTo>
                      <a:lnTo>
                        <a:pt x="831" y="4057"/>
                      </a:lnTo>
                      <a:lnTo>
                        <a:pt x="840" y="4054"/>
                      </a:lnTo>
                      <a:lnTo>
                        <a:pt x="850" y="4049"/>
                      </a:lnTo>
                      <a:lnTo>
                        <a:pt x="858" y="4043"/>
                      </a:lnTo>
                      <a:lnTo>
                        <a:pt x="866" y="4038"/>
                      </a:lnTo>
                      <a:lnTo>
                        <a:pt x="874" y="4031"/>
                      </a:lnTo>
                      <a:lnTo>
                        <a:pt x="880" y="4024"/>
                      </a:lnTo>
                      <a:lnTo>
                        <a:pt x="886" y="4015"/>
                      </a:lnTo>
                      <a:lnTo>
                        <a:pt x="891" y="4007"/>
                      </a:lnTo>
                      <a:lnTo>
                        <a:pt x="895" y="3999"/>
                      </a:lnTo>
                      <a:lnTo>
                        <a:pt x="898" y="3990"/>
                      </a:lnTo>
                      <a:lnTo>
                        <a:pt x="900" y="3980"/>
                      </a:lnTo>
                      <a:lnTo>
                        <a:pt x="901" y="3971"/>
                      </a:lnTo>
                      <a:lnTo>
                        <a:pt x="903" y="3962"/>
                      </a:lnTo>
                      <a:lnTo>
                        <a:pt x="903" y="3951"/>
                      </a:lnTo>
                      <a:lnTo>
                        <a:pt x="900" y="3942"/>
                      </a:lnTo>
                      <a:lnTo>
                        <a:pt x="898" y="3933"/>
                      </a:lnTo>
                      <a:lnTo>
                        <a:pt x="895" y="3923"/>
                      </a:lnTo>
                      <a:lnTo>
                        <a:pt x="891" y="3914"/>
                      </a:lnTo>
                      <a:lnTo>
                        <a:pt x="886" y="3905"/>
                      </a:lnTo>
                      <a:lnTo>
                        <a:pt x="878" y="3892"/>
                      </a:lnTo>
                      <a:lnTo>
                        <a:pt x="856" y="3859"/>
                      </a:lnTo>
                      <a:lnTo>
                        <a:pt x="824" y="3807"/>
                      </a:lnTo>
                      <a:lnTo>
                        <a:pt x="783" y="3735"/>
                      </a:lnTo>
                      <a:lnTo>
                        <a:pt x="734" y="3648"/>
                      </a:lnTo>
                      <a:lnTo>
                        <a:pt x="679" y="3546"/>
                      </a:lnTo>
                      <a:lnTo>
                        <a:pt x="650" y="3489"/>
                      </a:lnTo>
                      <a:lnTo>
                        <a:pt x="620" y="3429"/>
                      </a:lnTo>
                      <a:lnTo>
                        <a:pt x="590" y="3366"/>
                      </a:lnTo>
                      <a:lnTo>
                        <a:pt x="559" y="3301"/>
                      </a:lnTo>
                      <a:lnTo>
                        <a:pt x="528" y="3232"/>
                      </a:lnTo>
                      <a:lnTo>
                        <a:pt x="498" y="3161"/>
                      </a:lnTo>
                      <a:lnTo>
                        <a:pt x="467" y="3088"/>
                      </a:lnTo>
                      <a:lnTo>
                        <a:pt x="438" y="3011"/>
                      </a:lnTo>
                      <a:lnTo>
                        <a:pt x="409" y="2934"/>
                      </a:lnTo>
                      <a:lnTo>
                        <a:pt x="381" y="2854"/>
                      </a:lnTo>
                      <a:lnTo>
                        <a:pt x="354" y="2774"/>
                      </a:lnTo>
                      <a:lnTo>
                        <a:pt x="330" y="2691"/>
                      </a:lnTo>
                      <a:lnTo>
                        <a:pt x="306" y="2606"/>
                      </a:lnTo>
                      <a:lnTo>
                        <a:pt x="284" y="2521"/>
                      </a:lnTo>
                      <a:lnTo>
                        <a:pt x="265" y="2435"/>
                      </a:lnTo>
                      <a:lnTo>
                        <a:pt x="247" y="2348"/>
                      </a:lnTo>
                      <a:lnTo>
                        <a:pt x="232" y="2260"/>
                      </a:lnTo>
                      <a:lnTo>
                        <a:pt x="220" y="2172"/>
                      </a:lnTo>
                      <a:lnTo>
                        <a:pt x="212" y="2084"/>
                      </a:lnTo>
                      <a:lnTo>
                        <a:pt x="206" y="1995"/>
                      </a:lnTo>
                      <a:lnTo>
                        <a:pt x="203" y="1957"/>
                      </a:lnTo>
                      <a:lnTo>
                        <a:pt x="201" y="1913"/>
                      </a:lnTo>
                      <a:lnTo>
                        <a:pt x="199" y="1865"/>
                      </a:lnTo>
                      <a:lnTo>
                        <a:pt x="199" y="1811"/>
                      </a:lnTo>
                      <a:lnTo>
                        <a:pt x="200" y="1752"/>
                      </a:lnTo>
                      <a:lnTo>
                        <a:pt x="202" y="1721"/>
                      </a:lnTo>
                      <a:lnTo>
                        <a:pt x="205" y="1689"/>
                      </a:lnTo>
                      <a:lnTo>
                        <a:pt x="209" y="1656"/>
                      </a:lnTo>
                      <a:lnTo>
                        <a:pt x="213" y="1622"/>
                      </a:lnTo>
                      <a:lnTo>
                        <a:pt x="219" y="1586"/>
                      </a:lnTo>
                      <a:lnTo>
                        <a:pt x="226" y="1550"/>
                      </a:lnTo>
                      <a:lnTo>
                        <a:pt x="235" y="1512"/>
                      </a:lnTo>
                      <a:lnTo>
                        <a:pt x="244" y="1473"/>
                      </a:lnTo>
                      <a:lnTo>
                        <a:pt x="255" y="1434"/>
                      </a:lnTo>
                      <a:lnTo>
                        <a:pt x="269" y="1393"/>
                      </a:lnTo>
                      <a:lnTo>
                        <a:pt x="283" y="1352"/>
                      </a:lnTo>
                      <a:lnTo>
                        <a:pt x="300" y="1310"/>
                      </a:lnTo>
                      <a:lnTo>
                        <a:pt x="317" y="1267"/>
                      </a:lnTo>
                      <a:lnTo>
                        <a:pt x="338" y="1223"/>
                      </a:lnTo>
                      <a:lnTo>
                        <a:pt x="361" y="1178"/>
                      </a:lnTo>
                      <a:lnTo>
                        <a:pt x="385" y="1133"/>
                      </a:lnTo>
                      <a:lnTo>
                        <a:pt x="413" y="1086"/>
                      </a:lnTo>
                      <a:lnTo>
                        <a:pt x="442" y="1040"/>
                      </a:lnTo>
                      <a:lnTo>
                        <a:pt x="474" y="992"/>
                      </a:lnTo>
                      <a:lnTo>
                        <a:pt x="510" y="944"/>
                      </a:lnTo>
                      <a:lnTo>
                        <a:pt x="547" y="895"/>
                      </a:lnTo>
                      <a:lnTo>
                        <a:pt x="588" y="845"/>
                      </a:lnTo>
                      <a:lnTo>
                        <a:pt x="631" y="795"/>
                      </a:lnTo>
                      <a:lnTo>
                        <a:pt x="677" y="744"/>
                      </a:lnTo>
                      <a:lnTo>
                        <a:pt x="737" y="684"/>
                      </a:lnTo>
                      <a:lnTo>
                        <a:pt x="801" y="629"/>
                      </a:lnTo>
                      <a:lnTo>
                        <a:pt x="867" y="579"/>
                      </a:lnTo>
                      <a:lnTo>
                        <a:pt x="938" y="532"/>
                      </a:lnTo>
                      <a:lnTo>
                        <a:pt x="1009" y="489"/>
                      </a:lnTo>
                      <a:lnTo>
                        <a:pt x="1083" y="450"/>
                      </a:lnTo>
                      <a:lnTo>
                        <a:pt x="1160" y="414"/>
                      </a:lnTo>
                      <a:lnTo>
                        <a:pt x="1238" y="382"/>
                      </a:lnTo>
                      <a:lnTo>
                        <a:pt x="1316" y="354"/>
                      </a:lnTo>
                      <a:lnTo>
                        <a:pt x="1396" y="328"/>
                      </a:lnTo>
                      <a:lnTo>
                        <a:pt x="1475" y="306"/>
                      </a:lnTo>
                      <a:lnTo>
                        <a:pt x="1555" y="285"/>
                      </a:lnTo>
                      <a:lnTo>
                        <a:pt x="1635" y="268"/>
                      </a:lnTo>
                      <a:lnTo>
                        <a:pt x="1713" y="253"/>
                      </a:lnTo>
                      <a:lnTo>
                        <a:pt x="1791" y="241"/>
                      </a:lnTo>
                      <a:lnTo>
                        <a:pt x="1867" y="230"/>
                      </a:lnTo>
                      <a:lnTo>
                        <a:pt x="1942" y="221"/>
                      </a:lnTo>
                      <a:lnTo>
                        <a:pt x="2014" y="215"/>
                      </a:lnTo>
                      <a:lnTo>
                        <a:pt x="2083" y="210"/>
                      </a:lnTo>
                      <a:lnTo>
                        <a:pt x="2151" y="205"/>
                      </a:lnTo>
                      <a:lnTo>
                        <a:pt x="2215" y="202"/>
                      </a:lnTo>
                      <a:lnTo>
                        <a:pt x="2275" y="201"/>
                      </a:lnTo>
                      <a:lnTo>
                        <a:pt x="2332" y="200"/>
                      </a:lnTo>
                      <a:lnTo>
                        <a:pt x="2383" y="201"/>
                      </a:lnTo>
                      <a:lnTo>
                        <a:pt x="2473" y="203"/>
                      </a:lnTo>
                      <a:lnTo>
                        <a:pt x="2542" y="206"/>
                      </a:lnTo>
                      <a:lnTo>
                        <a:pt x="2586" y="210"/>
                      </a:lnTo>
                      <a:lnTo>
                        <a:pt x="2603" y="21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3" name="Freeform 2170">
                  <a:extLst>
                    <a:ext uri="{FF2B5EF4-FFF2-40B4-BE49-F238E27FC236}">
                      <a16:creationId xmlns:a16="http://schemas.microsoft.com/office/drawing/2014/main" id="{1451CA05-E62A-421F-B5B1-778639D4CC69}"/>
                    </a:ext>
                  </a:extLst>
                </p:cNvPr>
                <p:cNvSpPr>
                  <a:spLocks/>
                </p:cNvSpPr>
                <p:nvPr/>
              </p:nvSpPr>
              <p:spPr bwMode="auto">
                <a:xfrm>
                  <a:off x="2137" y="2419"/>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4" y="81"/>
                      </a:lnTo>
                      <a:lnTo>
                        <a:pt x="833" y="70"/>
                      </a:lnTo>
                      <a:lnTo>
                        <a:pt x="811" y="59"/>
                      </a:lnTo>
                      <a:lnTo>
                        <a:pt x="789" y="49"/>
                      </a:lnTo>
                      <a:lnTo>
                        <a:pt x="766" y="41"/>
                      </a:lnTo>
                      <a:lnTo>
                        <a:pt x="744" y="32"/>
                      </a:lnTo>
                      <a:lnTo>
                        <a:pt x="721" y="25"/>
                      </a:lnTo>
                      <a:lnTo>
                        <a:pt x="697" y="19"/>
                      </a:lnTo>
                      <a:lnTo>
                        <a:pt x="673" y="14"/>
                      </a:lnTo>
                      <a:lnTo>
                        <a:pt x="650" y="10"/>
                      </a:lnTo>
                      <a:lnTo>
                        <a:pt x="625" y="6"/>
                      </a:lnTo>
                      <a:lnTo>
                        <a:pt x="600" y="3"/>
                      </a:lnTo>
                      <a:lnTo>
                        <a:pt x="575" y="1"/>
                      </a:lnTo>
                      <a:lnTo>
                        <a:pt x="549" y="0"/>
                      </a:lnTo>
                      <a:lnTo>
                        <a:pt x="523" y="0"/>
                      </a:lnTo>
                      <a:lnTo>
                        <a:pt x="498" y="0"/>
                      </a:lnTo>
                      <a:lnTo>
                        <a:pt x="472" y="2"/>
                      </a:lnTo>
                      <a:lnTo>
                        <a:pt x="445" y="4"/>
                      </a:lnTo>
                      <a:lnTo>
                        <a:pt x="419" y="8"/>
                      </a:lnTo>
                      <a:lnTo>
                        <a:pt x="392" y="12"/>
                      </a:lnTo>
                      <a:lnTo>
                        <a:pt x="364" y="17"/>
                      </a:lnTo>
                      <a:lnTo>
                        <a:pt x="337" y="23"/>
                      </a:lnTo>
                      <a:lnTo>
                        <a:pt x="309" y="29"/>
                      </a:lnTo>
                      <a:lnTo>
                        <a:pt x="283" y="38"/>
                      </a:lnTo>
                      <a:lnTo>
                        <a:pt x="255" y="46"/>
                      </a:lnTo>
                      <a:lnTo>
                        <a:pt x="226" y="55"/>
                      </a:lnTo>
                      <a:lnTo>
                        <a:pt x="198" y="65"/>
                      </a:lnTo>
                      <a:lnTo>
                        <a:pt x="170" y="76"/>
                      </a:lnTo>
                      <a:lnTo>
                        <a:pt x="141" y="88"/>
                      </a:lnTo>
                      <a:lnTo>
                        <a:pt x="112" y="101"/>
                      </a:lnTo>
                      <a:lnTo>
                        <a:pt x="84" y="114"/>
                      </a:lnTo>
                      <a:lnTo>
                        <a:pt x="55" y="129"/>
                      </a:lnTo>
                      <a:lnTo>
                        <a:pt x="46" y="134"/>
                      </a:lnTo>
                      <a:lnTo>
                        <a:pt x="37" y="140"/>
                      </a:lnTo>
                      <a:lnTo>
                        <a:pt x="30" y="146"/>
                      </a:lnTo>
                      <a:lnTo>
                        <a:pt x="24" y="153"/>
                      </a:lnTo>
                      <a:lnTo>
                        <a:pt x="18" y="162"/>
                      </a:lnTo>
                      <a:lnTo>
                        <a:pt x="13" y="170"/>
                      </a:lnTo>
                      <a:lnTo>
                        <a:pt x="8" y="178"/>
                      </a:lnTo>
                      <a:lnTo>
                        <a:pt x="5" y="188"/>
                      </a:lnTo>
                      <a:lnTo>
                        <a:pt x="2" y="196"/>
                      </a:lnTo>
                      <a:lnTo>
                        <a:pt x="1" y="206"/>
                      </a:lnTo>
                      <a:lnTo>
                        <a:pt x="0" y="215"/>
                      </a:lnTo>
                      <a:lnTo>
                        <a:pt x="0" y="225"/>
                      </a:lnTo>
                      <a:lnTo>
                        <a:pt x="2" y="235"/>
                      </a:lnTo>
                      <a:lnTo>
                        <a:pt x="4" y="244"/>
                      </a:lnTo>
                      <a:lnTo>
                        <a:pt x="7" y="254"/>
                      </a:lnTo>
                      <a:lnTo>
                        <a:pt x="12" y="263"/>
                      </a:lnTo>
                      <a:lnTo>
                        <a:pt x="17" y="272"/>
                      </a:lnTo>
                      <a:lnTo>
                        <a:pt x="23" y="281"/>
                      </a:lnTo>
                      <a:lnTo>
                        <a:pt x="29" y="288"/>
                      </a:lnTo>
                      <a:lnTo>
                        <a:pt x="36" y="294"/>
                      </a:lnTo>
                      <a:lnTo>
                        <a:pt x="44" y="300"/>
                      </a:lnTo>
                      <a:lnTo>
                        <a:pt x="52" y="305"/>
                      </a:lnTo>
                      <a:lnTo>
                        <a:pt x="61" y="310"/>
                      </a:lnTo>
                      <a:lnTo>
                        <a:pt x="70" y="313"/>
                      </a:lnTo>
                      <a:lnTo>
                        <a:pt x="79" y="315"/>
                      </a:lnTo>
                      <a:lnTo>
                        <a:pt x="88" y="317"/>
                      </a:lnTo>
                      <a:lnTo>
                        <a:pt x="98" y="318"/>
                      </a:lnTo>
                      <a:lnTo>
                        <a:pt x="108" y="317"/>
                      </a:lnTo>
                      <a:lnTo>
                        <a:pt x="117" y="316"/>
                      </a:lnTo>
                      <a:lnTo>
                        <a:pt x="127" y="314"/>
                      </a:lnTo>
                      <a:lnTo>
                        <a:pt x="137" y="311"/>
                      </a:lnTo>
                      <a:lnTo>
                        <a:pt x="146" y="306"/>
                      </a:lnTo>
                      <a:lnTo>
                        <a:pt x="192" y="285"/>
                      </a:lnTo>
                      <a:lnTo>
                        <a:pt x="236" y="265"/>
                      </a:lnTo>
                      <a:lnTo>
                        <a:pt x="280" y="247"/>
                      </a:lnTo>
                      <a:lnTo>
                        <a:pt x="324" y="233"/>
                      </a:lnTo>
                      <a:lnTo>
                        <a:pt x="367" y="222"/>
                      </a:lnTo>
                      <a:lnTo>
                        <a:pt x="409" y="212"/>
                      </a:lnTo>
                      <a:lnTo>
                        <a:pt x="429" y="208"/>
                      </a:lnTo>
                      <a:lnTo>
                        <a:pt x="450" y="205"/>
                      </a:lnTo>
                      <a:lnTo>
                        <a:pt x="470" y="203"/>
                      </a:lnTo>
                      <a:lnTo>
                        <a:pt x="490" y="201"/>
                      </a:lnTo>
                      <a:lnTo>
                        <a:pt x="510" y="200"/>
                      </a:lnTo>
                      <a:lnTo>
                        <a:pt x="530" y="200"/>
                      </a:lnTo>
                      <a:lnTo>
                        <a:pt x="548" y="200"/>
                      </a:lnTo>
                      <a:lnTo>
                        <a:pt x="567" y="201"/>
                      </a:lnTo>
                      <a:lnTo>
                        <a:pt x="586" y="203"/>
                      </a:lnTo>
                      <a:lnTo>
                        <a:pt x="604" y="205"/>
                      </a:lnTo>
                      <a:lnTo>
                        <a:pt x="623" y="208"/>
                      </a:lnTo>
                      <a:lnTo>
                        <a:pt x="640" y="211"/>
                      </a:lnTo>
                      <a:lnTo>
                        <a:pt x="658" y="215"/>
                      </a:lnTo>
                      <a:lnTo>
                        <a:pt x="674" y="221"/>
                      </a:lnTo>
                      <a:lnTo>
                        <a:pt x="691" y="226"/>
                      </a:lnTo>
                      <a:lnTo>
                        <a:pt x="708" y="232"/>
                      </a:lnTo>
                      <a:lnTo>
                        <a:pt x="724" y="239"/>
                      </a:lnTo>
                      <a:lnTo>
                        <a:pt x="740" y="246"/>
                      </a:lnTo>
                      <a:lnTo>
                        <a:pt x="755" y="255"/>
                      </a:lnTo>
                      <a:lnTo>
                        <a:pt x="771" y="263"/>
                      </a:lnTo>
                      <a:lnTo>
                        <a:pt x="795" y="280"/>
                      </a:lnTo>
                      <a:lnTo>
                        <a:pt x="818" y="298"/>
                      </a:lnTo>
                      <a:lnTo>
                        <a:pt x="841" y="318"/>
                      </a:lnTo>
                      <a:lnTo>
                        <a:pt x="862" y="339"/>
                      </a:lnTo>
                      <a:lnTo>
                        <a:pt x="881" y="363"/>
                      </a:lnTo>
                      <a:lnTo>
                        <a:pt x="899" y="387"/>
                      </a:lnTo>
                      <a:lnTo>
                        <a:pt x="915" y="413"/>
                      </a:lnTo>
                      <a:lnTo>
                        <a:pt x="930" y="440"/>
                      </a:lnTo>
                      <a:lnTo>
                        <a:pt x="942" y="469"/>
                      </a:lnTo>
                      <a:lnTo>
                        <a:pt x="955" y="498"/>
                      </a:lnTo>
                      <a:lnTo>
                        <a:pt x="964" y="528"/>
                      </a:lnTo>
                      <a:lnTo>
                        <a:pt x="972" y="560"/>
                      </a:lnTo>
                      <a:lnTo>
                        <a:pt x="978" y="592"/>
                      </a:lnTo>
                      <a:lnTo>
                        <a:pt x="983" y="625"/>
                      </a:lnTo>
                      <a:lnTo>
                        <a:pt x="985" y="658"/>
                      </a:lnTo>
                      <a:lnTo>
                        <a:pt x="986" y="692"/>
                      </a:lnTo>
                      <a:lnTo>
                        <a:pt x="985" y="729"/>
                      </a:lnTo>
                      <a:lnTo>
                        <a:pt x="981" y="764"/>
                      </a:lnTo>
                      <a:lnTo>
                        <a:pt x="974" y="799"/>
                      </a:lnTo>
                      <a:lnTo>
                        <a:pt x="966" y="831"/>
                      </a:lnTo>
                      <a:lnTo>
                        <a:pt x="957" y="862"/>
                      </a:lnTo>
                      <a:lnTo>
                        <a:pt x="945" y="891"/>
                      </a:lnTo>
                      <a:lnTo>
                        <a:pt x="932" y="918"/>
                      </a:lnTo>
                      <a:lnTo>
                        <a:pt x="917" y="944"/>
                      </a:lnTo>
                      <a:lnTo>
                        <a:pt x="901" y="969"/>
                      </a:lnTo>
                      <a:lnTo>
                        <a:pt x="884" y="992"/>
                      </a:lnTo>
                      <a:lnTo>
                        <a:pt x="866" y="1015"/>
                      </a:lnTo>
                      <a:lnTo>
                        <a:pt x="847" y="1035"/>
                      </a:lnTo>
                      <a:lnTo>
                        <a:pt x="827" y="1054"/>
                      </a:lnTo>
                      <a:lnTo>
                        <a:pt x="808" y="1073"/>
                      </a:lnTo>
                      <a:lnTo>
                        <a:pt x="788" y="1089"/>
                      </a:lnTo>
                      <a:lnTo>
                        <a:pt x="767" y="1105"/>
                      </a:lnTo>
                      <a:lnTo>
                        <a:pt x="747" y="1119"/>
                      </a:lnTo>
                      <a:lnTo>
                        <a:pt x="726" y="1133"/>
                      </a:lnTo>
                      <a:lnTo>
                        <a:pt x="706" y="1145"/>
                      </a:lnTo>
                      <a:lnTo>
                        <a:pt x="686" y="1156"/>
                      </a:lnTo>
                      <a:lnTo>
                        <a:pt x="649" y="1176"/>
                      </a:lnTo>
                      <a:lnTo>
                        <a:pt x="614" y="1191"/>
                      </a:lnTo>
                      <a:lnTo>
                        <a:pt x="586" y="1203"/>
                      </a:lnTo>
                      <a:lnTo>
                        <a:pt x="562" y="1211"/>
                      </a:lnTo>
                      <a:lnTo>
                        <a:pt x="545" y="1216"/>
                      </a:lnTo>
                      <a:lnTo>
                        <a:pt x="537" y="1219"/>
                      </a:lnTo>
                      <a:lnTo>
                        <a:pt x="538" y="1218"/>
                      </a:lnTo>
                      <a:lnTo>
                        <a:pt x="528" y="1221"/>
                      </a:lnTo>
                      <a:lnTo>
                        <a:pt x="518" y="1226"/>
                      </a:lnTo>
                      <a:lnTo>
                        <a:pt x="510" y="1231"/>
                      </a:lnTo>
                      <a:lnTo>
                        <a:pt x="502" y="1236"/>
                      </a:lnTo>
                      <a:lnTo>
                        <a:pt x="495" y="1242"/>
                      </a:lnTo>
                      <a:lnTo>
                        <a:pt x="487" y="1249"/>
                      </a:lnTo>
                      <a:lnTo>
                        <a:pt x="482" y="1257"/>
                      </a:lnTo>
                      <a:lnTo>
                        <a:pt x="477" y="1265"/>
                      </a:lnTo>
                      <a:lnTo>
                        <a:pt x="472" y="1273"/>
                      </a:lnTo>
                      <a:lnTo>
                        <a:pt x="469" y="1282"/>
                      </a:lnTo>
                      <a:lnTo>
                        <a:pt x="466" y="1292"/>
                      </a:lnTo>
                      <a:lnTo>
                        <a:pt x="463" y="1301"/>
                      </a:lnTo>
                      <a:lnTo>
                        <a:pt x="462" y="1310"/>
                      </a:lnTo>
                      <a:lnTo>
                        <a:pt x="462" y="1321"/>
                      </a:lnTo>
                      <a:lnTo>
                        <a:pt x="463" y="1331"/>
                      </a:lnTo>
                      <a:lnTo>
                        <a:pt x="466" y="1340"/>
                      </a:lnTo>
                      <a:lnTo>
                        <a:pt x="469" y="1351"/>
                      </a:lnTo>
                      <a:lnTo>
                        <a:pt x="473" y="1360"/>
                      </a:lnTo>
                      <a:lnTo>
                        <a:pt x="478" y="1368"/>
                      </a:lnTo>
                      <a:lnTo>
                        <a:pt x="483" y="1377"/>
                      </a:lnTo>
                      <a:lnTo>
                        <a:pt x="489" y="1384"/>
                      </a:lnTo>
                      <a:lnTo>
                        <a:pt x="497" y="1390"/>
                      </a:lnTo>
                      <a:lnTo>
                        <a:pt x="504" y="1396"/>
                      </a:lnTo>
                      <a:lnTo>
                        <a:pt x="512" y="1401"/>
                      </a:lnTo>
                      <a:lnTo>
                        <a:pt x="520" y="1406"/>
                      </a:lnTo>
                      <a:lnTo>
                        <a:pt x="530" y="1410"/>
                      </a:lnTo>
                      <a:lnTo>
                        <a:pt x="539" y="1413"/>
                      </a:lnTo>
                      <a:lnTo>
                        <a:pt x="548" y="1415"/>
                      </a:lnTo>
                      <a:lnTo>
                        <a:pt x="558" y="1416"/>
                      </a:lnTo>
                      <a:lnTo>
                        <a:pt x="568" y="1415"/>
                      </a:lnTo>
                      <a:lnTo>
                        <a:pt x="577" y="1414"/>
                      </a:lnTo>
                      <a:lnTo>
                        <a:pt x="588" y="1412"/>
                      </a:lnTo>
                      <a:lnTo>
                        <a:pt x="607" y="1406"/>
                      </a:lnTo>
                      <a:lnTo>
                        <a:pt x="628" y="1400"/>
                      </a:lnTo>
                      <a:lnTo>
                        <a:pt x="650" y="1393"/>
                      </a:lnTo>
                      <a:lnTo>
                        <a:pt x="672" y="1384"/>
                      </a:lnTo>
                      <a:lnTo>
                        <a:pt x="695" y="1374"/>
                      </a:lnTo>
                      <a:lnTo>
                        <a:pt x="719" y="1364"/>
                      </a:lnTo>
                      <a:lnTo>
                        <a:pt x="743" y="1353"/>
                      </a:lnTo>
                      <a:lnTo>
                        <a:pt x="767" y="1340"/>
                      </a:lnTo>
                      <a:lnTo>
                        <a:pt x="792" y="1327"/>
                      </a:lnTo>
                      <a:lnTo>
                        <a:pt x="817" y="1311"/>
                      </a:lnTo>
                      <a:lnTo>
                        <a:pt x="842" y="1296"/>
                      </a:lnTo>
                      <a:lnTo>
                        <a:pt x="866" y="1279"/>
                      </a:lnTo>
                      <a:lnTo>
                        <a:pt x="891" y="1261"/>
                      </a:lnTo>
                      <a:lnTo>
                        <a:pt x="915" y="1242"/>
                      </a:lnTo>
                      <a:lnTo>
                        <a:pt x="939" y="1221"/>
                      </a:lnTo>
                      <a:lnTo>
                        <a:pt x="963" y="1201"/>
                      </a:lnTo>
                      <a:lnTo>
                        <a:pt x="986" y="1178"/>
                      </a:lnTo>
                      <a:lnTo>
                        <a:pt x="1007" y="1154"/>
                      </a:lnTo>
                      <a:lnTo>
                        <a:pt x="1029" y="1129"/>
                      </a:lnTo>
                      <a:lnTo>
                        <a:pt x="1049" y="1104"/>
                      </a:lnTo>
                      <a:lnTo>
                        <a:pt x="1068" y="1076"/>
                      </a:lnTo>
                      <a:lnTo>
                        <a:pt x="1087" y="1048"/>
                      </a:lnTo>
                      <a:lnTo>
                        <a:pt x="1104" y="1018"/>
                      </a:lnTo>
                      <a:lnTo>
                        <a:pt x="1120" y="987"/>
                      </a:lnTo>
                      <a:lnTo>
                        <a:pt x="1134" y="955"/>
                      </a:lnTo>
                      <a:lnTo>
                        <a:pt x="1147" y="922"/>
                      </a:lnTo>
                      <a:lnTo>
                        <a:pt x="1158" y="886"/>
                      </a:lnTo>
                      <a:lnTo>
                        <a:pt x="1168" y="851"/>
                      </a:lnTo>
                      <a:lnTo>
                        <a:pt x="1175" y="814"/>
                      </a:lnTo>
                      <a:lnTo>
                        <a:pt x="1180" y="775"/>
                      </a:lnTo>
                      <a:lnTo>
                        <a:pt x="1184" y="735"/>
                      </a:lnTo>
                      <a:lnTo>
                        <a:pt x="1185" y="694"/>
                      </a:lnTo>
                      <a:lnTo>
                        <a:pt x="1185" y="670"/>
                      </a:lnTo>
                      <a:lnTo>
                        <a:pt x="1184" y="647"/>
                      </a:lnTo>
                      <a:lnTo>
                        <a:pt x="1183" y="623"/>
                      </a:lnTo>
                      <a:lnTo>
                        <a:pt x="1181" y="600"/>
                      </a:lnTo>
                      <a:lnTo>
                        <a:pt x="1178" y="577"/>
                      </a:lnTo>
                      <a:lnTo>
                        <a:pt x="1175" y="555"/>
                      </a:lnTo>
                      <a:lnTo>
                        <a:pt x="1170" y="532"/>
                      </a:lnTo>
                      <a:lnTo>
                        <a:pt x="1166" y="509"/>
                      </a:lnTo>
                      <a:lnTo>
                        <a:pt x="1160" y="487"/>
                      </a:lnTo>
                      <a:lnTo>
                        <a:pt x="1154" y="466"/>
                      </a:lnTo>
                      <a:lnTo>
                        <a:pt x="1147" y="445"/>
                      </a:lnTo>
                      <a:lnTo>
                        <a:pt x="1140" y="423"/>
                      </a:lnTo>
                      <a:lnTo>
                        <a:pt x="1131" y="403"/>
                      </a:lnTo>
                      <a:lnTo>
                        <a:pt x="1123" y="383"/>
                      </a:lnTo>
                      <a:lnTo>
                        <a:pt x="1114" y="362"/>
                      </a:lnTo>
                      <a:lnTo>
                        <a:pt x="1105" y="344"/>
                      </a:lnTo>
                      <a:lnTo>
                        <a:pt x="1094" y="324"/>
                      </a:lnTo>
                      <a:lnTo>
                        <a:pt x="1084" y="305"/>
                      </a:lnTo>
                      <a:lnTo>
                        <a:pt x="1072" y="287"/>
                      </a:lnTo>
                      <a:lnTo>
                        <a:pt x="1060" y="269"/>
                      </a:lnTo>
                      <a:lnTo>
                        <a:pt x="1048" y="252"/>
                      </a:lnTo>
                      <a:lnTo>
                        <a:pt x="1034" y="235"/>
                      </a:lnTo>
                      <a:lnTo>
                        <a:pt x="1021" y="219"/>
                      </a:lnTo>
                      <a:lnTo>
                        <a:pt x="1006" y="202"/>
                      </a:lnTo>
                      <a:lnTo>
                        <a:pt x="992" y="186"/>
                      </a:lnTo>
                      <a:lnTo>
                        <a:pt x="976" y="172"/>
                      </a:lnTo>
                      <a:lnTo>
                        <a:pt x="961" y="158"/>
                      </a:lnTo>
                      <a:lnTo>
                        <a:pt x="944" y="143"/>
                      </a:lnTo>
                      <a:lnTo>
                        <a:pt x="928" y="130"/>
                      </a:lnTo>
                      <a:lnTo>
                        <a:pt x="911" y="117"/>
                      </a:lnTo>
                      <a:lnTo>
                        <a:pt x="893" y="105"/>
                      </a:lnTo>
                      <a:lnTo>
                        <a:pt x="875" y="9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4" name="Freeform 2171">
                  <a:extLst>
                    <a:ext uri="{FF2B5EF4-FFF2-40B4-BE49-F238E27FC236}">
                      <a16:creationId xmlns:a16="http://schemas.microsoft.com/office/drawing/2014/main" id="{8798991C-E13D-4AFA-8B96-AF027C31ADFB}"/>
                    </a:ext>
                  </a:extLst>
                </p:cNvPr>
                <p:cNvSpPr>
                  <a:spLocks/>
                </p:cNvSpPr>
                <p:nvPr/>
              </p:nvSpPr>
              <p:spPr bwMode="auto">
                <a:xfrm>
                  <a:off x="1830" y="3157"/>
                  <a:ext cx="138" cy="181"/>
                </a:xfrm>
                <a:custGeom>
                  <a:avLst/>
                  <a:gdLst>
                    <a:gd name="T0" fmla="*/ 0 w 2078"/>
                    <a:gd name="T1" fmla="*/ 0 h 2720"/>
                    <a:gd name="T2" fmla="*/ 0 w 2078"/>
                    <a:gd name="T3" fmla="*/ 0 h 2720"/>
                    <a:gd name="T4" fmla="*/ 0 w 2078"/>
                    <a:gd name="T5" fmla="*/ 0 h 2720"/>
                    <a:gd name="T6" fmla="*/ 0 w 2078"/>
                    <a:gd name="T7" fmla="*/ 0 h 2720"/>
                    <a:gd name="T8" fmla="*/ 0 w 2078"/>
                    <a:gd name="T9" fmla="*/ 0 h 2720"/>
                    <a:gd name="T10" fmla="*/ 0 w 2078"/>
                    <a:gd name="T11" fmla="*/ 0 h 2720"/>
                    <a:gd name="T12" fmla="*/ 0 w 2078"/>
                    <a:gd name="T13" fmla="*/ 0 h 2720"/>
                    <a:gd name="T14" fmla="*/ 0 w 2078"/>
                    <a:gd name="T15" fmla="*/ 0 h 2720"/>
                    <a:gd name="T16" fmla="*/ 0 w 2078"/>
                    <a:gd name="T17" fmla="*/ 0 h 2720"/>
                    <a:gd name="T18" fmla="*/ 0 w 2078"/>
                    <a:gd name="T19" fmla="*/ 0 h 2720"/>
                    <a:gd name="T20" fmla="*/ 0 w 2078"/>
                    <a:gd name="T21" fmla="*/ 0 h 2720"/>
                    <a:gd name="T22" fmla="*/ 0 w 2078"/>
                    <a:gd name="T23" fmla="*/ 0 h 2720"/>
                    <a:gd name="T24" fmla="*/ 0 w 2078"/>
                    <a:gd name="T25" fmla="*/ 0 h 2720"/>
                    <a:gd name="T26" fmla="*/ 0 w 2078"/>
                    <a:gd name="T27" fmla="*/ 0 h 2720"/>
                    <a:gd name="T28" fmla="*/ 0 w 2078"/>
                    <a:gd name="T29" fmla="*/ 0 h 2720"/>
                    <a:gd name="T30" fmla="*/ 0 w 2078"/>
                    <a:gd name="T31" fmla="*/ 0 h 2720"/>
                    <a:gd name="T32" fmla="*/ 0 w 2078"/>
                    <a:gd name="T33" fmla="*/ 0 h 2720"/>
                    <a:gd name="T34" fmla="*/ 0 w 2078"/>
                    <a:gd name="T35" fmla="*/ 0 h 2720"/>
                    <a:gd name="T36" fmla="*/ 0 w 2078"/>
                    <a:gd name="T37" fmla="*/ 0 h 2720"/>
                    <a:gd name="T38" fmla="*/ 0 w 2078"/>
                    <a:gd name="T39" fmla="*/ 0 h 2720"/>
                    <a:gd name="T40" fmla="*/ 0 w 2078"/>
                    <a:gd name="T41" fmla="*/ 0 h 2720"/>
                    <a:gd name="T42" fmla="*/ 0 w 2078"/>
                    <a:gd name="T43" fmla="*/ 0 h 2720"/>
                    <a:gd name="T44" fmla="*/ 0 w 2078"/>
                    <a:gd name="T45" fmla="*/ 0 h 2720"/>
                    <a:gd name="T46" fmla="*/ 0 w 2078"/>
                    <a:gd name="T47" fmla="*/ 0 h 2720"/>
                    <a:gd name="T48" fmla="*/ 0 w 2078"/>
                    <a:gd name="T49" fmla="*/ 0 h 2720"/>
                    <a:gd name="T50" fmla="*/ 0 w 2078"/>
                    <a:gd name="T51" fmla="*/ 0 h 2720"/>
                    <a:gd name="T52" fmla="*/ 0 w 2078"/>
                    <a:gd name="T53" fmla="*/ 0 h 2720"/>
                    <a:gd name="T54" fmla="*/ 0 w 2078"/>
                    <a:gd name="T55" fmla="*/ 0 h 2720"/>
                    <a:gd name="T56" fmla="*/ 0 w 2078"/>
                    <a:gd name="T57" fmla="*/ 0 h 2720"/>
                    <a:gd name="T58" fmla="*/ 0 w 2078"/>
                    <a:gd name="T59" fmla="*/ 0 h 2720"/>
                    <a:gd name="T60" fmla="*/ 0 w 2078"/>
                    <a:gd name="T61" fmla="*/ 0 h 2720"/>
                    <a:gd name="T62" fmla="*/ 0 w 2078"/>
                    <a:gd name="T63" fmla="*/ 0 h 2720"/>
                    <a:gd name="T64" fmla="*/ 0 w 2078"/>
                    <a:gd name="T65" fmla="*/ 0 h 2720"/>
                    <a:gd name="T66" fmla="*/ 0 w 2078"/>
                    <a:gd name="T67" fmla="*/ 0 h 2720"/>
                    <a:gd name="T68" fmla="*/ 0 w 2078"/>
                    <a:gd name="T69" fmla="*/ 0 h 2720"/>
                    <a:gd name="T70" fmla="*/ 0 w 2078"/>
                    <a:gd name="T71" fmla="*/ 0 h 2720"/>
                    <a:gd name="T72" fmla="*/ 0 w 2078"/>
                    <a:gd name="T73" fmla="*/ 0 h 2720"/>
                    <a:gd name="T74" fmla="*/ 0 w 2078"/>
                    <a:gd name="T75" fmla="*/ 0 h 2720"/>
                    <a:gd name="T76" fmla="*/ 0 w 2078"/>
                    <a:gd name="T77" fmla="*/ 0 h 2720"/>
                    <a:gd name="T78" fmla="*/ 0 w 2078"/>
                    <a:gd name="T79" fmla="*/ 0 h 2720"/>
                    <a:gd name="T80" fmla="*/ 0 w 2078"/>
                    <a:gd name="T81" fmla="*/ 0 h 2720"/>
                    <a:gd name="T82" fmla="*/ 0 w 2078"/>
                    <a:gd name="T83" fmla="*/ 0 h 2720"/>
                    <a:gd name="T84" fmla="*/ 0 w 2078"/>
                    <a:gd name="T85" fmla="*/ 0 h 2720"/>
                    <a:gd name="T86" fmla="*/ 0 w 2078"/>
                    <a:gd name="T87" fmla="*/ 0 h 2720"/>
                    <a:gd name="T88" fmla="*/ 0 w 2078"/>
                    <a:gd name="T89" fmla="*/ 0 h 2720"/>
                    <a:gd name="T90" fmla="*/ 0 w 2078"/>
                    <a:gd name="T91" fmla="*/ 0 h 2720"/>
                    <a:gd name="T92" fmla="*/ 0 w 2078"/>
                    <a:gd name="T93" fmla="*/ 0 h 2720"/>
                    <a:gd name="T94" fmla="*/ 0 w 2078"/>
                    <a:gd name="T95" fmla="*/ 0 h 2720"/>
                    <a:gd name="T96" fmla="*/ 0 w 2078"/>
                    <a:gd name="T97" fmla="*/ 0 h 2720"/>
                    <a:gd name="T98" fmla="*/ 0 w 2078"/>
                    <a:gd name="T99" fmla="*/ 0 h 2720"/>
                    <a:gd name="T100" fmla="*/ 0 w 2078"/>
                    <a:gd name="T101" fmla="*/ 0 h 2720"/>
                    <a:gd name="T102" fmla="*/ 0 w 2078"/>
                    <a:gd name="T103" fmla="*/ 0 h 2720"/>
                    <a:gd name="T104" fmla="*/ 0 w 2078"/>
                    <a:gd name="T105" fmla="*/ 0 h 2720"/>
                    <a:gd name="T106" fmla="*/ 0 w 2078"/>
                    <a:gd name="T107" fmla="*/ 0 h 2720"/>
                    <a:gd name="T108" fmla="*/ 0 w 2078"/>
                    <a:gd name="T109" fmla="*/ 0 h 2720"/>
                    <a:gd name="T110" fmla="*/ 0 w 2078"/>
                    <a:gd name="T111" fmla="*/ 0 h 2720"/>
                    <a:gd name="T112" fmla="*/ 0 w 2078"/>
                    <a:gd name="T113" fmla="*/ 0 h 27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8" h="2720">
                      <a:moveTo>
                        <a:pt x="1" y="2504"/>
                      </a:moveTo>
                      <a:lnTo>
                        <a:pt x="3" y="2492"/>
                      </a:lnTo>
                      <a:lnTo>
                        <a:pt x="6" y="2482"/>
                      </a:lnTo>
                      <a:lnTo>
                        <a:pt x="9" y="2473"/>
                      </a:lnTo>
                      <a:lnTo>
                        <a:pt x="14" y="2463"/>
                      </a:lnTo>
                      <a:lnTo>
                        <a:pt x="19" y="2454"/>
                      </a:lnTo>
                      <a:lnTo>
                        <a:pt x="26" y="2446"/>
                      </a:lnTo>
                      <a:lnTo>
                        <a:pt x="33" y="2439"/>
                      </a:lnTo>
                      <a:lnTo>
                        <a:pt x="41" y="2431"/>
                      </a:lnTo>
                      <a:lnTo>
                        <a:pt x="49" y="2425"/>
                      </a:lnTo>
                      <a:lnTo>
                        <a:pt x="59" y="2420"/>
                      </a:lnTo>
                      <a:lnTo>
                        <a:pt x="68" y="2416"/>
                      </a:lnTo>
                      <a:lnTo>
                        <a:pt x="78" y="2413"/>
                      </a:lnTo>
                      <a:lnTo>
                        <a:pt x="89" y="2410"/>
                      </a:lnTo>
                      <a:lnTo>
                        <a:pt x="99" y="2409"/>
                      </a:lnTo>
                      <a:lnTo>
                        <a:pt x="109" y="2408"/>
                      </a:lnTo>
                      <a:lnTo>
                        <a:pt x="121" y="2409"/>
                      </a:lnTo>
                      <a:lnTo>
                        <a:pt x="227" y="2421"/>
                      </a:lnTo>
                      <a:lnTo>
                        <a:pt x="361" y="2436"/>
                      </a:lnTo>
                      <a:lnTo>
                        <a:pt x="510" y="2452"/>
                      </a:lnTo>
                      <a:lnTo>
                        <a:pt x="667" y="2468"/>
                      </a:lnTo>
                      <a:lnTo>
                        <a:pt x="819" y="2482"/>
                      </a:lnTo>
                      <a:lnTo>
                        <a:pt x="955" y="2493"/>
                      </a:lnTo>
                      <a:lnTo>
                        <a:pt x="1014" y="2499"/>
                      </a:lnTo>
                      <a:lnTo>
                        <a:pt x="1065" y="2502"/>
                      </a:lnTo>
                      <a:lnTo>
                        <a:pt x="1107" y="2503"/>
                      </a:lnTo>
                      <a:lnTo>
                        <a:pt x="1138" y="2503"/>
                      </a:lnTo>
                      <a:lnTo>
                        <a:pt x="1148" y="2503"/>
                      </a:lnTo>
                      <a:lnTo>
                        <a:pt x="1157" y="2501"/>
                      </a:lnTo>
                      <a:lnTo>
                        <a:pt x="1165" y="2499"/>
                      </a:lnTo>
                      <a:lnTo>
                        <a:pt x="1171" y="2497"/>
                      </a:lnTo>
                      <a:lnTo>
                        <a:pt x="1176" y="2493"/>
                      </a:lnTo>
                      <a:lnTo>
                        <a:pt x="1182" y="2490"/>
                      </a:lnTo>
                      <a:lnTo>
                        <a:pt x="1186" y="2487"/>
                      </a:lnTo>
                      <a:lnTo>
                        <a:pt x="1189" y="2483"/>
                      </a:lnTo>
                      <a:lnTo>
                        <a:pt x="1195" y="2477"/>
                      </a:lnTo>
                      <a:lnTo>
                        <a:pt x="1200" y="2470"/>
                      </a:lnTo>
                      <a:lnTo>
                        <a:pt x="1204" y="2461"/>
                      </a:lnTo>
                      <a:lnTo>
                        <a:pt x="1209" y="2452"/>
                      </a:lnTo>
                      <a:lnTo>
                        <a:pt x="1217" y="2432"/>
                      </a:lnTo>
                      <a:lnTo>
                        <a:pt x="1224" y="2409"/>
                      </a:lnTo>
                      <a:lnTo>
                        <a:pt x="1229" y="2383"/>
                      </a:lnTo>
                      <a:lnTo>
                        <a:pt x="1232" y="2356"/>
                      </a:lnTo>
                      <a:lnTo>
                        <a:pt x="1234" y="2326"/>
                      </a:lnTo>
                      <a:lnTo>
                        <a:pt x="1234" y="2295"/>
                      </a:lnTo>
                      <a:lnTo>
                        <a:pt x="1233" y="2222"/>
                      </a:lnTo>
                      <a:lnTo>
                        <a:pt x="1234" y="2105"/>
                      </a:lnTo>
                      <a:lnTo>
                        <a:pt x="1236" y="1960"/>
                      </a:lnTo>
                      <a:lnTo>
                        <a:pt x="1238" y="1804"/>
                      </a:lnTo>
                      <a:lnTo>
                        <a:pt x="1240" y="1652"/>
                      </a:lnTo>
                      <a:lnTo>
                        <a:pt x="1243" y="1521"/>
                      </a:lnTo>
                      <a:lnTo>
                        <a:pt x="1245" y="1425"/>
                      </a:lnTo>
                      <a:lnTo>
                        <a:pt x="1245" y="1382"/>
                      </a:lnTo>
                      <a:lnTo>
                        <a:pt x="1246" y="1371"/>
                      </a:lnTo>
                      <a:lnTo>
                        <a:pt x="1248" y="1360"/>
                      </a:lnTo>
                      <a:lnTo>
                        <a:pt x="1250" y="1350"/>
                      </a:lnTo>
                      <a:lnTo>
                        <a:pt x="1254" y="1341"/>
                      </a:lnTo>
                      <a:lnTo>
                        <a:pt x="1258" y="1331"/>
                      </a:lnTo>
                      <a:lnTo>
                        <a:pt x="1263" y="1323"/>
                      </a:lnTo>
                      <a:lnTo>
                        <a:pt x="1269" y="1315"/>
                      </a:lnTo>
                      <a:lnTo>
                        <a:pt x="1277" y="1308"/>
                      </a:lnTo>
                      <a:lnTo>
                        <a:pt x="1284" y="1300"/>
                      </a:lnTo>
                      <a:lnTo>
                        <a:pt x="1292" y="1294"/>
                      </a:lnTo>
                      <a:lnTo>
                        <a:pt x="1300" y="1289"/>
                      </a:lnTo>
                      <a:lnTo>
                        <a:pt x="1310" y="1285"/>
                      </a:lnTo>
                      <a:lnTo>
                        <a:pt x="1319" y="1281"/>
                      </a:lnTo>
                      <a:lnTo>
                        <a:pt x="1329" y="1278"/>
                      </a:lnTo>
                      <a:lnTo>
                        <a:pt x="1340" y="1277"/>
                      </a:lnTo>
                      <a:lnTo>
                        <a:pt x="1350" y="1275"/>
                      </a:lnTo>
                      <a:lnTo>
                        <a:pt x="1398" y="1274"/>
                      </a:lnTo>
                      <a:lnTo>
                        <a:pt x="1458" y="1271"/>
                      </a:lnTo>
                      <a:lnTo>
                        <a:pt x="1527" y="1269"/>
                      </a:lnTo>
                      <a:lnTo>
                        <a:pt x="1599" y="1265"/>
                      </a:lnTo>
                      <a:lnTo>
                        <a:pt x="1672" y="1262"/>
                      </a:lnTo>
                      <a:lnTo>
                        <a:pt x="1739" y="1257"/>
                      </a:lnTo>
                      <a:lnTo>
                        <a:pt x="1797" y="1252"/>
                      </a:lnTo>
                      <a:lnTo>
                        <a:pt x="1840" y="1247"/>
                      </a:lnTo>
                      <a:lnTo>
                        <a:pt x="1843" y="1245"/>
                      </a:lnTo>
                      <a:lnTo>
                        <a:pt x="1846" y="1244"/>
                      </a:lnTo>
                      <a:lnTo>
                        <a:pt x="1849" y="1244"/>
                      </a:lnTo>
                      <a:lnTo>
                        <a:pt x="1852" y="1243"/>
                      </a:lnTo>
                      <a:lnTo>
                        <a:pt x="1854" y="1242"/>
                      </a:lnTo>
                      <a:lnTo>
                        <a:pt x="1857" y="1241"/>
                      </a:lnTo>
                      <a:lnTo>
                        <a:pt x="1858" y="1239"/>
                      </a:lnTo>
                      <a:lnTo>
                        <a:pt x="1859" y="1238"/>
                      </a:lnTo>
                      <a:lnTo>
                        <a:pt x="1861" y="1233"/>
                      </a:lnTo>
                      <a:lnTo>
                        <a:pt x="1862" y="1226"/>
                      </a:lnTo>
                      <a:lnTo>
                        <a:pt x="1862" y="1218"/>
                      </a:lnTo>
                      <a:lnTo>
                        <a:pt x="1861" y="1208"/>
                      </a:lnTo>
                      <a:lnTo>
                        <a:pt x="1859" y="1197"/>
                      </a:lnTo>
                      <a:lnTo>
                        <a:pt x="1856" y="1184"/>
                      </a:lnTo>
                      <a:lnTo>
                        <a:pt x="1851" y="1171"/>
                      </a:lnTo>
                      <a:lnTo>
                        <a:pt x="1844" y="1157"/>
                      </a:lnTo>
                      <a:lnTo>
                        <a:pt x="1294" y="160"/>
                      </a:lnTo>
                      <a:lnTo>
                        <a:pt x="1290" y="151"/>
                      </a:lnTo>
                      <a:lnTo>
                        <a:pt x="1286" y="140"/>
                      </a:lnTo>
                      <a:lnTo>
                        <a:pt x="1283" y="130"/>
                      </a:lnTo>
                      <a:lnTo>
                        <a:pt x="1282" y="120"/>
                      </a:lnTo>
                      <a:lnTo>
                        <a:pt x="1281" y="109"/>
                      </a:lnTo>
                      <a:lnTo>
                        <a:pt x="1282" y="99"/>
                      </a:lnTo>
                      <a:lnTo>
                        <a:pt x="1283" y="89"/>
                      </a:lnTo>
                      <a:lnTo>
                        <a:pt x="1285" y="78"/>
                      </a:lnTo>
                      <a:lnTo>
                        <a:pt x="1289" y="68"/>
                      </a:lnTo>
                      <a:lnTo>
                        <a:pt x="1293" y="59"/>
                      </a:lnTo>
                      <a:lnTo>
                        <a:pt x="1298" y="49"/>
                      </a:lnTo>
                      <a:lnTo>
                        <a:pt x="1305" y="41"/>
                      </a:lnTo>
                      <a:lnTo>
                        <a:pt x="1311" y="33"/>
                      </a:lnTo>
                      <a:lnTo>
                        <a:pt x="1319" y="25"/>
                      </a:lnTo>
                      <a:lnTo>
                        <a:pt x="1327" y="19"/>
                      </a:lnTo>
                      <a:lnTo>
                        <a:pt x="1337" y="13"/>
                      </a:lnTo>
                      <a:lnTo>
                        <a:pt x="1347" y="8"/>
                      </a:lnTo>
                      <a:lnTo>
                        <a:pt x="1357" y="5"/>
                      </a:lnTo>
                      <a:lnTo>
                        <a:pt x="1368" y="2"/>
                      </a:lnTo>
                      <a:lnTo>
                        <a:pt x="1378" y="1"/>
                      </a:lnTo>
                      <a:lnTo>
                        <a:pt x="1388" y="0"/>
                      </a:lnTo>
                      <a:lnTo>
                        <a:pt x="1399" y="1"/>
                      </a:lnTo>
                      <a:lnTo>
                        <a:pt x="1409" y="2"/>
                      </a:lnTo>
                      <a:lnTo>
                        <a:pt x="1419" y="4"/>
                      </a:lnTo>
                      <a:lnTo>
                        <a:pt x="1429" y="7"/>
                      </a:lnTo>
                      <a:lnTo>
                        <a:pt x="1439" y="12"/>
                      </a:lnTo>
                      <a:lnTo>
                        <a:pt x="1447" y="17"/>
                      </a:lnTo>
                      <a:lnTo>
                        <a:pt x="1457" y="22"/>
                      </a:lnTo>
                      <a:lnTo>
                        <a:pt x="1464" y="30"/>
                      </a:lnTo>
                      <a:lnTo>
                        <a:pt x="1471" y="38"/>
                      </a:lnTo>
                      <a:lnTo>
                        <a:pt x="1478" y="46"/>
                      </a:lnTo>
                      <a:lnTo>
                        <a:pt x="1485" y="55"/>
                      </a:lnTo>
                      <a:lnTo>
                        <a:pt x="2035" y="1055"/>
                      </a:lnTo>
                      <a:lnTo>
                        <a:pt x="2044" y="1073"/>
                      </a:lnTo>
                      <a:lnTo>
                        <a:pt x="2052" y="1091"/>
                      </a:lnTo>
                      <a:lnTo>
                        <a:pt x="2058" y="1109"/>
                      </a:lnTo>
                      <a:lnTo>
                        <a:pt x="2065" y="1128"/>
                      </a:lnTo>
                      <a:lnTo>
                        <a:pt x="2070" y="1145"/>
                      </a:lnTo>
                      <a:lnTo>
                        <a:pt x="2073" y="1164"/>
                      </a:lnTo>
                      <a:lnTo>
                        <a:pt x="2076" y="1182"/>
                      </a:lnTo>
                      <a:lnTo>
                        <a:pt x="2078" y="1200"/>
                      </a:lnTo>
                      <a:lnTo>
                        <a:pt x="2078" y="1218"/>
                      </a:lnTo>
                      <a:lnTo>
                        <a:pt x="2078" y="1235"/>
                      </a:lnTo>
                      <a:lnTo>
                        <a:pt x="2076" y="1253"/>
                      </a:lnTo>
                      <a:lnTo>
                        <a:pt x="2074" y="1269"/>
                      </a:lnTo>
                      <a:lnTo>
                        <a:pt x="2071" y="1286"/>
                      </a:lnTo>
                      <a:lnTo>
                        <a:pt x="2066" y="1302"/>
                      </a:lnTo>
                      <a:lnTo>
                        <a:pt x="2060" y="1318"/>
                      </a:lnTo>
                      <a:lnTo>
                        <a:pt x="2053" y="1333"/>
                      </a:lnTo>
                      <a:lnTo>
                        <a:pt x="2047" y="1346"/>
                      </a:lnTo>
                      <a:lnTo>
                        <a:pt x="2040" y="1357"/>
                      </a:lnTo>
                      <a:lnTo>
                        <a:pt x="2032" y="1369"/>
                      </a:lnTo>
                      <a:lnTo>
                        <a:pt x="2023" y="1380"/>
                      </a:lnTo>
                      <a:lnTo>
                        <a:pt x="2014" y="1389"/>
                      </a:lnTo>
                      <a:lnTo>
                        <a:pt x="2005" y="1400"/>
                      </a:lnTo>
                      <a:lnTo>
                        <a:pt x="1994" y="1408"/>
                      </a:lnTo>
                      <a:lnTo>
                        <a:pt x="1983" y="1416"/>
                      </a:lnTo>
                      <a:lnTo>
                        <a:pt x="1972" y="1424"/>
                      </a:lnTo>
                      <a:lnTo>
                        <a:pt x="1959" y="1432"/>
                      </a:lnTo>
                      <a:lnTo>
                        <a:pt x="1947" y="1438"/>
                      </a:lnTo>
                      <a:lnTo>
                        <a:pt x="1933" y="1443"/>
                      </a:lnTo>
                      <a:lnTo>
                        <a:pt x="1920" y="1448"/>
                      </a:lnTo>
                      <a:lnTo>
                        <a:pt x="1906" y="1453"/>
                      </a:lnTo>
                      <a:lnTo>
                        <a:pt x="1892" y="1456"/>
                      </a:lnTo>
                      <a:lnTo>
                        <a:pt x="1876" y="1460"/>
                      </a:lnTo>
                      <a:lnTo>
                        <a:pt x="1838" y="1465"/>
                      </a:lnTo>
                      <a:lnTo>
                        <a:pt x="1792" y="1470"/>
                      </a:lnTo>
                      <a:lnTo>
                        <a:pt x="1739" y="1474"/>
                      </a:lnTo>
                      <a:lnTo>
                        <a:pt x="1682" y="1478"/>
                      </a:lnTo>
                      <a:lnTo>
                        <a:pt x="1623" y="1481"/>
                      </a:lnTo>
                      <a:lnTo>
                        <a:pt x="1565" y="1484"/>
                      </a:lnTo>
                      <a:lnTo>
                        <a:pt x="1510" y="1486"/>
                      </a:lnTo>
                      <a:lnTo>
                        <a:pt x="1460" y="1488"/>
                      </a:lnTo>
                      <a:lnTo>
                        <a:pt x="1458" y="1582"/>
                      </a:lnTo>
                      <a:lnTo>
                        <a:pt x="1457" y="1692"/>
                      </a:lnTo>
                      <a:lnTo>
                        <a:pt x="1455" y="1813"/>
                      </a:lnTo>
                      <a:lnTo>
                        <a:pt x="1452" y="1935"/>
                      </a:lnTo>
                      <a:lnTo>
                        <a:pt x="1451" y="2052"/>
                      </a:lnTo>
                      <a:lnTo>
                        <a:pt x="1450" y="2155"/>
                      </a:lnTo>
                      <a:lnTo>
                        <a:pt x="1449" y="2237"/>
                      </a:lnTo>
                      <a:lnTo>
                        <a:pt x="1450" y="2289"/>
                      </a:lnTo>
                      <a:lnTo>
                        <a:pt x="1450" y="2324"/>
                      </a:lnTo>
                      <a:lnTo>
                        <a:pt x="1448" y="2364"/>
                      </a:lnTo>
                      <a:lnTo>
                        <a:pt x="1446" y="2386"/>
                      </a:lnTo>
                      <a:lnTo>
                        <a:pt x="1443" y="2408"/>
                      </a:lnTo>
                      <a:lnTo>
                        <a:pt x="1440" y="2431"/>
                      </a:lnTo>
                      <a:lnTo>
                        <a:pt x="1435" y="2454"/>
                      </a:lnTo>
                      <a:lnTo>
                        <a:pt x="1429" y="2478"/>
                      </a:lnTo>
                      <a:lnTo>
                        <a:pt x="1421" y="2502"/>
                      </a:lnTo>
                      <a:lnTo>
                        <a:pt x="1413" y="2524"/>
                      </a:lnTo>
                      <a:lnTo>
                        <a:pt x="1403" y="2548"/>
                      </a:lnTo>
                      <a:lnTo>
                        <a:pt x="1391" y="2570"/>
                      </a:lnTo>
                      <a:lnTo>
                        <a:pt x="1378" y="2592"/>
                      </a:lnTo>
                      <a:lnTo>
                        <a:pt x="1364" y="2612"/>
                      </a:lnTo>
                      <a:lnTo>
                        <a:pt x="1346" y="2632"/>
                      </a:lnTo>
                      <a:lnTo>
                        <a:pt x="1336" y="2642"/>
                      </a:lnTo>
                      <a:lnTo>
                        <a:pt x="1325" y="2652"/>
                      </a:lnTo>
                      <a:lnTo>
                        <a:pt x="1315" y="2661"/>
                      </a:lnTo>
                      <a:lnTo>
                        <a:pt x="1304" y="2669"/>
                      </a:lnTo>
                      <a:lnTo>
                        <a:pt x="1292" y="2676"/>
                      </a:lnTo>
                      <a:lnTo>
                        <a:pt x="1281" y="2684"/>
                      </a:lnTo>
                      <a:lnTo>
                        <a:pt x="1268" y="2690"/>
                      </a:lnTo>
                      <a:lnTo>
                        <a:pt x="1256" y="2696"/>
                      </a:lnTo>
                      <a:lnTo>
                        <a:pt x="1243" y="2701"/>
                      </a:lnTo>
                      <a:lnTo>
                        <a:pt x="1229" y="2705"/>
                      </a:lnTo>
                      <a:lnTo>
                        <a:pt x="1216" y="2710"/>
                      </a:lnTo>
                      <a:lnTo>
                        <a:pt x="1202" y="2713"/>
                      </a:lnTo>
                      <a:lnTo>
                        <a:pt x="1188" y="2716"/>
                      </a:lnTo>
                      <a:lnTo>
                        <a:pt x="1173" y="2718"/>
                      </a:lnTo>
                      <a:lnTo>
                        <a:pt x="1159" y="2719"/>
                      </a:lnTo>
                      <a:lnTo>
                        <a:pt x="1144" y="2720"/>
                      </a:lnTo>
                      <a:lnTo>
                        <a:pt x="1103" y="2719"/>
                      </a:lnTo>
                      <a:lnTo>
                        <a:pt x="1048" y="2717"/>
                      </a:lnTo>
                      <a:lnTo>
                        <a:pt x="983" y="2713"/>
                      </a:lnTo>
                      <a:lnTo>
                        <a:pt x="910" y="2707"/>
                      </a:lnTo>
                      <a:lnTo>
                        <a:pt x="742" y="2692"/>
                      </a:lnTo>
                      <a:lnTo>
                        <a:pt x="565" y="2675"/>
                      </a:lnTo>
                      <a:lnTo>
                        <a:pt x="396" y="2657"/>
                      </a:lnTo>
                      <a:lnTo>
                        <a:pt x="249" y="2641"/>
                      </a:lnTo>
                      <a:lnTo>
                        <a:pt x="143" y="2629"/>
                      </a:lnTo>
                      <a:lnTo>
                        <a:pt x="96" y="2624"/>
                      </a:lnTo>
                      <a:lnTo>
                        <a:pt x="84" y="2622"/>
                      </a:lnTo>
                      <a:lnTo>
                        <a:pt x="74" y="2620"/>
                      </a:lnTo>
                      <a:lnTo>
                        <a:pt x="65" y="2615"/>
                      </a:lnTo>
                      <a:lnTo>
                        <a:pt x="54" y="2610"/>
                      </a:lnTo>
                      <a:lnTo>
                        <a:pt x="46" y="2605"/>
                      </a:lnTo>
                      <a:lnTo>
                        <a:pt x="38" y="2599"/>
                      </a:lnTo>
                      <a:lnTo>
                        <a:pt x="31" y="2592"/>
                      </a:lnTo>
                      <a:lnTo>
                        <a:pt x="23" y="2583"/>
                      </a:lnTo>
                      <a:lnTo>
                        <a:pt x="17" y="2575"/>
                      </a:lnTo>
                      <a:lnTo>
                        <a:pt x="12" y="2566"/>
                      </a:lnTo>
                      <a:lnTo>
                        <a:pt x="8" y="2556"/>
                      </a:lnTo>
                      <a:lnTo>
                        <a:pt x="5" y="2546"/>
                      </a:lnTo>
                      <a:lnTo>
                        <a:pt x="2" y="2537"/>
                      </a:lnTo>
                      <a:lnTo>
                        <a:pt x="1" y="2525"/>
                      </a:lnTo>
                      <a:lnTo>
                        <a:pt x="0" y="2515"/>
                      </a:lnTo>
                      <a:lnTo>
                        <a:pt x="1" y="2504"/>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5" name="Freeform 2172">
                  <a:extLst>
                    <a:ext uri="{FF2B5EF4-FFF2-40B4-BE49-F238E27FC236}">
                      <a16:creationId xmlns:a16="http://schemas.microsoft.com/office/drawing/2014/main" id="{6AF8BF62-C094-4949-9825-E6E841A15DFD}"/>
                    </a:ext>
                  </a:extLst>
                </p:cNvPr>
                <p:cNvSpPr>
                  <a:spLocks/>
                </p:cNvSpPr>
                <p:nvPr/>
              </p:nvSpPr>
              <p:spPr bwMode="auto">
                <a:xfrm>
                  <a:off x="1830" y="3114"/>
                  <a:ext cx="72" cy="34"/>
                </a:xfrm>
                <a:custGeom>
                  <a:avLst/>
                  <a:gdLst>
                    <a:gd name="T0" fmla="*/ 0 w 1086"/>
                    <a:gd name="T1" fmla="*/ 0 h 507"/>
                    <a:gd name="T2" fmla="*/ 0 w 1086"/>
                    <a:gd name="T3" fmla="*/ 0 h 507"/>
                    <a:gd name="T4" fmla="*/ 0 w 1086"/>
                    <a:gd name="T5" fmla="*/ 0 h 507"/>
                    <a:gd name="T6" fmla="*/ 0 w 1086"/>
                    <a:gd name="T7" fmla="*/ 0 h 507"/>
                    <a:gd name="T8" fmla="*/ 0 w 1086"/>
                    <a:gd name="T9" fmla="*/ 0 h 507"/>
                    <a:gd name="T10" fmla="*/ 0 w 1086"/>
                    <a:gd name="T11" fmla="*/ 0 h 507"/>
                    <a:gd name="T12" fmla="*/ 0 w 1086"/>
                    <a:gd name="T13" fmla="*/ 0 h 507"/>
                    <a:gd name="T14" fmla="*/ 0 w 1086"/>
                    <a:gd name="T15" fmla="*/ 0 h 507"/>
                    <a:gd name="T16" fmla="*/ 0 w 1086"/>
                    <a:gd name="T17" fmla="*/ 0 h 507"/>
                    <a:gd name="T18" fmla="*/ 0 w 1086"/>
                    <a:gd name="T19" fmla="*/ 0 h 507"/>
                    <a:gd name="T20" fmla="*/ 0 w 1086"/>
                    <a:gd name="T21" fmla="*/ 0 h 507"/>
                    <a:gd name="T22" fmla="*/ 0 w 1086"/>
                    <a:gd name="T23" fmla="*/ 0 h 507"/>
                    <a:gd name="T24" fmla="*/ 0 w 1086"/>
                    <a:gd name="T25" fmla="*/ 0 h 507"/>
                    <a:gd name="T26" fmla="*/ 0 w 1086"/>
                    <a:gd name="T27" fmla="*/ 0 h 507"/>
                    <a:gd name="T28" fmla="*/ 0 w 1086"/>
                    <a:gd name="T29" fmla="*/ 0 h 507"/>
                    <a:gd name="T30" fmla="*/ 0 w 1086"/>
                    <a:gd name="T31" fmla="*/ 0 h 507"/>
                    <a:gd name="T32" fmla="*/ 0 w 1086"/>
                    <a:gd name="T33" fmla="*/ 0 h 507"/>
                    <a:gd name="T34" fmla="*/ 0 w 1086"/>
                    <a:gd name="T35" fmla="*/ 0 h 507"/>
                    <a:gd name="T36" fmla="*/ 0 w 1086"/>
                    <a:gd name="T37" fmla="*/ 0 h 507"/>
                    <a:gd name="T38" fmla="*/ 0 w 1086"/>
                    <a:gd name="T39" fmla="*/ 0 h 507"/>
                    <a:gd name="T40" fmla="*/ 0 w 1086"/>
                    <a:gd name="T41" fmla="*/ 0 h 507"/>
                    <a:gd name="T42" fmla="*/ 0 w 1086"/>
                    <a:gd name="T43" fmla="*/ 0 h 507"/>
                    <a:gd name="T44" fmla="*/ 0 w 1086"/>
                    <a:gd name="T45" fmla="*/ 0 h 507"/>
                    <a:gd name="T46" fmla="*/ 0 w 1086"/>
                    <a:gd name="T47" fmla="*/ 0 h 507"/>
                    <a:gd name="T48" fmla="*/ 0 w 1086"/>
                    <a:gd name="T49" fmla="*/ 0 h 507"/>
                    <a:gd name="T50" fmla="*/ 0 w 1086"/>
                    <a:gd name="T51" fmla="*/ 0 h 507"/>
                    <a:gd name="T52" fmla="*/ 0 w 1086"/>
                    <a:gd name="T53" fmla="*/ 0 h 507"/>
                    <a:gd name="T54" fmla="*/ 0 w 1086"/>
                    <a:gd name="T55" fmla="*/ 0 h 507"/>
                    <a:gd name="T56" fmla="*/ 0 w 1086"/>
                    <a:gd name="T57" fmla="*/ 0 h 507"/>
                    <a:gd name="T58" fmla="*/ 0 w 1086"/>
                    <a:gd name="T59" fmla="*/ 0 h 507"/>
                    <a:gd name="T60" fmla="*/ 0 w 1086"/>
                    <a:gd name="T61" fmla="*/ 0 h 507"/>
                    <a:gd name="T62" fmla="*/ 0 w 1086"/>
                    <a:gd name="T63" fmla="*/ 0 h 507"/>
                    <a:gd name="T64" fmla="*/ 0 w 1086"/>
                    <a:gd name="T65" fmla="*/ 0 h 507"/>
                    <a:gd name="T66" fmla="*/ 0 w 1086"/>
                    <a:gd name="T67" fmla="*/ 0 h 507"/>
                    <a:gd name="T68" fmla="*/ 0 w 1086"/>
                    <a:gd name="T69" fmla="*/ 0 h 507"/>
                    <a:gd name="T70" fmla="*/ 0 w 1086"/>
                    <a:gd name="T71" fmla="*/ 0 h 507"/>
                    <a:gd name="T72" fmla="*/ 0 w 1086"/>
                    <a:gd name="T73" fmla="*/ 0 h 507"/>
                    <a:gd name="T74" fmla="*/ 0 w 1086"/>
                    <a:gd name="T75" fmla="*/ 0 h 507"/>
                    <a:gd name="T76" fmla="*/ 0 w 1086"/>
                    <a:gd name="T77" fmla="*/ 0 h 507"/>
                    <a:gd name="T78" fmla="*/ 0 w 1086"/>
                    <a:gd name="T79" fmla="*/ 0 h 507"/>
                    <a:gd name="T80" fmla="*/ 0 w 1086"/>
                    <a:gd name="T81" fmla="*/ 0 h 507"/>
                    <a:gd name="T82" fmla="*/ 0 w 1086"/>
                    <a:gd name="T83" fmla="*/ 0 h 507"/>
                    <a:gd name="T84" fmla="*/ 0 w 1086"/>
                    <a:gd name="T85" fmla="*/ 0 h 507"/>
                    <a:gd name="T86" fmla="*/ 0 w 1086"/>
                    <a:gd name="T87" fmla="*/ 0 h 507"/>
                    <a:gd name="T88" fmla="*/ 0 w 1086"/>
                    <a:gd name="T89" fmla="*/ 0 h 507"/>
                    <a:gd name="T90" fmla="*/ 0 w 1086"/>
                    <a:gd name="T91" fmla="*/ 0 h 507"/>
                    <a:gd name="T92" fmla="*/ 0 w 1086"/>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6" h="507">
                      <a:moveTo>
                        <a:pt x="908" y="388"/>
                      </a:moveTo>
                      <a:lnTo>
                        <a:pt x="878" y="364"/>
                      </a:lnTo>
                      <a:lnTo>
                        <a:pt x="851" y="342"/>
                      </a:lnTo>
                      <a:lnTo>
                        <a:pt x="825" y="321"/>
                      </a:lnTo>
                      <a:lnTo>
                        <a:pt x="800" y="304"/>
                      </a:lnTo>
                      <a:lnTo>
                        <a:pt x="777" y="287"/>
                      </a:lnTo>
                      <a:lnTo>
                        <a:pt x="754" y="273"/>
                      </a:lnTo>
                      <a:lnTo>
                        <a:pt x="734" y="260"/>
                      </a:lnTo>
                      <a:lnTo>
                        <a:pt x="713" y="250"/>
                      </a:lnTo>
                      <a:lnTo>
                        <a:pt x="692" y="240"/>
                      </a:lnTo>
                      <a:lnTo>
                        <a:pt x="674" y="233"/>
                      </a:lnTo>
                      <a:lnTo>
                        <a:pt x="654" y="227"/>
                      </a:lnTo>
                      <a:lnTo>
                        <a:pt x="635" y="222"/>
                      </a:lnTo>
                      <a:lnTo>
                        <a:pt x="616" y="219"/>
                      </a:lnTo>
                      <a:lnTo>
                        <a:pt x="596" y="217"/>
                      </a:lnTo>
                      <a:lnTo>
                        <a:pt x="577" y="216"/>
                      </a:lnTo>
                      <a:lnTo>
                        <a:pt x="557" y="216"/>
                      </a:lnTo>
                      <a:lnTo>
                        <a:pt x="534" y="218"/>
                      </a:lnTo>
                      <a:lnTo>
                        <a:pt x="510" y="222"/>
                      </a:lnTo>
                      <a:lnTo>
                        <a:pt x="487" y="228"/>
                      </a:lnTo>
                      <a:lnTo>
                        <a:pt x="463" y="236"/>
                      </a:lnTo>
                      <a:lnTo>
                        <a:pt x="438" y="247"/>
                      </a:lnTo>
                      <a:lnTo>
                        <a:pt x="413" y="258"/>
                      </a:lnTo>
                      <a:lnTo>
                        <a:pt x="389" y="273"/>
                      </a:lnTo>
                      <a:lnTo>
                        <a:pt x="365" y="288"/>
                      </a:lnTo>
                      <a:lnTo>
                        <a:pt x="341" y="305"/>
                      </a:lnTo>
                      <a:lnTo>
                        <a:pt x="317" y="323"/>
                      </a:lnTo>
                      <a:lnTo>
                        <a:pt x="295" y="343"/>
                      </a:lnTo>
                      <a:lnTo>
                        <a:pt x="274" y="364"/>
                      </a:lnTo>
                      <a:lnTo>
                        <a:pt x="253" y="385"/>
                      </a:lnTo>
                      <a:lnTo>
                        <a:pt x="233" y="408"/>
                      </a:lnTo>
                      <a:lnTo>
                        <a:pt x="216" y="432"/>
                      </a:lnTo>
                      <a:lnTo>
                        <a:pt x="199" y="457"/>
                      </a:lnTo>
                      <a:lnTo>
                        <a:pt x="193" y="465"/>
                      </a:lnTo>
                      <a:lnTo>
                        <a:pt x="186" y="473"/>
                      </a:lnTo>
                      <a:lnTo>
                        <a:pt x="177" y="481"/>
                      </a:lnTo>
                      <a:lnTo>
                        <a:pt x="169" y="488"/>
                      </a:lnTo>
                      <a:lnTo>
                        <a:pt x="160" y="493"/>
                      </a:lnTo>
                      <a:lnTo>
                        <a:pt x="151" y="498"/>
                      </a:lnTo>
                      <a:lnTo>
                        <a:pt x="141" y="501"/>
                      </a:lnTo>
                      <a:lnTo>
                        <a:pt x="131" y="504"/>
                      </a:lnTo>
                      <a:lnTo>
                        <a:pt x="121" y="506"/>
                      </a:lnTo>
                      <a:lnTo>
                        <a:pt x="110" y="507"/>
                      </a:lnTo>
                      <a:lnTo>
                        <a:pt x="100" y="506"/>
                      </a:lnTo>
                      <a:lnTo>
                        <a:pt x="90" y="505"/>
                      </a:lnTo>
                      <a:lnTo>
                        <a:pt x="79" y="503"/>
                      </a:lnTo>
                      <a:lnTo>
                        <a:pt x="69" y="500"/>
                      </a:lnTo>
                      <a:lnTo>
                        <a:pt x="60" y="496"/>
                      </a:lnTo>
                      <a:lnTo>
                        <a:pt x="50" y="490"/>
                      </a:lnTo>
                      <a:lnTo>
                        <a:pt x="41" y="483"/>
                      </a:lnTo>
                      <a:lnTo>
                        <a:pt x="33" y="476"/>
                      </a:lnTo>
                      <a:lnTo>
                        <a:pt x="25" y="469"/>
                      </a:lnTo>
                      <a:lnTo>
                        <a:pt x="18" y="461"/>
                      </a:lnTo>
                      <a:lnTo>
                        <a:pt x="13" y="451"/>
                      </a:lnTo>
                      <a:lnTo>
                        <a:pt x="8" y="442"/>
                      </a:lnTo>
                      <a:lnTo>
                        <a:pt x="5" y="433"/>
                      </a:lnTo>
                      <a:lnTo>
                        <a:pt x="2" y="422"/>
                      </a:lnTo>
                      <a:lnTo>
                        <a:pt x="0" y="412"/>
                      </a:lnTo>
                      <a:lnTo>
                        <a:pt x="0" y="402"/>
                      </a:lnTo>
                      <a:lnTo>
                        <a:pt x="0" y="391"/>
                      </a:lnTo>
                      <a:lnTo>
                        <a:pt x="1" y="381"/>
                      </a:lnTo>
                      <a:lnTo>
                        <a:pt x="3" y="371"/>
                      </a:lnTo>
                      <a:lnTo>
                        <a:pt x="6" y="360"/>
                      </a:lnTo>
                      <a:lnTo>
                        <a:pt x="10" y="351"/>
                      </a:lnTo>
                      <a:lnTo>
                        <a:pt x="16" y="341"/>
                      </a:lnTo>
                      <a:lnTo>
                        <a:pt x="27" y="323"/>
                      </a:lnTo>
                      <a:lnTo>
                        <a:pt x="40" y="305"/>
                      </a:lnTo>
                      <a:lnTo>
                        <a:pt x="53" y="287"/>
                      </a:lnTo>
                      <a:lnTo>
                        <a:pt x="67" y="270"/>
                      </a:lnTo>
                      <a:lnTo>
                        <a:pt x="80" y="254"/>
                      </a:lnTo>
                      <a:lnTo>
                        <a:pt x="95" y="237"/>
                      </a:lnTo>
                      <a:lnTo>
                        <a:pt x="109" y="221"/>
                      </a:lnTo>
                      <a:lnTo>
                        <a:pt x="125" y="205"/>
                      </a:lnTo>
                      <a:lnTo>
                        <a:pt x="140" y="191"/>
                      </a:lnTo>
                      <a:lnTo>
                        <a:pt x="156" y="176"/>
                      </a:lnTo>
                      <a:lnTo>
                        <a:pt x="172" y="162"/>
                      </a:lnTo>
                      <a:lnTo>
                        <a:pt x="189" y="148"/>
                      </a:lnTo>
                      <a:lnTo>
                        <a:pt x="223" y="123"/>
                      </a:lnTo>
                      <a:lnTo>
                        <a:pt x="258" y="99"/>
                      </a:lnTo>
                      <a:lnTo>
                        <a:pt x="293" y="77"/>
                      </a:lnTo>
                      <a:lnTo>
                        <a:pt x="329" y="57"/>
                      </a:lnTo>
                      <a:lnTo>
                        <a:pt x="348" y="49"/>
                      </a:lnTo>
                      <a:lnTo>
                        <a:pt x="367" y="41"/>
                      </a:lnTo>
                      <a:lnTo>
                        <a:pt x="385" y="34"/>
                      </a:lnTo>
                      <a:lnTo>
                        <a:pt x="404" y="27"/>
                      </a:lnTo>
                      <a:lnTo>
                        <a:pt x="422" y="21"/>
                      </a:lnTo>
                      <a:lnTo>
                        <a:pt x="441" y="16"/>
                      </a:lnTo>
                      <a:lnTo>
                        <a:pt x="460" y="11"/>
                      </a:lnTo>
                      <a:lnTo>
                        <a:pt x="478" y="8"/>
                      </a:lnTo>
                      <a:lnTo>
                        <a:pt x="496" y="5"/>
                      </a:lnTo>
                      <a:lnTo>
                        <a:pt x="515" y="2"/>
                      </a:lnTo>
                      <a:lnTo>
                        <a:pt x="533" y="1"/>
                      </a:lnTo>
                      <a:lnTo>
                        <a:pt x="551" y="0"/>
                      </a:lnTo>
                      <a:lnTo>
                        <a:pt x="586" y="0"/>
                      </a:lnTo>
                      <a:lnTo>
                        <a:pt x="619" y="2"/>
                      </a:lnTo>
                      <a:lnTo>
                        <a:pt x="652" y="5"/>
                      </a:lnTo>
                      <a:lnTo>
                        <a:pt x="683" y="11"/>
                      </a:lnTo>
                      <a:lnTo>
                        <a:pt x="714" y="18"/>
                      </a:lnTo>
                      <a:lnTo>
                        <a:pt x="744" y="27"/>
                      </a:lnTo>
                      <a:lnTo>
                        <a:pt x="773" y="39"/>
                      </a:lnTo>
                      <a:lnTo>
                        <a:pt x="803" y="52"/>
                      </a:lnTo>
                      <a:lnTo>
                        <a:pt x="832" y="67"/>
                      </a:lnTo>
                      <a:lnTo>
                        <a:pt x="861" y="84"/>
                      </a:lnTo>
                      <a:lnTo>
                        <a:pt x="891" y="103"/>
                      </a:lnTo>
                      <a:lnTo>
                        <a:pt x="921" y="124"/>
                      </a:lnTo>
                      <a:lnTo>
                        <a:pt x="951" y="145"/>
                      </a:lnTo>
                      <a:lnTo>
                        <a:pt x="982" y="169"/>
                      </a:lnTo>
                      <a:lnTo>
                        <a:pt x="1014" y="195"/>
                      </a:lnTo>
                      <a:lnTo>
                        <a:pt x="1048" y="223"/>
                      </a:lnTo>
                      <a:lnTo>
                        <a:pt x="1055" y="231"/>
                      </a:lnTo>
                      <a:lnTo>
                        <a:pt x="1063" y="238"/>
                      </a:lnTo>
                      <a:lnTo>
                        <a:pt x="1069" y="248"/>
                      </a:lnTo>
                      <a:lnTo>
                        <a:pt x="1074" y="257"/>
                      </a:lnTo>
                      <a:lnTo>
                        <a:pt x="1079" y="266"/>
                      </a:lnTo>
                      <a:lnTo>
                        <a:pt x="1082" y="277"/>
                      </a:lnTo>
                      <a:lnTo>
                        <a:pt x="1084" y="286"/>
                      </a:lnTo>
                      <a:lnTo>
                        <a:pt x="1085" y="296"/>
                      </a:lnTo>
                      <a:lnTo>
                        <a:pt x="1086" y="307"/>
                      </a:lnTo>
                      <a:lnTo>
                        <a:pt x="1085" y="317"/>
                      </a:lnTo>
                      <a:lnTo>
                        <a:pt x="1084" y="327"/>
                      </a:lnTo>
                      <a:lnTo>
                        <a:pt x="1081" y="338"/>
                      </a:lnTo>
                      <a:lnTo>
                        <a:pt x="1078" y="348"/>
                      </a:lnTo>
                      <a:lnTo>
                        <a:pt x="1073" y="357"/>
                      </a:lnTo>
                      <a:lnTo>
                        <a:pt x="1068" y="367"/>
                      </a:lnTo>
                      <a:lnTo>
                        <a:pt x="1060" y="376"/>
                      </a:lnTo>
                      <a:lnTo>
                        <a:pt x="1053" y="384"/>
                      </a:lnTo>
                      <a:lnTo>
                        <a:pt x="1045" y="390"/>
                      </a:lnTo>
                      <a:lnTo>
                        <a:pt x="1037" y="397"/>
                      </a:lnTo>
                      <a:lnTo>
                        <a:pt x="1027" y="403"/>
                      </a:lnTo>
                      <a:lnTo>
                        <a:pt x="1017" y="407"/>
                      </a:lnTo>
                      <a:lnTo>
                        <a:pt x="1008" y="410"/>
                      </a:lnTo>
                      <a:lnTo>
                        <a:pt x="997" y="412"/>
                      </a:lnTo>
                      <a:lnTo>
                        <a:pt x="987" y="413"/>
                      </a:lnTo>
                      <a:lnTo>
                        <a:pt x="977" y="414"/>
                      </a:lnTo>
                      <a:lnTo>
                        <a:pt x="966" y="413"/>
                      </a:lnTo>
                      <a:lnTo>
                        <a:pt x="956" y="412"/>
                      </a:lnTo>
                      <a:lnTo>
                        <a:pt x="946" y="409"/>
                      </a:lnTo>
                      <a:lnTo>
                        <a:pt x="936" y="406"/>
                      </a:lnTo>
                      <a:lnTo>
                        <a:pt x="926" y="401"/>
                      </a:lnTo>
                      <a:lnTo>
                        <a:pt x="917" y="396"/>
                      </a:lnTo>
                      <a:lnTo>
                        <a:pt x="908" y="388"/>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6" name="Freeform 2173">
                  <a:extLst>
                    <a:ext uri="{FF2B5EF4-FFF2-40B4-BE49-F238E27FC236}">
                      <a16:creationId xmlns:a16="http://schemas.microsoft.com/office/drawing/2014/main" id="{B0AA130E-35B7-4771-8A00-DE8E06F6F7BA}"/>
                    </a:ext>
                  </a:extLst>
                </p:cNvPr>
                <p:cNvSpPr>
                  <a:spLocks/>
                </p:cNvSpPr>
                <p:nvPr/>
              </p:nvSpPr>
              <p:spPr bwMode="auto">
                <a:xfrm>
                  <a:off x="1866" y="3149"/>
                  <a:ext cx="15" cy="46"/>
                </a:xfrm>
                <a:custGeom>
                  <a:avLst/>
                  <a:gdLst>
                    <a:gd name="T0" fmla="*/ 0 w 228"/>
                    <a:gd name="T1" fmla="*/ 0 h 687"/>
                    <a:gd name="T2" fmla="*/ 0 w 228"/>
                    <a:gd name="T3" fmla="*/ 0 h 687"/>
                    <a:gd name="T4" fmla="*/ 0 w 228"/>
                    <a:gd name="T5" fmla="*/ 0 h 687"/>
                    <a:gd name="T6" fmla="*/ 0 w 228"/>
                    <a:gd name="T7" fmla="*/ 0 h 687"/>
                    <a:gd name="T8" fmla="*/ 0 w 228"/>
                    <a:gd name="T9" fmla="*/ 0 h 687"/>
                    <a:gd name="T10" fmla="*/ 0 w 228"/>
                    <a:gd name="T11" fmla="*/ 0 h 687"/>
                    <a:gd name="T12" fmla="*/ 0 w 228"/>
                    <a:gd name="T13" fmla="*/ 0 h 687"/>
                    <a:gd name="T14" fmla="*/ 0 w 228"/>
                    <a:gd name="T15" fmla="*/ 0 h 687"/>
                    <a:gd name="T16" fmla="*/ 0 w 228"/>
                    <a:gd name="T17" fmla="*/ 0 h 687"/>
                    <a:gd name="T18" fmla="*/ 0 w 228"/>
                    <a:gd name="T19" fmla="*/ 0 h 687"/>
                    <a:gd name="T20" fmla="*/ 0 w 228"/>
                    <a:gd name="T21" fmla="*/ 0 h 687"/>
                    <a:gd name="T22" fmla="*/ 0 w 228"/>
                    <a:gd name="T23" fmla="*/ 0 h 687"/>
                    <a:gd name="T24" fmla="*/ 0 w 228"/>
                    <a:gd name="T25" fmla="*/ 0 h 687"/>
                    <a:gd name="T26" fmla="*/ 0 w 228"/>
                    <a:gd name="T27" fmla="*/ 0 h 687"/>
                    <a:gd name="T28" fmla="*/ 0 w 228"/>
                    <a:gd name="T29" fmla="*/ 0 h 687"/>
                    <a:gd name="T30" fmla="*/ 0 w 228"/>
                    <a:gd name="T31" fmla="*/ 0 h 687"/>
                    <a:gd name="T32" fmla="*/ 0 w 228"/>
                    <a:gd name="T33" fmla="*/ 0 h 687"/>
                    <a:gd name="T34" fmla="*/ 0 w 228"/>
                    <a:gd name="T35" fmla="*/ 0 h 687"/>
                    <a:gd name="T36" fmla="*/ 0 w 228"/>
                    <a:gd name="T37" fmla="*/ 0 h 687"/>
                    <a:gd name="T38" fmla="*/ 0 w 228"/>
                    <a:gd name="T39" fmla="*/ 0 h 687"/>
                    <a:gd name="T40" fmla="*/ 0 w 228"/>
                    <a:gd name="T41" fmla="*/ 0 h 687"/>
                    <a:gd name="T42" fmla="*/ 0 w 228"/>
                    <a:gd name="T43" fmla="*/ 0 h 687"/>
                    <a:gd name="T44" fmla="*/ 0 w 228"/>
                    <a:gd name="T45" fmla="*/ 0 h 687"/>
                    <a:gd name="T46" fmla="*/ 0 w 228"/>
                    <a:gd name="T47" fmla="*/ 0 h 687"/>
                    <a:gd name="T48" fmla="*/ 0 w 228"/>
                    <a:gd name="T49" fmla="*/ 0 h 687"/>
                    <a:gd name="T50" fmla="*/ 0 w 228"/>
                    <a:gd name="T51" fmla="*/ 0 h 687"/>
                    <a:gd name="T52" fmla="*/ 0 w 228"/>
                    <a:gd name="T53" fmla="*/ 0 h 687"/>
                    <a:gd name="T54" fmla="*/ 0 w 228"/>
                    <a:gd name="T55" fmla="*/ 0 h 687"/>
                    <a:gd name="T56" fmla="*/ 0 w 228"/>
                    <a:gd name="T57" fmla="*/ 0 h 687"/>
                    <a:gd name="T58" fmla="*/ 0 w 228"/>
                    <a:gd name="T59" fmla="*/ 0 h 687"/>
                    <a:gd name="T60" fmla="*/ 0 w 228"/>
                    <a:gd name="T61" fmla="*/ 0 h 687"/>
                    <a:gd name="T62" fmla="*/ 0 w 228"/>
                    <a:gd name="T63" fmla="*/ 0 h 687"/>
                    <a:gd name="T64" fmla="*/ 0 w 228"/>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687">
                      <a:moveTo>
                        <a:pt x="216" y="105"/>
                      </a:moveTo>
                      <a:lnTo>
                        <a:pt x="228" y="576"/>
                      </a:lnTo>
                      <a:lnTo>
                        <a:pt x="228" y="587"/>
                      </a:lnTo>
                      <a:lnTo>
                        <a:pt x="227" y="597"/>
                      </a:lnTo>
                      <a:lnTo>
                        <a:pt x="224" y="609"/>
                      </a:lnTo>
                      <a:lnTo>
                        <a:pt x="221" y="618"/>
                      </a:lnTo>
                      <a:lnTo>
                        <a:pt x="217" y="628"/>
                      </a:lnTo>
                      <a:lnTo>
                        <a:pt x="212" y="637"/>
                      </a:lnTo>
                      <a:lnTo>
                        <a:pt x="205" y="646"/>
                      </a:lnTo>
                      <a:lnTo>
                        <a:pt x="199" y="653"/>
                      </a:lnTo>
                      <a:lnTo>
                        <a:pt x="191" y="660"/>
                      </a:lnTo>
                      <a:lnTo>
                        <a:pt x="183" y="667"/>
                      </a:lnTo>
                      <a:lnTo>
                        <a:pt x="174" y="673"/>
                      </a:lnTo>
                      <a:lnTo>
                        <a:pt x="165" y="677"/>
                      </a:lnTo>
                      <a:lnTo>
                        <a:pt x="155" y="681"/>
                      </a:lnTo>
                      <a:lnTo>
                        <a:pt x="144" y="684"/>
                      </a:lnTo>
                      <a:lnTo>
                        <a:pt x="134" y="686"/>
                      </a:lnTo>
                      <a:lnTo>
                        <a:pt x="123" y="687"/>
                      </a:lnTo>
                      <a:lnTo>
                        <a:pt x="112" y="686"/>
                      </a:lnTo>
                      <a:lnTo>
                        <a:pt x="101" y="685"/>
                      </a:lnTo>
                      <a:lnTo>
                        <a:pt x="91" y="683"/>
                      </a:lnTo>
                      <a:lnTo>
                        <a:pt x="80" y="680"/>
                      </a:lnTo>
                      <a:lnTo>
                        <a:pt x="71" y="675"/>
                      </a:lnTo>
                      <a:lnTo>
                        <a:pt x="62" y="670"/>
                      </a:lnTo>
                      <a:lnTo>
                        <a:pt x="53" y="664"/>
                      </a:lnTo>
                      <a:lnTo>
                        <a:pt x="46" y="657"/>
                      </a:lnTo>
                      <a:lnTo>
                        <a:pt x="39" y="650"/>
                      </a:lnTo>
                      <a:lnTo>
                        <a:pt x="32" y="642"/>
                      </a:lnTo>
                      <a:lnTo>
                        <a:pt x="26" y="632"/>
                      </a:lnTo>
                      <a:lnTo>
                        <a:pt x="21" y="623"/>
                      </a:lnTo>
                      <a:lnTo>
                        <a:pt x="17" y="614"/>
                      </a:lnTo>
                      <a:lnTo>
                        <a:pt x="15" y="603"/>
                      </a:lnTo>
                      <a:lnTo>
                        <a:pt x="13" y="593"/>
                      </a:lnTo>
                      <a:lnTo>
                        <a:pt x="12" y="582"/>
                      </a:lnTo>
                      <a:lnTo>
                        <a:pt x="0" y="110"/>
                      </a:lnTo>
                      <a:lnTo>
                        <a:pt x="0" y="100"/>
                      </a:lnTo>
                      <a:lnTo>
                        <a:pt x="2" y="89"/>
                      </a:lnTo>
                      <a:lnTo>
                        <a:pt x="4" y="78"/>
                      </a:lnTo>
                      <a:lnTo>
                        <a:pt x="7" y="68"/>
                      </a:lnTo>
                      <a:lnTo>
                        <a:pt x="11" y="59"/>
                      </a:lnTo>
                      <a:lnTo>
                        <a:pt x="16" y="49"/>
                      </a:lnTo>
                      <a:lnTo>
                        <a:pt x="22" y="41"/>
                      </a:lnTo>
                      <a:lnTo>
                        <a:pt x="30" y="33"/>
                      </a:lnTo>
                      <a:lnTo>
                        <a:pt x="37" y="26"/>
                      </a:lnTo>
                      <a:lnTo>
                        <a:pt x="45" y="19"/>
                      </a:lnTo>
                      <a:lnTo>
                        <a:pt x="53" y="14"/>
                      </a:lnTo>
                      <a:lnTo>
                        <a:pt x="63" y="9"/>
                      </a:lnTo>
                      <a:lnTo>
                        <a:pt x="73" y="5"/>
                      </a:lnTo>
                      <a:lnTo>
                        <a:pt x="83" y="3"/>
                      </a:lnTo>
                      <a:lnTo>
                        <a:pt x="94" y="1"/>
                      </a:lnTo>
                      <a:lnTo>
                        <a:pt x="105" y="0"/>
                      </a:lnTo>
                      <a:lnTo>
                        <a:pt x="116" y="0"/>
                      </a:lnTo>
                      <a:lnTo>
                        <a:pt x="127" y="1"/>
                      </a:lnTo>
                      <a:lnTo>
                        <a:pt x="137" y="4"/>
                      </a:lnTo>
                      <a:lnTo>
                        <a:pt x="147" y="7"/>
                      </a:lnTo>
                      <a:lnTo>
                        <a:pt x="157" y="11"/>
                      </a:lnTo>
                      <a:lnTo>
                        <a:pt x="166" y="16"/>
                      </a:lnTo>
                      <a:lnTo>
                        <a:pt x="174" y="22"/>
                      </a:lnTo>
                      <a:lnTo>
                        <a:pt x="183" y="29"/>
                      </a:lnTo>
                      <a:lnTo>
                        <a:pt x="190" y="37"/>
                      </a:lnTo>
                      <a:lnTo>
                        <a:pt x="196" y="45"/>
                      </a:lnTo>
                      <a:lnTo>
                        <a:pt x="201" y="53"/>
                      </a:lnTo>
                      <a:lnTo>
                        <a:pt x="206" y="63"/>
                      </a:lnTo>
                      <a:lnTo>
                        <a:pt x="211" y="73"/>
                      </a:lnTo>
                      <a:lnTo>
                        <a:pt x="214" y="83"/>
                      </a:lnTo>
                      <a:lnTo>
                        <a:pt x="215" y="94"/>
                      </a:lnTo>
                      <a:lnTo>
                        <a:pt x="216" y="10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7" name="Freeform 2174">
                  <a:extLst>
                    <a:ext uri="{FF2B5EF4-FFF2-40B4-BE49-F238E27FC236}">
                      <a16:creationId xmlns:a16="http://schemas.microsoft.com/office/drawing/2014/main" id="{158EFACD-AB46-42B7-AF1D-E77BAF142A06}"/>
                    </a:ext>
                  </a:extLst>
                </p:cNvPr>
                <p:cNvSpPr>
                  <a:spLocks/>
                </p:cNvSpPr>
                <p:nvPr/>
              </p:nvSpPr>
              <p:spPr bwMode="auto">
                <a:xfrm>
                  <a:off x="1609" y="3002"/>
                  <a:ext cx="346" cy="340"/>
                </a:xfrm>
                <a:custGeom>
                  <a:avLst/>
                  <a:gdLst>
                    <a:gd name="T0" fmla="*/ 0 w 5185"/>
                    <a:gd name="T1" fmla="*/ 0 h 5102"/>
                    <a:gd name="T2" fmla="*/ 0 w 5185"/>
                    <a:gd name="T3" fmla="*/ 0 h 5102"/>
                    <a:gd name="T4" fmla="*/ 0 w 5185"/>
                    <a:gd name="T5" fmla="*/ 0 h 5102"/>
                    <a:gd name="T6" fmla="*/ 0 w 5185"/>
                    <a:gd name="T7" fmla="*/ 0 h 5102"/>
                    <a:gd name="T8" fmla="*/ 0 w 5185"/>
                    <a:gd name="T9" fmla="*/ 0 h 5102"/>
                    <a:gd name="T10" fmla="*/ 0 w 5185"/>
                    <a:gd name="T11" fmla="*/ 0 h 5102"/>
                    <a:gd name="T12" fmla="*/ 0 w 5185"/>
                    <a:gd name="T13" fmla="*/ 0 h 5102"/>
                    <a:gd name="T14" fmla="*/ 0 w 5185"/>
                    <a:gd name="T15" fmla="*/ 0 h 5102"/>
                    <a:gd name="T16" fmla="*/ 0 w 5185"/>
                    <a:gd name="T17" fmla="*/ 0 h 5102"/>
                    <a:gd name="T18" fmla="*/ 0 w 5185"/>
                    <a:gd name="T19" fmla="*/ 0 h 5102"/>
                    <a:gd name="T20" fmla="*/ 0 w 5185"/>
                    <a:gd name="T21" fmla="*/ 0 h 5102"/>
                    <a:gd name="T22" fmla="*/ 0 w 5185"/>
                    <a:gd name="T23" fmla="*/ 0 h 5102"/>
                    <a:gd name="T24" fmla="*/ 0 w 5185"/>
                    <a:gd name="T25" fmla="*/ 0 h 5102"/>
                    <a:gd name="T26" fmla="*/ 0 w 5185"/>
                    <a:gd name="T27" fmla="*/ 0 h 5102"/>
                    <a:gd name="T28" fmla="*/ 0 w 5185"/>
                    <a:gd name="T29" fmla="*/ 0 h 5102"/>
                    <a:gd name="T30" fmla="*/ 0 w 5185"/>
                    <a:gd name="T31" fmla="*/ 0 h 5102"/>
                    <a:gd name="T32" fmla="*/ 0 w 5185"/>
                    <a:gd name="T33" fmla="*/ 0 h 5102"/>
                    <a:gd name="T34" fmla="*/ 0 w 5185"/>
                    <a:gd name="T35" fmla="*/ 0 h 5102"/>
                    <a:gd name="T36" fmla="*/ 0 w 5185"/>
                    <a:gd name="T37" fmla="*/ 0 h 5102"/>
                    <a:gd name="T38" fmla="*/ 0 w 5185"/>
                    <a:gd name="T39" fmla="*/ 0 h 5102"/>
                    <a:gd name="T40" fmla="*/ 0 w 5185"/>
                    <a:gd name="T41" fmla="*/ 0 h 5102"/>
                    <a:gd name="T42" fmla="*/ 0 w 5185"/>
                    <a:gd name="T43" fmla="*/ 0 h 5102"/>
                    <a:gd name="T44" fmla="*/ 0 w 5185"/>
                    <a:gd name="T45" fmla="*/ 0 h 5102"/>
                    <a:gd name="T46" fmla="*/ 0 w 5185"/>
                    <a:gd name="T47" fmla="*/ 0 h 5102"/>
                    <a:gd name="T48" fmla="*/ 0 w 5185"/>
                    <a:gd name="T49" fmla="*/ 0 h 5102"/>
                    <a:gd name="T50" fmla="*/ 0 w 5185"/>
                    <a:gd name="T51" fmla="*/ 0 h 5102"/>
                    <a:gd name="T52" fmla="*/ 0 w 5185"/>
                    <a:gd name="T53" fmla="*/ 0 h 5102"/>
                    <a:gd name="T54" fmla="*/ 0 w 5185"/>
                    <a:gd name="T55" fmla="*/ 0 h 5102"/>
                    <a:gd name="T56" fmla="*/ 0 w 5185"/>
                    <a:gd name="T57" fmla="*/ 0 h 5102"/>
                    <a:gd name="T58" fmla="*/ 0 w 5185"/>
                    <a:gd name="T59" fmla="*/ 0 h 5102"/>
                    <a:gd name="T60" fmla="*/ 0 w 5185"/>
                    <a:gd name="T61" fmla="*/ 0 h 5102"/>
                    <a:gd name="T62" fmla="*/ 0 w 5185"/>
                    <a:gd name="T63" fmla="*/ 0 h 5102"/>
                    <a:gd name="T64" fmla="*/ 0 w 5185"/>
                    <a:gd name="T65" fmla="*/ 0 h 5102"/>
                    <a:gd name="T66" fmla="*/ 0 w 5185"/>
                    <a:gd name="T67" fmla="*/ 0 h 5102"/>
                    <a:gd name="T68" fmla="*/ 0 w 5185"/>
                    <a:gd name="T69" fmla="*/ 0 h 5102"/>
                    <a:gd name="T70" fmla="*/ 0 w 5185"/>
                    <a:gd name="T71" fmla="*/ 0 h 5102"/>
                    <a:gd name="T72" fmla="*/ 0 w 5185"/>
                    <a:gd name="T73" fmla="*/ 0 h 5102"/>
                    <a:gd name="T74" fmla="*/ 0 w 5185"/>
                    <a:gd name="T75" fmla="*/ 0 h 5102"/>
                    <a:gd name="T76" fmla="*/ 0 w 5185"/>
                    <a:gd name="T77" fmla="*/ 0 h 5102"/>
                    <a:gd name="T78" fmla="*/ 0 w 5185"/>
                    <a:gd name="T79" fmla="*/ 0 h 5102"/>
                    <a:gd name="T80" fmla="*/ 0 w 5185"/>
                    <a:gd name="T81" fmla="*/ 0 h 5102"/>
                    <a:gd name="T82" fmla="*/ 0 w 5185"/>
                    <a:gd name="T83" fmla="*/ 0 h 5102"/>
                    <a:gd name="T84" fmla="*/ 0 w 5185"/>
                    <a:gd name="T85" fmla="*/ 0 h 5102"/>
                    <a:gd name="T86" fmla="*/ 0 w 5185"/>
                    <a:gd name="T87" fmla="*/ 0 h 5102"/>
                    <a:gd name="T88" fmla="*/ 0 w 5185"/>
                    <a:gd name="T89" fmla="*/ 0 h 5102"/>
                    <a:gd name="T90" fmla="*/ 0 w 5185"/>
                    <a:gd name="T91" fmla="*/ 0 h 5102"/>
                    <a:gd name="T92" fmla="*/ 0 w 5185"/>
                    <a:gd name="T93" fmla="*/ 0 h 5102"/>
                    <a:gd name="T94" fmla="*/ 0 w 5185"/>
                    <a:gd name="T95" fmla="*/ 0 h 5102"/>
                    <a:gd name="T96" fmla="*/ 0 w 5185"/>
                    <a:gd name="T97" fmla="*/ 0 h 5102"/>
                    <a:gd name="T98" fmla="*/ 0 w 5185"/>
                    <a:gd name="T99" fmla="*/ 0 h 5102"/>
                    <a:gd name="T100" fmla="*/ 0 w 5185"/>
                    <a:gd name="T101" fmla="*/ 0 h 5102"/>
                    <a:gd name="T102" fmla="*/ 0 w 5185"/>
                    <a:gd name="T103" fmla="*/ 0 h 5102"/>
                    <a:gd name="T104" fmla="*/ 0 w 5185"/>
                    <a:gd name="T105" fmla="*/ 0 h 5102"/>
                    <a:gd name="T106" fmla="*/ 0 w 5185"/>
                    <a:gd name="T107" fmla="*/ 0 h 5102"/>
                    <a:gd name="T108" fmla="*/ 0 w 5185"/>
                    <a:gd name="T109" fmla="*/ 0 h 5102"/>
                    <a:gd name="T110" fmla="*/ 0 w 5185"/>
                    <a:gd name="T111" fmla="*/ 0 h 5102"/>
                    <a:gd name="T112" fmla="*/ 0 w 5185"/>
                    <a:gd name="T113" fmla="*/ 0 h 5102"/>
                    <a:gd name="T114" fmla="*/ 0 w 5185"/>
                    <a:gd name="T115" fmla="*/ 0 h 5102"/>
                    <a:gd name="T116" fmla="*/ 0 w 5185"/>
                    <a:gd name="T117" fmla="*/ 0 h 5102"/>
                    <a:gd name="T118" fmla="*/ 0 w 5185"/>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5" h="5102">
                      <a:moveTo>
                        <a:pt x="4820" y="955"/>
                      </a:moveTo>
                      <a:lnTo>
                        <a:pt x="4835" y="945"/>
                      </a:lnTo>
                      <a:lnTo>
                        <a:pt x="4848" y="934"/>
                      </a:lnTo>
                      <a:lnTo>
                        <a:pt x="4862" y="920"/>
                      </a:lnTo>
                      <a:lnTo>
                        <a:pt x="4875" y="904"/>
                      </a:lnTo>
                      <a:lnTo>
                        <a:pt x="4887" y="886"/>
                      </a:lnTo>
                      <a:lnTo>
                        <a:pt x="4900" y="867"/>
                      </a:lnTo>
                      <a:lnTo>
                        <a:pt x="4910" y="845"/>
                      </a:lnTo>
                      <a:lnTo>
                        <a:pt x="4921" y="822"/>
                      </a:lnTo>
                      <a:lnTo>
                        <a:pt x="4931" y="799"/>
                      </a:lnTo>
                      <a:lnTo>
                        <a:pt x="4939" y="773"/>
                      </a:lnTo>
                      <a:lnTo>
                        <a:pt x="4946" y="747"/>
                      </a:lnTo>
                      <a:lnTo>
                        <a:pt x="4954" y="720"/>
                      </a:lnTo>
                      <a:lnTo>
                        <a:pt x="4959" y="692"/>
                      </a:lnTo>
                      <a:lnTo>
                        <a:pt x="4964" y="663"/>
                      </a:lnTo>
                      <a:lnTo>
                        <a:pt x="4967" y="634"/>
                      </a:lnTo>
                      <a:lnTo>
                        <a:pt x="4969" y="605"/>
                      </a:lnTo>
                      <a:lnTo>
                        <a:pt x="4969" y="578"/>
                      </a:lnTo>
                      <a:lnTo>
                        <a:pt x="4969" y="551"/>
                      </a:lnTo>
                      <a:lnTo>
                        <a:pt x="4967" y="526"/>
                      </a:lnTo>
                      <a:lnTo>
                        <a:pt x="4965" y="501"/>
                      </a:lnTo>
                      <a:lnTo>
                        <a:pt x="4961" y="477"/>
                      </a:lnTo>
                      <a:lnTo>
                        <a:pt x="4956" y="453"/>
                      </a:lnTo>
                      <a:lnTo>
                        <a:pt x="4950" y="432"/>
                      </a:lnTo>
                      <a:lnTo>
                        <a:pt x="4943" y="410"/>
                      </a:lnTo>
                      <a:lnTo>
                        <a:pt x="4935" y="390"/>
                      </a:lnTo>
                      <a:lnTo>
                        <a:pt x="4927" y="372"/>
                      </a:lnTo>
                      <a:lnTo>
                        <a:pt x="4916" y="354"/>
                      </a:lnTo>
                      <a:lnTo>
                        <a:pt x="4906" y="337"/>
                      </a:lnTo>
                      <a:lnTo>
                        <a:pt x="4894" y="322"/>
                      </a:lnTo>
                      <a:lnTo>
                        <a:pt x="4881" y="308"/>
                      </a:lnTo>
                      <a:lnTo>
                        <a:pt x="4868" y="296"/>
                      </a:lnTo>
                      <a:lnTo>
                        <a:pt x="4853" y="286"/>
                      </a:lnTo>
                      <a:lnTo>
                        <a:pt x="4834" y="273"/>
                      </a:lnTo>
                      <a:lnTo>
                        <a:pt x="4814" y="262"/>
                      </a:lnTo>
                      <a:lnTo>
                        <a:pt x="4794" y="253"/>
                      </a:lnTo>
                      <a:lnTo>
                        <a:pt x="4774" y="244"/>
                      </a:lnTo>
                      <a:lnTo>
                        <a:pt x="4753" y="237"/>
                      </a:lnTo>
                      <a:lnTo>
                        <a:pt x="4732" y="231"/>
                      </a:lnTo>
                      <a:lnTo>
                        <a:pt x="4712" y="226"/>
                      </a:lnTo>
                      <a:lnTo>
                        <a:pt x="4690" y="223"/>
                      </a:lnTo>
                      <a:lnTo>
                        <a:pt x="4669" y="220"/>
                      </a:lnTo>
                      <a:lnTo>
                        <a:pt x="4649" y="217"/>
                      </a:lnTo>
                      <a:lnTo>
                        <a:pt x="4627" y="217"/>
                      </a:lnTo>
                      <a:lnTo>
                        <a:pt x="4606" y="217"/>
                      </a:lnTo>
                      <a:lnTo>
                        <a:pt x="4586" y="219"/>
                      </a:lnTo>
                      <a:lnTo>
                        <a:pt x="4566" y="221"/>
                      </a:lnTo>
                      <a:lnTo>
                        <a:pt x="4545" y="223"/>
                      </a:lnTo>
                      <a:lnTo>
                        <a:pt x="4526" y="227"/>
                      </a:lnTo>
                      <a:lnTo>
                        <a:pt x="4507" y="231"/>
                      </a:lnTo>
                      <a:lnTo>
                        <a:pt x="4487" y="235"/>
                      </a:lnTo>
                      <a:lnTo>
                        <a:pt x="4470" y="241"/>
                      </a:lnTo>
                      <a:lnTo>
                        <a:pt x="4451" y="246"/>
                      </a:lnTo>
                      <a:lnTo>
                        <a:pt x="4435" y="254"/>
                      </a:lnTo>
                      <a:lnTo>
                        <a:pt x="4418" y="260"/>
                      </a:lnTo>
                      <a:lnTo>
                        <a:pt x="4401" y="268"/>
                      </a:lnTo>
                      <a:lnTo>
                        <a:pt x="4386" y="275"/>
                      </a:lnTo>
                      <a:lnTo>
                        <a:pt x="4371" y="284"/>
                      </a:lnTo>
                      <a:lnTo>
                        <a:pt x="4358" y="292"/>
                      </a:lnTo>
                      <a:lnTo>
                        <a:pt x="4346" y="301"/>
                      </a:lnTo>
                      <a:lnTo>
                        <a:pt x="4333" y="310"/>
                      </a:lnTo>
                      <a:lnTo>
                        <a:pt x="4323" y="319"/>
                      </a:lnTo>
                      <a:lnTo>
                        <a:pt x="4313" y="328"/>
                      </a:lnTo>
                      <a:lnTo>
                        <a:pt x="4304" y="337"/>
                      </a:lnTo>
                      <a:lnTo>
                        <a:pt x="4296" y="347"/>
                      </a:lnTo>
                      <a:lnTo>
                        <a:pt x="4277" y="371"/>
                      </a:lnTo>
                      <a:lnTo>
                        <a:pt x="4257" y="392"/>
                      </a:lnTo>
                      <a:lnTo>
                        <a:pt x="4236" y="413"/>
                      </a:lnTo>
                      <a:lnTo>
                        <a:pt x="4213" y="432"/>
                      </a:lnTo>
                      <a:lnTo>
                        <a:pt x="4190" y="449"/>
                      </a:lnTo>
                      <a:lnTo>
                        <a:pt x="4167" y="466"/>
                      </a:lnTo>
                      <a:lnTo>
                        <a:pt x="4142" y="480"/>
                      </a:lnTo>
                      <a:lnTo>
                        <a:pt x="4116" y="494"/>
                      </a:lnTo>
                      <a:lnTo>
                        <a:pt x="4090" y="505"/>
                      </a:lnTo>
                      <a:lnTo>
                        <a:pt x="4063" y="516"/>
                      </a:lnTo>
                      <a:lnTo>
                        <a:pt x="4036" y="525"/>
                      </a:lnTo>
                      <a:lnTo>
                        <a:pt x="4010" y="533"/>
                      </a:lnTo>
                      <a:lnTo>
                        <a:pt x="3982" y="540"/>
                      </a:lnTo>
                      <a:lnTo>
                        <a:pt x="3954" y="545"/>
                      </a:lnTo>
                      <a:lnTo>
                        <a:pt x="3926" y="549"/>
                      </a:lnTo>
                      <a:lnTo>
                        <a:pt x="3897" y="552"/>
                      </a:lnTo>
                      <a:lnTo>
                        <a:pt x="3869" y="555"/>
                      </a:lnTo>
                      <a:lnTo>
                        <a:pt x="3840" y="556"/>
                      </a:lnTo>
                      <a:lnTo>
                        <a:pt x="3812" y="556"/>
                      </a:lnTo>
                      <a:lnTo>
                        <a:pt x="3784" y="555"/>
                      </a:lnTo>
                      <a:lnTo>
                        <a:pt x="3756" y="554"/>
                      </a:lnTo>
                      <a:lnTo>
                        <a:pt x="3729" y="550"/>
                      </a:lnTo>
                      <a:lnTo>
                        <a:pt x="3702" y="546"/>
                      </a:lnTo>
                      <a:lnTo>
                        <a:pt x="3676" y="542"/>
                      </a:lnTo>
                      <a:lnTo>
                        <a:pt x="3650" y="537"/>
                      </a:lnTo>
                      <a:lnTo>
                        <a:pt x="3624" y="531"/>
                      </a:lnTo>
                      <a:lnTo>
                        <a:pt x="3599" y="524"/>
                      </a:lnTo>
                      <a:lnTo>
                        <a:pt x="3575" y="515"/>
                      </a:lnTo>
                      <a:lnTo>
                        <a:pt x="3551" y="507"/>
                      </a:lnTo>
                      <a:lnTo>
                        <a:pt x="3530" y="498"/>
                      </a:lnTo>
                      <a:lnTo>
                        <a:pt x="3508" y="488"/>
                      </a:lnTo>
                      <a:lnTo>
                        <a:pt x="3487" y="478"/>
                      </a:lnTo>
                      <a:lnTo>
                        <a:pt x="3459" y="464"/>
                      </a:lnTo>
                      <a:lnTo>
                        <a:pt x="3424" y="446"/>
                      </a:lnTo>
                      <a:lnTo>
                        <a:pt x="3382" y="426"/>
                      </a:lnTo>
                      <a:lnTo>
                        <a:pt x="3333" y="406"/>
                      </a:lnTo>
                      <a:lnTo>
                        <a:pt x="3277" y="384"/>
                      </a:lnTo>
                      <a:lnTo>
                        <a:pt x="3217" y="362"/>
                      </a:lnTo>
                      <a:lnTo>
                        <a:pt x="3185" y="351"/>
                      </a:lnTo>
                      <a:lnTo>
                        <a:pt x="3151" y="341"/>
                      </a:lnTo>
                      <a:lnTo>
                        <a:pt x="3117" y="330"/>
                      </a:lnTo>
                      <a:lnTo>
                        <a:pt x="3081" y="320"/>
                      </a:lnTo>
                      <a:lnTo>
                        <a:pt x="3044" y="311"/>
                      </a:lnTo>
                      <a:lnTo>
                        <a:pt x="3006" y="302"/>
                      </a:lnTo>
                      <a:lnTo>
                        <a:pt x="2967" y="294"/>
                      </a:lnTo>
                      <a:lnTo>
                        <a:pt x="2928" y="287"/>
                      </a:lnTo>
                      <a:lnTo>
                        <a:pt x="2887" y="280"/>
                      </a:lnTo>
                      <a:lnTo>
                        <a:pt x="2845" y="274"/>
                      </a:lnTo>
                      <a:lnTo>
                        <a:pt x="2803" y="269"/>
                      </a:lnTo>
                      <a:lnTo>
                        <a:pt x="2760" y="266"/>
                      </a:lnTo>
                      <a:lnTo>
                        <a:pt x="2716" y="263"/>
                      </a:lnTo>
                      <a:lnTo>
                        <a:pt x="2672" y="262"/>
                      </a:lnTo>
                      <a:lnTo>
                        <a:pt x="2627" y="262"/>
                      </a:lnTo>
                      <a:lnTo>
                        <a:pt x="2583" y="264"/>
                      </a:lnTo>
                      <a:lnTo>
                        <a:pt x="2536" y="267"/>
                      </a:lnTo>
                      <a:lnTo>
                        <a:pt x="2490" y="271"/>
                      </a:lnTo>
                      <a:lnTo>
                        <a:pt x="2444" y="277"/>
                      </a:lnTo>
                      <a:lnTo>
                        <a:pt x="2397" y="286"/>
                      </a:lnTo>
                      <a:lnTo>
                        <a:pt x="2314" y="302"/>
                      </a:lnTo>
                      <a:lnTo>
                        <a:pt x="2233" y="321"/>
                      </a:lnTo>
                      <a:lnTo>
                        <a:pt x="2195" y="331"/>
                      </a:lnTo>
                      <a:lnTo>
                        <a:pt x="2156" y="342"/>
                      </a:lnTo>
                      <a:lnTo>
                        <a:pt x="2119" y="352"/>
                      </a:lnTo>
                      <a:lnTo>
                        <a:pt x="2084" y="363"/>
                      </a:lnTo>
                      <a:lnTo>
                        <a:pt x="2049" y="375"/>
                      </a:lnTo>
                      <a:lnTo>
                        <a:pt x="2014" y="387"/>
                      </a:lnTo>
                      <a:lnTo>
                        <a:pt x="1981" y="399"/>
                      </a:lnTo>
                      <a:lnTo>
                        <a:pt x="1948" y="412"/>
                      </a:lnTo>
                      <a:lnTo>
                        <a:pt x="1917" y="425"/>
                      </a:lnTo>
                      <a:lnTo>
                        <a:pt x="1886" y="440"/>
                      </a:lnTo>
                      <a:lnTo>
                        <a:pt x="1855" y="453"/>
                      </a:lnTo>
                      <a:lnTo>
                        <a:pt x="1826" y="469"/>
                      </a:lnTo>
                      <a:lnTo>
                        <a:pt x="1797" y="483"/>
                      </a:lnTo>
                      <a:lnTo>
                        <a:pt x="1769" y="500"/>
                      </a:lnTo>
                      <a:lnTo>
                        <a:pt x="1742" y="515"/>
                      </a:lnTo>
                      <a:lnTo>
                        <a:pt x="1715" y="532"/>
                      </a:lnTo>
                      <a:lnTo>
                        <a:pt x="1689" y="549"/>
                      </a:lnTo>
                      <a:lnTo>
                        <a:pt x="1664" y="567"/>
                      </a:lnTo>
                      <a:lnTo>
                        <a:pt x="1639" y="586"/>
                      </a:lnTo>
                      <a:lnTo>
                        <a:pt x="1616" y="604"/>
                      </a:lnTo>
                      <a:lnTo>
                        <a:pt x="1593" y="624"/>
                      </a:lnTo>
                      <a:lnTo>
                        <a:pt x="1570" y="643"/>
                      </a:lnTo>
                      <a:lnTo>
                        <a:pt x="1548" y="664"/>
                      </a:lnTo>
                      <a:lnTo>
                        <a:pt x="1528" y="685"/>
                      </a:lnTo>
                      <a:lnTo>
                        <a:pt x="1507" y="707"/>
                      </a:lnTo>
                      <a:lnTo>
                        <a:pt x="1486" y="728"/>
                      </a:lnTo>
                      <a:lnTo>
                        <a:pt x="1468" y="751"/>
                      </a:lnTo>
                      <a:lnTo>
                        <a:pt x="1448" y="775"/>
                      </a:lnTo>
                      <a:lnTo>
                        <a:pt x="1432" y="796"/>
                      </a:lnTo>
                      <a:lnTo>
                        <a:pt x="1415" y="819"/>
                      </a:lnTo>
                      <a:lnTo>
                        <a:pt x="1399" y="842"/>
                      </a:lnTo>
                      <a:lnTo>
                        <a:pt x="1382" y="867"/>
                      </a:lnTo>
                      <a:lnTo>
                        <a:pt x="1350" y="917"/>
                      </a:lnTo>
                      <a:lnTo>
                        <a:pt x="1320" y="970"/>
                      </a:lnTo>
                      <a:lnTo>
                        <a:pt x="1290" y="1026"/>
                      </a:lnTo>
                      <a:lnTo>
                        <a:pt x="1261" y="1084"/>
                      </a:lnTo>
                      <a:lnTo>
                        <a:pt x="1233" y="1145"/>
                      </a:lnTo>
                      <a:lnTo>
                        <a:pt x="1206" y="1207"/>
                      </a:lnTo>
                      <a:lnTo>
                        <a:pt x="1181" y="1271"/>
                      </a:lnTo>
                      <a:lnTo>
                        <a:pt x="1158" y="1337"/>
                      </a:lnTo>
                      <a:lnTo>
                        <a:pt x="1135" y="1404"/>
                      </a:lnTo>
                      <a:lnTo>
                        <a:pt x="1114" y="1473"/>
                      </a:lnTo>
                      <a:lnTo>
                        <a:pt x="1096" y="1543"/>
                      </a:lnTo>
                      <a:lnTo>
                        <a:pt x="1078" y="1613"/>
                      </a:lnTo>
                      <a:lnTo>
                        <a:pt x="1061" y="1686"/>
                      </a:lnTo>
                      <a:lnTo>
                        <a:pt x="1048" y="1757"/>
                      </a:lnTo>
                      <a:lnTo>
                        <a:pt x="1043" y="1794"/>
                      </a:lnTo>
                      <a:lnTo>
                        <a:pt x="1039" y="1837"/>
                      </a:lnTo>
                      <a:lnTo>
                        <a:pt x="1037" y="1884"/>
                      </a:lnTo>
                      <a:lnTo>
                        <a:pt x="1036" y="1936"/>
                      </a:lnTo>
                      <a:lnTo>
                        <a:pt x="1037" y="1992"/>
                      </a:lnTo>
                      <a:lnTo>
                        <a:pt x="1039" y="2053"/>
                      </a:lnTo>
                      <a:lnTo>
                        <a:pt x="1042" y="2116"/>
                      </a:lnTo>
                      <a:lnTo>
                        <a:pt x="1046" y="2183"/>
                      </a:lnTo>
                      <a:lnTo>
                        <a:pt x="1051" y="2252"/>
                      </a:lnTo>
                      <a:lnTo>
                        <a:pt x="1057" y="2325"/>
                      </a:lnTo>
                      <a:lnTo>
                        <a:pt x="1065" y="2399"/>
                      </a:lnTo>
                      <a:lnTo>
                        <a:pt x="1073" y="2476"/>
                      </a:lnTo>
                      <a:lnTo>
                        <a:pt x="1090" y="2631"/>
                      </a:lnTo>
                      <a:lnTo>
                        <a:pt x="1111" y="2789"/>
                      </a:lnTo>
                      <a:lnTo>
                        <a:pt x="1133" y="2946"/>
                      </a:lnTo>
                      <a:lnTo>
                        <a:pt x="1157" y="3099"/>
                      </a:lnTo>
                      <a:lnTo>
                        <a:pt x="1179" y="3247"/>
                      </a:lnTo>
                      <a:lnTo>
                        <a:pt x="1202" y="3384"/>
                      </a:lnTo>
                      <a:lnTo>
                        <a:pt x="1225" y="3509"/>
                      </a:lnTo>
                      <a:lnTo>
                        <a:pt x="1244" y="3619"/>
                      </a:lnTo>
                      <a:lnTo>
                        <a:pt x="1263" y="3710"/>
                      </a:lnTo>
                      <a:lnTo>
                        <a:pt x="1278" y="3780"/>
                      </a:lnTo>
                      <a:lnTo>
                        <a:pt x="1285" y="3812"/>
                      </a:lnTo>
                      <a:lnTo>
                        <a:pt x="1291" y="3844"/>
                      </a:lnTo>
                      <a:lnTo>
                        <a:pt x="1296" y="3878"/>
                      </a:lnTo>
                      <a:lnTo>
                        <a:pt x="1301" y="3912"/>
                      </a:lnTo>
                      <a:lnTo>
                        <a:pt x="1304" y="3947"/>
                      </a:lnTo>
                      <a:lnTo>
                        <a:pt x="1308" y="3981"/>
                      </a:lnTo>
                      <a:lnTo>
                        <a:pt x="1311" y="4017"/>
                      </a:lnTo>
                      <a:lnTo>
                        <a:pt x="1312" y="4053"/>
                      </a:lnTo>
                      <a:lnTo>
                        <a:pt x="1313" y="4090"/>
                      </a:lnTo>
                      <a:lnTo>
                        <a:pt x="1313" y="4126"/>
                      </a:lnTo>
                      <a:lnTo>
                        <a:pt x="1312" y="4163"/>
                      </a:lnTo>
                      <a:lnTo>
                        <a:pt x="1311" y="4200"/>
                      </a:lnTo>
                      <a:lnTo>
                        <a:pt x="1308" y="4236"/>
                      </a:lnTo>
                      <a:lnTo>
                        <a:pt x="1304" y="4274"/>
                      </a:lnTo>
                      <a:lnTo>
                        <a:pt x="1300" y="4311"/>
                      </a:lnTo>
                      <a:lnTo>
                        <a:pt x="1295" y="4347"/>
                      </a:lnTo>
                      <a:lnTo>
                        <a:pt x="1290" y="4383"/>
                      </a:lnTo>
                      <a:lnTo>
                        <a:pt x="1283" y="4419"/>
                      </a:lnTo>
                      <a:lnTo>
                        <a:pt x="1275" y="4456"/>
                      </a:lnTo>
                      <a:lnTo>
                        <a:pt x="1266" y="4491"/>
                      </a:lnTo>
                      <a:lnTo>
                        <a:pt x="1257" y="4525"/>
                      </a:lnTo>
                      <a:lnTo>
                        <a:pt x="1247" y="4559"/>
                      </a:lnTo>
                      <a:lnTo>
                        <a:pt x="1235" y="4593"/>
                      </a:lnTo>
                      <a:lnTo>
                        <a:pt x="1222" y="4625"/>
                      </a:lnTo>
                      <a:lnTo>
                        <a:pt x="1208" y="4657"/>
                      </a:lnTo>
                      <a:lnTo>
                        <a:pt x="1194" y="4688"/>
                      </a:lnTo>
                      <a:lnTo>
                        <a:pt x="1178" y="4718"/>
                      </a:lnTo>
                      <a:lnTo>
                        <a:pt x="1162" y="4747"/>
                      </a:lnTo>
                      <a:lnTo>
                        <a:pt x="1144" y="4775"/>
                      </a:lnTo>
                      <a:lnTo>
                        <a:pt x="1126" y="4802"/>
                      </a:lnTo>
                      <a:lnTo>
                        <a:pt x="1106" y="4828"/>
                      </a:lnTo>
                      <a:lnTo>
                        <a:pt x="1085" y="4852"/>
                      </a:lnTo>
                      <a:lnTo>
                        <a:pt x="1071" y="4866"/>
                      </a:lnTo>
                      <a:lnTo>
                        <a:pt x="1056" y="4880"/>
                      </a:lnTo>
                      <a:lnTo>
                        <a:pt x="1041" y="4895"/>
                      </a:lnTo>
                      <a:lnTo>
                        <a:pt x="1025" y="4909"/>
                      </a:lnTo>
                      <a:lnTo>
                        <a:pt x="1009" y="4923"/>
                      </a:lnTo>
                      <a:lnTo>
                        <a:pt x="991" y="4935"/>
                      </a:lnTo>
                      <a:lnTo>
                        <a:pt x="975" y="4948"/>
                      </a:lnTo>
                      <a:lnTo>
                        <a:pt x="956" y="4960"/>
                      </a:lnTo>
                      <a:lnTo>
                        <a:pt x="937" y="4972"/>
                      </a:lnTo>
                      <a:lnTo>
                        <a:pt x="919" y="4983"/>
                      </a:lnTo>
                      <a:lnTo>
                        <a:pt x="899" y="4994"/>
                      </a:lnTo>
                      <a:lnTo>
                        <a:pt x="879" y="5005"/>
                      </a:lnTo>
                      <a:lnTo>
                        <a:pt x="860" y="5014"/>
                      </a:lnTo>
                      <a:lnTo>
                        <a:pt x="839" y="5024"/>
                      </a:lnTo>
                      <a:lnTo>
                        <a:pt x="818" y="5032"/>
                      </a:lnTo>
                      <a:lnTo>
                        <a:pt x="798" y="5041"/>
                      </a:lnTo>
                      <a:lnTo>
                        <a:pt x="776" y="5049"/>
                      </a:lnTo>
                      <a:lnTo>
                        <a:pt x="754" y="5056"/>
                      </a:lnTo>
                      <a:lnTo>
                        <a:pt x="733" y="5063"/>
                      </a:lnTo>
                      <a:lnTo>
                        <a:pt x="711" y="5070"/>
                      </a:lnTo>
                      <a:lnTo>
                        <a:pt x="688" y="5075"/>
                      </a:lnTo>
                      <a:lnTo>
                        <a:pt x="665" y="5080"/>
                      </a:lnTo>
                      <a:lnTo>
                        <a:pt x="643" y="5085"/>
                      </a:lnTo>
                      <a:lnTo>
                        <a:pt x="620" y="5089"/>
                      </a:lnTo>
                      <a:lnTo>
                        <a:pt x="597" y="5092"/>
                      </a:lnTo>
                      <a:lnTo>
                        <a:pt x="574" y="5096"/>
                      </a:lnTo>
                      <a:lnTo>
                        <a:pt x="552" y="5098"/>
                      </a:lnTo>
                      <a:lnTo>
                        <a:pt x="528" y="5100"/>
                      </a:lnTo>
                      <a:lnTo>
                        <a:pt x="505" y="5101"/>
                      </a:lnTo>
                      <a:lnTo>
                        <a:pt x="481" y="5102"/>
                      </a:lnTo>
                      <a:lnTo>
                        <a:pt x="459" y="5102"/>
                      </a:lnTo>
                      <a:lnTo>
                        <a:pt x="436" y="5101"/>
                      </a:lnTo>
                      <a:lnTo>
                        <a:pt x="402" y="5099"/>
                      </a:lnTo>
                      <a:lnTo>
                        <a:pt x="369" y="5094"/>
                      </a:lnTo>
                      <a:lnTo>
                        <a:pt x="337" y="5090"/>
                      </a:lnTo>
                      <a:lnTo>
                        <a:pt x="306" y="5084"/>
                      </a:lnTo>
                      <a:lnTo>
                        <a:pt x="276" y="5077"/>
                      </a:lnTo>
                      <a:lnTo>
                        <a:pt x="247" y="5069"/>
                      </a:lnTo>
                      <a:lnTo>
                        <a:pt x="219" y="5058"/>
                      </a:lnTo>
                      <a:lnTo>
                        <a:pt x="192" y="5047"/>
                      </a:lnTo>
                      <a:lnTo>
                        <a:pt x="166" y="5036"/>
                      </a:lnTo>
                      <a:lnTo>
                        <a:pt x="141" y="5022"/>
                      </a:lnTo>
                      <a:lnTo>
                        <a:pt x="118" y="5008"/>
                      </a:lnTo>
                      <a:lnTo>
                        <a:pt x="97" y="4991"/>
                      </a:lnTo>
                      <a:lnTo>
                        <a:pt x="76" y="4975"/>
                      </a:lnTo>
                      <a:lnTo>
                        <a:pt x="56" y="4957"/>
                      </a:lnTo>
                      <a:lnTo>
                        <a:pt x="39" y="4937"/>
                      </a:lnTo>
                      <a:lnTo>
                        <a:pt x="22" y="4918"/>
                      </a:lnTo>
                      <a:lnTo>
                        <a:pt x="16" y="4908"/>
                      </a:lnTo>
                      <a:lnTo>
                        <a:pt x="11" y="4899"/>
                      </a:lnTo>
                      <a:lnTo>
                        <a:pt x="7" y="4889"/>
                      </a:lnTo>
                      <a:lnTo>
                        <a:pt x="4" y="4879"/>
                      </a:lnTo>
                      <a:lnTo>
                        <a:pt x="2" y="4869"/>
                      </a:lnTo>
                      <a:lnTo>
                        <a:pt x="0" y="4859"/>
                      </a:lnTo>
                      <a:lnTo>
                        <a:pt x="0" y="4848"/>
                      </a:lnTo>
                      <a:lnTo>
                        <a:pt x="2" y="4838"/>
                      </a:lnTo>
                      <a:lnTo>
                        <a:pt x="3" y="4828"/>
                      </a:lnTo>
                      <a:lnTo>
                        <a:pt x="6" y="4817"/>
                      </a:lnTo>
                      <a:lnTo>
                        <a:pt x="10" y="4808"/>
                      </a:lnTo>
                      <a:lnTo>
                        <a:pt x="14" y="4799"/>
                      </a:lnTo>
                      <a:lnTo>
                        <a:pt x="20" y="4789"/>
                      </a:lnTo>
                      <a:lnTo>
                        <a:pt x="26" y="4781"/>
                      </a:lnTo>
                      <a:lnTo>
                        <a:pt x="35" y="4773"/>
                      </a:lnTo>
                      <a:lnTo>
                        <a:pt x="43" y="4766"/>
                      </a:lnTo>
                      <a:lnTo>
                        <a:pt x="52" y="4759"/>
                      </a:lnTo>
                      <a:lnTo>
                        <a:pt x="61" y="4754"/>
                      </a:lnTo>
                      <a:lnTo>
                        <a:pt x="71" y="4750"/>
                      </a:lnTo>
                      <a:lnTo>
                        <a:pt x="81" y="4747"/>
                      </a:lnTo>
                      <a:lnTo>
                        <a:pt x="91" y="4745"/>
                      </a:lnTo>
                      <a:lnTo>
                        <a:pt x="102" y="4744"/>
                      </a:lnTo>
                      <a:lnTo>
                        <a:pt x="112" y="4744"/>
                      </a:lnTo>
                      <a:lnTo>
                        <a:pt x="122" y="4745"/>
                      </a:lnTo>
                      <a:lnTo>
                        <a:pt x="133" y="4747"/>
                      </a:lnTo>
                      <a:lnTo>
                        <a:pt x="143" y="4750"/>
                      </a:lnTo>
                      <a:lnTo>
                        <a:pt x="152" y="4753"/>
                      </a:lnTo>
                      <a:lnTo>
                        <a:pt x="162" y="4758"/>
                      </a:lnTo>
                      <a:lnTo>
                        <a:pt x="171" y="4764"/>
                      </a:lnTo>
                      <a:lnTo>
                        <a:pt x="179" y="4771"/>
                      </a:lnTo>
                      <a:lnTo>
                        <a:pt x="188" y="4778"/>
                      </a:lnTo>
                      <a:lnTo>
                        <a:pt x="195" y="4786"/>
                      </a:lnTo>
                      <a:lnTo>
                        <a:pt x="203" y="4797"/>
                      </a:lnTo>
                      <a:lnTo>
                        <a:pt x="212" y="4807"/>
                      </a:lnTo>
                      <a:lnTo>
                        <a:pt x="224" y="4816"/>
                      </a:lnTo>
                      <a:lnTo>
                        <a:pt x="235" y="4825"/>
                      </a:lnTo>
                      <a:lnTo>
                        <a:pt x="249" y="4833"/>
                      </a:lnTo>
                      <a:lnTo>
                        <a:pt x="262" y="4841"/>
                      </a:lnTo>
                      <a:lnTo>
                        <a:pt x="278" y="4848"/>
                      </a:lnTo>
                      <a:lnTo>
                        <a:pt x="293" y="4855"/>
                      </a:lnTo>
                      <a:lnTo>
                        <a:pt x="310" y="4861"/>
                      </a:lnTo>
                      <a:lnTo>
                        <a:pt x="326" y="4866"/>
                      </a:lnTo>
                      <a:lnTo>
                        <a:pt x="345" y="4871"/>
                      </a:lnTo>
                      <a:lnTo>
                        <a:pt x="363" y="4875"/>
                      </a:lnTo>
                      <a:lnTo>
                        <a:pt x="383" y="4878"/>
                      </a:lnTo>
                      <a:lnTo>
                        <a:pt x="403" y="4881"/>
                      </a:lnTo>
                      <a:lnTo>
                        <a:pt x="423" y="4884"/>
                      </a:lnTo>
                      <a:lnTo>
                        <a:pt x="445" y="4885"/>
                      </a:lnTo>
                      <a:lnTo>
                        <a:pt x="479" y="4885"/>
                      </a:lnTo>
                      <a:lnTo>
                        <a:pt x="513" y="4884"/>
                      </a:lnTo>
                      <a:lnTo>
                        <a:pt x="549" y="4880"/>
                      </a:lnTo>
                      <a:lnTo>
                        <a:pt x="583" y="4876"/>
                      </a:lnTo>
                      <a:lnTo>
                        <a:pt x="616" y="4870"/>
                      </a:lnTo>
                      <a:lnTo>
                        <a:pt x="650" y="4862"/>
                      </a:lnTo>
                      <a:lnTo>
                        <a:pt x="682" y="4853"/>
                      </a:lnTo>
                      <a:lnTo>
                        <a:pt x="714" y="4841"/>
                      </a:lnTo>
                      <a:lnTo>
                        <a:pt x="745" y="4829"/>
                      </a:lnTo>
                      <a:lnTo>
                        <a:pt x="775" y="4815"/>
                      </a:lnTo>
                      <a:lnTo>
                        <a:pt x="804" y="4800"/>
                      </a:lnTo>
                      <a:lnTo>
                        <a:pt x="832" y="4783"/>
                      </a:lnTo>
                      <a:lnTo>
                        <a:pt x="858" y="4766"/>
                      </a:lnTo>
                      <a:lnTo>
                        <a:pt x="883" y="4747"/>
                      </a:lnTo>
                      <a:lnTo>
                        <a:pt x="904" y="4726"/>
                      </a:lnTo>
                      <a:lnTo>
                        <a:pt x="925" y="4706"/>
                      </a:lnTo>
                      <a:lnTo>
                        <a:pt x="941" y="4687"/>
                      </a:lnTo>
                      <a:lnTo>
                        <a:pt x="956" y="4667"/>
                      </a:lnTo>
                      <a:lnTo>
                        <a:pt x="970" y="4647"/>
                      </a:lnTo>
                      <a:lnTo>
                        <a:pt x="984" y="4625"/>
                      </a:lnTo>
                      <a:lnTo>
                        <a:pt x="996" y="4602"/>
                      </a:lnTo>
                      <a:lnTo>
                        <a:pt x="1008" y="4580"/>
                      </a:lnTo>
                      <a:lnTo>
                        <a:pt x="1019" y="4555"/>
                      </a:lnTo>
                      <a:lnTo>
                        <a:pt x="1029" y="4529"/>
                      </a:lnTo>
                      <a:lnTo>
                        <a:pt x="1039" y="4503"/>
                      </a:lnTo>
                      <a:lnTo>
                        <a:pt x="1047" y="4476"/>
                      </a:lnTo>
                      <a:lnTo>
                        <a:pt x="1055" y="4448"/>
                      </a:lnTo>
                      <a:lnTo>
                        <a:pt x="1062" y="4420"/>
                      </a:lnTo>
                      <a:lnTo>
                        <a:pt x="1070" y="4391"/>
                      </a:lnTo>
                      <a:lnTo>
                        <a:pt x="1075" y="4362"/>
                      </a:lnTo>
                      <a:lnTo>
                        <a:pt x="1080" y="4332"/>
                      </a:lnTo>
                      <a:lnTo>
                        <a:pt x="1085" y="4303"/>
                      </a:lnTo>
                      <a:lnTo>
                        <a:pt x="1088" y="4273"/>
                      </a:lnTo>
                      <a:lnTo>
                        <a:pt x="1091" y="4243"/>
                      </a:lnTo>
                      <a:lnTo>
                        <a:pt x="1095" y="4212"/>
                      </a:lnTo>
                      <a:lnTo>
                        <a:pt x="1096" y="4182"/>
                      </a:lnTo>
                      <a:lnTo>
                        <a:pt x="1097" y="4151"/>
                      </a:lnTo>
                      <a:lnTo>
                        <a:pt x="1098" y="4120"/>
                      </a:lnTo>
                      <a:lnTo>
                        <a:pt x="1098" y="4090"/>
                      </a:lnTo>
                      <a:lnTo>
                        <a:pt x="1097" y="4058"/>
                      </a:lnTo>
                      <a:lnTo>
                        <a:pt x="1095" y="4029"/>
                      </a:lnTo>
                      <a:lnTo>
                        <a:pt x="1092" y="3999"/>
                      </a:lnTo>
                      <a:lnTo>
                        <a:pt x="1090" y="3970"/>
                      </a:lnTo>
                      <a:lnTo>
                        <a:pt x="1086" y="3941"/>
                      </a:lnTo>
                      <a:lnTo>
                        <a:pt x="1082" y="3912"/>
                      </a:lnTo>
                      <a:lnTo>
                        <a:pt x="1078" y="3884"/>
                      </a:lnTo>
                      <a:lnTo>
                        <a:pt x="1073" y="3856"/>
                      </a:lnTo>
                      <a:lnTo>
                        <a:pt x="1067" y="3829"/>
                      </a:lnTo>
                      <a:lnTo>
                        <a:pt x="1052" y="3761"/>
                      </a:lnTo>
                      <a:lnTo>
                        <a:pt x="1035" y="3671"/>
                      </a:lnTo>
                      <a:lnTo>
                        <a:pt x="1014" y="3560"/>
                      </a:lnTo>
                      <a:lnTo>
                        <a:pt x="991" y="3433"/>
                      </a:lnTo>
                      <a:lnTo>
                        <a:pt x="967" y="3292"/>
                      </a:lnTo>
                      <a:lnTo>
                        <a:pt x="944" y="3141"/>
                      </a:lnTo>
                      <a:lnTo>
                        <a:pt x="920" y="2982"/>
                      </a:lnTo>
                      <a:lnTo>
                        <a:pt x="897" y="2819"/>
                      </a:lnTo>
                      <a:lnTo>
                        <a:pt x="876" y="2654"/>
                      </a:lnTo>
                      <a:lnTo>
                        <a:pt x="857" y="2492"/>
                      </a:lnTo>
                      <a:lnTo>
                        <a:pt x="848" y="2411"/>
                      </a:lnTo>
                      <a:lnTo>
                        <a:pt x="841" y="2333"/>
                      </a:lnTo>
                      <a:lnTo>
                        <a:pt x="835" y="2257"/>
                      </a:lnTo>
                      <a:lnTo>
                        <a:pt x="830" y="2183"/>
                      </a:lnTo>
                      <a:lnTo>
                        <a:pt x="826" y="2112"/>
                      </a:lnTo>
                      <a:lnTo>
                        <a:pt x="823" y="2043"/>
                      </a:lnTo>
                      <a:lnTo>
                        <a:pt x="820" y="1978"/>
                      </a:lnTo>
                      <a:lnTo>
                        <a:pt x="820" y="1917"/>
                      </a:lnTo>
                      <a:lnTo>
                        <a:pt x="822" y="1860"/>
                      </a:lnTo>
                      <a:lnTo>
                        <a:pt x="825" y="1808"/>
                      </a:lnTo>
                      <a:lnTo>
                        <a:pt x="829" y="1761"/>
                      </a:lnTo>
                      <a:lnTo>
                        <a:pt x="835" y="1719"/>
                      </a:lnTo>
                      <a:lnTo>
                        <a:pt x="850" y="1639"/>
                      </a:lnTo>
                      <a:lnTo>
                        <a:pt x="868" y="1561"/>
                      </a:lnTo>
                      <a:lnTo>
                        <a:pt x="887" y="1483"/>
                      </a:lnTo>
                      <a:lnTo>
                        <a:pt x="908" y="1408"/>
                      </a:lnTo>
                      <a:lnTo>
                        <a:pt x="931" y="1332"/>
                      </a:lnTo>
                      <a:lnTo>
                        <a:pt x="955" y="1259"/>
                      </a:lnTo>
                      <a:lnTo>
                        <a:pt x="981" y="1187"/>
                      </a:lnTo>
                      <a:lnTo>
                        <a:pt x="1009" y="1117"/>
                      </a:lnTo>
                      <a:lnTo>
                        <a:pt x="1038" y="1050"/>
                      </a:lnTo>
                      <a:lnTo>
                        <a:pt x="1069" y="984"/>
                      </a:lnTo>
                      <a:lnTo>
                        <a:pt x="1101" y="920"/>
                      </a:lnTo>
                      <a:lnTo>
                        <a:pt x="1134" y="859"/>
                      </a:lnTo>
                      <a:lnTo>
                        <a:pt x="1150" y="829"/>
                      </a:lnTo>
                      <a:lnTo>
                        <a:pt x="1168" y="800"/>
                      </a:lnTo>
                      <a:lnTo>
                        <a:pt x="1186" y="772"/>
                      </a:lnTo>
                      <a:lnTo>
                        <a:pt x="1204" y="744"/>
                      </a:lnTo>
                      <a:lnTo>
                        <a:pt x="1222" y="717"/>
                      </a:lnTo>
                      <a:lnTo>
                        <a:pt x="1240" y="691"/>
                      </a:lnTo>
                      <a:lnTo>
                        <a:pt x="1260" y="665"/>
                      </a:lnTo>
                      <a:lnTo>
                        <a:pt x="1279" y="640"/>
                      </a:lnTo>
                      <a:lnTo>
                        <a:pt x="1300" y="613"/>
                      </a:lnTo>
                      <a:lnTo>
                        <a:pt x="1323" y="587"/>
                      </a:lnTo>
                      <a:lnTo>
                        <a:pt x="1347" y="561"/>
                      </a:lnTo>
                      <a:lnTo>
                        <a:pt x="1371" y="535"/>
                      </a:lnTo>
                      <a:lnTo>
                        <a:pt x="1395" y="511"/>
                      </a:lnTo>
                      <a:lnTo>
                        <a:pt x="1420" y="486"/>
                      </a:lnTo>
                      <a:lnTo>
                        <a:pt x="1446" y="464"/>
                      </a:lnTo>
                      <a:lnTo>
                        <a:pt x="1473" y="441"/>
                      </a:lnTo>
                      <a:lnTo>
                        <a:pt x="1501" y="419"/>
                      </a:lnTo>
                      <a:lnTo>
                        <a:pt x="1529" y="397"/>
                      </a:lnTo>
                      <a:lnTo>
                        <a:pt x="1558" y="377"/>
                      </a:lnTo>
                      <a:lnTo>
                        <a:pt x="1587" y="357"/>
                      </a:lnTo>
                      <a:lnTo>
                        <a:pt x="1617" y="337"/>
                      </a:lnTo>
                      <a:lnTo>
                        <a:pt x="1648" y="319"/>
                      </a:lnTo>
                      <a:lnTo>
                        <a:pt x="1680" y="300"/>
                      </a:lnTo>
                      <a:lnTo>
                        <a:pt x="1713" y="283"/>
                      </a:lnTo>
                      <a:lnTo>
                        <a:pt x="1746" y="265"/>
                      </a:lnTo>
                      <a:lnTo>
                        <a:pt x="1780" y="249"/>
                      </a:lnTo>
                      <a:lnTo>
                        <a:pt x="1815" y="233"/>
                      </a:lnTo>
                      <a:lnTo>
                        <a:pt x="1851" y="217"/>
                      </a:lnTo>
                      <a:lnTo>
                        <a:pt x="1889" y="203"/>
                      </a:lnTo>
                      <a:lnTo>
                        <a:pt x="1926" y="189"/>
                      </a:lnTo>
                      <a:lnTo>
                        <a:pt x="1965" y="174"/>
                      </a:lnTo>
                      <a:lnTo>
                        <a:pt x="2004" y="162"/>
                      </a:lnTo>
                      <a:lnTo>
                        <a:pt x="2045" y="148"/>
                      </a:lnTo>
                      <a:lnTo>
                        <a:pt x="2087" y="136"/>
                      </a:lnTo>
                      <a:lnTo>
                        <a:pt x="2130" y="124"/>
                      </a:lnTo>
                      <a:lnTo>
                        <a:pt x="2173" y="113"/>
                      </a:lnTo>
                      <a:lnTo>
                        <a:pt x="2218" y="103"/>
                      </a:lnTo>
                      <a:lnTo>
                        <a:pt x="2263" y="92"/>
                      </a:lnTo>
                      <a:lnTo>
                        <a:pt x="2310" y="82"/>
                      </a:lnTo>
                      <a:lnTo>
                        <a:pt x="2357" y="73"/>
                      </a:lnTo>
                      <a:lnTo>
                        <a:pt x="2410" y="63"/>
                      </a:lnTo>
                      <a:lnTo>
                        <a:pt x="2463" y="56"/>
                      </a:lnTo>
                      <a:lnTo>
                        <a:pt x="2515" y="51"/>
                      </a:lnTo>
                      <a:lnTo>
                        <a:pt x="2567" y="48"/>
                      </a:lnTo>
                      <a:lnTo>
                        <a:pt x="2619" y="46"/>
                      </a:lnTo>
                      <a:lnTo>
                        <a:pt x="2669" y="46"/>
                      </a:lnTo>
                      <a:lnTo>
                        <a:pt x="2719" y="47"/>
                      </a:lnTo>
                      <a:lnTo>
                        <a:pt x="2769" y="50"/>
                      </a:lnTo>
                      <a:lnTo>
                        <a:pt x="2817" y="54"/>
                      </a:lnTo>
                      <a:lnTo>
                        <a:pt x="2866" y="59"/>
                      </a:lnTo>
                      <a:lnTo>
                        <a:pt x="2912" y="65"/>
                      </a:lnTo>
                      <a:lnTo>
                        <a:pt x="2959" y="73"/>
                      </a:lnTo>
                      <a:lnTo>
                        <a:pt x="3003" y="81"/>
                      </a:lnTo>
                      <a:lnTo>
                        <a:pt x="3048" y="90"/>
                      </a:lnTo>
                      <a:lnTo>
                        <a:pt x="3090" y="100"/>
                      </a:lnTo>
                      <a:lnTo>
                        <a:pt x="3132" y="110"/>
                      </a:lnTo>
                      <a:lnTo>
                        <a:pt x="3172" y="121"/>
                      </a:lnTo>
                      <a:lnTo>
                        <a:pt x="3211" y="133"/>
                      </a:lnTo>
                      <a:lnTo>
                        <a:pt x="3250" y="145"/>
                      </a:lnTo>
                      <a:lnTo>
                        <a:pt x="3286" y="156"/>
                      </a:lnTo>
                      <a:lnTo>
                        <a:pt x="3354" y="181"/>
                      </a:lnTo>
                      <a:lnTo>
                        <a:pt x="3416" y="206"/>
                      </a:lnTo>
                      <a:lnTo>
                        <a:pt x="3471" y="229"/>
                      </a:lnTo>
                      <a:lnTo>
                        <a:pt x="3518" y="252"/>
                      </a:lnTo>
                      <a:lnTo>
                        <a:pt x="3558" y="271"/>
                      </a:lnTo>
                      <a:lnTo>
                        <a:pt x="3590" y="287"/>
                      </a:lnTo>
                      <a:lnTo>
                        <a:pt x="3603" y="294"/>
                      </a:lnTo>
                      <a:lnTo>
                        <a:pt x="3618" y="300"/>
                      </a:lnTo>
                      <a:lnTo>
                        <a:pt x="3632" y="306"/>
                      </a:lnTo>
                      <a:lnTo>
                        <a:pt x="3648" y="312"/>
                      </a:lnTo>
                      <a:lnTo>
                        <a:pt x="3664" y="317"/>
                      </a:lnTo>
                      <a:lnTo>
                        <a:pt x="3681" y="322"/>
                      </a:lnTo>
                      <a:lnTo>
                        <a:pt x="3697" y="326"/>
                      </a:lnTo>
                      <a:lnTo>
                        <a:pt x="3715" y="329"/>
                      </a:lnTo>
                      <a:lnTo>
                        <a:pt x="3733" y="332"/>
                      </a:lnTo>
                      <a:lnTo>
                        <a:pt x="3752" y="335"/>
                      </a:lnTo>
                      <a:lnTo>
                        <a:pt x="3770" y="336"/>
                      </a:lnTo>
                      <a:lnTo>
                        <a:pt x="3789" y="338"/>
                      </a:lnTo>
                      <a:lnTo>
                        <a:pt x="3808" y="339"/>
                      </a:lnTo>
                      <a:lnTo>
                        <a:pt x="3827" y="339"/>
                      </a:lnTo>
                      <a:lnTo>
                        <a:pt x="3846" y="338"/>
                      </a:lnTo>
                      <a:lnTo>
                        <a:pt x="3865" y="337"/>
                      </a:lnTo>
                      <a:lnTo>
                        <a:pt x="3884" y="335"/>
                      </a:lnTo>
                      <a:lnTo>
                        <a:pt x="3903" y="333"/>
                      </a:lnTo>
                      <a:lnTo>
                        <a:pt x="3922" y="330"/>
                      </a:lnTo>
                      <a:lnTo>
                        <a:pt x="3940" y="326"/>
                      </a:lnTo>
                      <a:lnTo>
                        <a:pt x="3958" y="322"/>
                      </a:lnTo>
                      <a:lnTo>
                        <a:pt x="3976" y="316"/>
                      </a:lnTo>
                      <a:lnTo>
                        <a:pt x="3993" y="310"/>
                      </a:lnTo>
                      <a:lnTo>
                        <a:pt x="4011" y="303"/>
                      </a:lnTo>
                      <a:lnTo>
                        <a:pt x="4027" y="295"/>
                      </a:lnTo>
                      <a:lnTo>
                        <a:pt x="4043" y="287"/>
                      </a:lnTo>
                      <a:lnTo>
                        <a:pt x="4058" y="277"/>
                      </a:lnTo>
                      <a:lnTo>
                        <a:pt x="4073" y="266"/>
                      </a:lnTo>
                      <a:lnTo>
                        <a:pt x="4087" y="256"/>
                      </a:lnTo>
                      <a:lnTo>
                        <a:pt x="4101" y="243"/>
                      </a:lnTo>
                      <a:lnTo>
                        <a:pt x="4112" y="230"/>
                      </a:lnTo>
                      <a:lnTo>
                        <a:pt x="4124" y="215"/>
                      </a:lnTo>
                      <a:lnTo>
                        <a:pt x="4138" y="199"/>
                      </a:lnTo>
                      <a:lnTo>
                        <a:pt x="4153" y="182"/>
                      </a:lnTo>
                      <a:lnTo>
                        <a:pt x="4170" y="166"/>
                      </a:lnTo>
                      <a:lnTo>
                        <a:pt x="4188" y="149"/>
                      </a:lnTo>
                      <a:lnTo>
                        <a:pt x="4207" y="134"/>
                      </a:lnTo>
                      <a:lnTo>
                        <a:pt x="4228" y="119"/>
                      </a:lnTo>
                      <a:lnTo>
                        <a:pt x="4249" y="105"/>
                      </a:lnTo>
                      <a:lnTo>
                        <a:pt x="4272" y="91"/>
                      </a:lnTo>
                      <a:lnTo>
                        <a:pt x="4296" y="79"/>
                      </a:lnTo>
                      <a:lnTo>
                        <a:pt x="4321" y="67"/>
                      </a:lnTo>
                      <a:lnTo>
                        <a:pt x="4347" y="55"/>
                      </a:lnTo>
                      <a:lnTo>
                        <a:pt x="4374" y="45"/>
                      </a:lnTo>
                      <a:lnTo>
                        <a:pt x="4400" y="36"/>
                      </a:lnTo>
                      <a:lnTo>
                        <a:pt x="4428" y="27"/>
                      </a:lnTo>
                      <a:lnTo>
                        <a:pt x="4456" y="20"/>
                      </a:lnTo>
                      <a:lnTo>
                        <a:pt x="4486" y="13"/>
                      </a:lnTo>
                      <a:lnTo>
                        <a:pt x="4515" y="8"/>
                      </a:lnTo>
                      <a:lnTo>
                        <a:pt x="4545" y="4"/>
                      </a:lnTo>
                      <a:lnTo>
                        <a:pt x="4575" y="1"/>
                      </a:lnTo>
                      <a:lnTo>
                        <a:pt x="4606" y="0"/>
                      </a:lnTo>
                      <a:lnTo>
                        <a:pt x="4637" y="0"/>
                      </a:lnTo>
                      <a:lnTo>
                        <a:pt x="4668" y="1"/>
                      </a:lnTo>
                      <a:lnTo>
                        <a:pt x="4699" y="4"/>
                      </a:lnTo>
                      <a:lnTo>
                        <a:pt x="4731" y="9"/>
                      </a:lnTo>
                      <a:lnTo>
                        <a:pt x="4762" y="15"/>
                      </a:lnTo>
                      <a:lnTo>
                        <a:pt x="4793" y="23"/>
                      </a:lnTo>
                      <a:lnTo>
                        <a:pt x="4824" y="32"/>
                      </a:lnTo>
                      <a:lnTo>
                        <a:pt x="4855" y="43"/>
                      </a:lnTo>
                      <a:lnTo>
                        <a:pt x="4885" y="56"/>
                      </a:lnTo>
                      <a:lnTo>
                        <a:pt x="4915" y="71"/>
                      </a:lnTo>
                      <a:lnTo>
                        <a:pt x="4945" y="87"/>
                      </a:lnTo>
                      <a:lnTo>
                        <a:pt x="4975" y="106"/>
                      </a:lnTo>
                      <a:lnTo>
                        <a:pt x="4988" y="115"/>
                      </a:lnTo>
                      <a:lnTo>
                        <a:pt x="5001" y="125"/>
                      </a:lnTo>
                      <a:lnTo>
                        <a:pt x="5014" y="136"/>
                      </a:lnTo>
                      <a:lnTo>
                        <a:pt x="5026" y="147"/>
                      </a:lnTo>
                      <a:lnTo>
                        <a:pt x="5037" y="159"/>
                      </a:lnTo>
                      <a:lnTo>
                        <a:pt x="5049" y="170"/>
                      </a:lnTo>
                      <a:lnTo>
                        <a:pt x="5059" y="182"/>
                      </a:lnTo>
                      <a:lnTo>
                        <a:pt x="5069" y="195"/>
                      </a:lnTo>
                      <a:lnTo>
                        <a:pt x="5089" y="222"/>
                      </a:lnTo>
                      <a:lnTo>
                        <a:pt x="5107" y="251"/>
                      </a:lnTo>
                      <a:lnTo>
                        <a:pt x="5123" y="281"/>
                      </a:lnTo>
                      <a:lnTo>
                        <a:pt x="5138" y="313"/>
                      </a:lnTo>
                      <a:lnTo>
                        <a:pt x="5150" y="346"/>
                      </a:lnTo>
                      <a:lnTo>
                        <a:pt x="5160" y="380"/>
                      </a:lnTo>
                      <a:lnTo>
                        <a:pt x="5170" y="416"/>
                      </a:lnTo>
                      <a:lnTo>
                        <a:pt x="5176" y="453"/>
                      </a:lnTo>
                      <a:lnTo>
                        <a:pt x="5181" y="493"/>
                      </a:lnTo>
                      <a:lnTo>
                        <a:pt x="5184" y="532"/>
                      </a:lnTo>
                      <a:lnTo>
                        <a:pt x="5185" y="573"/>
                      </a:lnTo>
                      <a:lnTo>
                        <a:pt x="5185" y="615"/>
                      </a:lnTo>
                      <a:lnTo>
                        <a:pt x="5182" y="652"/>
                      </a:lnTo>
                      <a:lnTo>
                        <a:pt x="5178" y="690"/>
                      </a:lnTo>
                      <a:lnTo>
                        <a:pt x="5172" y="728"/>
                      </a:lnTo>
                      <a:lnTo>
                        <a:pt x="5165" y="768"/>
                      </a:lnTo>
                      <a:lnTo>
                        <a:pt x="5154" y="806"/>
                      </a:lnTo>
                      <a:lnTo>
                        <a:pt x="5143" y="844"/>
                      </a:lnTo>
                      <a:lnTo>
                        <a:pt x="5129" y="882"/>
                      </a:lnTo>
                      <a:lnTo>
                        <a:pt x="5115" y="918"/>
                      </a:lnTo>
                      <a:lnTo>
                        <a:pt x="5097" y="954"/>
                      </a:lnTo>
                      <a:lnTo>
                        <a:pt x="5079" y="988"/>
                      </a:lnTo>
                      <a:lnTo>
                        <a:pt x="5068" y="1004"/>
                      </a:lnTo>
                      <a:lnTo>
                        <a:pt x="5058" y="1020"/>
                      </a:lnTo>
                      <a:lnTo>
                        <a:pt x="5047" y="1035"/>
                      </a:lnTo>
                      <a:lnTo>
                        <a:pt x="5035" y="1050"/>
                      </a:lnTo>
                      <a:lnTo>
                        <a:pt x="5023" y="1064"/>
                      </a:lnTo>
                      <a:lnTo>
                        <a:pt x="5011" y="1078"/>
                      </a:lnTo>
                      <a:lnTo>
                        <a:pt x="4997" y="1090"/>
                      </a:lnTo>
                      <a:lnTo>
                        <a:pt x="4984" y="1103"/>
                      </a:lnTo>
                      <a:lnTo>
                        <a:pt x="4970" y="1114"/>
                      </a:lnTo>
                      <a:lnTo>
                        <a:pt x="4956" y="1125"/>
                      </a:lnTo>
                      <a:lnTo>
                        <a:pt x="4940" y="1135"/>
                      </a:lnTo>
                      <a:lnTo>
                        <a:pt x="4925" y="1144"/>
                      </a:lnTo>
                      <a:lnTo>
                        <a:pt x="4915" y="1149"/>
                      </a:lnTo>
                      <a:lnTo>
                        <a:pt x="4905" y="1153"/>
                      </a:lnTo>
                      <a:lnTo>
                        <a:pt x="4895" y="1155"/>
                      </a:lnTo>
                      <a:lnTo>
                        <a:pt x="4884" y="1157"/>
                      </a:lnTo>
                      <a:lnTo>
                        <a:pt x="4874" y="1157"/>
                      </a:lnTo>
                      <a:lnTo>
                        <a:pt x="4863" y="1157"/>
                      </a:lnTo>
                      <a:lnTo>
                        <a:pt x="4853" y="1156"/>
                      </a:lnTo>
                      <a:lnTo>
                        <a:pt x="4843" y="1153"/>
                      </a:lnTo>
                      <a:lnTo>
                        <a:pt x="4833" y="1150"/>
                      </a:lnTo>
                      <a:lnTo>
                        <a:pt x="4823" y="1146"/>
                      </a:lnTo>
                      <a:lnTo>
                        <a:pt x="4814" y="1141"/>
                      </a:lnTo>
                      <a:lnTo>
                        <a:pt x="4806" y="1135"/>
                      </a:lnTo>
                      <a:lnTo>
                        <a:pt x="4797" y="1127"/>
                      </a:lnTo>
                      <a:lnTo>
                        <a:pt x="4790" y="1120"/>
                      </a:lnTo>
                      <a:lnTo>
                        <a:pt x="4784" y="1112"/>
                      </a:lnTo>
                      <a:lnTo>
                        <a:pt x="4778" y="1101"/>
                      </a:lnTo>
                      <a:lnTo>
                        <a:pt x="4773" y="1092"/>
                      </a:lnTo>
                      <a:lnTo>
                        <a:pt x="4770" y="1082"/>
                      </a:lnTo>
                      <a:lnTo>
                        <a:pt x="4766" y="1072"/>
                      </a:lnTo>
                      <a:lnTo>
                        <a:pt x="4765" y="1061"/>
                      </a:lnTo>
                      <a:lnTo>
                        <a:pt x="4764" y="1051"/>
                      </a:lnTo>
                      <a:lnTo>
                        <a:pt x="4764" y="1040"/>
                      </a:lnTo>
                      <a:lnTo>
                        <a:pt x="4766" y="1030"/>
                      </a:lnTo>
                      <a:lnTo>
                        <a:pt x="4769" y="1020"/>
                      </a:lnTo>
                      <a:lnTo>
                        <a:pt x="4772" y="1009"/>
                      </a:lnTo>
                      <a:lnTo>
                        <a:pt x="4776" y="1000"/>
                      </a:lnTo>
                      <a:lnTo>
                        <a:pt x="4781" y="991"/>
                      </a:lnTo>
                      <a:lnTo>
                        <a:pt x="4787" y="983"/>
                      </a:lnTo>
                      <a:lnTo>
                        <a:pt x="4794" y="974"/>
                      </a:lnTo>
                      <a:lnTo>
                        <a:pt x="4802" y="967"/>
                      </a:lnTo>
                      <a:lnTo>
                        <a:pt x="4811" y="961"/>
                      </a:lnTo>
                      <a:lnTo>
                        <a:pt x="4820" y="95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8" name="Freeform 2175">
                  <a:extLst>
                    <a:ext uri="{FF2B5EF4-FFF2-40B4-BE49-F238E27FC236}">
                      <a16:creationId xmlns:a16="http://schemas.microsoft.com/office/drawing/2014/main" id="{46BA3561-FA3C-48A6-83A4-0EB29FA1B8D3}"/>
                    </a:ext>
                  </a:extLst>
                </p:cNvPr>
                <p:cNvSpPr>
                  <a:spLocks/>
                </p:cNvSpPr>
                <p:nvPr/>
              </p:nvSpPr>
              <p:spPr bwMode="auto">
                <a:xfrm>
                  <a:off x="1967" y="2871"/>
                  <a:ext cx="143"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0" y="2473"/>
                      </a:moveTo>
                      <a:lnTo>
                        <a:pt x="1139" y="2490"/>
                      </a:lnTo>
                      <a:lnTo>
                        <a:pt x="1149" y="2490"/>
                      </a:lnTo>
                      <a:lnTo>
                        <a:pt x="1159" y="2489"/>
                      </a:lnTo>
                      <a:lnTo>
                        <a:pt x="1166" y="2486"/>
                      </a:lnTo>
                      <a:lnTo>
                        <a:pt x="1173" y="2484"/>
                      </a:lnTo>
                      <a:lnTo>
                        <a:pt x="1178" y="2482"/>
                      </a:lnTo>
                      <a:lnTo>
                        <a:pt x="1184" y="2479"/>
                      </a:lnTo>
                      <a:lnTo>
                        <a:pt x="1188" y="2475"/>
                      </a:lnTo>
                      <a:lnTo>
                        <a:pt x="1191" y="2472"/>
                      </a:lnTo>
                      <a:lnTo>
                        <a:pt x="1197" y="2466"/>
                      </a:lnTo>
                      <a:lnTo>
                        <a:pt x="1202" y="2459"/>
                      </a:lnTo>
                      <a:lnTo>
                        <a:pt x="1207" y="2451"/>
                      </a:lnTo>
                      <a:lnTo>
                        <a:pt x="1213" y="2442"/>
                      </a:lnTo>
                      <a:lnTo>
                        <a:pt x="1222" y="2422"/>
                      </a:lnTo>
                      <a:lnTo>
                        <a:pt x="1229" y="2400"/>
                      </a:lnTo>
                      <a:lnTo>
                        <a:pt x="1235" y="2374"/>
                      </a:lnTo>
                      <a:lnTo>
                        <a:pt x="1239" y="2347"/>
                      </a:lnTo>
                      <a:lnTo>
                        <a:pt x="1243" y="2317"/>
                      </a:lnTo>
                      <a:lnTo>
                        <a:pt x="1245" y="2286"/>
                      </a:lnTo>
                      <a:lnTo>
                        <a:pt x="1247" y="2212"/>
                      </a:lnTo>
                      <a:lnTo>
                        <a:pt x="1253" y="2096"/>
                      </a:lnTo>
                      <a:lnTo>
                        <a:pt x="1260" y="1952"/>
                      </a:lnTo>
                      <a:lnTo>
                        <a:pt x="1269" y="1796"/>
                      </a:lnTo>
                      <a:lnTo>
                        <a:pt x="1278" y="1644"/>
                      </a:lnTo>
                      <a:lnTo>
                        <a:pt x="1286" y="1513"/>
                      </a:lnTo>
                      <a:lnTo>
                        <a:pt x="1291" y="1417"/>
                      </a:lnTo>
                      <a:lnTo>
                        <a:pt x="1294" y="1374"/>
                      </a:lnTo>
                      <a:lnTo>
                        <a:pt x="1295" y="1364"/>
                      </a:lnTo>
                      <a:lnTo>
                        <a:pt x="1297" y="1353"/>
                      </a:lnTo>
                      <a:lnTo>
                        <a:pt x="1300" y="1343"/>
                      </a:lnTo>
                      <a:lnTo>
                        <a:pt x="1305" y="1334"/>
                      </a:lnTo>
                      <a:lnTo>
                        <a:pt x="1310" y="1324"/>
                      </a:lnTo>
                      <a:lnTo>
                        <a:pt x="1315" y="1316"/>
                      </a:lnTo>
                      <a:lnTo>
                        <a:pt x="1322" y="1309"/>
                      </a:lnTo>
                      <a:lnTo>
                        <a:pt x="1328" y="1302"/>
                      </a:lnTo>
                      <a:lnTo>
                        <a:pt x="1337" y="1294"/>
                      </a:lnTo>
                      <a:lnTo>
                        <a:pt x="1345" y="1289"/>
                      </a:lnTo>
                      <a:lnTo>
                        <a:pt x="1353" y="1284"/>
                      </a:lnTo>
                      <a:lnTo>
                        <a:pt x="1362" y="1280"/>
                      </a:lnTo>
                      <a:lnTo>
                        <a:pt x="1373" y="1277"/>
                      </a:lnTo>
                      <a:lnTo>
                        <a:pt x="1383" y="1274"/>
                      </a:lnTo>
                      <a:lnTo>
                        <a:pt x="1394" y="1273"/>
                      </a:lnTo>
                      <a:lnTo>
                        <a:pt x="1404" y="1273"/>
                      </a:lnTo>
                      <a:lnTo>
                        <a:pt x="1451" y="1273"/>
                      </a:lnTo>
                      <a:lnTo>
                        <a:pt x="1511" y="1274"/>
                      </a:lnTo>
                      <a:lnTo>
                        <a:pt x="1581" y="1274"/>
                      </a:lnTo>
                      <a:lnTo>
                        <a:pt x="1654" y="1274"/>
                      </a:lnTo>
                      <a:lnTo>
                        <a:pt x="1726" y="1273"/>
                      </a:lnTo>
                      <a:lnTo>
                        <a:pt x="1794" y="1271"/>
                      </a:lnTo>
                      <a:lnTo>
                        <a:pt x="1852" y="1267"/>
                      </a:lnTo>
                      <a:lnTo>
                        <a:pt x="1895" y="1264"/>
                      </a:lnTo>
                      <a:lnTo>
                        <a:pt x="1898" y="1263"/>
                      </a:lnTo>
                      <a:lnTo>
                        <a:pt x="1901" y="1263"/>
                      </a:lnTo>
                      <a:lnTo>
                        <a:pt x="1903" y="1262"/>
                      </a:lnTo>
                      <a:lnTo>
                        <a:pt x="1906" y="1261"/>
                      </a:lnTo>
                      <a:lnTo>
                        <a:pt x="1908" y="1261"/>
                      </a:lnTo>
                      <a:lnTo>
                        <a:pt x="1912" y="1259"/>
                      </a:lnTo>
                      <a:lnTo>
                        <a:pt x="1913" y="1258"/>
                      </a:lnTo>
                      <a:lnTo>
                        <a:pt x="1914" y="1257"/>
                      </a:lnTo>
                      <a:lnTo>
                        <a:pt x="1916" y="1252"/>
                      </a:lnTo>
                      <a:lnTo>
                        <a:pt x="1918" y="1245"/>
                      </a:lnTo>
                      <a:lnTo>
                        <a:pt x="1918" y="1236"/>
                      </a:lnTo>
                      <a:lnTo>
                        <a:pt x="1918" y="1227"/>
                      </a:lnTo>
                      <a:lnTo>
                        <a:pt x="1916" y="1216"/>
                      </a:lnTo>
                      <a:lnTo>
                        <a:pt x="1913" y="1203"/>
                      </a:lnTo>
                      <a:lnTo>
                        <a:pt x="1908" y="1190"/>
                      </a:lnTo>
                      <a:lnTo>
                        <a:pt x="1902" y="1175"/>
                      </a:lnTo>
                      <a:lnTo>
                        <a:pt x="1397" y="156"/>
                      </a:lnTo>
                      <a:lnTo>
                        <a:pt x="1391" y="146"/>
                      </a:lnTo>
                      <a:lnTo>
                        <a:pt x="1388" y="135"/>
                      </a:lnTo>
                      <a:lnTo>
                        <a:pt x="1386" y="125"/>
                      </a:lnTo>
                      <a:lnTo>
                        <a:pt x="1385" y="115"/>
                      </a:lnTo>
                      <a:lnTo>
                        <a:pt x="1385" y="104"/>
                      </a:lnTo>
                      <a:lnTo>
                        <a:pt x="1386" y="94"/>
                      </a:lnTo>
                      <a:lnTo>
                        <a:pt x="1387" y="84"/>
                      </a:lnTo>
                      <a:lnTo>
                        <a:pt x="1390" y="73"/>
                      </a:lnTo>
                      <a:lnTo>
                        <a:pt x="1395" y="64"/>
                      </a:lnTo>
                      <a:lnTo>
                        <a:pt x="1399" y="55"/>
                      </a:lnTo>
                      <a:lnTo>
                        <a:pt x="1405" y="45"/>
                      </a:lnTo>
                      <a:lnTo>
                        <a:pt x="1411" y="37"/>
                      </a:lnTo>
                      <a:lnTo>
                        <a:pt x="1418" y="30"/>
                      </a:lnTo>
                      <a:lnTo>
                        <a:pt x="1427" y="23"/>
                      </a:lnTo>
                      <a:lnTo>
                        <a:pt x="1435" y="16"/>
                      </a:lnTo>
                      <a:lnTo>
                        <a:pt x="1445" y="11"/>
                      </a:lnTo>
                      <a:lnTo>
                        <a:pt x="1455" y="6"/>
                      </a:lnTo>
                      <a:lnTo>
                        <a:pt x="1465" y="3"/>
                      </a:lnTo>
                      <a:lnTo>
                        <a:pt x="1476" y="1"/>
                      </a:lnTo>
                      <a:lnTo>
                        <a:pt x="1487" y="0"/>
                      </a:lnTo>
                      <a:lnTo>
                        <a:pt x="1497" y="0"/>
                      </a:lnTo>
                      <a:lnTo>
                        <a:pt x="1507" y="1"/>
                      </a:lnTo>
                      <a:lnTo>
                        <a:pt x="1518" y="2"/>
                      </a:lnTo>
                      <a:lnTo>
                        <a:pt x="1528" y="5"/>
                      </a:lnTo>
                      <a:lnTo>
                        <a:pt x="1537" y="9"/>
                      </a:lnTo>
                      <a:lnTo>
                        <a:pt x="1547" y="13"/>
                      </a:lnTo>
                      <a:lnTo>
                        <a:pt x="1555" y="20"/>
                      </a:lnTo>
                      <a:lnTo>
                        <a:pt x="1563" y="26"/>
                      </a:lnTo>
                      <a:lnTo>
                        <a:pt x="1571" y="33"/>
                      </a:lnTo>
                      <a:lnTo>
                        <a:pt x="1579" y="41"/>
                      </a:lnTo>
                      <a:lnTo>
                        <a:pt x="1585" y="50"/>
                      </a:lnTo>
                      <a:lnTo>
                        <a:pt x="1590" y="60"/>
                      </a:lnTo>
                      <a:lnTo>
                        <a:pt x="2098" y="1081"/>
                      </a:lnTo>
                      <a:lnTo>
                        <a:pt x="2106" y="1100"/>
                      </a:lnTo>
                      <a:lnTo>
                        <a:pt x="2113" y="1119"/>
                      </a:lnTo>
                      <a:lnTo>
                        <a:pt x="2119" y="1137"/>
                      </a:lnTo>
                      <a:lnTo>
                        <a:pt x="2125" y="1155"/>
                      </a:lnTo>
                      <a:lnTo>
                        <a:pt x="2128" y="1173"/>
                      </a:lnTo>
                      <a:lnTo>
                        <a:pt x="2131" y="1192"/>
                      </a:lnTo>
                      <a:lnTo>
                        <a:pt x="2133" y="1211"/>
                      </a:lnTo>
                      <a:lnTo>
                        <a:pt x="2134" y="1228"/>
                      </a:lnTo>
                      <a:lnTo>
                        <a:pt x="2134" y="1246"/>
                      </a:lnTo>
                      <a:lnTo>
                        <a:pt x="2133" y="1263"/>
                      </a:lnTo>
                      <a:lnTo>
                        <a:pt x="2131" y="1281"/>
                      </a:lnTo>
                      <a:lnTo>
                        <a:pt x="2128" y="1297"/>
                      </a:lnTo>
                      <a:lnTo>
                        <a:pt x="2124" y="1314"/>
                      </a:lnTo>
                      <a:lnTo>
                        <a:pt x="2117" y="1330"/>
                      </a:lnTo>
                      <a:lnTo>
                        <a:pt x="2111" y="1345"/>
                      </a:lnTo>
                      <a:lnTo>
                        <a:pt x="2104" y="1361"/>
                      </a:lnTo>
                      <a:lnTo>
                        <a:pt x="2097" y="1372"/>
                      </a:lnTo>
                      <a:lnTo>
                        <a:pt x="2089" y="1384"/>
                      </a:lnTo>
                      <a:lnTo>
                        <a:pt x="2081" y="1395"/>
                      </a:lnTo>
                      <a:lnTo>
                        <a:pt x="2072" y="1405"/>
                      </a:lnTo>
                      <a:lnTo>
                        <a:pt x="2063" y="1415"/>
                      </a:lnTo>
                      <a:lnTo>
                        <a:pt x="2052" y="1425"/>
                      </a:lnTo>
                      <a:lnTo>
                        <a:pt x="2041" y="1433"/>
                      </a:lnTo>
                      <a:lnTo>
                        <a:pt x="2031" y="1440"/>
                      </a:lnTo>
                      <a:lnTo>
                        <a:pt x="2018" y="1447"/>
                      </a:lnTo>
                      <a:lnTo>
                        <a:pt x="2006" y="1455"/>
                      </a:lnTo>
                      <a:lnTo>
                        <a:pt x="1993" y="1460"/>
                      </a:lnTo>
                      <a:lnTo>
                        <a:pt x="1980" y="1465"/>
                      </a:lnTo>
                      <a:lnTo>
                        <a:pt x="1966" y="1470"/>
                      </a:lnTo>
                      <a:lnTo>
                        <a:pt x="1952" y="1473"/>
                      </a:lnTo>
                      <a:lnTo>
                        <a:pt x="1937" y="1476"/>
                      </a:lnTo>
                      <a:lnTo>
                        <a:pt x="1922" y="1478"/>
                      </a:lnTo>
                      <a:lnTo>
                        <a:pt x="1884" y="1483"/>
                      </a:lnTo>
                      <a:lnTo>
                        <a:pt x="1837" y="1486"/>
                      </a:lnTo>
                      <a:lnTo>
                        <a:pt x="1784" y="1488"/>
                      </a:lnTo>
                      <a:lnTo>
                        <a:pt x="1726" y="1489"/>
                      </a:lnTo>
                      <a:lnTo>
                        <a:pt x="1669" y="1490"/>
                      </a:lnTo>
                      <a:lnTo>
                        <a:pt x="1610" y="1490"/>
                      </a:lnTo>
                      <a:lnTo>
                        <a:pt x="1555" y="1490"/>
                      </a:lnTo>
                      <a:lnTo>
                        <a:pt x="1504" y="1490"/>
                      </a:lnTo>
                      <a:lnTo>
                        <a:pt x="1499" y="1583"/>
                      </a:lnTo>
                      <a:lnTo>
                        <a:pt x="1492" y="1693"/>
                      </a:lnTo>
                      <a:lnTo>
                        <a:pt x="1485" y="1813"/>
                      </a:lnTo>
                      <a:lnTo>
                        <a:pt x="1478" y="1936"/>
                      </a:lnTo>
                      <a:lnTo>
                        <a:pt x="1471" y="2053"/>
                      </a:lnTo>
                      <a:lnTo>
                        <a:pt x="1466" y="2156"/>
                      </a:lnTo>
                      <a:lnTo>
                        <a:pt x="1463" y="2237"/>
                      </a:lnTo>
                      <a:lnTo>
                        <a:pt x="1461" y="2289"/>
                      </a:lnTo>
                      <a:lnTo>
                        <a:pt x="1459" y="2324"/>
                      </a:lnTo>
                      <a:lnTo>
                        <a:pt x="1456" y="2364"/>
                      </a:lnTo>
                      <a:lnTo>
                        <a:pt x="1452" y="2386"/>
                      </a:lnTo>
                      <a:lnTo>
                        <a:pt x="1448" y="2408"/>
                      </a:lnTo>
                      <a:lnTo>
                        <a:pt x="1444" y="2431"/>
                      </a:lnTo>
                      <a:lnTo>
                        <a:pt x="1438" y="2454"/>
                      </a:lnTo>
                      <a:lnTo>
                        <a:pt x="1431" y="2477"/>
                      </a:lnTo>
                      <a:lnTo>
                        <a:pt x="1422" y="2501"/>
                      </a:lnTo>
                      <a:lnTo>
                        <a:pt x="1413" y="2524"/>
                      </a:lnTo>
                      <a:lnTo>
                        <a:pt x="1403" y="2546"/>
                      </a:lnTo>
                      <a:lnTo>
                        <a:pt x="1389" y="2568"/>
                      </a:lnTo>
                      <a:lnTo>
                        <a:pt x="1376" y="2589"/>
                      </a:lnTo>
                      <a:lnTo>
                        <a:pt x="1359" y="2608"/>
                      </a:lnTo>
                      <a:lnTo>
                        <a:pt x="1342" y="2628"/>
                      </a:lnTo>
                      <a:lnTo>
                        <a:pt x="1331" y="2637"/>
                      </a:lnTo>
                      <a:lnTo>
                        <a:pt x="1320" y="2647"/>
                      </a:lnTo>
                      <a:lnTo>
                        <a:pt x="1310" y="2655"/>
                      </a:lnTo>
                      <a:lnTo>
                        <a:pt x="1298" y="2662"/>
                      </a:lnTo>
                      <a:lnTo>
                        <a:pt x="1286" y="2669"/>
                      </a:lnTo>
                      <a:lnTo>
                        <a:pt x="1274" y="2676"/>
                      </a:lnTo>
                      <a:lnTo>
                        <a:pt x="1261" y="2682"/>
                      </a:lnTo>
                      <a:lnTo>
                        <a:pt x="1249" y="2687"/>
                      </a:lnTo>
                      <a:lnTo>
                        <a:pt x="1235" y="2692"/>
                      </a:lnTo>
                      <a:lnTo>
                        <a:pt x="1222" y="2696"/>
                      </a:lnTo>
                      <a:lnTo>
                        <a:pt x="1208" y="2699"/>
                      </a:lnTo>
                      <a:lnTo>
                        <a:pt x="1194" y="2702"/>
                      </a:lnTo>
                      <a:lnTo>
                        <a:pt x="1179" y="2704"/>
                      </a:lnTo>
                      <a:lnTo>
                        <a:pt x="1166" y="2706"/>
                      </a:lnTo>
                      <a:lnTo>
                        <a:pt x="1151" y="2707"/>
                      </a:lnTo>
                      <a:lnTo>
                        <a:pt x="1136" y="2707"/>
                      </a:lnTo>
                      <a:lnTo>
                        <a:pt x="106" y="2689"/>
                      </a:lnTo>
                      <a:lnTo>
                        <a:pt x="95" y="2688"/>
                      </a:lnTo>
                      <a:lnTo>
                        <a:pt x="84" y="2687"/>
                      </a:lnTo>
                      <a:lnTo>
                        <a:pt x="74" y="2684"/>
                      </a:lnTo>
                      <a:lnTo>
                        <a:pt x="64" y="2680"/>
                      </a:lnTo>
                      <a:lnTo>
                        <a:pt x="54" y="2676"/>
                      </a:lnTo>
                      <a:lnTo>
                        <a:pt x="46" y="2669"/>
                      </a:lnTo>
                      <a:lnTo>
                        <a:pt x="38" y="2663"/>
                      </a:lnTo>
                      <a:lnTo>
                        <a:pt x="31" y="2656"/>
                      </a:lnTo>
                      <a:lnTo>
                        <a:pt x="23" y="2649"/>
                      </a:lnTo>
                      <a:lnTo>
                        <a:pt x="17" y="2641"/>
                      </a:lnTo>
                      <a:lnTo>
                        <a:pt x="12" y="2631"/>
                      </a:lnTo>
                      <a:lnTo>
                        <a:pt x="8" y="2622"/>
                      </a:lnTo>
                      <a:lnTo>
                        <a:pt x="4" y="2612"/>
                      </a:lnTo>
                      <a:lnTo>
                        <a:pt x="2" y="2601"/>
                      </a:lnTo>
                      <a:lnTo>
                        <a:pt x="0" y="2591"/>
                      </a:lnTo>
                      <a:lnTo>
                        <a:pt x="0" y="2580"/>
                      </a:lnTo>
                      <a:lnTo>
                        <a:pt x="1" y="2568"/>
                      </a:lnTo>
                      <a:lnTo>
                        <a:pt x="3" y="2558"/>
                      </a:lnTo>
                      <a:lnTo>
                        <a:pt x="5" y="2547"/>
                      </a:lnTo>
                      <a:lnTo>
                        <a:pt x="9" y="2537"/>
                      </a:lnTo>
                      <a:lnTo>
                        <a:pt x="14" y="2528"/>
                      </a:lnTo>
                      <a:lnTo>
                        <a:pt x="19" y="2520"/>
                      </a:lnTo>
                      <a:lnTo>
                        <a:pt x="25" y="2511"/>
                      </a:lnTo>
                      <a:lnTo>
                        <a:pt x="33" y="2503"/>
                      </a:lnTo>
                      <a:lnTo>
                        <a:pt x="41" y="2497"/>
                      </a:lnTo>
                      <a:lnTo>
                        <a:pt x="49" y="2491"/>
                      </a:lnTo>
                      <a:lnTo>
                        <a:pt x="58" y="2485"/>
                      </a:lnTo>
                      <a:lnTo>
                        <a:pt x="68" y="2480"/>
                      </a:lnTo>
                      <a:lnTo>
                        <a:pt x="77" y="2477"/>
                      </a:lnTo>
                      <a:lnTo>
                        <a:pt x="87" y="2475"/>
                      </a:lnTo>
                      <a:lnTo>
                        <a:pt x="99" y="2473"/>
                      </a:lnTo>
                      <a:lnTo>
                        <a:pt x="110" y="2473"/>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9" name="Freeform 2176">
                  <a:extLst>
                    <a:ext uri="{FF2B5EF4-FFF2-40B4-BE49-F238E27FC236}">
                      <a16:creationId xmlns:a16="http://schemas.microsoft.com/office/drawing/2014/main" id="{7F0DE0E0-9105-4B25-9A45-ECA087B37D97}"/>
                    </a:ext>
                  </a:extLst>
                </p:cNvPr>
                <p:cNvSpPr>
                  <a:spLocks/>
                </p:cNvSpPr>
                <p:nvPr/>
              </p:nvSpPr>
              <p:spPr bwMode="auto">
                <a:xfrm>
                  <a:off x="1809" y="2703"/>
                  <a:ext cx="286" cy="280"/>
                </a:xfrm>
                <a:custGeom>
                  <a:avLst/>
                  <a:gdLst>
                    <a:gd name="T0" fmla="*/ 0 w 4301"/>
                    <a:gd name="T1" fmla="*/ 0 h 4192"/>
                    <a:gd name="T2" fmla="*/ 0 w 4301"/>
                    <a:gd name="T3" fmla="*/ 0 h 4192"/>
                    <a:gd name="T4" fmla="*/ 0 w 4301"/>
                    <a:gd name="T5" fmla="*/ 0 h 4192"/>
                    <a:gd name="T6" fmla="*/ 0 w 4301"/>
                    <a:gd name="T7" fmla="*/ 0 h 4192"/>
                    <a:gd name="T8" fmla="*/ 0 w 4301"/>
                    <a:gd name="T9" fmla="*/ 0 h 4192"/>
                    <a:gd name="T10" fmla="*/ 0 w 4301"/>
                    <a:gd name="T11" fmla="*/ 0 h 4192"/>
                    <a:gd name="T12" fmla="*/ 0 w 4301"/>
                    <a:gd name="T13" fmla="*/ 0 h 4192"/>
                    <a:gd name="T14" fmla="*/ 0 w 4301"/>
                    <a:gd name="T15" fmla="*/ 0 h 4192"/>
                    <a:gd name="T16" fmla="*/ 0 w 4301"/>
                    <a:gd name="T17" fmla="*/ 0 h 4192"/>
                    <a:gd name="T18" fmla="*/ 0 w 4301"/>
                    <a:gd name="T19" fmla="*/ 0 h 4192"/>
                    <a:gd name="T20" fmla="*/ 0 w 4301"/>
                    <a:gd name="T21" fmla="*/ 0 h 4192"/>
                    <a:gd name="T22" fmla="*/ 0 w 4301"/>
                    <a:gd name="T23" fmla="*/ 0 h 4192"/>
                    <a:gd name="T24" fmla="*/ 0 w 4301"/>
                    <a:gd name="T25" fmla="*/ 0 h 4192"/>
                    <a:gd name="T26" fmla="*/ 0 w 4301"/>
                    <a:gd name="T27" fmla="*/ 0 h 4192"/>
                    <a:gd name="T28" fmla="*/ 0 w 4301"/>
                    <a:gd name="T29" fmla="*/ 0 h 4192"/>
                    <a:gd name="T30" fmla="*/ 0 w 4301"/>
                    <a:gd name="T31" fmla="*/ 0 h 4192"/>
                    <a:gd name="T32" fmla="*/ 0 w 4301"/>
                    <a:gd name="T33" fmla="*/ 0 h 4192"/>
                    <a:gd name="T34" fmla="*/ 0 w 4301"/>
                    <a:gd name="T35" fmla="*/ 0 h 4192"/>
                    <a:gd name="T36" fmla="*/ 0 w 4301"/>
                    <a:gd name="T37" fmla="*/ 0 h 4192"/>
                    <a:gd name="T38" fmla="*/ 0 w 4301"/>
                    <a:gd name="T39" fmla="*/ 0 h 4192"/>
                    <a:gd name="T40" fmla="*/ 0 w 4301"/>
                    <a:gd name="T41" fmla="*/ 0 h 4192"/>
                    <a:gd name="T42" fmla="*/ 0 w 4301"/>
                    <a:gd name="T43" fmla="*/ 0 h 4192"/>
                    <a:gd name="T44" fmla="*/ 0 w 4301"/>
                    <a:gd name="T45" fmla="*/ 0 h 4192"/>
                    <a:gd name="T46" fmla="*/ 0 w 4301"/>
                    <a:gd name="T47" fmla="*/ 0 h 4192"/>
                    <a:gd name="T48" fmla="*/ 0 w 4301"/>
                    <a:gd name="T49" fmla="*/ 0 h 4192"/>
                    <a:gd name="T50" fmla="*/ 0 w 4301"/>
                    <a:gd name="T51" fmla="*/ 0 h 4192"/>
                    <a:gd name="T52" fmla="*/ 0 w 4301"/>
                    <a:gd name="T53" fmla="*/ 0 h 4192"/>
                    <a:gd name="T54" fmla="*/ 0 w 4301"/>
                    <a:gd name="T55" fmla="*/ 0 h 4192"/>
                    <a:gd name="T56" fmla="*/ 0 w 4301"/>
                    <a:gd name="T57" fmla="*/ 0 h 4192"/>
                    <a:gd name="T58" fmla="*/ 0 w 4301"/>
                    <a:gd name="T59" fmla="*/ 0 h 4192"/>
                    <a:gd name="T60" fmla="*/ 0 w 4301"/>
                    <a:gd name="T61" fmla="*/ 0 h 4192"/>
                    <a:gd name="T62" fmla="*/ 0 w 4301"/>
                    <a:gd name="T63" fmla="*/ 0 h 4192"/>
                    <a:gd name="T64" fmla="*/ 0 w 4301"/>
                    <a:gd name="T65" fmla="*/ 0 h 4192"/>
                    <a:gd name="T66" fmla="*/ 0 w 4301"/>
                    <a:gd name="T67" fmla="*/ 0 h 4192"/>
                    <a:gd name="T68" fmla="*/ 0 w 4301"/>
                    <a:gd name="T69" fmla="*/ 0 h 4192"/>
                    <a:gd name="T70" fmla="*/ 0 w 4301"/>
                    <a:gd name="T71" fmla="*/ 0 h 4192"/>
                    <a:gd name="T72" fmla="*/ 0 w 4301"/>
                    <a:gd name="T73" fmla="*/ 0 h 4192"/>
                    <a:gd name="T74" fmla="*/ 0 w 4301"/>
                    <a:gd name="T75" fmla="*/ 0 h 4192"/>
                    <a:gd name="T76" fmla="*/ 0 w 4301"/>
                    <a:gd name="T77" fmla="*/ 0 h 4192"/>
                    <a:gd name="T78" fmla="*/ 0 w 4301"/>
                    <a:gd name="T79" fmla="*/ 0 h 4192"/>
                    <a:gd name="T80" fmla="*/ 0 w 4301"/>
                    <a:gd name="T81" fmla="*/ 0 h 4192"/>
                    <a:gd name="T82" fmla="*/ 0 w 4301"/>
                    <a:gd name="T83" fmla="*/ 0 h 4192"/>
                    <a:gd name="T84" fmla="*/ 0 w 4301"/>
                    <a:gd name="T85" fmla="*/ 0 h 4192"/>
                    <a:gd name="T86" fmla="*/ 0 w 4301"/>
                    <a:gd name="T87" fmla="*/ 0 h 4192"/>
                    <a:gd name="T88" fmla="*/ 0 w 4301"/>
                    <a:gd name="T89" fmla="*/ 0 h 4192"/>
                    <a:gd name="T90" fmla="*/ 0 w 4301"/>
                    <a:gd name="T91" fmla="*/ 0 h 4192"/>
                    <a:gd name="T92" fmla="*/ 0 w 4301"/>
                    <a:gd name="T93" fmla="*/ 0 h 4192"/>
                    <a:gd name="T94" fmla="*/ 0 w 4301"/>
                    <a:gd name="T95" fmla="*/ 0 h 4192"/>
                    <a:gd name="T96" fmla="*/ 0 w 4301"/>
                    <a:gd name="T97" fmla="*/ 0 h 4192"/>
                    <a:gd name="T98" fmla="*/ 0 w 4301"/>
                    <a:gd name="T99" fmla="*/ 0 h 4192"/>
                    <a:gd name="T100" fmla="*/ 0 w 4301"/>
                    <a:gd name="T101" fmla="*/ 0 h 4192"/>
                    <a:gd name="T102" fmla="*/ 0 w 4301"/>
                    <a:gd name="T103" fmla="*/ 0 h 4192"/>
                    <a:gd name="T104" fmla="*/ 0 w 4301"/>
                    <a:gd name="T105" fmla="*/ 0 h 4192"/>
                    <a:gd name="T106" fmla="*/ 0 w 4301"/>
                    <a:gd name="T107" fmla="*/ 0 h 4192"/>
                    <a:gd name="T108" fmla="*/ 0 w 4301"/>
                    <a:gd name="T109" fmla="*/ 0 h 4192"/>
                    <a:gd name="T110" fmla="*/ 0 w 4301"/>
                    <a:gd name="T111" fmla="*/ 0 h 4192"/>
                    <a:gd name="T112" fmla="*/ 0 w 4301"/>
                    <a:gd name="T113" fmla="*/ 0 h 4192"/>
                    <a:gd name="T114" fmla="*/ 0 w 4301"/>
                    <a:gd name="T115" fmla="*/ 0 h 4192"/>
                    <a:gd name="T116" fmla="*/ 0 w 4301"/>
                    <a:gd name="T117" fmla="*/ 0 h 4192"/>
                    <a:gd name="T118" fmla="*/ 0 w 4301"/>
                    <a:gd name="T119" fmla="*/ 0 h 4192"/>
                    <a:gd name="T120" fmla="*/ 0 w 4301"/>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1" h="4192">
                      <a:moveTo>
                        <a:pt x="307" y="568"/>
                      </a:moveTo>
                      <a:lnTo>
                        <a:pt x="326" y="551"/>
                      </a:lnTo>
                      <a:lnTo>
                        <a:pt x="344" y="536"/>
                      </a:lnTo>
                      <a:lnTo>
                        <a:pt x="365" y="521"/>
                      </a:lnTo>
                      <a:lnTo>
                        <a:pt x="386" y="509"/>
                      </a:lnTo>
                      <a:lnTo>
                        <a:pt x="408" y="498"/>
                      </a:lnTo>
                      <a:lnTo>
                        <a:pt x="430" y="487"/>
                      </a:lnTo>
                      <a:lnTo>
                        <a:pt x="453" y="478"/>
                      </a:lnTo>
                      <a:lnTo>
                        <a:pt x="476" y="471"/>
                      </a:lnTo>
                      <a:lnTo>
                        <a:pt x="501" y="464"/>
                      </a:lnTo>
                      <a:lnTo>
                        <a:pt x="524" y="457"/>
                      </a:lnTo>
                      <a:lnTo>
                        <a:pt x="549" y="453"/>
                      </a:lnTo>
                      <a:lnTo>
                        <a:pt x="574" y="449"/>
                      </a:lnTo>
                      <a:lnTo>
                        <a:pt x="600" y="446"/>
                      </a:lnTo>
                      <a:lnTo>
                        <a:pt x="626" y="444"/>
                      </a:lnTo>
                      <a:lnTo>
                        <a:pt x="652" y="443"/>
                      </a:lnTo>
                      <a:lnTo>
                        <a:pt x="678" y="442"/>
                      </a:lnTo>
                      <a:lnTo>
                        <a:pt x="704" y="442"/>
                      </a:lnTo>
                      <a:lnTo>
                        <a:pt x="731" y="443"/>
                      </a:lnTo>
                      <a:lnTo>
                        <a:pt x="757" y="444"/>
                      </a:lnTo>
                      <a:lnTo>
                        <a:pt x="784" y="446"/>
                      </a:lnTo>
                      <a:lnTo>
                        <a:pt x="838" y="451"/>
                      </a:lnTo>
                      <a:lnTo>
                        <a:pt x="890" y="458"/>
                      </a:lnTo>
                      <a:lnTo>
                        <a:pt x="942" y="467"/>
                      </a:lnTo>
                      <a:lnTo>
                        <a:pt x="993" y="475"/>
                      </a:lnTo>
                      <a:lnTo>
                        <a:pt x="1042" y="484"/>
                      </a:lnTo>
                      <a:lnTo>
                        <a:pt x="1090" y="492"/>
                      </a:lnTo>
                      <a:lnTo>
                        <a:pt x="1111" y="497"/>
                      </a:lnTo>
                      <a:lnTo>
                        <a:pt x="1131" y="501"/>
                      </a:lnTo>
                      <a:lnTo>
                        <a:pt x="1150" y="505"/>
                      </a:lnTo>
                      <a:lnTo>
                        <a:pt x="1169" y="508"/>
                      </a:lnTo>
                      <a:lnTo>
                        <a:pt x="1186" y="511"/>
                      </a:lnTo>
                      <a:lnTo>
                        <a:pt x="1203" y="513"/>
                      </a:lnTo>
                      <a:lnTo>
                        <a:pt x="1218" y="515"/>
                      </a:lnTo>
                      <a:lnTo>
                        <a:pt x="1232" y="517"/>
                      </a:lnTo>
                      <a:lnTo>
                        <a:pt x="1265" y="520"/>
                      </a:lnTo>
                      <a:lnTo>
                        <a:pt x="1296" y="521"/>
                      </a:lnTo>
                      <a:lnTo>
                        <a:pt x="1324" y="522"/>
                      </a:lnTo>
                      <a:lnTo>
                        <a:pt x="1351" y="521"/>
                      </a:lnTo>
                      <a:lnTo>
                        <a:pt x="1374" y="519"/>
                      </a:lnTo>
                      <a:lnTo>
                        <a:pt x="1396" y="516"/>
                      </a:lnTo>
                      <a:lnTo>
                        <a:pt x="1416" y="512"/>
                      </a:lnTo>
                      <a:lnTo>
                        <a:pt x="1434" y="506"/>
                      </a:lnTo>
                      <a:lnTo>
                        <a:pt x="1451" y="500"/>
                      </a:lnTo>
                      <a:lnTo>
                        <a:pt x="1466" y="491"/>
                      </a:lnTo>
                      <a:lnTo>
                        <a:pt x="1481" y="483"/>
                      </a:lnTo>
                      <a:lnTo>
                        <a:pt x="1493" y="474"/>
                      </a:lnTo>
                      <a:lnTo>
                        <a:pt x="1506" y="464"/>
                      </a:lnTo>
                      <a:lnTo>
                        <a:pt x="1517" y="452"/>
                      </a:lnTo>
                      <a:lnTo>
                        <a:pt x="1527" y="440"/>
                      </a:lnTo>
                      <a:lnTo>
                        <a:pt x="1538" y="427"/>
                      </a:lnTo>
                      <a:lnTo>
                        <a:pt x="1569" y="384"/>
                      </a:lnTo>
                      <a:lnTo>
                        <a:pt x="1605" y="333"/>
                      </a:lnTo>
                      <a:lnTo>
                        <a:pt x="1646" y="278"/>
                      </a:lnTo>
                      <a:lnTo>
                        <a:pt x="1669" y="252"/>
                      </a:lnTo>
                      <a:lnTo>
                        <a:pt x="1694" y="223"/>
                      </a:lnTo>
                      <a:lnTo>
                        <a:pt x="1719" y="196"/>
                      </a:lnTo>
                      <a:lnTo>
                        <a:pt x="1747" y="169"/>
                      </a:lnTo>
                      <a:lnTo>
                        <a:pt x="1775" y="142"/>
                      </a:lnTo>
                      <a:lnTo>
                        <a:pt x="1806" y="117"/>
                      </a:lnTo>
                      <a:lnTo>
                        <a:pt x="1821" y="106"/>
                      </a:lnTo>
                      <a:lnTo>
                        <a:pt x="1838" y="93"/>
                      </a:lnTo>
                      <a:lnTo>
                        <a:pt x="1854" y="83"/>
                      </a:lnTo>
                      <a:lnTo>
                        <a:pt x="1871" y="72"/>
                      </a:lnTo>
                      <a:lnTo>
                        <a:pt x="1888" y="62"/>
                      </a:lnTo>
                      <a:lnTo>
                        <a:pt x="1907" y="52"/>
                      </a:lnTo>
                      <a:lnTo>
                        <a:pt x="1926" y="44"/>
                      </a:lnTo>
                      <a:lnTo>
                        <a:pt x="1944" y="36"/>
                      </a:lnTo>
                      <a:lnTo>
                        <a:pt x="1964" y="28"/>
                      </a:lnTo>
                      <a:lnTo>
                        <a:pt x="1983" y="21"/>
                      </a:lnTo>
                      <a:lnTo>
                        <a:pt x="2004" y="15"/>
                      </a:lnTo>
                      <a:lnTo>
                        <a:pt x="2025" y="10"/>
                      </a:lnTo>
                      <a:lnTo>
                        <a:pt x="2045" y="6"/>
                      </a:lnTo>
                      <a:lnTo>
                        <a:pt x="2067" y="2"/>
                      </a:lnTo>
                      <a:lnTo>
                        <a:pt x="2088" y="0"/>
                      </a:lnTo>
                      <a:lnTo>
                        <a:pt x="2110" y="0"/>
                      </a:lnTo>
                      <a:lnTo>
                        <a:pt x="2130" y="1"/>
                      </a:lnTo>
                      <a:lnTo>
                        <a:pt x="2152" y="2"/>
                      </a:lnTo>
                      <a:lnTo>
                        <a:pt x="2173" y="6"/>
                      </a:lnTo>
                      <a:lnTo>
                        <a:pt x="2194" y="10"/>
                      </a:lnTo>
                      <a:lnTo>
                        <a:pt x="2215" y="15"/>
                      </a:lnTo>
                      <a:lnTo>
                        <a:pt x="2237" y="20"/>
                      </a:lnTo>
                      <a:lnTo>
                        <a:pt x="2257" y="27"/>
                      </a:lnTo>
                      <a:lnTo>
                        <a:pt x="2279" y="34"/>
                      </a:lnTo>
                      <a:lnTo>
                        <a:pt x="2300" y="43"/>
                      </a:lnTo>
                      <a:lnTo>
                        <a:pt x="2322" y="51"/>
                      </a:lnTo>
                      <a:lnTo>
                        <a:pt x="2342" y="60"/>
                      </a:lnTo>
                      <a:lnTo>
                        <a:pt x="2363" y="71"/>
                      </a:lnTo>
                      <a:lnTo>
                        <a:pt x="2403" y="92"/>
                      </a:lnTo>
                      <a:lnTo>
                        <a:pt x="2444" y="116"/>
                      </a:lnTo>
                      <a:lnTo>
                        <a:pt x="2484" y="141"/>
                      </a:lnTo>
                      <a:lnTo>
                        <a:pt x="2522" y="166"/>
                      </a:lnTo>
                      <a:lnTo>
                        <a:pt x="2597" y="219"/>
                      </a:lnTo>
                      <a:lnTo>
                        <a:pt x="2665" y="269"/>
                      </a:lnTo>
                      <a:lnTo>
                        <a:pt x="2677" y="278"/>
                      </a:lnTo>
                      <a:lnTo>
                        <a:pt x="2689" y="287"/>
                      </a:lnTo>
                      <a:lnTo>
                        <a:pt x="2700" y="296"/>
                      </a:lnTo>
                      <a:lnTo>
                        <a:pt x="2711" y="303"/>
                      </a:lnTo>
                      <a:lnTo>
                        <a:pt x="2722" y="312"/>
                      </a:lnTo>
                      <a:lnTo>
                        <a:pt x="2732" y="319"/>
                      </a:lnTo>
                      <a:lnTo>
                        <a:pt x="2742" y="326"/>
                      </a:lnTo>
                      <a:lnTo>
                        <a:pt x="2752" y="333"/>
                      </a:lnTo>
                      <a:lnTo>
                        <a:pt x="2763" y="341"/>
                      </a:lnTo>
                      <a:lnTo>
                        <a:pt x="2775" y="347"/>
                      </a:lnTo>
                      <a:lnTo>
                        <a:pt x="2786" y="352"/>
                      </a:lnTo>
                      <a:lnTo>
                        <a:pt x="2799" y="357"/>
                      </a:lnTo>
                      <a:lnTo>
                        <a:pt x="2812" y="362"/>
                      </a:lnTo>
                      <a:lnTo>
                        <a:pt x="2826" y="366"/>
                      </a:lnTo>
                      <a:lnTo>
                        <a:pt x="2840" y="369"/>
                      </a:lnTo>
                      <a:lnTo>
                        <a:pt x="2854" y="373"/>
                      </a:lnTo>
                      <a:lnTo>
                        <a:pt x="2870" y="375"/>
                      </a:lnTo>
                      <a:lnTo>
                        <a:pt x="2884" y="377"/>
                      </a:lnTo>
                      <a:lnTo>
                        <a:pt x="2900" y="378"/>
                      </a:lnTo>
                      <a:lnTo>
                        <a:pt x="2915" y="379"/>
                      </a:lnTo>
                      <a:lnTo>
                        <a:pt x="2947" y="379"/>
                      </a:lnTo>
                      <a:lnTo>
                        <a:pt x="2978" y="377"/>
                      </a:lnTo>
                      <a:lnTo>
                        <a:pt x="3009" y="373"/>
                      </a:lnTo>
                      <a:lnTo>
                        <a:pt x="3040" y="366"/>
                      </a:lnTo>
                      <a:lnTo>
                        <a:pt x="3070" y="358"/>
                      </a:lnTo>
                      <a:lnTo>
                        <a:pt x="3098" y="348"/>
                      </a:lnTo>
                      <a:lnTo>
                        <a:pt x="3112" y="343"/>
                      </a:lnTo>
                      <a:lnTo>
                        <a:pt x="3124" y="336"/>
                      </a:lnTo>
                      <a:lnTo>
                        <a:pt x="3136" y="329"/>
                      </a:lnTo>
                      <a:lnTo>
                        <a:pt x="3148" y="322"/>
                      </a:lnTo>
                      <a:lnTo>
                        <a:pt x="3159" y="315"/>
                      </a:lnTo>
                      <a:lnTo>
                        <a:pt x="3170" y="306"/>
                      </a:lnTo>
                      <a:lnTo>
                        <a:pt x="3179" y="298"/>
                      </a:lnTo>
                      <a:lnTo>
                        <a:pt x="3187" y="289"/>
                      </a:lnTo>
                      <a:lnTo>
                        <a:pt x="3204" y="272"/>
                      </a:lnTo>
                      <a:lnTo>
                        <a:pt x="3222" y="255"/>
                      </a:lnTo>
                      <a:lnTo>
                        <a:pt x="3242" y="238"/>
                      </a:lnTo>
                      <a:lnTo>
                        <a:pt x="3264" y="221"/>
                      </a:lnTo>
                      <a:lnTo>
                        <a:pt x="3286" y="204"/>
                      </a:lnTo>
                      <a:lnTo>
                        <a:pt x="3311" y="187"/>
                      </a:lnTo>
                      <a:lnTo>
                        <a:pt x="3337" y="171"/>
                      </a:lnTo>
                      <a:lnTo>
                        <a:pt x="3364" y="155"/>
                      </a:lnTo>
                      <a:lnTo>
                        <a:pt x="3392" y="141"/>
                      </a:lnTo>
                      <a:lnTo>
                        <a:pt x="3421" y="126"/>
                      </a:lnTo>
                      <a:lnTo>
                        <a:pt x="3452" y="113"/>
                      </a:lnTo>
                      <a:lnTo>
                        <a:pt x="3483" y="101"/>
                      </a:lnTo>
                      <a:lnTo>
                        <a:pt x="3514" y="88"/>
                      </a:lnTo>
                      <a:lnTo>
                        <a:pt x="3547" y="78"/>
                      </a:lnTo>
                      <a:lnTo>
                        <a:pt x="3580" y="69"/>
                      </a:lnTo>
                      <a:lnTo>
                        <a:pt x="3614" y="60"/>
                      </a:lnTo>
                      <a:lnTo>
                        <a:pt x="3648" y="53"/>
                      </a:lnTo>
                      <a:lnTo>
                        <a:pt x="3682" y="48"/>
                      </a:lnTo>
                      <a:lnTo>
                        <a:pt x="3717" y="44"/>
                      </a:lnTo>
                      <a:lnTo>
                        <a:pt x="3752" y="42"/>
                      </a:lnTo>
                      <a:lnTo>
                        <a:pt x="3786" y="41"/>
                      </a:lnTo>
                      <a:lnTo>
                        <a:pt x="3821" y="42"/>
                      </a:lnTo>
                      <a:lnTo>
                        <a:pt x="3855" y="45"/>
                      </a:lnTo>
                      <a:lnTo>
                        <a:pt x="3890" y="50"/>
                      </a:lnTo>
                      <a:lnTo>
                        <a:pt x="3923" y="57"/>
                      </a:lnTo>
                      <a:lnTo>
                        <a:pt x="3957" y="67"/>
                      </a:lnTo>
                      <a:lnTo>
                        <a:pt x="3991" y="78"/>
                      </a:lnTo>
                      <a:lnTo>
                        <a:pt x="4023" y="91"/>
                      </a:lnTo>
                      <a:lnTo>
                        <a:pt x="4055" y="108"/>
                      </a:lnTo>
                      <a:lnTo>
                        <a:pt x="4086" y="126"/>
                      </a:lnTo>
                      <a:lnTo>
                        <a:pt x="4116" y="148"/>
                      </a:lnTo>
                      <a:lnTo>
                        <a:pt x="4145" y="172"/>
                      </a:lnTo>
                      <a:lnTo>
                        <a:pt x="4164" y="191"/>
                      </a:lnTo>
                      <a:lnTo>
                        <a:pt x="4182" y="210"/>
                      </a:lnTo>
                      <a:lnTo>
                        <a:pt x="4199" y="230"/>
                      </a:lnTo>
                      <a:lnTo>
                        <a:pt x="4215" y="252"/>
                      </a:lnTo>
                      <a:lnTo>
                        <a:pt x="4229" y="273"/>
                      </a:lnTo>
                      <a:lnTo>
                        <a:pt x="4243" y="295"/>
                      </a:lnTo>
                      <a:lnTo>
                        <a:pt x="4254" y="319"/>
                      </a:lnTo>
                      <a:lnTo>
                        <a:pt x="4265" y="343"/>
                      </a:lnTo>
                      <a:lnTo>
                        <a:pt x="4274" y="367"/>
                      </a:lnTo>
                      <a:lnTo>
                        <a:pt x="4282" y="392"/>
                      </a:lnTo>
                      <a:lnTo>
                        <a:pt x="4288" y="418"/>
                      </a:lnTo>
                      <a:lnTo>
                        <a:pt x="4294" y="445"/>
                      </a:lnTo>
                      <a:lnTo>
                        <a:pt x="4298" y="472"/>
                      </a:lnTo>
                      <a:lnTo>
                        <a:pt x="4300" y="500"/>
                      </a:lnTo>
                      <a:lnTo>
                        <a:pt x="4301" y="528"/>
                      </a:lnTo>
                      <a:lnTo>
                        <a:pt x="4301" y="557"/>
                      </a:lnTo>
                      <a:lnTo>
                        <a:pt x="4299" y="579"/>
                      </a:lnTo>
                      <a:lnTo>
                        <a:pt x="4297" y="601"/>
                      </a:lnTo>
                      <a:lnTo>
                        <a:pt x="4295" y="624"/>
                      </a:lnTo>
                      <a:lnTo>
                        <a:pt x="4290" y="647"/>
                      </a:lnTo>
                      <a:lnTo>
                        <a:pt x="4286" y="669"/>
                      </a:lnTo>
                      <a:lnTo>
                        <a:pt x="4281" y="692"/>
                      </a:lnTo>
                      <a:lnTo>
                        <a:pt x="4275" y="715"/>
                      </a:lnTo>
                      <a:lnTo>
                        <a:pt x="4269" y="738"/>
                      </a:lnTo>
                      <a:lnTo>
                        <a:pt x="4261" y="760"/>
                      </a:lnTo>
                      <a:lnTo>
                        <a:pt x="4253" y="783"/>
                      </a:lnTo>
                      <a:lnTo>
                        <a:pt x="4245" y="806"/>
                      </a:lnTo>
                      <a:lnTo>
                        <a:pt x="4236" y="829"/>
                      </a:lnTo>
                      <a:lnTo>
                        <a:pt x="4225" y="851"/>
                      </a:lnTo>
                      <a:lnTo>
                        <a:pt x="4215" y="874"/>
                      </a:lnTo>
                      <a:lnTo>
                        <a:pt x="4204" y="896"/>
                      </a:lnTo>
                      <a:lnTo>
                        <a:pt x="4192" y="918"/>
                      </a:lnTo>
                      <a:lnTo>
                        <a:pt x="4180" y="940"/>
                      </a:lnTo>
                      <a:lnTo>
                        <a:pt x="4167" y="962"/>
                      </a:lnTo>
                      <a:lnTo>
                        <a:pt x="4153" y="983"/>
                      </a:lnTo>
                      <a:lnTo>
                        <a:pt x="4139" y="1004"/>
                      </a:lnTo>
                      <a:lnTo>
                        <a:pt x="4125" y="1025"/>
                      </a:lnTo>
                      <a:lnTo>
                        <a:pt x="4109" y="1046"/>
                      </a:lnTo>
                      <a:lnTo>
                        <a:pt x="4094" y="1065"/>
                      </a:lnTo>
                      <a:lnTo>
                        <a:pt x="4077" y="1085"/>
                      </a:lnTo>
                      <a:lnTo>
                        <a:pt x="4061" y="1105"/>
                      </a:lnTo>
                      <a:lnTo>
                        <a:pt x="4043" y="1123"/>
                      </a:lnTo>
                      <a:lnTo>
                        <a:pt x="4026" y="1142"/>
                      </a:lnTo>
                      <a:lnTo>
                        <a:pt x="4008" y="1159"/>
                      </a:lnTo>
                      <a:lnTo>
                        <a:pt x="3990" y="1177"/>
                      </a:lnTo>
                      <a:lnTo>
                        <a:pt x="3971" y="1193"/>
                      </a:lnTo>
                      <a:lnTo>
                        <a:pt x="3951" y="1210"/>
                      </a:lnTo>
                      <a:lnTo>
                        <a:pt x="3932" y="1226"/>
                      </a:lnTo>
                      <a:lnTo>
                        <a:pt x="3922" y="1232"/>
                      </a:lnTo>
                      <a:lnTo>
                        <a:pt x="3913" y="1237"/>
                      </a:lnTo>
                      <a:lnTo>
                        <a:pt x="3904" y="1241"/>
                      </a:lnTo>
                      <a:lnTo>
                        <a:pt x="3893" y="1244"/>
                      </a:lnTo>
                      <a:lnTo>
                        <a:pt x="3883" y="1246"/>
                      </a:lnTo>
                      <a:lnTo>
                        <a:pt x="3873" y="1248"/>
                      </a:lnTo>
                      <a:lnTo>
                        <a:pt x="3862" y="1248"/>
                      </a:lnTo>
                      <a:lnTo>
                        <a:pt x="3852" y="1247"/>
                      </a:lnTo>
                      <a:lnTo>
                        <a:pt x="3842" y="1245"/>
                      </a:lnTo>
                      <a:lnTo>
                        <a:pt x="3831" y="1242"/>
                      </a:lnTo>
                      <a:lnTo>
                        <a:pt x="3822" y="1239"/>
                      </a:lnTo>
                      <a:lnTo>
                        <a:pt x="3813" y="1234"/>
                      </a:lnTo>
                      <a:lnTo>
                        <a:pt x="3803" y="1229"/>
                      </a:lnTo>
                      <a:lnTo>
                        <a:pt x="3795" y="1221"/>
                      </a:lnTo>
                      <a:lnTo>
                        <a:pt x="3787" y="1214"/>
                      </a:lnTo>
                      <a:lnTo>
                        <a:pt x="3781" y="1206"/>
                      </a:lnTo>
                      <a:lnTo>
                        <a:pt x="3773" y="1197"/>
                      </a:lnTo>
                      <a:lnTo>
                        <a:pt x="3768" y="1187"/>
                      </a:lnTo>
                      <a:lnTo>
                        <a:pt x="3764" y="1178"/>
                      </a:lnTo>
                      <a:lnTo>
                        <a:pt x="3761" y="1168"/>
                      </a:lnTo>
                      <a:lnTo>
                        <a:pt x="3759" y="1157"/>
                      </a:lnTo>
                      <a:lnTo>
                        <a:pt x="3758" y="1147"/>
                      </a:lnTo>
                      <a:lnTo>
                        <a:pt x="3758" y="1137"/>
                      </a:lnTo>
                      <a:lnTo>
                        <a:pt x="3758" y="1126"/>
                      </a:lnTo>
                      <a:lnTo>
                        <a:pt x="3760" y="1116"/>
                      </a:lnTo>
                      <a:lnTo>
                        <a:pt x="3763" y="1106"/>
                      </a:lnTo>
                      <a:lnTo>
                        <a:pt x="3766" y="1096"/>
                      </a:lnTo>
                      <a:lnTo>
                        <a:pt x="3771" y="1087"/>
                      </a:lnTo>
                      <a:lnTo>
                        <a:pt x="3778" y="1078"/>
                      </a:lnTo>
                      <a:lnTo>
                        <a:pt x="3784" y="1069"/>
                      </a:lnTo>
                      <a:lnTo>
                        <a:pt x="3791" y="1061"/>
                      </a:lnTo>
                      <a:lnTo>
                        <a:pt x="3799" y="1054"/>
                      </a:lnTo>
                      <a:lnTo>
                        <a:pt x="3829" y="1030"/>
                      </a:lnTo>
                      <a:lnTo>
                        <a:pt x="3857" y="1004"/>
                      </a:lnTo>
                      <a:lnTo>
                        <a:pt x="3884" y="976"/>
                      </a:lnTo>
                      <a:lnTo>
                        <a:pt x="3910" y="947"/>
                      </a:lnTo>
                      <a:lnTo>
                        <a:pt x="3935" y="917"/>
                      </a:lnTo>
                      <a:lnTo>
                        <a:pt x="3957" y="885"/>
                      </a:lnTo>
                      <a:lnTo>
                        <a:pt x="3979" y="852"/>
                      </a:lnTo>
                      <a:lnTo>
                        <a:pt x="3999" y="819"/>
                      </a:lnTo>
                      <a:lnTo>
                        <a:pt x="4017" y="785"/>
                      </a:lnTo>
                      <a:lnTo>
                        <a:pt x="4033" y="751"/>
                      </a:lnTo>
                      <a:lnTo>
                        <a:pt x="4047" y="717"/>
                      </a:lnTo>
                      <a:lnTo>
                        <a:pt x="4059" y="683"/>
                      </a:lnTo>
                      <a:lnTo>
                        <a:pt x="4069" y="649"/>
                      </a:lnTo>
                      <a:lnTo>
                        <a:pt x="4076" y="614"/>
                      </a:lnTo>
                      <a:lnTo>
                        <a:pt x="4079" y="598"/>
                      </a:lnTo>
                      <a:lnTo>
                        <a:pt x="4082" y="581"/>
                      </a:lnTo>
                      <a:lnTo>
                        <a:pt x="4083" y="565"/>
                      </a:lnTo>
                      <a:lnTo>
                        <a:pt x="4084" y="548"/>
                      </a:lnTo>
                      <a:lnTo>
                        <a:pt x="4085" y="532"/>
                      </a:lnTo>
                      <a:lnTo>
                        <a:pt x="4084" y="516"/>
                      </a:lnTo>
                      <a:lnTo>
                        <a:pt x="4083" y="500"/>
                      </a:lnTo>
                      <a:lnTo>
                        <a:pt x="4081" y="484"/>
                      </a:lnTo>
                      <a:lnTo>
                        <a:pt x="4077" y="470"/>
                      </a:lnTo>
                      <a:lnTo>
                        <a:pt x="4074" y="455"/>
                      </a:lnTo>
                      <a:lnTo>
                        <a:pt x="4070" y="441"/>
                      </a:lnTo>
                      <a:lnTo>
                        <a:pt x="4065" y="427"/>
                      </a:lnTo>
                      <a:lnTo>
                        <a:pt x="4060" y="414"/>
                      </a:lnTo>
                      <a:lnTo>
                        <a:pt x="4054" y="402"/>
                      </a:lnTo>
                      <a:lnTo>
                        <a:pt x="4046" y="389"/>
                      </a:lnTo>
                      <a:lnTo>
                        <a:pt x="4038" y="377"/>
                      </a:lnTo>
                      <a:lnTo>
                        <a:pt x="4030" y="365"/>
                      </a:lnTo>
                      <a:lnTo>
                        <a:pt x="4021" y="354"/>
                      </a:lnTo>
                      <a:lnTo>
                        <a:pt x="4011" y="344"/>
                      </a:lnTo>
                      <a:lnTo>
                        <a:pt x="4000" y="333"/>
                      </a:lnTo>
                      <a:lnTo>
                        <a:pt x="3980" y="318"/>
                      </a:lnTo>
                      <a:lnTo>
                        <a:pt x="3961" y="303"/>
                      </a:lnTo>
                      <a:lnTo>
                        <a:pt x="3939" y="292"/>
                      </a:lnTo>
                      <a:lnTo>
                        <a:pt x="3917" y="282"/>
                      </a:lnTo>
                      <a:lnTo>
                        <a:pt x="3894" y="273"/>
                      </a:lnTo>
                      <a:lnTo>
                        <a:pt x="3872" y="267"/>
                      </a:lnTo>
                      <a:lnTo>
                        <a:pt x="3849" y="262"/>
                      </a:lnTo>
                      <a:lnTo>
                        <a:pt x="3825" y="259"/>
                      </a:lnTo>
                      <a:lnTo>
                        <a:pt x="3800" y="257"/>
                      </a:lnTo>
                      <a:lnTo>
                        <a:pt x="3777" y="257"/>
                      </a:lnTo>
                      <a:lnTo>
                        <a:pt x="3752" y="258"/>
                      </a:lnTo>
                      <a:lnTo>
                        <a:pt x="3728" y="260"/>
                      </a:lnTo>
                      <a:lnTo>
                        <a:pt x="3703" y="263"/>
                      </a:lnTo>
                      <a:lnTo>
                        <a:pt x="3678" y="267"/>
                      </a:lnTo>
                      <a:lnTo>
                        <a:pt x="3654" y="273"/>
                      </a:lnTo>
                      <a:lnTo>
                        <a:pt x="3631" y="280"/>
                      </a:lnTo>
                      <a:lnTo>
                        <a:pt x="3607" y="287"/>
                      </a:lnTo>
                      <a:lnTo>
                        <a:pt x="3584" y="294"/>
                      </a:lnTo>
                      <a:lnTo>
                        <a:pt x="3561" y="302"/>
                      </a:lnTo>
                      <a:lnTo>
                        <a:pt x="3540" y="312"/>
                      </a:lnTo>
                      <a:lnTo>
                        <a:pt x="3518" y="321"/>
                      </a:lnTo>
                      <a:lnTo>
                        <a:pt x="3497" y="331"/>
                      </a:lnTo>
                      <a:lnTo>
                        <a:pt x="3478" y="342"/>
                      </a:lnTo>
                      <a:lnTo>
                        <a:pt x="3458" y="352"/>
                      </a:lnTo>
                      <a:lnTo>
                        <a:pt x="3440" y="362"/>
                      </a:lnTo>
                      <a:lnTo>
                        <a:pt x="3423" y="374"/>
                      </a:lnTo>
                      <a:lnTo>
                        <a:pt x="3407" y="384"/>
                      </a:lnTo>
                      <a:lnTo>
                        <a:pt x="3393" y="394"/>
                      </a:lnTo>
                      <a:lnTo>
                        <a:pt x="3379" y="406"/>
                      </a:lnTo>
                      <a:lnTo>
                        <a:pt x="3367" y="415"/>
                      </a:lnTo>
                      <a:lnTo>
                        <a:pt x="3357" y="425"/>
                      </a:lnTo>
                      <a:lnTo>
                        <a:pt x="3347" y="435"/>
                      </a:lnTo>
                      <a:lnTo>
                        <a:pt x="3332" y="451"/>
                      </a:lnTo>
                      <a:lnTo>
                        <a:pt x="3315" y="467"/>
                      </a:lnTo>
                      <a:lnTo>
                        <a:pt x="3298" y="481"/>
                      </a:lnTo>
                      <a:lnTo>
                        <a:pt x="3279" y="495"/>
                      </a:lnTo>
                      <a:lnTo>
                        <a:pt x="3259" y="508"/>
                      </a:lnTo>
                      <a:lnTo>
                        <a:pt x="3239" y="519"/>
                      </a:lnTo>
                      <a:lnTo>
                        <a:pt x="3218" y="531"/>
                      </a:lnTo>
                      <a:lnTo>
                        <a:pt x="3195" y="541"/>
                      </a:lnTo>
                      <a:lnTo>
                        <a:pt x="3174" y="550"/>
                      </a:lnTo>
                      <a:lnTo>
                        <a:pt x="3150" y="560"/>
                      </a:lnTo>
                      <a:lnTo>
                        <a:pt x="3126" y="567"/>
                      </a:lnTo>
                      <a:lnTo>
                        <a:pt x="3102" y="574"/>
                      </a:lnTo>
                      <a:lnTo>
                        <a:pt x="3079" y="579"/>
                      </a:lnTo>
                      <a:lnTo>
                        <a:pt x="3054" y="585"/>
                      </a:lnTo>
                      <a:lnTo>
                        <a:pt x="3029" y="589"/>
                      </a:lnTo>
                      <a:lnTo>
                        <a:pt x="3004" y="592"/>
                      </a:lnTo>
                      <a:lnTo>
                        <a:pt x="2978" y="594"/>
                      </a:lnTo>
                      <a:lnTo>
                        <a:pt x="2953" y="595"/>
                      </a:lnTo>
                      <a:lnTo>
                        <a:pt x="2928" y="596"/>
                      </a:lnTo>
                      <a:lnTo>
                        <a:pt x="2903" y="595"/>
                      </a:lnTo>
                      <a:lnTo>
                        <a:pt x="2877" y="594"/>
                      </a:lnTo>
                      <a:lnTo>
                        <a:pt x="2852" y="591"/>
                      </a:lnTo>
                      <a:lnTo>
                        <a:pt x="2828" y="588"/>
                      </a:lnTo>
                      <a:lnTo>
                        <a:pt x="2803" y="582"/>
                      </a:lnTo>
                      <a:lnTo>
                        <a:pt x="2780" y="577"/>
                      </a:lnTo>
                      <a:lnTo>
                        <a:pt x="2756" y="571"/>
                      </a:lnTo>
                      <a:lnTo>
                        <a:pt x="2733" y="564"/>
                      </a:lnTo>
                      <a:lnTo>
                        <a:pt x="2711" y="556"/>
                      </a:lnTo>
                      <a:lnTo>
                        <a:pt x="2690" y="545"/>
                      </a:lnTo>
                      <a:lnTo>
                        <a:pt x="2668" y="535"/>
                      </a:lnTo>
                      <a:lnTo>
                        <a:pt x="2648" y="524"/>
                      </a:lnTo>
                      <a:lnTo>
                        <a:pt x="2629" y="511"/>
                      </a:lnTo>
                      <a:lnTo>
                        <a:pt x="2618" y="504"/>
                      </a:lnTo>
                      <a:lnTo>
                        <a:pt x="2607" y="496"/>
                      </a:lnTo>
                      <a:lnTo>
                        <a:pt x="2596" y="487"/>
                      </a:lnTo>
                      <a:lnTo>
                        <a:pt x="2584" y="479"/>
                      </a:lnTo>
                      <a:lnTo>
                        <a:pt x="2572" y="471"/>
                      </a:lnTo>
                      <a:lnTo>
                        <a:pt x="2560" y="461"/>
                      </a:lnTo>
                      <a:lnTo>
                        <a:pt x="2548" y="452"/>
                      </a:lnTo>
                      <a:lnTo>
                        <a:pt x="2536" y="443"/>
                      </a:lnTo>
                      <a:lnTo>
                        <a:pt x="2482" y="404"/>
                      </a:lnTo>
                      <a:lnTo>
                        <a:pt x="2424" y="362"/>
                      </a:lnTo>
                      <a:lnTo>
                        <a:pt x="2394" y="341"/>
                      </a:lnTo>
                      <a:lnTo>
                        <a:pt x="2364" y="321"/>
                      </a:lnTo>
                      <a:lnTo>
                        <a:pt x="2332" y="301"/>
                      </a:lnTo>
                      <a:lnTo>
                        <a:pt x="2301" y="283"/>
                      </a:lnTo>
                      <a:lnTo>
                        <a:pt x="2270" y="266"/>
                      </a:lnTo>
                      <a:lnTo>
                        <a:pt x="2240" y="252"/>
                      </a:lnTo>
                      <a:lnTo>
                        <a:pt x="2209" y="239"/>
                      </a:lnTo>
                      <a:lnTo>
                        <a:pt x="2180" y="229"/>
                      </a:lnTo>
                      <a:lnTo>
                        <a:pt x="2165" y="225"/>
                      </a:lnTo>
                      <a:lnTo>
                        <a:pt x="2151" y="222"/>
                      </a:lnTo>
                      <a:lnTo>
                        <a:pt x="2138" y="219"/>
                      </a:lnTo>
                      <a:lnTo>
                        <a:pt x="2124" y="217"/>
                      </a:lnTo>
                      <a:lnTo>
                        <a:pt x="2111" y="216"/>
                      </a:lnTo>
                      <a:lnTo>
                        <a:pt x="2098" y="216"/>
                      </a:lnTo>
                      <a:lnTo>
                        <a:pt x="2086" y="219"/>
                      </a:lnTo>
                      <a:lnTo>
                        <a:pt x="2074" y="221"/>
                      </a:lnTo>
                      <a:lnTo>
                        <a:pt x="2060" y="224"/>
                      </a:lnTo>
                      <a:lnTo>
                        <a:pt x="2047" y="228"/>
                      </a:lnTo>
                      <a:lnTo>
                        <a:pt x="2034" y="233"/>
                      </a:lnTo>
                      <a:lnTo>
                        <a:pt x="2021" y="238"/>
                      </a:lnTo>
                      <a:lnTo>
                        <a:pt x="1996" y="250"/>
                      </a:lnTo>
                      <a:lnTo>
                        <a:pt x="1972" y="264"/>
                      </a:lnTo>
                      <a:lnTo>
                        <a:pt x="1949" y="280"/>
                      </a:lnTo>
                      <a:lnTo>
                        <a:pt x="1927" y="297"/>
                      </a:lnTo>
                      <a:lnTo>
                        <a:pt x="1906" y="316"/>
                      </a:lnTo>
                      <a:lnTo>
                        <a:pt x="1885" y="335"/>
                      </a:lnTo>
                      <a:lnTo>
                        <a:pt x="1865" y="356"/>
                      </a:lnTo>
                      <a:lnTo>
                        <a:pt x="1846" y="378"/>
                      </a:lnTo>
                      <a:lnTo>
                        <a:pt x="1827" y="399"/>
                      </a:lnTo>
                      <a:lnTo>
                        <a:pt x="1810" y="421"/>
                      </a:lnTo>
                      <a:lnTo>
                        <a:pt x="1776" y="467"/>
                      </a:lnTo>
                      <a:lnTo>
                        <a:pt x="1745" y="510"/>
                      </a:lnTo>
                      <a:lnTo>
                        <a:pt x="1711" y="557"/>
                      </a:lnTo>
                      <a:lnTo>
                        <a:pt x="1698" y="573"/>
                      </a:lnTo>
                      <a:lnTo>
                        <a:pt x="1685" y="590"/>
                      </a:lnTo>
                      <a:lnTo>
                        <a:pt x="1670" y="604"/>
                      </a:lnTo>
                      <a:lnTo>
                        <a:pt x="1656" y="619"/>
                      </a:lnTo>
                      <a:lnTo>
                        <a:pt x="1641" y="632"/>
                      </a:lnTo>
                      <a:lnTo>
                        <a:pt x="1627" y="644"/>
                      </a:lnTo>
                      <a:lnTo>
                        <a:pt x="1611" y="656"/>
                      </a:lnTo>
                      <a:lnTo>
                        <a:pt x="1597" y="666"/>
                      </a:lnTo>
                      <a:lnTo>
                        <a:pt x="1581" y="676"/>
                      </a:lnTo>
                      <a:lnTo>
                        <a:pt x="1565" y="685"/>
                      </a:lnTo>
                      <a:lnTo>
                        <a:pt x="1549" y="692"/>
                      </a:lnTo>
                      <a:lnTo>
                        <a:pt x="1533" y="699"/>
                      </a:lnTo>
                      <a:lnTo>
                        <a:pt x="1517" y="707"/>
                      </a:lnTo>
                      <a:lnTo>
                        <a:pt x="1501" y="712"/>
                      </a:lnTo>
                      <a:lnTo>
                        <a:pt x="1484" y="717"/>
                      </a:lnTo>
                      <a:lnTo>
                        <a:pt x="1467" y="722"/>
                      </a:lnTo>
                      <a:lnTo>
                        <a:pt x="1434" y="729"/>
                      </a:lnTo>
                      <a:lnTo>
                        <a:pt x="1401" y="734"/>
                      </a:lnTo>
                      <a:lnTo>
                        <a:pt x="1368" y="738"/>
                      </a:lnTo>
                      <a:lnTo>
                        <a:pt x="1335" y="739"/>
                      </a:lnTo>
                      <a:lnTo>
                        <a:pt x="1303" y="739"/>
                      </a:lnTo>
                      <a:lnTo>
                        <a:pt x="1271" y="738"/>
                      </a:lnTo>
                      <a:lnTo>
                        <a:pt x="1239" y="735"/>
                      </a:lnTo>
                      <a:lnTo>
                        <a:pt x="1209" y="732"/>
                      </a:lnTo>
                      <a:lnTo>
                        <a:pt x="1191" y="730"/>
                      </a:lnTo>
                      <a:lnTo>
                        <a:pt x="1174" y="728"/>
                      </a:lnTo>
                      <a:lnTo>
                        <a:pt x="1155" y="725"/>
                      </a:lnTo>
                      <a:lnTo>
                        <a:pt x="1136" y="722"/>
                      </a:lnTo>
                      <a:lnTo>
                        <a:pt x="1115" y="718"/>
                      </a:lnTo>
                      <a:lnTo>
                        <a:pt x="1094" y="714"/>
                      </a:lnTo>
                      <a:lnTo>
                        <a:pt x="1071" y="710"/>
                      </a:lnTo>
                      <a:lnTo>
                        <a:pt x="1049" y="705"/>
                      </a:lnTo>
                      <a:lnTo>
                        <a:pt x="973" y="691"/>
                      </a:lnTo>
                      <a:lnTo>
                        <a:pt x="893" y="678"/>
                      </a:lnTo>
                      <a:lnTo>
                        <a:pt x="850" y="671"/>
                      </a:lnTo>
                      <a:lnTo>
                        <a:pt x="808" y="666"/>
                      </a:lnTo>
                      <a:lnTo>
                        <a:pt x="766" y="662"/>
                      </a:lnTo>
                      <a:lnTo>
                        <a:pt x="724" y="660"/>
                      </a:lnTo>
                      <a:lnTo>
                        <a:pt x="684" y="659"/>
                      </a:lnTo>
                      <a:lnTo>
                        <a:pt x="644" y="660"/>
                      </a:lnTo>
                      <a:lnTo>
                        <a:pt x="625" y="661"/>
                      </a:lnTo>
                      <a:lnTo>
                        <a:pt x="606" y="663"/>
                      </a:lnTo>
                      <a:lnTo>
                        <a:pt x="589" y="666"/>
                      </a:lnTo>
                      <a:lnTo>
                        <a:pt x="571" y="669"/>
                      </a:lnTo>
                      <a:lnTo>
                        <a:pt x="554" y="673"/>
                      </a:lnTo>
                      <a:lnTo>
                        <a:pt x="538" y="678"/>
                      </a:lnTo>
                      <a:lnTo>
                        <a:pt x="522" y="684"/>
                      </a:lnTo>
                      <a:lnTo>
                        <a:pt x="508" y="690"/>
                      </a:lnTo>
                      <a:lnTo>
                        <a:pt x="493" y="697"/>
                      </a:lnTo>
                      <a:lnTo>
                        <a:pt x="481" y="704"/>
                      </a:lnTo>
                      <a:lnTo>
                        <a:pt x="469" y="714"/>
                      </a:lnTo>
                      <a:lnTo>
                        <a:pt x="457" y="724"/>
                      </a:lnTo>
                      <a:lnTo>
                        <a:pt x="443" y="739"/>
                      </a:lnTo>
                      <a:lnTo>
                        <a:pt x="428" y="753"/>
                      </a:lnTo>
                      <a:lnTo>
                        <a:pt x="415" y="769"/>
                      </a:lnTo>
                      <a:lnTo>
                        <a:pt x="402" y="784"/>
                      </a:lnTo>
                      <a:lnTo>
                        <a:pt x="389" y="800"/>
                      </a:lnTo>
                      <a:lnTo>
                        <a:pt x="377" y="816"/>
                      </a:lnTo>
                      <a:lnTo>
                        <a:pt x="365" y="834"/>
                      </a:lnTo>
                      <a:lnTo>
                        <a:pt x="354" y="850"/>
                      </a:lnTo>
                      <a:lnTo>
                        <a:pt x="343" y="868"/>
                      </a:lnTo>
                      <a:lnTo>
                        <a:pt x="332" y="886"/>
                      </a:lnTo>
                      <a:lnTo>
                        <a:pt x="323" y="905"/>
                      </a:lnTo>
                      <a:lnTo>
                        <a:pt x="313" y="924"/>
                      </a:lnTo>
                      <a:lnTo>
                        <a:pt x="304" y="943"/>
                      </a:lnTo>
                      <a:lnTo>
                        <a:pt x="296" y="963"/>
                      </a:lnTo>
                      <a:lnTo>
                        <a:pt x="288" y="984"/>
                      </a:lnTo>
                      <a:lnTo>
                        <a:pt x="279" y="1004"/>
                      </a:lnTo>
                      <a:lnTo>
                        <a:pt x="266" y="1047"/>
                      </a:lnTo>
                      <a:lnTo>
                        <a:pt x="253" y="1091"/>
                      </a:lnTo>
                      <a:lnTo>
                        <a:pt x="242" y="1137"/>
                      </a:lnTo>
                      <a:lnTo>
                        <a:pt x="234" y="1184"/>
                      </a:lnTo>
                      <a:lnTo>
                        <a:pt x="227" y="1234"/>
                      </a:lnTo>
                      <a:lnTo>
                        <a:pt x="221" y="1286"/>
                      </a:lnTo>
                      <a:lnTo>
                        <a:pt x="218" y="1338"/>
                      </a:lnTo>
                      <a:lnTo>
                        <a:pt x="216" y="1394"/>
                      </a:lnTo>
                      <a:lnTo>
                        <a:pt x="216" y="1427"/>
                      </a:lnTo>
                      <a:lnTo>
                        <a:pt x="217" y="1471"/>
                      </a:lnTo>
                      <a:lnTo>
                        <a:pt x="220" y="1525"/>
                      </a:lnTo>
                      <a:lnTo>
                        <a:pt x="225" y="1591"/>
                      </a:lnTo>
                      <a:lnTo>
                        <a:pt x="235" y="1746"/>
                      </a:lnTo>
                      <a:lnTo>
                        <a:pt x="248" y="1931"/>
                      </a:lnTo>
                      <a:lnTo>
                        <a:pt x="266" y="2137"/>
                      </a:lnTo>
                      <a:lnTo>
                        <a:pt x="284" y="2362"/>
                      </a:lnTo>
                      <a:lnTo>
                        <a:pt x="304" y="2595"/>
                      </a:lnTo>
                      <a:lnTo>
                        <a:pt x="326" y="2832"/>
                      </a:lnTo>
                      <a:lnTo>
                        <a:pt x="367" y="3291"/>
                      </a:lnTo>
                      <a:lnTo>
                        <a:pt x="403" y="3685"/>
                      </a:lnTo>
                      <a:lnTo>
                        <a:pt x="429" y="3963"/>
                      </a:lnTo>
                      <a:lnTo>
                        <a:pt x="440" y="4074"/>
                      </a:lnTo>
                      <a:lnTo>
                        <a:pt x="441" y="4084"/>
                      </a:lnTo>
                      <a:lnTo>
                        <a:pt x="440" y="4096"/>
                      </a:lnTo>
                      <a:lnTo>
                        <a:pt x="439" y="4106"/>
                      </a:lnTo>
                      <a:lnTo>
                        <a:pt x="435" y="4116"/>
                      </a:lnTo>
                      <a:lnTo>
                        <a:pt x="432" y="4127"/>
                      </a:lnTo>
                      <a:lnTo>
                        <a:pt x="427" y="4136"/>
                      </a:lnTo>
                      <a:lnTo>
                        <a:pt x="422" y="4144"/>
                      </a:lnTo>
                      <a:lnTo>
                        <a:pt x="416" y="4153"/>
                      </a:lnTo>
                      <a:lnTo>
                        <a:pt x="409" y="4161"/>
                      </a:lnTo>
                      <a:lnTo>
                        <a:pt x="401" y="4167"/>
                      </a:lnTo>
                      <a:lnTo>
                        <a:pt x="393" y="4173"/>
                      </a:lnTo>
                      <a:lnTo>
                        <a:pt x="384" y="4179"/>
                      </a:lnTo>
                      <a:lnTo>
                        <a:pt x="374" y="4184"/>
                      </a:lnTo>
                      <a:lnTo>
                        <a:pt x="364" y="4188"/>
                      </a:lnTo>
                      <a:lnTo>
                        <a:pt x="354" y="4190"/>
                      </a:lnTo>
                      <a:lnTo>
                        <a:pt x="342" y="4192"/>
                      </a:lnTo>
                      <a:lnTo>
                        <a:pt x="332" y="4192"/>
                      </a:lnTo>
                      <a:lnTo>
                        <a:pt x="321" y="4192"/>
                      </a:lnTo>
                      <a:lnTo>
                        <a:pt x="310" y="4190"/>
                      </a:lnTo>
                      <a:lnTo>
                        <a:pt x="300" y="4187"/>
                      </a:lnTo>
                      <a:lnTo>
                        <a:pt x="290" y="4184"/>
                      </a:lnTo>
                      <a:lnTo>
                        <a:pt x="280" y="4179"/>
                      </a:lnTo>
                      <a:lnTo>
                        <a:pt x="272" y="4173"/>
                      </a:lnTo>
                      <a:lnTo>
                        <a:pt x="264" y="4167"/>
                      </a:lnTo>
                      <a:lnTo>
                        <a:pt x="256" y="4161"/>
                      </a:lnTo>
                      <a:lnTo>
                        <a:pt x="248" y="4153"/>
                      </a:lnTo>
                      <a:lnTo>
                        <a:pt x="242" y="4144"/>
                      </a:lnTo>
                      <a:lnTo>
                        <a:pt x="237" y="4135"/>
                      </a:lnTo>
                      <a:lnTo>
                        <a:pt x="233" y="4126"/>
                      </a:lnTo>
                      <a:lnTo>
                        <a:pt x="229" y="4115"/>
                      </a:lnTo>
                      <a:lnTo>
                        <a:pt x="227" y="4105"/>
                      </a:lnTo>
                      <a:lnTo>
                        <a:pt x="225" y="4095"/>
                      </a:lnTo>
                      <a:lnTo>
                        <a:pt x="212" y="3962"/>
                      </a:lnTo>
                      <a:lnTo>
                        <a:pt x="185" y="3673"/>
                      </a:lnTo>
                      <a:lnTo>
                        <a:pt x="148" y="3275"/>
                      </a:lnTo>
                      <a:lnTo>
                        <a:pt x="107" y="2818"/>
                      </a:lnTo>
                      <a:lnTo>
                        <a:pt x="86" y="2583"/>
                      </a:lnTo>
                      <a:lnTo>
                        <a:pt x="66" y="2351"/>
                      </a:lnTo>
                      <a:lnTo>
                        <a:pt x="48" y="2130"/>
                      </a:lnTo>
                      <a:lnTo>
                        <a:pt x="31" y="1926"/>
                      </a:lnTo>
                      <a:lnTo>
                        <a:pt x="18" y="1743"/>
                      </a:lnTo>
                      <a:lnTo>
                        <a:pt x="7" y="1588"/>
                      </a:lnTo>
                      <a:lnTo>
                        <a:pt x="4" y="1524"/>
                      </a:lnTo>
                      <a:lnTo>
                        <a:pt x="1" y="1469"/>
                      </a:lnTo>
                      <a:lnTo>
                        <a:pt x="0" y="1424"/>
                      </a:lnTo>
                      <a:lnTo>
                        <a:pt x="0" y="1390"/>
                      </a:lnTo>
                      <a:lnTo>
                        <a:pt x="0" y="1357"/>
                      </a:lnTo>
                      <a:lnTo>
                        <a:pt x="2" y="1324"/>
                      </a:lnTo>
                      <a:lnTo>
                        <a:pt x="4" y="1292"/>
                      </a:lnTo>
                      <a:lnTo>
                        <a:pt x="6" y="1260"/>
                      </a:lnTo>
                      <a:lnTo>
                        <a:pt x="9" y="1229"/>
                      </a:lnTo>
                      <a:lnTo>
                        <a:pt x="13" y="1198"/>
                      </a:lnTo>
                      <a:lnTo>
                        <a:pt x="17" y="1168"/>
                      </a:lnTo>
                      <a:lnTo>
                        <a:pt x="22" y="1138"/>
                      </a:lnTo>
                      <a:lnTo>
                        <a:pt x="27" y="1109"/>
                      </a:lnTo>
                      <a:lnTo>
                        <a:pt x="33" y="1080"/>
                      </a:lnTo>
                      <a:lnTo>
                        <a:pt x="39" y="1052"/>
                      </a:lnTo>
                      <a:lnTo>
                        <a:pt x="47" y="1024"/>
                      </a:lnTo>
                      <a:lnTo>
                        <a:pt x="54" y="996"/>
                      </a:lnTo>
                      <a:lnTo>
                        <a:pt x="62" y="969"/>
                      </a:lnTo>
                      <a:lnTo>
                        <a:pt x="70" y="943"/>
                      </a:lnTo>
                      <a:lnTo>
                        <a:pt x="80" y="917"/>
                      </a:lnTo>
                      <a:lnTo>
                        <a:pt x="90" y="892"/>
                      </a:lnTo>
                      <a:lnTo>
                        <a:pt x="100" y="867"/>
                      </a:lnTo>
                      <a:lnTo>
                        <a:pt x="112" y="843"/>
                      </a:lnTo>
                      <a:lnTo>
                        <a:pt x="123" y="819"/>
                      </a:lnTo>
                      <a:lnTo>
                        <a:pt x="136" y="795"/>
                      </a:lnTo>
                      <a:lnTo>
                        <a:pt x="148" y="773"/>
                      </a:lnTo>
                      <a:lnTo>
                        <a:pt x="161" y="750"/>
                      </a:lnTo>
                      <a:lnTo>
                        <a:pt x="175" y="728"/>
                      </a:lnTo>
                      <a:lnTo>
                        <a:pt x="189" y="707"/>
                      </a:lnTo>
                      <a:lnTo>
                        <a:pt x="205" y="686"/>
                      </a:lnTo>
                      <a:lnTo>
                        <a:pt x="220" y="665"/>
                      </a:lnTo>
                      <a:lnTo>
                        <a:pt x="236" y="644"/>
                      </a:lnTo>
                      <a:lnTo>
                        <a:pt x="253" y="625"/>
                      </a:lnTo>
                      <a:lnTo>
                        <a:pt x="270" y="605"/>
                      </a:lnTo>
                      <a:lnTo>
                        <a:pt x="289" y="587"/>
                      </a:lnTo>
                      <a:lnTo>
                        <a:pt x="307" y="568"/>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0" name="Freeform 2177">
                  <a:extLst>
                    <a:ext uri="{FF2B5EF4-FFF2-40B4-BE49-F238E27FC236}">
                      <a16:creationId xmlns:a16="http://schemas.microsoft.com/office/drawing/2014/main" id="{DB83B4A2-9629-4470-A110-EFD174018C68}"/>
                    </a:ext>
                  </a:extLst>
                </p:cNvPr>
                <p:cNvSpPr>
                  <a:spLocks/>
                </p:cNvSpPr>
                <p:nvPr/>
              </p:nvSpPr>
              <p:spPr bwMode="auto">
                <a:xfrm>
                  <a:off x="1973" y="2809"/>
                  <a:ext cx="72" cy="32"/>
                </a:xfrm>
                <a:custGeom>
                  <a:avLst/>
                  <a:gdLst>
                    <a:gd name="T0" fmla="*/ 0 w 1090"/>
                    <a:gd name="T1" fmla="*/ 0 h 488"/>
                    <a:gd name="T2" fmla="*/ 0 w 1090"/>
                    <a:gd name="T3" fmla="*/ 0 h 488"/>
                    <a:gd name="T4" fmla="*/ 0 w 1090"/>
                    <a:gd name="T5" fmla="*/ 0 h 488"/>
                    <a:gd name="T6" fmla="*/ 0 w 1090"/>
                    <a:gd name="T7" fmla="*/ 0 h 488"/>
                    <a:gd name="T8" fmla="*/ 0 w 1090"/>
                    <a:gd name="T9" fmla="*/ 0 h 488"/>
                    <a:gd name="T10" fmla="*/ 0 w 1090"/>
                    <a:gd name="T11" fmla="*/ 0 h 488"/>
                    <a:gd name="T12" fmla="*/ 0 w 1090"/>
                    <a:gd name="T13" fmla="*/ 0 h 488"/>
                    <a:gd name="T14" fmla="*/ 0 w 1090"/>
                    <a:gd name="T15" fmla="*/ 0 h 488"/>
                    <a:gd name="T16" fmla="*/ 0 w 1090"/>
                    <a:gd name="T17" fmla="*/ 0 h 488"/>
                    <a:gd name="T18" fmla="*/ 0 w 1090"/>
                    <a:gd name="T19" fmla="*/ 0 h 488"/>
                    <a:gd name="T20" fmla="*/ 0 w 1090"/>
                    <a:gd name="T21" fmla="*/ 0 h 488"/>
                    <a:gd name="T22" fmla="*/ 0 w 1090"/>
                    <a:gd name="T23" fmla="*/ 0 h 488"/>
                    <a:gd name="T24" fmla="*/ 0 w 1090"/>
                    <a:gd name="T25" fmla="*/ 0 h 488"/>
                    <a:gd name="T26" fmla="*/ 0 w 1090"/>
                    <a:gd name="T27" fmla="*/ 0 h 488"/>
                    <a:gd name="T28" fmla="*/ 0 w 1090"/>
                    <a:gd name="T29" fmla="*/ 0 h 488"/>
                    <a:gd name="T30" fmla="*/ 0 w 1090"/>
                    <a:gd name="T31" fmla="*/ 0 h 488"/>
                    <a:gd name="T32" fmla="*/ 0 w 1090"/>
                    <a:gd name="T33" fmla="*/ 0 h 488"/>
                    <a:gd name="T34" fmla="*/ 0 w 1090"/>
                    <a:gd name="T35" fmla="*/ 0 h 488"/>
                    <a:gd name="T36" fmla="*/ 0 w 1090"/>
                    <a:gd name="T37" fmla="*/ 0 h 488"/>
                    <a:gd name="T38" fmla="*/ 0 w 1090"/>
                    <a:gd name="T39" fmla="*/ 0 h 488"/>
                    <a:gd name="T40" fmla="*/ 0 w 1090"/>
                    <a:gd name="T41" fmla="*/ 0 h 488"/>
                    <a:gd name="T42" fmla="*/ 0 w 1090"/>
                    <a:gd name="T43" fmla="*/ 0 h 488"/>
                    <a:gd name="T44" fmla="*/ 0 w 1090"/>
                    <a:gd name="T45" fmla="*/ 0 h 488"/>
                    <a:gd name="T46" fmla="*/ 0 w 1090"/>
                    <a:gd name="T47" fmla="*/ 0 h 488"/>
                    <a:gd name="T48" fmla="*/ 0 w 1090"/>
                    <a:gd name="T49" fmla="*/ 0 h 488"/>
                    <a:gd name="T50" fmla="*/ 0 w 1090"/>
                    <a:gd name="T51" fmla="*/ 0 h 488"/>
                    <a:gd name="T52" fmla="*/ 0 w 1090"/>
                    <a:gd name="T53" fmla="*/ 0 h 488"/>
                    <a:gd name="T54" fmla="*/ 0 w 1090"/>
                    <a:gd name="T55" fmla="*/ 0 h 488"/>
                    <a:gd name="T56" fmla="*/ 0 w 1090"/>
                    <a:gd name="T57" fmla="*/ 0 h 488"/>
                    <a:gd name="T58" fmla="*/ 0 w 1090"/>
                    <a:gd name="T59" fmla="*/ 0 h 488"/>
                    <a:gd name="T60" fmla="*/ 0 w 1090"/>
                    <a:gd name="T61" fmla="*/ 0 h 488"/>
                    <a:gd name="T62" fmla="*/ 0 w 1090"/>
                    <a:gd name="T63" fmla="*/ 0 h 488"/>
                    <a:gd name="T64" fmla="*/ 0 w 1090"/>
                    <a:gd name="T65" fmla="*/ 0 h 488"/>
                    <a:gd name="T66" fmla="*/ 0 w 1090"/>
                    <a:gd name="T67" fmla="*/ 0 h 488"/>
                    <a:gd name="T68" fmla="*/ 0 w 1090"/>
                    <a:gd name="T69" fmla="*/ 0 h 488"/>
                    <a:gd name="T70" fmla="*/ 0 w 1090"/>
                    <a:gd name="T71" fmla="*/ 0 h 488"/>
                    <a:gd name="T72" fmla="*/ 0 w 1090"/>
                    <a:gd name="T73" fmla="*/ 0 h 488"/>
                    <a:gd name="T74" fmla="*/ 0 w 1090"/>
                    <a:gd name="T75" fmla="*/ 0 h 488"/>
                    <a:gd name="T76" fmla="*/ 0 w 1090"/>
                    <a:gd name="T77" fmla="*/ 0 h 488"/>
                    <a:gd name="T78" fmla="*/ 0 w 1090"/>
                    <a:gd name="T79" fmla="*/ 0 h 488"/>
                    <a:gd name="T80" fmla="*/ 0 w 1090"/>
                    <a:gd name="T81" fmla="*/ 0 h 488"/>
                    <a:gd name="T82" fmla="*/ 0 w 1090"/>
                    <a:gd name="T83" fmla="*/ 0 h 488"/>
                    <a:gd name="T84" fmla="*/ 0 w 1090"/>
                    <a:gd name="T85" fmla="*/ 0 h 488"/>
                    <a:gd name="T86" fmla="*/ 0 w 1090"/>
                    <a:gd name="T87" fmla="*/ 0 h 488"/>
                    <a:gd name="T88" fmla="*/ 0 w 1090"/>
                    <a:gd name="T89" fmla="*/ 0 h 488"/>
                    <a:gd name="T90" fmla="*/ 0 w 1090"/>
                    <a:gd name="T91" fmla="*/ 0 h 488"/>
                    <a:gd name="T92" fmla="*/ 0 w 1090"/>
                    <a:gd name="T93" fmla="*/ 0 h 4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90" h="488">
                      <a:moveTo>
                        <a:pt x="909" y="404"/>
                      </a:moveTo>
                      <a:lnTo>
                        <a:pt x="881" y="379"/>
                      </a:lnTo>
                      <a:lnTo>
                        <a:pt x="854" y="355"/>
                      </a:lnTo>
                      <a:lnTo>
                        <a:pt x="828" y="334"/>
                      </a:lnTo>
                      <a:lnTo>
                        <a:pt x="805" y="314"/>
                      </a:lnTo>
                      <a:lnTo>
                        <a:pt x="782" y="298"/>
                      </a:lnTo>
                      <a:lnTo>
                        <a:pt x="760" y="282"/>
                      </a:lnTo>
                      <a:lnTo>
                        <a:pt x="740" y="269"/>
                      </a:lnTo>
                      <a:lnTo>
                        <a:pt x="720" y="258"/>
                      </a:lnTo>
                      <a:lnTo>
                        <a:pt x="700" y="247"/>
                      </a:lnTo>
                      <a:lnTo>
                        <a:pt x="682" y="239"/>
                      </a:lnTo>
                      <a:lnTo>
                        <a:pt x="662" y="232"/>
                      </a:lnTo>
                      <a:lnTo>
                        <a:pt x="643" y="227"/>
                      </a:lnTo>
                      <a:lnTo>
                        <a:pt x="625" y="222"/>
                      </a:lnTo>
                      <a:lnTo>
                        <a:pt x="605" y="219"/>
                      </a:lnTo>
                      <a:lnTo>
                        <a:pt x="585" y="217"/>
                      </a:lnTo>
                      <a:lnTo>
                        <a:pt x="565" y="216"/>
                      </a:lnTo>
                      <a:lnTo>
                        <a:pt x="543" y="217"/>
                      </a:lnTo>
                      <a:lnTo>
                        <a:pt x="519" y="220"/>
                      </a:lnTo>
                      <a:lnTo>
                        <a:pt x="495" y="226"/>
                      </a:lnTo>
                      <a:lnTo>
                        <a:pt x="471" y="233"/>
                      </a:lnTo>
                      <a:lnTo>
                        <a:pt x="446" y="242"/>
                      </a:lnTo>
                      <a:lnTo>
                        <a:pt x="420" y="253"/>
                      </a:lnTo>
                      <a:lnTo>
                        <a:pt x="395" y="266"/>
                      </a:lnTo>
                      <a:lnTo>
                        <a:pt x="370" y="280"/>
                      </a:lnTo>
                      <a:lnTo>
                        <a:pt x="346" y="296"/>
                      </a:lnTo>
                      <a:lnTo>
                        <a:pt x="322" y="313"/>
                      </a:lnTo>
                      <a:lnTo>
                        <a:pt x="298" y="332"/>
                      </a:lnTo>
                      <a:lnTo>
                        <a:pt x="276" y="353"/>
                      </a:lnTo>
                      <a:lnTo>
                        <a:pt x="255" y="373"/>
                      </a:lnTo>
                      <a:lnTo>
                        <a:pt x="234" y="395"/>
                      </a:lnTo>
                      <a:lnTo>
                        <a:pt x="215" y="418"/>
                      </a:lnTo>
                      <a:lnTo>
                        <a:pt x="198" y="442"/>
                      </a:lnTo>
                      <a:lnTo>
                        <a:pt x="190" y="451"/>
                      </a:lnTo>
                      <a:lnTo>
                        <a:pt x="183" y="458"/>
                      </a:lnTo>
                      <a:lnTo>
                        <a:pt x="175" y="465"/>
                      </a:lnTo>
                      <a:lnTo>
                        <a:pt x="167" y="472"/>
                      </a:lnTo>
                      <a:lnTo>
                        <a:pt x="157" y="477"/>
                      </a:lnTo>
                      <a:lnTo>
                        <a:pt x="148" y="481"/>
                      </a:lnTo>
                      <a:lnTo>
                        <a:pt x="138" y="484"/>
                      </a:lnTo>
                      <a:lnTo>
                        <a:pt x="128" y="487"/>
                      </a:lnTo>
                      <a:lnTo>
                        <a:pt x="118" y="488"/>
                      </a:lnTo>
                      <a:lnTo>
                        <a:pt x="108" y="488"/>
                      </a:lnTo>
                      <a:lnTo>
                        <a:pt x="96" y="488"/>
                      </a:lnTo>
                      <a:lnTo>
                        <a:pt x="86" y="486"/>
                      </a:lnTo>
                      <a:lnTo>
                        <a:pt x="77" y="484"/>
                      </a:lnTo>
                      <a:lnTo>
                        <a:pt x="66" y="480"/>
                      </a:lnTo>
                      <a:lnTo>
                        <a:pt x="56" y="475"/>
                      </a:lnTo>
                      <a:lnTo>
                        <a:pt x="47" y="470"/>
                      </a:lnTo>
                      <a:lnTo>
                        <a:pt x="38" y="462"/>
                      </a:lnTo>
                      <a:lnTo>
                        <a:pt x="30" y="455"/>
                      </a:lnTo>
                      <a:lnTo>
                        <a:pt x="23" y="447"/>
                      </a:lnTo>
                      <a:lnTo>
                        <a:pt x="17" y="439"/>
                      </a:lnTo>
                      <a:lnTo>
                        <a:pt x="12" y="429"/>
                      </a:lnTo>
                      <a:lnTo>
                        <a:pt x="7" y="420"/>
                      </a:lnTo>
                      <a:lnTo>
                        <a:pt x="4" y="410"/>
                      </a:lnTo>
                      <a:lnTo>
                        <a:pt x="2" y="399"/>
                      </a:lnTo>
                      <a:lnTo>
                        <a:pt x="0" y="389"/>
                      </a:lnTo>
                      <a:lnTo>
                        <a:pt x="0" y="379"/>
                      </a:lnTo>
                      <a:lnTo>
                        <a:pt x="1" y="368"/>
                      </a:lnTo>
                      <a:lnTo>
                        <a:pt x="2" y="358"/>
                      </a:lnTo>
                      <a:lnTo>
                        <a:pt x="5" y="348"/>
                      </a:lnTo>
                      <a:lnTo>
                        <a:pt x="8" y="338"/>
                      </a:lnTo>
                      <a:lnTo>
                        <a:pt x="14" y="328"/>
                      </a:lnTo>
                      <a:lnTo>
                        <a:pt x="20" y="319"/>
                      </a:lnTo>
                      <a:lnTo>
                        <a:pt x="32" y="301"/>
                      </a:lnTo>
                      <a:lnTo>
                        <a:pt x="46" y="283"/>
                      </a:lnTo>
                      <a:lnTo>
                        <a:pt x="59" y="267"/>
                      </a:lnTo>
                      <a:lnTo>
                        <a:pt x="73" y="250"/>
                      </a:lnTo>
                      <a:lnTo>
                        <a:pt x="88" y="234"/>
                      </a:lnTo>
                      <a:lnTo>
                        <a:pt x="103" y="218"/>
                      </a:lnTo>
                      <a:lnTo>
                        <a:pt x="118" y="203"/>
                      </a:lnTo>
                      <a:lnTo>
                        <a:pt x="134" y="188"/>
                      </a:lnTo>
                      <a:lnTo>
                        <a:pt x="150" y="174"/>
                      </a:lnTo>
                      <a:lnTo>
                        <a:pt x="167" y="159"/>
                      </a:lnTo>
                      <a:lnTo>
                        <a:pt x="183" y="146"/>
                      </a:lnTo>
                      <a:lnTo>
                        <a:pt x="201" y="134"/>
                      </a:lnTo>
                      <a:lnTo>
                        <a:pt x="236" y="109"/>
                      </a:lnTo>
                      <a:lnTo>
                        <a:pt x="272" y="87"/>
                      </a:lnTo>
                      <a:lnTo>
                        <a:pt x="308" y="67"/>
                      </a:lnTo>
                      <a:lnTo>
                        <a:pt x="346" y="50"/>
                      </a:lnTo>
                      <a:lnTo>
                        <a:pt x="364" y="42"/>
                      </a:lnTo>
                      <a:lnTo>
                        <a:pt x="383" y="34"/>
                      </a:lnTo>
                      <a:lnTo>
                        <a:pt x="401" y="28"/>
                      </a:lnTo>
                      <a:lnTo>
                        <a:pt x="421" y="22"/>
                      </a:lnTo>
                      <a:lnTo>
                        <a:pt x="440" y="17"/>
                      </a:lnTo>
                      <a:lnTo>
                        <a:pt x="458" y="13"/>
                      </a:lnTo>
                      <a:lnTo>
                        <a:pt x="477" y="8"/>
                      </a:lnTo>
                      <a:lnTo>
                        <a:pt x="495" y="5"/>
                      </a:lnTo>
                      <a:lnTo>
                        <a:pt x="514" y="3"/>
                      </a:lnTo>
                      <a:lnTo>
                        <a:pt x="533" y="1"/>
                      </a:lnTo>
                      <a:lnTo>
                        <a:pt x="550" y="0"/>
                      </a:lnTo>
                      <a:lnTo>
                        <a:pt x="569" y="0"/>
                      </a:lnTo>
                      <a:lnTo>
                        <a:pt x="603" y="2"/>
                      </a:lnTo>
                      <a:lnTo>
                        <a:pt x="637" y="5"/>
                      </a:lnTo>
                      <a:lnTo>
                        <a:pt x="669" y="10"/>
                      </a:lnTo>
                      <a:lnTo>
                        <a:pt x="700" y="18"/>
                      </a:lnTo>
                      <a:lnTo>
                        <a:pt x="730" y="26"/>
                      </a:lnTo>
                      <a:lnTo>
                        <a:pt x="760" y="37"/>
                      </a:lnTo>
                      <a:lnTo>
                        <a:pt x="789" y="50"/>
                      </a:lnTo>
                      <a:lnTo>
                        <a:pt x="818" y="64"/>
                      </a:lnTo>
                      <a:lnTo>
                        <a:pt x="846" y="80"/>
                      </a:lnTo>
                      <a:lnTo>
                        <a:pt x="875" y="98"/>
                      </a:lnTo>
                      <a:lnTo>
                        <a:pt x="904" y="118"/>
                      </a:lnTo>
                      <a:lnTo>
                        <a:pt x="933" y="140"/>
                      </a:lnTo>
                      <a:lnTo>
                        <a:pt x="962" y="164"/>
                      </a:lnTo>
                      <a:lnTo>
                        <a:pt x="993" y="189"/>
                      </a:lnTo>
                      <a:lnTo>
                        <a:pt x="1024" y="216"/>
                      </a:lnTo>
                      <a:lnTo>
                        <a:pt x="1056" y="245"/>
                      </a:lnTo>
                      <a:lnTo>
                        <a:pt x="1063" y="253"/>
                      </a:lnTo>
                      <a:lnTo>
                        <a:pt x="1070" y="262"/>
                      </a:lnTo>
                      <a:lnTo>
                        <a:pt x="1076" y="271"/>
                      </a:lnTo>
                      <a:lnTo>
                        <a:pt x="1081" y="280"/>
                      </a:lnTo>
                      <a:lnTo>
                        <a:pt x="1085" y="290"/>
                      </a:lnTo>
                      <a:lnTo>
                        <a:pt x="1088" y="300"/>
                      </a:lnTo>
                      <a:lnTo>
                        <a:pt x="1089" y="310"/>
                      </a:lnTo>
                      <a:lnTo>
                        <a:pt x="1090" y="321"/>
                      </a:lnTo>
                      <a:lnTo>
                        <a:pt x="1090" y="331"/>
                      </a:lnTo>
                      <a:lnTo>
                        <a:pt x="1089" y="341"/>
                      </a:lnTo>
                      <a:lnTo>
                        <a:pt x="1087" y="352"/>
                      </a:lnTo>
                      <a:lnTo>
                        <a:pt x="1084" y="361"/>
                      </a:lnTo>
                      <a:lnTo>
                        <a:pt x="1080" y="371"/>
                      </a:lnTo>
                      <a:lnTo>
                        <a:pt x="1076" y="381"/>
                      </a:lnTo>
                      <a:lnTo>
                        <a:pt x="1069" y="390"/>
                      </a:lnTo>
                      <a:lnTo>
                        <a:pt x="1062" y="398"/>
                      </a:lnTo>
                      <a:lnTo>
                        <a:pt x="1054" y="405"/>
                      </a:lnTo>
                      <a:lnTo>
                        <a:pt x="1046" y="413"/>
                      </a:lnTo>
                      <a:lnTo>
                        <a:pt x="1036" y="419"/>
                      </a:lnTo>
                      <a:lnTo>
                        <a:pt x="1027" y="423"/>
                      </a:lnTo>
                      <a:lnTo>
                        <a:pt x="1018" y="427"/>
                      </a:lnTo>
                      <a:lnTo>
                        <a:pt x="1007" y="430"/>
                      </a:lnTo>
                      <a:lnTo>
                        <a:pt x="997" y="432"/>
                      </a:lnTo>
                      <a:lnTo>
                        <a:pt x="987" y="433"/>
                      </a:lnTo>
                      <a:lnTo>
                        <a:pt x="976" y="433"/>
                      </a:lnTo>
                      <a:lnTo>
                        <a:pt x="966" y="432"/>
                      </a:lnTo>
                      <a:lnTo>
                        <a:pt x="956" y="430"/>
                      </a:lnTo>
                      <a:lnTo>
                        <a:pt x="946" y="427"/>
                      </a:lnTo>
                      <a:lnTo>
                        <a:pt x="936" y="423"/>
                      </a:lnTo>
                      <a:lnTo>
                        <a:pt x="927" y="418"/>
                      </a:lnTo>
                      <a:lnTo>
                        <a:pt x="917" y="412"/>
                      </a:lnTo>
                      <a:lnTo>
                        <a:pt x="909" y="404"/>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1" name="Freeform 2178">
                  <a:extLst>
                    <a:ext uri="{FF2B5EF4-FFF2-40B4-BE49-F238E27FC236}">
                      <a16:creationId xmlns:a16="http://schemas.microsoft.com/office/drawing/2014/main" id="{8B5255A4-C51E-4037-A684-C5E1047802E9}"/>
                    </a:ext>
                  </a:extLst>
                </p:cNvPr>
                <p:cNvSpPr>
                  <a:spLocks/>
                </p:cNvSpPr>
                <p:nvPr/>
              </p:nvSpPr>
              <p:spPr bwMode="auto">
                <a:xfrm>
                  <a:off x="2020" y="2867"/>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10"/>
                      </a:moveTo>
                      <a:lnTo>
                        <a:pt x="218" y="354"/>
                      </a:lnTo>
                      <a:lnTo>
                        <a:pt x="217" y="366"/>
                      </a:lnTo>
                      <a:lnTo>
                        <a:pt x="215" y="376"/>
                      </a:lnTo>
                      <a:lnTo>
                        <a:pt x="211" y="386"/>
                      </a:lnTo>
                      <a:lnTo>
                        <a:pt x="208" y="397"/>
                      </a:lnTo>
                      <a:lnTo>
                        <a:pt x="203" y="406"/>
                      </a:lnTo>
                      <a:lnTo>
                        <a:pt x="198" y="415"/>
                      </a:lnTo>
                      <a:lnTo>
                        <a:pt x="191" y="424"/>
                      </a:lnTo>
                      <a:lnTo>
                        <a:pt x="185" y="431"/>
                      </a:lnTo>
                      <a:lnTo>
                        <a:pt x="176" y="438"/>
                      </a:lnTo>
                      <a:lnTo>
                        <a:pt x="168" y="443"/>
                      </a:lnTo>
                      <a:lnTo>
                        <a:pt x="159" y="449"/>
                      </a:lnTo>
                      <a:lnTo>
                        <a:pt x="149" y="454"/>
                      </a:lnTo>
                      <a:lnTo>
                        <a:pt x="139" y="457"/>
                      </a:lnTo>
                      <a:lnTo>
                        <a:pt x="129" y="460"/>
                      </a:lnTo>
                      <a:lnTo>
                        <a:pt x="118" y="461"/>
                      </a:lnTo>
                      <a:lnTo>
                        <a:pt x="107" y="461"/>
                      </a:lnTo>
                      <a:lnTo>
                        <a:pt x="96" y="461"/>
                      </a:lnTo>
                      <a:lnTo>
                        <a:pt x="85" y="459"/>
                      </a:lnTo>
                      <a:lnTo>
                        <a:pt x="75" y="456"/>
                      </a:lnTo>
                      <a:lnTo>
                        <a:pt x="66" y="451"/>
                      </a:lnTo>
                      <a:lnTo>
                        <a:pt x="55" y="447"/>
                      </a:lnTo>
                      <a:lnTo>
                        <a:pt x="47" y="441"/>
                      </a:lnTo>
                      <a:lnTo>
                        <a:pt x="39" y="435"/>
                      </a:lnTo>
                      <a:lnTo>
                        <a:pt x="32" y="428"/>
                      </a:lnTo>
                      <a:lnTo>
                        <a:pt x="24" y="420"/>
                      </a:lnTo>
                      <a:lnTo>
                        <a:pt x="18" y="412"/>
                      </a:lnTo>
                      <a:lnTo>
                        <a:pt x="13" y="403"/>
                      </a:lnTo>
                      <a:lnTo>
                        <a:pt x="9" y="394"/>
                      </a:lnTo>
                      <a:lnTo>
                        <a:pt x="5" y="383"/>
                      </a:lnTo>
                      <a:lnTo>
                        <a:pt x="3" y="373"/>
                      </a:lnTo>
                      <a:lnTo>
                        <a:pt x="2" y="363"/>
                      </a:lnTo>
                      <a:lnTo>
                        <a:pt x="0" y="351"/>
                      </a:lnTo>
                      <a:lnTo>
                        <a:pt x="9" y="106"/>
                      </a:lnTo>
                      <a:lnTo>
                        <a:pt x="10" y="95"/>
                      </a:lnTo>
                      <a:lnTo>
                        <a:pt x="12" y="84"/>
                      </a:lnTo>
                      <a:lnTo>
                        <a:pt x="14" y="74"/>
                      </a:lnTo>
                      <a:lnTo>
                        <a:pt x="18" y="65"/>
                      </a:lnTo>
                      <a:lnTo>
                        <a:pt x="23" y="55"/>
                      </a:lnTo>
                      <a:lnTo>
                        <a:pt x="28" y="46"/>
                      </a:lnTo>
                      <a:lnTo>
                        <a:pt x="35" y="38"/>
                      </a:lnTo>
                      <a:lnTo>
                        <a:pt x="42" y="31"/>
                      </a:lnTo>
                      <a:lnTo>
                        <a:pt x="50" y="23"/>
                      </a:lnTo>
                      <a:lnTo>
                        <a:pt x="58" y="17"/>
                      </a:lnTo>
                      <a:lnTo>
                        <a:pt x="67" y="12"/>
                      </a:lnTo>
                      <a:lnTo>
                        <a:pt x="77" y="8"/>
                      </a:lnTo>
                      <a:lnTo>
                        <a:pt x="86" y="4"/>
                      </a:lnTo>
                      <a:lnTo>
                        <a:pt x="97" y="2"/>
                      </a:lnTo>
                      <a:lnTo>
                        <a:pt x="108" y="1"/>
                      </a:lnTo>
                      <a:lnTo>
                        <a:pt x="119" y="0"/>
                      </a:lnTo>
                      <a:lnTo>
                        <a:pt x="130" y="1"/>
                      </a:lnTo>
                      <a:lnTo>
                        <a:pt x="141" y="3"/>
                      </a:lnTo>
                      <a:lnTo>
                        <a:pt x="151" y="5"/>
                      </a:lnTo>
                      <a:lnTo>
                        <a:pt x="161" y="9"/>
                      </a:lnTo>
                      <a:lnTo>
                        <a:pt x="170" y="14"/>
                      </a:lnTo>
                      <a:lnTo>
                        <a:pt x="179" y="19"/>
                      </a:lnTo>
                      <a:lnTo>
                        <a:pt x="188" y="25"/>
                      </a:lnTo>
                      <a:lnTo>
                        <a:pt x="195" y="33"/>
                      </a:lnTo>
                      <a:lnTo>
                        <a:pt x="202" y="41"/>
                      </a:lnTo>
                      <a:lnTo>
                        <a:pt x="208" y="49"/>
                      </a:lnTo>
                      <a:lnTo>
                        <a:pt x="214" y="59"/>
                      </a:lnTo>
                      <a:lnTo>
                        <a:pt x="218" y="68"/>
                      </a:lnTo>
                      <a:lnTo>
                        <a:pt x="221" y="77"/>
                      </a:lnTo>
                      <a:lnTo>
                        <a:pt x="224" y="88"/>
                      </a:lnTo>
                      <a:lnTo>
                        <a:pt x="225" y="99"/>
                      </a:lnTo>
                      <a:lnTo>
                        <a:pt x="225" y="110"/>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2" name="Freeform 2179">
                  <a:extLst>
                    <a:ext uri="{FF2B5EF4-FFF2-40B4-BE49-F238E27FC236}">
                      <a16:creationId xmlns:a16="http://schemas.microsoft.com/office/drawing/2014/main" id="{A89F20C4-D234-4CE2-B1BF-A03F56018A08}"/>
                    </a:ext>
                  </a:extLst>
                </p:cNvPr>
                <p:cNvSpPr>
                  <a:spLocks/>
                </p:cNvSpPr>
                <p:nvPr/>
              </p:nvSpPr>
              <p:spPr bwMode="auto">
                <a:xfrm>
                  <a:off x="1900" y="2849"/>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1" y="52"/>
                      </a:moveTo>
                      <a:lnTo>
                        <a:pt x="2338" y="41"/>
                      </a:lnTo>
                      <a:lnTo>
                        <a:pt x="2332" y="29"/>
                      </a:lnTo>
                      <a:lnTo>
                        <a:pt x="2325" y="20"/>
                      </a:lnTo>
                      <a:lnTo>
                        <a:pt x="2316" y="13"/>
                      </a:lnTo>
                      <a:lnTo>
                        <a:pt x="2305" y="6"/>
                      </a:lnTo>
                      <a:lnTo>
                        <a:pt x="2294" y="2"/>
                      </a:lnTo>
                      <a:lnTo>
                        <a:pt x="2289" y="1"/>
                      </a:lnTo>
                      <a:lnTo>
                        <a:pt x="2283" y="0"/>
                      </a:lnTo>
                      <a:lnTo>
                        <a:pt x="2276" y="0"/>
                      </a:lnTo>
                      <a:lnTo>
                        <a:pt x="2270" y="0"/>
                      </a:lnTo>
                      <a:lnTo>
                        <a:pt x="60" y="236"/>
                      </a:lnTo>
                      <a:lnTo>
                        <a:pt x="53" y="237"/>
                      </a:lnTo>
                      <a:lnTo>
                        <a:pt x="47" y="239"/>
                      </a:lnTo>
                      <a:lnTo>
                        <a:pt x="41" y="241"/>
                      </a:lnTo>
                      <a:lnTo>
                        <a:pt x="34" y="244"/>
                      </a:lnTo>
                      <a:lnTo>
                        <a:pt x="29" y="247"/>
                      </a:lnTo>
                      <a:lnTo>
                        <a:pt x="24" y="251"/>
                      </a:lnTo>
                      <a:lnTo>
                        <a:pt x="20" y="256"/>
                      </a:lnTo>
                      <a:lnTo>
                        <a:pt x="15" y="260"/>
                      </a:lnTo>
                      <a:lnTo>
                        <a:pt x="12" y="265"/>
                      </a:lnTo>
                      <a:lnTo>
                        <a:pt x="9" y="271"/>
                      </a:lnTo>
                      <a:lnTo>
                        <a:pt x="6" y="276"/>
                      </a:lnTo>
                      <a:lnTo>
                        <a:pt x="3" y="282"/>
                      </a:lnTo>
                      <a:lnTo>
                        <a:pt x="1" y="289"/>
                      </a:lnTo>
                      <a:lnTo>
                        <a:pt x="0" y="296"/>
                      </a:lnTo>
                      <a:lnTo>
                        <a:pt x="0" y="302"/>
                      </a:lnTo>
                      <a:lnTo>
                        <a:pt x="1" y="309"/>
                      </a:lnTo>
                      <a:lnTo>
                        <a:pt x="2" y="316"/>
                      </a:lnTo>
                      <a:lnTo>
                        <a:pt x="3" y="323"/>
                      </a:lnTo>
                      <a:lnTo>
                        <a:pt x="6" y="329"/>
                      </a:lnTo>
                      <a:lnTo>
                        <a:pt x="9" y="334"/>
                      </a:lnTo>
                      <a:lnTo>
                        <a:pt x="13" y="339"/>
                      </a:lnTo>
                      <a:lnTo>
                        <a:pt x="16" y="344"/>
                      </a:lnTo>
                      <a:lnTo>
                        <a:pt x="20" y="350"/>
                      </a:lnTo>
                      <a:lnTo>
                        <a:pt x="25" y="354"/>
                      </a:lnTo>
                      <a:lnTo>
                        <a:pt x="30" y="358"/>
                      </a:lnTo>
                      <a:lnTo>
                        <a:pt x="36" y="361"/>
                      </a:lnTo>
                      <a:lnTo>
                        <a:pt x="42" y="363"/>
                      </a:lnTo>
                      <a:lnTo>
                        <a:pt x="48" y="366"/>
                      </a:lnTo>
                      <a:lnTo>
                        <a:pt x="54" y="367"/>
                      </a:lnTo>
                      <a:lnTo>
                        <a:pt x="60" y="368"/>
                      </a:lnTo>
                      <a:lnTo>
                        <a:pt x="68" y="368"/>
                      </a:lnTo>
                      <a:lnTo>
                        <a:pt x="74" y="368"/>
                      </a:lnTo>
                      <a:lnTo>
                        <a:pt x="2223" y="139"/>
                      </a:lnTo>
                      <a:lnTo>
                        <a:pt x="2226" y="165"/>
                      </a:lnTo>
                      <a:lnTo>
                        <a:pt x="2230" y="194"/>
                      </a:lnTo>
                      <a:lnTo>
                        <a:pt x="2233" y="227"/>
                      </a:lnTo>
                      <a:lnTo>
                        <a:pt x="2236" y="262"/>
                      </a:lnTo>
                      <a:lnTo>
                        <a:pt x="2238" y="299"/>
                      </a:lnTo>
                      <a:lnTo>
                        <a:pt x="2239" y="338"/>
                      </a:lnTo>
                      <a:lnTo>
                        <a:pt x="2239" y="379"/>
                      </a:lnTo>
                      <a:lnTo>
                        <a:pt x="2238" y="421"/>
                      </a:lnTo>
                      <a:lnTo>
                        <a:pt x="2235" y="463"/>
                      </a:lnTo>
                      <a:lnTo>
                        <a:pt x="2230" y="506"/>
                      </a:lnTo>
                      <a:lnTo>
                        <a:pt x="2227" y="527"/>
                      </a:lnTo>
                      <a:lnTo>
                        <a:pt x="2223" y="548"/>
                      </a:lnTo>
                      <a:lnTo>
                        <a:pt x="2218" y="569"/>
                      </a:lnTo>
                      <a:lnTo>
                        <a:pt x="2213" y="590"/>
                      </a:lnTo>
                      <a:lnTo>
                        <a:pt x="2208" y="610"/>
                      </a:lnTo>
                      <a:lnTo>
                        <a:pt x="2202" y="630"/>
                      </a:lnTo>
                      <a:lnTo>
                        <a:pt x="2195" y="649"/>
                      </a:lnTo>
                      <a:lnTo>
                        <a:pt x="2186" y="668"/>
                      </a:lnTo>
                      <a:lnTo>
                        <a:pt x="2178" y="687"/>
                      </a:lnTo>
                      <a:lnTo>
                        <a:pt x="2169" y="705"/>
                      </a:lnTo>
                      <a:lnTo>
                        <a:pt x="2158" y="723"/>
                      </a:lnTo>
                      <a:lnTo>
                        <a:pt x="2147" y="739"/>
                      </a:lnTo>
                      <a:lnTo>
                        <a:pt x="2137" y="753"/>
                      </a:lnTo>
                      <a:lnTo>
                        <a:pt x="2126" y="765"/>
                      </a:lnTo>
                      <a:lnTo>
                        <a:pt x="2116" y="777"/>
                      </a:lnTo>
                      <a:lnTo>
                        <a:pt x="2105" y="788"/>
                      </a:lnTo>
                      <a:lnTo>
                        <a:pt x="2092" y="798"/>
                      </a:lnTo>
                      <a:lnTo>
                        <a:pt x="2080" y="808"/>
                      </a:lnTo>
                      <a:lnTo>
                        <a:pt x="2067" y="817"/>
                      </a:lnTo>
                      <a:lnTo>
                        <a:pt x="2053" y="825"/>
                      </a:lnTo>
                      <a:lnTo>
                        <a:pt x="2040" y="832"/>
                      </a:lnTo>
                      <a:lnTo>
                        <a:pt x="2025" y="840"/>
                      </a:lnTo>
                      <a:lnTo>
                        <a:pt x="2010" y="846"/>
                      </a:lnTo>
                      <a:lnTo>
                        <a:pt x="1994" y="851"/>
                      </a:lnTo>
                      <a:lnTo>
                        <a:pt x="1977" y="855"/>
                      </a:lnTo>
                      <a:lnTo>
                        <a:pt x="1961" y="859"/>
                      </a:lnTo>
                      <a:lnTo>
                        <a:pt x="1943" y="862"/>
                      </a:lnTo>
                      <a:lnTo>
                        <a:pt x="1926" y="866"/>
                      </a:lnTo>
                      <a:lnTo>
                        <a:pt x="1893" y="869"/>
                      </a:lnTo>
                      <a:lnTo>
                        <a:pt x="1862" y="872"/>
                      </a:lnTo>
                      <a:lnTo>
                        <a:pt x="1830" y="873"/>
                      </a:lnTo>
                      <a:lnTo>
                        <a:pt x="1800" y="874"/>
                      </a:lnTo>
                      <a:lnTo>
                        <a:pt x="1769" y="873"/>
                      </a:lnTo>
                      <a:lnTo>
                        <a:pt x="1740" y="872"/>
                      </a:lnTo>
                      <a:lnTo>
                        <a:pt x="1711" y="869"/>
                      </a:lnTo>
                      <a:lnTo>
                        <a:pt x="1682" y="866"/>
                      </a:lnTo>
                      <a:lnTo>
                        <a:pt x="1654" y="860"/>
                      </a:lnTo>
                      <a:lnTo>
                        <a:pt x="1626" y="854"/>
                      </a:lnTo>
                      <a:lnTo>
                        <a:pt x="1599" y="848"/>
                      </a:lnTo>
                      <a:lnTo>
                        <a:pt x="1573" y="840"/>
                      </a:lnTo>
                      <a:lnTo>
                        <a:pt x="1546" y="830"/>
                      </a:lnTo>
                      <a:lnTo>
                        <a:pt x="1520" y="820"/>
                      </a:lnTo>
                      <a:lnTo>
                        <a:pt x="1496" y="809"/>
                      </a:lnTo>
                      <a:lnTo>
                        <a:pt x="1471" y="796"/>
                      </a:lnTo>
                      <a:lnTo>
                        <a:pt x="1446" y="783"/>
                      </a:lnTo>
                      <a:lnTo>
                        <a:pt x="1422" y="768"/>
                      </a:lnTo>
                      <a:lnTo>
                        <a:pt x="1398" y="753"/>
                      </a:lnTo>
                      <a:lnTo>
                        <a:pt x="1375" y="736"/>
                      </a:lnTo>
                      <a:lnTo>
                        <a:pt x="1352" y="718"/>
                      </a:lnTo>
                      <a:lnTo>
                        <a:pt x="1329" y="698"/>
                      </a:lnTo>
                      <a:lnTo>
                        <a:pt x="1306" y="678"/>
                      </a:lnTo>
                      <a:lnTo>
                        <a:pt x="1285" y="657"/>
                      </a:lnTo>
                      <a:lnTo>
                        <a:pt x="1263" y="634"/>
                      </a:lnTo>
                      <a:lnTo>
                        <a:pt x="1241" y="609"/>
                      </a:lnTo>
                      <a:lnTo>
                        <a:pt x="1220" y="584"/>
                      </a:lnTo>
                      <a:lnTo>
                        <a:pt x="1199" y="557"/>
                      </a:lnTo>
                      <a:lnTo>
                        <a:pt x="1177" y="531"/>
                      </a:lnTo>
                      <a:lnTo>
                        <a:pt x="1156" y="502"/>
                      </a:lnTo>
                      <a:lnTo>
                        <a:pt x="1136" y="472"/>
                      </a:lnTo>
                      <a:lnTo>
                        <a:pt x="1116" y="440"/>
                      </a:lnTo>
                      <a:lnTo>
                        <a:pt x="1112" y="434"/>
                      </a:lnTo>
                      <a:lnTo>
                        <a:pt x="1107" y="429"/>
                      </a:lnTo>
                      <a:lnTo>
                        <a:pt x="1103" y="425"/>
                      </a:lnTo>
                      <a:lnTo>
                        <a:pt x="1097" y="421"/>
                      </a:lnTo>
                      <a:lnTo>
                        <a:pt x="1091" y="418"/>
                      </a:lnTo>
                      <a:lnTo>
                        <a:pt x="1086" y="415"/>
                      </a:lnTo>
                      <a:lnTo>
                        <a:pt x="1080" y="413"/>
                      </a:lnTo>
                      <a:lnTo>
                        <a:pt x="1074" y="411"/>
                      </a:lnTo>
                      <a:lnTo>
                        <a:pt x="1068" y="410"/>
                      </a:lnTo>
                      <a:lnTo>
                        <a:pt x="1061" y="410"/>
                      </a:lnTo>
                      <a:lnTo>
                        <a:pt x="1055" y="410"/>
                      </a:lnTo>
                      <a:lnTo>
                        <a:pt x="1048" y="410"/>
                      </a:lnTo>
                      <a:lnTo>
                        <a:pt x="1042" y="412"/>
                      </a:lnTo>
                      <a:lnTo>
                        <a:pt x="1035" y="414"/>
                      </a:lnTo>
                      <a:lnTo>
                        <a:pt x="1029" y="416"/>
                      </a:lnTo>
                      <a:lnTo>
                        <a:pt x="1024" y="420"/>
                      </a:lnTo>
                      <a:lnTo>
                        <a:pt x="1018" y="423"/>
                      </a:lnTo>
                      <a:lnTo>
                        <a:pt x="1013" y="428"/>
                      </a:lnTo>
                      <a:lnTo>
                        <a:pt x="1009" y="432"/>
                      </a:lnTo>
                      <a:lnTo>
                        <a:pt x="1004" y="438"/>
                      </a:lnTo>
                      <a:lnTo>
                        <a:pt x="1001" y="444"/>
                      </a:lnTo>
                      <a:lnTo>
                        <a:pt x="998" y="449"/>
                      </a:lnTo>
                      <a:lnTo>
                        <a:pt x="996" y="455"/>
                      </a:lnTo>
                      <a:lnTo>
                        <a:pt x="994" y="461"/>
                      </a:lnTo>
                      <a:lnTo>
                        <a:pt x="993" y="468"/>
                      </a:lnTo>
                      <a:lnTo>
                        <a:pt x="993" y="474"/>
                      </a:lnTo>
                      <a:lnTo>
                        <a:pt x="993" y="480"/>
                      </a:lnTo>
                      <a:lnTo>
                        <a:pt x="994" y="487"/>
                      </a:lnTo>
                      <a:lnTo>
                        <a:pt x="995" y="493"/>
                      </a:lnTo>
                      <a:lnTo>
                        <a:pt x="997" y="500"/>
                      </a:lnTo>
                      <a:lnTo>
                        <a:pt x="1000" y="506"/>
                      </a:lnTo>
                      <a:lnTo>
                        <a:pt x="1003" y="511"/>
                      </a:lnTo>
                      <a:lnTo>
                        <a:pt x="1026" y="547"/>
                      </a:lnTo>
                      <a:lnTo>
                        <a:pt x="1050" y="581"/>
                      </a:lnTo>
                      <a:lnTo>
                        <a:pt x="1074" y="613"/>
                      </a:lnTo>
                      <a:lnTo>
                        <a:pt x="1097" y="645"/>
                      </a:lnTo>
                      <a:lnTo>
                        <a:pt x="1122" y="675"/>
                      </a:lnTo>
                      <a:lnTo>
                        <a:pt x="1146" y="704"/>
                      </a:lnTo>
                      <a:lnTo>
                        <a:pt x="1172" y="731"/>
                      </a:lnTo>
                      <a:lnTo>
                        <a:pt x="1197" y="757"/>
                      </a:lnTo>
                      <a:lnTo>
                        <a:pt x="1223" y="782"/>
                      </a:lnTo>
                      <a:lnTo>
                        <a:pt x="1248" y="806"/>
                      </a:lnTo>
                      <a:lnTo>
                        <a:pt x="1275" y="827"/>
                      </a:lnTo>
                      <a:lnTo>
                        <a:pt x="1302" y="848"/>
                      </a:lnTo>
                      <a:lnTo>
                        <a:pt x="1329" y="868"/>
                      </a:lnTo>
                      <a:lnTo>
                        <a:pt x="1357" y="885"/>
                      </a:lnTo>
                      <a:lnTo>
                        <a:pt x="1385" y="902"/>
                      </a:lnTo>
                      <a:lnTo>
                        <a:pt x="1414" y="917"/>
                      </a:lnTo>
                      <a:lnTo>
                        <a:pt x="1443" y="932"/>
                      </a:lnTo>
                      <a:lnTo>
                        <a:pt x="1472" y="945"/>
                      </a:lnTo>
                      <a:lnTo>
                        <a:pt x="1502" y="957"/>
                      </a:lnTo>
                      <a:lnTo>
                        <a:pt x="1533" y="967"/>
                      </a:lnTo>
                      <a:lnTo>
                        <a:pt x="1564" y="976"/>
                      </a:lnTo>
                      <a:lnTo>
                        <a:pt x="1595" y="984"/>
                      </a:lnTo>
                      <a:lnTo>
                        <a:pt x="1627" y="992"/>
                      </a:lnTo>
                      <a:lnTo>
                        <a:pt x="1660" y="997"/>
                      </a:lnTo>
                      <a:lnTo>
                        <a:pt x="1693" y="1001"/>
                      </a:lnTo>
                      <a:lnTo>
                        <a:pt x="1726" y="1004"/>
                      </a:lnTo>
                      <a:lnTo>
                        <a:pt x="1761" y="1006"/>
                      </a:lnTo>
                      <a:lnTo>
                        <a:pt x="1795" y="1007"/>
                      </a:lnTo>
                      <a:lnTo>
                        <a:pt x="1832" y="1006"/>
                      </a:lnTo>
                      <a:lnTo>
                        <a:pt x="1868" y="1004"/>
                      </a:lnTo>
                      <a:lnTo>
                        <a:pt x="1904" y="1002"/>
                      </a:lnTo>
                      <a:lnTo>
                        <a:pt x="1942" y="998"/>
                      </a:lnTo>
                      <a:lnTo>
                        <a:pt x="1967" y="994"/>
                      </a:lnTo>
                      <a:lnTo>
                        <a:pt x="1991" y="990"/>
                      </a:lnTo>
                      <a:lnTo>
                        <a:pt x="2015" y="983"/>
                      </a:lnTo>
                      <a:lnTo>
                        <a:pt x="2037" y="977"/>
                      </a:lnTo>
                      <a:lnTo>
                        <a:pt x="2059" y="969"/>
                      </a:lnTo>
                      <a:lnTo>
                        <a:pt x="2081" y="961"/>
                      </a:lnTo>
                      <a:lnTo>
                        <a:pt x="2102" y="950"/>
                      </a:lnTo>
                      <a:lnTo>
                        <a:pt x="2122" y="940"/>
                      </a:lnTo>
                      <a:lnTo>
                        <a:pt x="2141" y="928"/>
                      </a:lnTo>
                      <a:lnTo>
                        <a:pt x="2159" y="915"/>
                      </a:lnTo>
                      <a:lnTo>
                        <a:pt x="2178" y="901"/>
                      </a:lnTo>
                      <a:lnTo>
                        <a:pt x="2195" y="886"/>
                      </a:lnTo>
                      <a:lnTo>
                        <a:pt x="2211" y="870"/>
                      </a:lnTo>
                      <a:lnTo>
                        <a:pt x="2227" y="853"/>
                      </a:lnTo>
                      <a:lnTo>
                        <a:pt x="2242" y="835"/>
                      </a:lnTo>
                      <a:lnTo>
                        <a:pt x="2256" y="816"/>
                      </a:lnTo>
                      <a:lnTo>
                        <a:pt x="2273" y="790"/>
                      </a:lnTo>
                      <a:lnTo>
                        <a:pt x="2289" y="762"/>
                      </a:lnTo>
                      <a:lnTo>
                        <a:pt x="2302" y="734"/>
                      </a:lnTo>
                      <a:lnTo>
                        <a:pt x="2315" y="705"/>
                      </a:lnTo>
                      <a:lnTo>
                        <a:pt x="2326" y="676"/>
                      </a:lnTo>
                      <a:lnTo>
                        <a:pt x="2335" y="646"/>
                      </a:lnTo>
                      <a:lnTo>
                        <a:pt x="2344" y="615"/>
                      </a:lnTo>
                      <a:lnTo>
                        <a:pt x="2351" y="584"/>
                      </a:lnTo>
                      <a:lnTo>
                        <a:pt x="2357" y="553"/>
                      </a:lnTo>
                      <a:lnTo>
                        <a:pt x="2362" y="522"/>
                      </a:lnTo>
                      <a:lnTo>
                        <a:pt x="2365" y="491"/>
                      </a:lnTo>
                      <a:lnTo>
                        <a:pt x="2368" y="460"/>
                      </a:lnTo>
                      <a:lnTo>
                        <a:pt x="2370" y="429"/>
                      </a:lnTo>
                      <a:lnTo>
                        <a:pt x="2372" y="399"/>
                      </a:lnTo>
                      <a:lnTo>
                        <a:pt x="2372" y="369"/>
                      </a:lnTo>
                      <a:lnTo>
                        <a:pt x="2372" y="339"/>
                      </a:lnTo>
                      <a:lnTo>
                        <a:pt x="2370" y="283"/>
                      </a:lnTo>
                      <a:lnTo>
                        <a:pt x="2367" y="231"/>
                      </a:lnTo>
                      <a:lnTo>
                        <a:pt x="2362" y="183"/>
                      </a:lnTo>
                      <a:lnTo>
                        <a:pt x="2357" y="142"/>
                      </a:lnTo>
                      <a:lnTo>
                        <a:pt x="2348" y="80"/>
                      </a:lnTo>
                      <a:lnTo>
                        <a:pt x="2341" y="52"/>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3" name="Freeform 2180">
                  <a:extLst>
                    <a:ext uri="{FF2B5EF4-FFF2-40B4-BE49-F238E27FC236}">
                      <a16:creationId xmlns:a16="http://schemas.microsoft.com/office/drawing/2014/main" id="{D2377BB2-4EF4-4C8F-B3D5-1182165F4CEC}"/>
                    </a:ext>
                  </a:extLst>
                </p:cNvPr>
                <p:cNvSpPr>
                  <a:spLocks/>
                </p:cNvSpPr>
                <p:nvPr/>
              </p:nvSpPr>
              <p:spPr bwMode="auto">
                <a:xfrm>
                  <a:off x="2145" y="2580"/>
                  <a:ext cx="138" cy="182"/>
                </a:xfrm>
                <a:custGeom>
                  <a:avLst/>
                  <a:gdLst>
                    <a:gd name="T0" fmla="*/ 0 w 2083"/>
                    <a:gd name="T1" fmla="*/ 0 h 2740"/>
                    <a:gd name="T2" fmla="*/ 0 w 2083"/>
                    <a:gd name="T3" fmla="*/ 0 h 2740"/>
                    <a:gd name="T4" fmla="*/ 0 w 2083"/>
                    <a:gd name="T5" fmla="*/ 0 h 2740"/>
                    <a:gd name="T6" fmla="*/ 0 w 2083"/>
                    <a:gd name="T7" fmla="*/ 0 h 2740"/>
                    <a:gd name="T8" fmla="*/ 0 w 2083"/>
                    <a:gd name="T9" fmla="*/ 0 h 2740"/>
                    <a:gd name="T10" fmla="*/ 0 w 2083"/>
                    <a:gd name="T11" fmla="*/ 0 h 2740"/>
                    <a:gd name="T12" fmla="*/ 0 w 2083"/>
                    <a:gd name="T13" fmla="*/ 0 h 2740"/>
                    <a:gd name="T14" fmla="*/ 0 w 2083"/>
                    <a:gd name="T15" fmla="*/ 0 h 2740"/>
                    <a:gd name="T16" fmla="*/ 0 w 2083"/>
                    <a:gd name="T17" fmla="*/ 0 h 2740"/>
                    <a:gd name="T18" fmla="*/ 0 w 2083"/>
                    <a:gd name="T19" fmla="*/ 0 h 2740"/>
                    <a:gd name="T20" fmla="*/ 0 w 2083"/>
                    <a:gd name="T21" fmla="*/ 0 h 2740"/>
                    <a:gd name="T22" fmla="*/ 0 w 2083"/>
                    <a:gd name="T23" fmla="*/ 0 h 2740"/>
                    <a:gd name="T24" fmla="*/ 0 w 2083"/>
                    <a:gd name="T25" fmla="*/ 0 h 2740"/>
                    <a:gd name="T26" fmla="*/ 0 w 2083"/>
                    <a:gd name="T27" fmla="*/ 0 h 2740"/>
                    <a:gd name="T28" fmla="*/ 0 w 2083"/>
                    <a:gd name="T29" fmla="*/ 0 h 2740"/>
                    <a:gd name="T30" fmla="*/ 0 w 2083"/>
                    <a:gd name="T31" fmla="*/ 0 h 2740"/>
                    <a:gd name="T32" fmla="*/ 0 w 2083"/>
                    <a:gd name="T33" fmla="*/ 0 h 2740"/>
                    <a:gd name="T34" fmla="*/ 0 w 2083"/>
                    <a:gd name="T35" fmla="*/ 0 h 2740"/>
                    <a:gd name="T36" fmla="*/ 0 w 2083"/>
                    <a:gd name="T37" fmla="*/ 0 h 2740"/>
                    <a:gd name="T38" fmla="*/ 0 w 2083"/>
                    <a:gd name="T39" fmla="*/ 0 h 2740"/>
                    <a:gd name="T40" fmla="*/ 0 w 2083"/>
                    <a:gd name="T41" fmla="*/ 0 h 2740"/>
                    <a:gd name="T42" fmla="*/ 0 w 2083"/>
                    <a:gd name="T43" fmla="*/ 0 h 2740"/>
                    <a:gd name="T44" fmla="*/ 0 w 2083"/>
                    <a:gd name="T45" fmla="*/ 0 h 2740"/>
                    <a:gd name="T46" fmla="*/ 0 w 2083"/>
                    <a:gd name="T47" fmla="*/ 0 h 2740"/>
                    <a:gd name="T48" fmla="*/ 0 w 2083"/>
                    <a:gd name="T49" fmla="*/ 0 h 2740"/>
                    <a:gd name="T50" fmla="*/ 0 w 2083"/>
                    <a:gd name="T51" fmla="*/ 0 h 2740"/>
                    <a:gd name="T52" fmla="*/ 0 w 2083"/>
                    <a:gd name="T53" fmla="*/ 0 h 2740"/>
                    <a:gd name="T54" fmla="*/ 0 w 2083"/>
                    <a:gd name="T55" fmla="*/ 0 h 2740"/>
                    <a:gd name="T56" fmla="*/ 0 w 2083"/>
                    <a:gd name="T57" fmla="*/ 0 h 2740"/>
                    <a:gd name="T58" fmla="*/ 0 w 2083"/>
                    <a:gd name="T59" fmla="*/ 0 h 2740"/>
                    <a:gd name="T60" fmla="*/ 0 w 2083"/>
                    <a:gd name="T61" fmla="*/ 0 h 2740"/>
                    <a:gd name="T62" fmla="*/ 0 w 2083"/>
                    <a:gd name="T63" fmla="*/ 0 h 2740"/>
                    <a:gd name="T64" fmla="*/ 0 w 2083"/>
                    <a:gd name="T65" fmla="*/ 0 h 2740"/>
                    <a:gd name="T66" fmla="*/ 0 w 2083"/>
                    <a:gd name="T67" fmla="*/ 0 h 2740"/>
                    <a:gd name="T68" fmla="*/ 0 w 2083"/>
                    <a:gd name="T69" fmla="*/ 0 h 2740"/>
                    <a:gd name="T70" fmla="*/ 0 w 2083"/>
                    <a:gd name="T71" fmla="*/ 0 h 2740"/>
                    <a:gd name="T72" fmla="*/ 0 w 2083"/>
                    <a:gd name="T73" fmla="*/ 0 h 2740"/>
                    <a:gd name="T74" fmla="*/ 0 w 2083"/>
                    <a:gd name="T75" fmla="*/ 0 h 2740"/>
                    <a:gd name="T76" fmla="*/ 0 w 2083"/>
                    <a:gd name="T77" fmla="*/ 0 h 2740"/>
                    <a:gd name="T78" fmla="*/ 0 w 2083"/>
                    <a:gd name="T79" fmla="*/ 0 h 2740"/>
                    <a:gd name="T80" fmla="*/ 0 w 2083"/>
                    <a:gd name="T81" fmla="*/ 0 h 2740"/>
                    <a:gd name="T82" fmla="*/ 0 w 2083"/>
                    <a:gd name="T83" fmla="*/ 0 h 2740"/>
                    <a:gd name="T84" fmla="*/ 0 w 2083"/>
                    <a:gd name="T85" fmla="*/ 0 h 2740"/>
                    <a:gd name="T86" fmla="*/ 0 w 2083"/>
                    <a:gd name="T87" fmla="*/ 0 h 2740"/>
                    <a:gd name="T88" fmla="*/ 0 w 2083"/>
                    <a:gd name="T89" fmla="*/ 0 h 2740"/>
                    <a:gd name="T90" fmla="*/ 0 w 2083"/>
                    <a:gd name="T91" fmla="*/ 0 h 2740"/>
                    <a:gd name="T92" fmla="*/ 0 w 2083"/>
                    <a:gd name="T93" fmla="*/ 0 h 2740"/>
                    <a:gd name="T94" fmla="*/ 0 w 2083"/>
                    <a:gd name="T95" fmla="*/ 0 h 2740"/>
                    <a:gd name="T96" fmla="*/ 0 w 2083"/>
                    <a:gd name="T97" fmla="*/ 0 h 2740"/>
                    <a:gd name="T98" fmla="*/ 0 w 2083"/>
                    <a:gd name="T99" fmla="*/ 0 h 2740"/>
                    <a:gd name="T100" fmla="*/ 0 w 2083"/>
                    <a:gd name="T101" fmla="*/ 0 h 2740"/>
                    <a:gd name="T102" fmla="*/ 0 w 2083"/>
                    <a:gd name="T103" fmla="*/ 0 h 2740"/>
                    <a:gd name="T104" fmla="*/ 0 w 2083"/>
                    <a:gd name="T105" fmla="*/ 0 h 2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3" h="2740">
                      <a:moveTo>
                        <a:pt x="106" y="2524"/>
                      </a:moveTo>
                      <a:lnTo>
                        <a:pt x="1136" y="2503"/>
                      </a:lnTo>
                      <a:lnTo>
                        <a:pt x="1146" y="2502"/>
                      </a:lnTo>
                      <a:lnTo>
                        <a:pt x="1154" y="2500"/>
                      </a:lnTo>
                      <a:lnTo>
                        <a:pt x="1162" y="2498"/>
                      </a:lnTo>
                      <a:lnTo>
                        <a:pt x="1169" y="2495"/>
                      </a:lnTo>
                      <a:lnTo>
                        <a:pt x="1174" y="2493"/>
                      </a:lnTo>
                      <a:lnTo>
                        <a:pt x="1179" y="2489"/>
                      </a:lnTo>
                      <a:lnTo>
                        <a:pt x="1183" y="2486"/>
                      </a:lnTo>
                      <a:lnTo>
                        <a:pt x="1186" y="2483"/>
                      </a:lnTo>
                      <a:lnTo>
                        <a:pt x="1192" y="2477"/>
                      </a:lnTo>
                      <a:lnTo>
                        <a:pt x="1198" y="2469"/>
                      </a:lnTo>
                      <a:lnTo>
                        <a:pt x="1202" y="2461"/>
                      </a:lnTo>
                      <a:lnTo>
                        <a:pt x="1207" y="2452"/>
                      </a:lnTo>
                      <a:lnTo>
                        <a:pt x="1215" y="2431"/>
                      </a:lnTo>
                      <a:lnTo>
                        <a:pt x="1221" y="2408"/>
                      </a:lnTo>
                      <a:lnTo>
                        <a:pt x="1227" y="2383"/>
                      </a:lnTo>
                      <a:lnTo>
                        <a:pt x="1231" y="2355"/>
                      </a:lnTo>
                      <a:lnTo>
                        <a:pt x="1233" y="2326"/>
                      </a:lnTo>
                      <a:lnTo>
                        <a:pt x="1233" y="2294"/>
                      </a:lnTo>
                      <a:lnTo>
                        <a:pt x="1233" y="2221"/>
                      </a:lnTo>
                      <a:lnTo>
                        <a:pt x="1234" y="2104"/>
                      </a:lnTo>
                      <a:lnTo>
                        <a:pt x="1236" y="1960"/>
                      </a:lnTo>
                      <a:lnTo>
                        <a:pt x="1239" y="1804"/>
                      </a:lnTo>
                      <a:lnTo>
                        <a:pt x="1242" y="1652"/>
                      </a:lnTo>
                      <a:lnTo>
                        <a:pt x="1245" y="1520"/>
                      </a:lnTo>
                      <a:lnTo>
                        <a:pt x="1247" y="1424"/>
                      </a:lnTo>
                      <a:lnTo>
                        <a:pt x="1248" y="1381"/>
                      </a:lnTo>
                      <a:lnTo>
                        <a:pt x="1249" y="1370"/>
                      </a:lnTo>
                      <a:lnTo>
                        <a:pt x="1250" y="1360"/>
                      </a:lnTo>
                      <a:lnTo>
                        <a:pt x="1253" y="1350"/>
                      </a:lnTo>
                      <a:lnTo>
                        <a:pt x="1258" y="1340"/>
                      </a:lnTo>
                      <a:lnTo>
                        <a:pt x="1262" y="1331"/>
                      </a:lnTo>
                      <a:lnTo>
                        <a:pt x="1267" y="1323"/>
                      </a:lnTo>
                      <a:lnTo>
                        <a:pt x="1273" y="1315"/>
                      </a:lnTo>
                      <a:lnTo>
                        <a:pt x="1280" y="1307"/>
                      </a:lnTo>
                      <a:lnTo>
                        <a:pt x="1288" y="1300"/>
                      </a:lnTo>
                      <a:lnTo>
                        <a:pt x="1296" y="1294"/>
                      </a:lnTo>
                      <a:lnTo>
                        <a:pt x="1304" y="1289"/>
                      </a:lnTo>
                      <a:lnTo>
                        <a:pt x="1313" y="1285"/>
                      </a:lnTo>
                      <a:lnTo>
                        <a:pt x="1323" y="1280"/>
                      </a:lnTo>
                      <a:lnTo>
                        <a:pt x="1333" y="1278"/>
                      </a:lnTo>
                      <a:lnTo>
                        <a:pt x="1343" y="1276"/>
                      </a:lnTo>
                      <a:lnTo>
                        <a:pt x="1354" y="1275"/>
                      </a:lnTo>
                      <a:lnTo>
                        <a:pt x="1401" y="1274"/>
                      </a:lnTo>
                      <a:lnTo>
                        <a:pt x="1461" y="1272"/>
                      </a:lnTo>
                      <a:lnTo>
                        <a:pt x="1531" y="1270"/>
                      </a:lnTo>
                      <a:lnTo>
                        <a:pt x="1603" y="1267"/>
                      </a:lnTo>
                      <a:lnTo>
                        <a:pt x="1675" y="1264"/>
                      </a:lnTo>
                      <a:lnTo>
                        <a:pt x="1743" y="1259"/>
                      </a:lnTo>
                      <a:lnTo>
                        <a:pt x="1800" y="1255"/>
                      </a:lnTo>
                      <a:lnTo>
                        <a:pt x="1845" y="1248"/>
                      </a:lnTo>
                      <a:lnTo>
                        <a:pt x="1847" y="1248"/>
                      </a:lnTo>
                      <a:lnTo>
                        <a:pt x="1850" y="1247"/>
                      </a:lnTo>
                      <a:lnTo>
                        <a:pt x="1853" y="1247"/>
                      </a:lnTo>
                      <a:lnTo>
                        <a:pt x="1855" y="1246"/>
                      </a:lnTo>
                      <a:lnTo>
                        <a:pt x="1858" y="1245"/>
                      </a:lnTo>
                      <a:lnTo>
                        <a:pt x="1860" y="1243"/>
                      </a:lnTo>
                      <a:lnTo>
                        <a:pt x="1861" y="1242"/>
                      </a:lnTo>
                      <a:lnTo>
                        <a:pt x="1863" y="1240"/>
                      </a:lnTo>
                      <a:lnTo>
                        <a:pt x="1865" y="1236"/>
                      </a:lnTo>
                      <a:lnTo>
                        <a:pt x="1866" y="1229"/>
                      </a:lnTo>
                      <a:lnTo>
                        <a:pt x="1866" y="1220"/>
                      </a:lnTo>
                      <a:lnTo>
                        <a:pt x="1866" y="1211"/>
                      </a:lnTo>
                      <a:lnTo>
                        <a:pt x="1863" y="1200"/>
                      </a:lnTo>
                      <a:lnTo>
                        <a:pt x="1860" y="1187"/>
                      </a:lnTo>
                      <a:lnTo>
                        <a:pt x="1855" y="1174"/>
                      </a:lnTo>
                      <a:lnTo>
                        <a:pt x="1848" y="1159"/>
                      </a:lnTo>
                      <a:lnTo>
                        <a:pt x="1304" y="160"/>
                      </a:lnTo>
                      <a:lnTo>
                        <a:pt x="1299" y="150"/>
                      </a:lnTo>
                      <a:lnTo>
                        <a:pt x="1296" y="140"/>
                      </a:lnTo>
                      <a:lnTo>
                        <a:pt x="1293" y="130"/>
                      </a:lnTo>
                      <a:lnTo>
                        <a:pt x="1292" y="119"/>
                      </a:lnTo>
                      <a:lnTo>
                        <a:pt x="1291" y="109"/>
                      </a:lnTo>
                      <a:lnTo>
                        <a:pt x="1292" y="99"/>
                      </a:lnTo>
                      <a:lnTo>
                        <a:pt x="1293" y="88"/>
                      </a:lnTo>
                      <a:lnTo>
                        <a:pt x="1295" y="78"/>
                      </a:lnTo>
                      <a:lnTo>
                        <a:pt x="1299" y="68"/>
                      </a:lnTo>
                      <a:lnTo>
                        <a:pt x="1303" y="58"/>
                      </a:lnTo>
                      <a:lnTo>
                        <a:pt x="1308" y="50"/>
                      </a:lnTo>
                      <a:lnTo>
                        <a:pt x="1314" y="41"/>
                      </a:lnTo>
                      <a:lnTo>
                        <a:pt x="1322" y="34"/>
                      </a:lnTo>
                      <a:lnTo>
                        <a:pt x="1329" y="25"/>
                      </a:lnTo>
                      <a:lnTo>
                        <a:pt x="1337" y="19"/>
                      </a:lnTo>
                      <a:lnTo>
                        <a:pt x="1347" y="13"/>
                      </a:lnTo>
                      <a:lnTo>
                        <a:pt x="1357" y="9"/>
                      </a:lnTo>
                      <a:lnTo>
                        <a:pt x="1367" y="5"/>
                      </a:lnTo>
                      <a:lnTo>
                        <a:pt x="1377" y="3"/>
                      </a:lnTo>
                      <a:lnTo>
                        <a:pt x="1388" y="0"/>
                      </a:lnTo>
                      <a:lnTo>
                        <a:pt x="1398" y="0"/>
                      </a:lnTo>
                      <a:lnTo>
                        <a:pt x="1409" y="0"/>
                      </a:lnTo>
                      <a:lnTo>
                        <a:pt x="1419" y="3"/>
                      </a:lnTo>
                      <a:lnTo>
                        <a:pt x="1429" y="5"/>
                      </a:lnTo>
                      <a:lnTo>
                        <a:pt x="1440" y="8"/>
                      </a:lnTo>
                      <a:lnTo>
                        <a:pt x="1449" y="12"/>
                      </a:lnTo>
                      <a:lnTo>
                        <a:pt x="1458" y="17"/>
                      </a:lnTo>
                      <a:lnTo>
                        <a:pt x="1466" y="23"/>
                      </a:lnTo>
                      <a:lnTo>
                        <a:pt x="1475" y="30"/>
                      </a:lnTo>
                      <a:lnTo>
                        <a:pt x="1482" y="39"/>
                      </a:lnTo>
                      <a:lnTo>
                        <a:pt x="1488" y="47"/>
                      </a:lnTo>
                      <a:lnTo>
                        <a:pt x="1494" y="56"/>
                      </a:lnTo>
                      <a:lnTo>
                        <a:pt x="2040" y="1059"/>
                      </a:lnTo>
                      <a:lnTo>
                        <a:pt x="2049" y="1077"/>
                      </a:lnTo>
                      <a:lnTo>
                        <a:pt x="2057" y="1094"/>
                      </a:lnTo>
                      <a:lnTo>
                        <a:pt x="2063" y="1113"/>
                      </a:lnTo>
                      <a:lnTo>
                        <a:pt x="2069" y="1132"/>
                      </a:lnTo>
                      <a:lnTo>
                        <a:pt x="2073" y="1149"/>
                      </a:lnTo>
                      <a:lnTo>
                        <a:pt x="2078" y="1168"/>
                      </a:lnTo>
                      <a:lnTo>
                        <a:pt x="2081" y="1186"/>
                      </a:lnTo>
                      <a:lnTo>
                        <a:pt x="2082" y="1204"/>
                      </a:lnTo>
                      <a:lnTo>
                        <a:pt x="2083" y="1222"/>
                      </a:lnTo>
                      <a:lnTo>
                        <a:pt x="2082" y="1239"/>
                      </a:lnTo>
                      <a:lnTo>
                        <a:pt x="2081" y="1257"/>
                      </a:lnTo>
                      <a:lnTo>
                        <a:pt x="2078" y="1273"/>
                      </a:lnTo>
                      <a:lnTo>
                        <a:pt x="2074" y="1290"/>
                      </a:lnTo>
                      <a:lnTo>
                        <a:pt x="2069" y="1306"/>
                      </a:lnTo>
                      <a:lnTo>
                        <a:pt x="2063" y="1322"/>
                      </a:lnTo>
                      <a:lnTo>
                        <a:pt x="2057" y="1337"/>
                      </a:lnTo>
                      <a:lnTo>
                        <a:pt x="2050" y="1350"/>
                      </a:lnTo>
                      <a:lnTo>
                        <a:pt x="2042" y="1361"/>
                      </a:lnTo>
                      <a:lnTo>
                        <a:pt x="2035" y="1372"/>
                      </a:lnTo>
                      <a:lnTo>
                        <a:pt x="2026" y="1383"/>
                      </a:lnTo>
                      <a:lnTo>
                        <a:pt x="2017" y="1393"/>
                      </a:lnTo>
                      <a:lnTo>
                        <a:pt x="2007" y="1402"/>
                      </a:lnTo>
                      <a:lnTo>
                        <a:pt x="1997" y="1412"/>
                      </a:lnTo>
                      <a:lnTo>
                        <a:pt x="1986" y="1420"/>
                      </a:lnTo>
                      <a:lnTo>
                        <a:pt x="1974" y="1427"/>
                      </a:lnTo>
                      <a:lnTo>
                        <a:pt x="1962" y="1435"/>
                      </a:lnTo>
                      <a:lnTo>
                        <a:pt x="1949" y="1441"/>
                      </a:lnTo>
                      <a:lnTo>
                        <a:pt x="1937" y="1447"/>
                      </a:lnTo>
                      <a:lnTo>
                        <a:pt x="1923" y="1451"/>
                      </a:lnTo>
                      <a:lnTo>
                        <a:pt x="1909" y="1456"/>
                      </a:lnTo>
                      <a:lnTo>
                        <a:pt x="1895" y="1459"/>
                      </a:lnTo>
                      <a:lnTo>
                        <a:pt x="1880" y="1462"/>
                      </a:lnTo>
                      <a:lnTo>
                        <a:pt x="1842" y="1468"/>
                      </a:lnTo>
                      <a:lnTo>
                        <a:pt x="1794" y="1472"/>
                      </a:lnTo>
                      <a:lnTo>
                        <a:pt x="1741" y="1476"/>
                      </a:lnTo>
                      <a:lnTo>
                        <a:pt x="1685" y="1480"/>
                      </a:lnTo>
                      <a:lnTo>
                        <a:pt x="1626" y="1483"/>
                      </a:lnTo>
                      <a:lnTo>
                        <a:pt x="1568" y="1485"/>
                      </a:lnTo>
                      <a:lnTo>
                        <a:pt x="1513" y="1487"/>
                      </a:lnTo>
                      <a:lnTo>
                        <a:pt x="1462" y="1489"/>
                      </a:lnTo>
                      <a:lnTo>
                        <a:pt x="1460" y="1582"/>
                      </a:lnTo>
                      <a:lnTo>
                        <a:pt x="1458" y="1693"/>
                      </a:lnTo>
                      <a:lnTo>
                        <a:pt x="1455" y="1813"/>
                      </a:lnTo>
                      <a:lnTo>
                        <a:pt x="1453" y="1936"/>
                      </a:lnTo>
                      <a:lnTo>
                        <a:pt x="1451" y="2053"/>
                      </a:lnTo>
                      <a:lnTo>
                        <a:pt x="1450" y="2156"/>
                      </a:lnTo>
                      <a:lnTo>
                        <a:pt x="1449" y="2238"/>
                      </a:lnTo>
                      <a:lnTo>
                        <a:pt x="1449" y="2290"/>
                      </a:lnTo>
                      <a:lnTo>
                        <a:pt x="1449" y="2325"/>
                      </a:lnTo>
                      <a:lnTo>
                        <a:pt x="1447" y="2365"/>
                      </a:lnTo>
                      <a:lnTo>
                        <a:pt x="1445" y="2387"/>
                      </a:lnTo>
                      <a:lnTo>
                        <a:pt x="1442" y="2408"/>
                      </a:lnTo>
                      <a:lnTo>
                        <a:pt x="1437" y="2431"/>
                      </a:lnTo>
                      <a:lnTo>
                        <a:pt x="1432" y="2455"/>
                      </a:lnTo>
                      <a:lnTo>
                        <a:pt x="1426" y="2479"/>
                      </a:lnTo>
                      <a:lnTo>
                        <a:pt x="1419" y="2503"/>
                      </a:lnTo>
                      <a:lnTo>
                        <a:pt x="1411" y="2525"/>
                      </a:lnTo>
                      <a:lnTo>
                        <a:pt x="1400" y="2548"/>
                      </a:lnTo>
                      <a:lnTo>
                        <a:pt x="1389" y="2571"/>
                      </a:lnTo>
                      <a:lnTo>
                        <a:pt x="1375" y="2593"/>
                      </a:lnTo>
                      <a:lnTo>
                        <a:pt x="1360" y="2613"/>
                      </a:lnTo>
                      <a:lnTo>
                        <a:pt x="1343" y="2632"/>
                      </a:lnTo>
                      <a:lnTo>
                        <a:pt x="1333" y="2642"/>
                      </a:lnTo>
                      <a:lnTo>
                        <a:pt x="1323" y="2651"/>
                      </a:lnTo>
                      <a:lnTo>
                        <a:pt x="1311" y="2661"/>
                      </a:lnTo>
                      <a:lnTo>
                        <a:pt x="1300" y="2669"/>
                      </a:lnTo>
                      <a:lnTo>
                        <a:pt x="1289" y="2676"/>
                      </a:lnTo>
                      <a:lnTo>
                        <a:pt x="1277" y="2683"/>
                      </a:lnTo>
                      <a:lnTo>
                        <a:pt x="1265" y="2690"/>
                      </a:lnTo>
                      <a:lnTo>
                        <a:pt x="1252" y="2695"/>
                      </a:lnTo>
                      <a:lnTo>
                        <a:pt x="1239" y="2700"/>
                      </a:lnTo>
                      <a:lnTo>
                        <a:pt x="1225" y="2705"/>
                      </a:lnTo>
                      <a:lnTo>
                        <a:pt x="1212" y="2709"/>
                      </a:lnTo>
                      <a:lnTo>
                        <a:pt x="1199" y="2712"/>
                      </a:lnTo>
                      <a:lnTo>
                        <a:pt x="1184" y="2715"/>
                      </a:lnTo>
                      <a:lnTo>
                        <a:pt x="1170" y="2717"/>
                      </a:lnTo>
                      <a:lnTo>
                        <a:pt x="1155" y="2718"/>
                      </a:lnTo>
                      <a:lnTo>
                        <a:pt x="1141" y="2719"/>
                      </a:lnTo>
                      <a:lnTo>
                        <a:pt x="111" y="2740"/>
                      </a:lnTo>
                      <a:lnTo>
                        <a:pt x="99" y="2740"/>
                      </a:lnTo>
                      <a:lnTo>
                        <a:pt x="89" y="2738"/>
                      </a:lnTo>
                      <a:lnTo>
                        <a:pt x="78" y="2736"/>
                      </a:lnTo>
                      <a:lnTo>
                        <a:pt x="68" y="2733"/>
                      </a:lnTo>
                      <a:lnTo>
                        <a:pt x="59" y="2729"/>
                      </a:lnTo>
                      <a:lnTo>
                        <a:pt x="50" y="2723"/>
                      </a:lnTo>
                      <a:lnTo>
                        <a:pt x="41" y="2718"/>
                      </a:lnTo>
                      <a:lnTo>
                        <a:pt x="33" y="2710"/>
                      </a:lnTo>
                      <a:lnTo>
                        <a:pt x="26" y="2703"/>
                      </a:lnTo>
                      <a:lnTo>
                        <a:pt x="20" y="2695"/>
                      </a:lnTo>
                      <a:lnTo>
                        <a:pt x="15" y="2686"/>
                      </a:lnTo>
                      <a:lnTo>
                        <a:pt x="9" y="2676"/>
                      </a:lnTo>
                      <a:lnTo>
                        <a:pt x="5" y="2667"/>
                      </a:lnTo>
                      <a:lnTo>
                        <a:pt x="2" y="2657"/>
                      </a:lnTo>
                      <a:lnTo>
                        <a:pt x="1" y="2645"/>
                      </a:lnTo>
                      <a:lnTo>
                        <a:pt x="0" y="2635"/>
                      </a:lnTo>
                      <a:lnTo>
                        <a:pt x="0" y="2624"/>
                      </a:lnTo>
                      <a:lnTo>
                        <a:pt x="2" y="2613"/>
                      </a:lnTo>
                      <a:lnTo>
                        <a:pt x="4" y="2603"/>
                      </a:lnTo>
                      <a:lnTo>
                        <a:pt x="7" y="2593"/>
                      </a:lnTo>
                      <a:lnTo>
                        <a:pt x="11" y="2583"/>
                      </a:lnTo>
                      <a:lnTo>
                        <a:pt x="18" y="2574"/>
                      </a:lnTo>
                      <a:lnTo>
                        <a:pt x="23" y="2566"/>
                      </a:lnTo>
                      <a:lnTo>
                        <a:pt x="30" y="2557"/>
                      </a:lnTo>
                      <a:lnTo>
                        <a:pt x="37" y="2550"/>
                      </a:lnTo>
                      <a:lnTo>
                        <a:pt x="46" y="2544"/>
                      </a:lnTo>
                      <a:lnTo>
                        <a:pt x="55" y="2539"/>
                      </a:lnTo>
                      <a:lnTo>
                        <a:pt x="64" y="2534"/>
                      </a:lnTo>
                      <a:lnTo>
                        <a:pt x="74" y="2529"/>
                      </a:lnTo>
                      <a:lnTo>
                        <a:pt x="84" y="2526"/>
                      </a:lnTo>
                      <a:lnTo>
                        <a:pt x="95" y="2525"/>
                      </a:lnTo>
                      <a:lnTo>
                        <a:pt x="106" y="2524"/>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4" name="Freeform 2181">
                  <a:extLst>
                    <a:ext uri="{FF2B5EF4-FFF2-40B4-BE49-F238E27FC236}">
                      <a16:creationId xmlns:a16="http://schemas.microsoft.com/office/drawing/2014/main" id="{9E57E75E-ABB7-4319-97A8-7164A2B8CA65}"/>
                    </a:ext>
                  </a:extLst>
                </p:cNvPr>
                <p:cNvSpPr>
                  <a:spLocks/>
                </p:cNvSpPr>
                <p:nvPr/>
              </p:nvSpPr>
              <p:spPr bwMode="auto">
                <a:xfrm>
                  <a:off x="2137" y="2536"/>
                  <a:ext cx="73" cy="33"/>
                </a:xfrm>
                <a:custGeom>
                  <a:avLst/>
                  <a:gdLst>
                    <a:gd name="T0" fmla="*/ 0 w 1088"/>
                    <a:gd name="T1" fmla="*/ 0 h 496"/>
                    <a:gd name="T2" fmla="*/ 0 w 1088"/>
                    <a:gd name="T3" fmla="*/ 0 h 496"/>
                    <a:gd name="T4" fmla="*/ 0 w 1088"/>
                    <a:gd name="T5" fmla="*/ 0 h 496"/>
                    <a:gd name="T6" fmla="*/ 0 w 1088"/>
                    <a:gd name="T7" fmla="*/ 0 h 496"/>
                    <a:gd name="T8" fmla="*/ 0 w 1088"/>
                    <a:gd name="T9" fmla="*/ 0 h 496"/>
                    <a:gd name="T10" fmla="*/ 0 w 1088"/>
                    <a:gd name="T11" fmla="*/ 0 h 496"/>
                    <a:gd name="T12" fmla="*/ 0 w 1088"/>
                    <a:gd name="T13" fmla="*/ 0 h 496"/>
                    <a:gd name="T14" fmla="*/ 0 w 1088"/>
                    <a:gd name="T15" fmla="*/ 0 h 496"/>
                    <a:gd name="T16" fmla="*/ 0 w 1088"/>
                    <a:gd name="T17" fmla="*/ 0 h 496"/>
                    <a:gd name="T18" fmla="*/ 0 w 1088"/>
                    <a:gd name="T19" fmla="*/ 0 h 496"/>
                    <a:gd name="T20" fmla="*/ 0 w 1088"/>
                    <a:gd name="T21" fmla="*/ 0 h 496"/>
                    <a:gd name="T22" fmla="*/ 0 w 1088"/>
                    <a:gd name="T23" fmla="*/ 0 h 496"/>
                    <a:gd name="T24" fmla="*/ 0 w 1088"/>
                    <a:gd name="T25" fmla="*/ 0 h 496"/>
                    <a:gd name="T26" fmla="*/ 0 w 1088"/>
                    <a:gd name="T27" fmla="*/ 0 h 496"/>
                    <a:gd name="T28" fmla="*/ 0 w 1088"/>
                    <a:gd name="T29" fmla="*/ 0 h 496"/>
                    <a:gd name="T30" fmla="*/ 0 w 1088"/>
                    <a:gd name="T31" fmla="*/ 0 h 496"/>
                    <a:gd name="T32" fmla="*/ 0 w 1088"/>
                    <a:gd name="T33" fmla="*/ 0 h 496"/>
                    <a:gd name="T34" fmla="*/ 0 w 1088"/>
                    <a:gd name="T35" fmla="*/ 0 h 496"/>
                    <a:gd name="T36" fmla="*/ 0 w 1088"/>
                    <a:gd name="T37" fmla="*/ 0 h 496"/>
                    <a:gd name="T38" fmla="*/ 0 w 1088"/>
                    <a:gd name="T39" fmla="*/ 0 h 496"/>
                    <a:gd name="T40" fmla="*/ 0 w 1088"/>
                    <a:gd name="T41" fmla="*/ 0 h 496"/>
                    <a:gd name="T42" fmla="*/ 0 w 1088"/>
                    <a:gd name="T43" fmla="*/ 0 h 496"/>
                    <a:gd name="T44" fmla="*/ 0 w 1088"/>
                    <a:gd name="T45" fmla="*/ 0 h 496"/>
                    <a:gd name="T46" fmla="*/ 0 w 1088"/>
                    <a:gd name="T47" fmla="*/ 0 h 496"/>
                    <a:gd name="T48" fmla="*/ 0 w 1088"/>
                    <a:gd name="T49" fmla="*/ 0 h 496"/>
                    <a:gd name="T50" fmla="*/ 0 w 1088"/>
                    <a:gd name="T51" fmla="*/ 0 h 496"/>
                    <a:gd name="T52" fmla="*/ 0 w 1088"/>
                    <a:gd name="T53" fmla="*/ 0 h 496"/>
                    <a:gd name="T54" fmla="*/ 0 w 1088"/>
                    <a:gd name="T55" fmla="*/ 0 h 496"/>
                    <a:gd name="T56" fmla="*/ 0 w 1088"/>
                    <a:gd name="T57" fmla="*/ 0 h 496"/>
                    <a:gd name="T58" fmla="*/ 0 w 1088"/>
                    <a:gd name="T59" fmla="*/ 0 h 496"/>
                    <a:gd name="T60" fmla="*/ 0 w 1088"/>
                    <a:gd name="T61" fmla="*/ 0 h 496"/>
                    <a:gd name="T62" fmla="*/ 0 w 1088"/>
                    <a:gd name="T63" fmla="*/ 0 h 496"/>
                    <a:gd name="T64" fmla="*/ 0 w 1088"/>
                    <a:gd name="T65" fmla="*/ 0 h 496"/>
                    <a:gd name="T66" fmla="*/ 0 w 1088"/>
                    <a:gd name="T67" fmla="*/ 0 h 496"/>
                    <a:gd name="T68" fmla="*/ 0 w 1088"/>
                    <a:gd name="T69" fmla="*/ 0 h 496"/>
                    <a:gd name="T70" fmla="*/ 0 w 1088"/>
                    <a:gd name="T71" fmla="*/ 0 h 496"/>
                    <a:gd name="T72" fmla="*/ 0 w 1088"/>
                    <a:gd name="T73" fmla="*/ 0 h 496"/>
                    <a:gd name="T74" fmla="*/ 0 w 1088"/>
                    <a:gd name="T75" fmla="*/ 0 h 496"/>
                    <a:gd name="T76" fmla="*/ 0 w 1088"/>
                    <a:gd name="T77" fmla="*/ 0 h 496"/>
                    <a:gd name="T78" fmla="*/ 0 w 1088"/>
                    <a:gd name="T79" fmla="*/ 0 h 496"/>
                    <a:gd name="T80" fmla="*/ 0 w 1088"/>
                    <a:gd name="T81" fmla="*/ 0 h 496"/>
                    <a:gd name="T82" fmla="*/ 0 w 1088"/>
                    <a:gd name="T83" fmla="*/ 0 h 496"/>
                    <a:gd name="T84" fmla="*/ 0 w 1088"/>
                    <a:gd name="T85" fmla="*/ 0 h 496"/>
                    <a:gd name="T86" fmla="*/ 0 w 1088"/>
                    <a:gd name="T87" fmla="*/ 0 h 496"/>
                    <a:gd name="T88" fmla="*/ 0 w 1088"/>
                    <a:gd name="T89" fmla="*/ 0 h 496"/>
                    <a:gd name="T90" fmla="*/ 0 w 1088"/>
                    <a:gd name="T91" fmla="*/ 0 h 496"/>
                    <a:gd name="T92" fmla="*/ 0 w 1088"/>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8" h="496">
                      <a:moveTo>
                        <a:pt x="909" y="398"/>
                      </a:moveTo>
                      <a:lnTo>
                        <a:pt x="880" y="372"/>
                      </a:lnTo>
                      <a:lnTo>
                        <a:pt x="853" y="349"/>
                      </a:lnTo>
                      <a:lnTo>
                        <a:pt x="827" y="329"/>
                      </a:lnTo>
                      <a:lnTo>
                        <a:pt x="802" y="310"/>
                      </a:lnTo>
                      <a:lnTo>
                        <a:pt x="779" y="294"/>
                      </a:lnTo>
                      <a:lnTo>
                        <a:pt x="758" y="278"/>
                      </a:lnTo>
                      <a:lnTo>
                        <a:pt x="737" y="266"/>
                      </a:lnTo>
                      <a:lnTo>
                        <a:pt x="716" y="254"/>
                      </a:lnTo>
                      <a:lnTo>
                        <a:pt x="697" y="245"/>
                      </a:lnTo>
                      <a:lnTo>
                        <a:pt x="677" y="237"/>
                      </a:lnTo>
                      <a:lnTo>
                        <a:pt x="658" y="229"/>
                      </a:lnTo>
                      <a:lnTo>
                        <a:pt x="640" y="224"/>
                      </a:lnTo>
                      <a:lnTo>
                        <a:pt x="620" y="221"/>
                      </a:lnTo>
                      <a:lnTo>
                        <a:pt x="601" y="218"/>
                      </a:lnTo>
                      <a:lnTo>
                        <a:pt x="582" y="217"/>
                      </a:lnTo>
                      <a:lnTo>
                        <a:pt x="561" y="216"/>
                      </a:lnTo>
                      <a:lnTo>
                        <a:pt x="538" y="217"/>
                      </a:lnTo>
                      <a:lnTo>
                        <a:pt x="516" y="221"/>
                      </a:lnTo>
                      <a:lnTo>
                        <a:pt x="491" y="226"/>
                      </a:lnTo>
                      <a:lnTo>
                        <a:pt x="467" y="235"/>
                      </a:lnTo>
                      <a:lnTo>
                        <a:pt x="442" y="244"/>
                      </a:lnTo>
                      <a:lnTo>
                        <a:pt x="417" y="255"/>
                      </a:lnTo>
                      <a:lnTo>
                        <a:pt x="393" y="269"/>
                      </a:lnTo>
                      <a:lnTo>
                        <a:pt x="368" y="283"/>
                      </a:lnTo>
                      <a:lnTo>
                        <a:pt x="343" y="300"/>
                      </a:lnTo>
                      <a:lnTo>
                        <a:pt x="319" y="317"/>
                      </a:lnTo>
                      <a:lnTo>
                        <a:pt x="296" y="337"/>
                      </a:lnTo>
                      <a:lnTo>
                        <a:pt x="274" y="357"/>
                      </a:lnTo>
                      <a:lnTo>
                        <a:pt x="253" y="378"/>
                      </a:lnTo>
                      <a:lnTo>
                        <a:pt x="233" y="401"/>
                      </a:lnTo>
                      <a:lnTo>
                        <a:pt x="215" y="424"/>
                      </a:lnTo>
                      <a:lnTo>
                        <a:pt x="197" y="448"/>
                      </a:lnTo>
                      <a:lnTo>
                        <a:pt x="191" y="457"/>
                      </a:lnTo>
                      <a:lnTo>
                        <a:pt x="184" y="465"/>
                      </a:lnTo>
                      <a:lnTo>
                        <a:pt x="175" y="472"/>
                      </a:lnTo>
                      <a:lnTo>
                        <a:pt x="167" y="479"/>
                      </a:lnTo>
                      <a:lnTo>
                        <a:pt x="158" y="484"/>
                      </a:lnTo>
                      <a:lnTo>
                        <a:pt x="148" y="488"/>
                      </a:lnTo>
                      <a:lnTo>
                        <a:pt x="139" y="492"/>
                      </a:lnTo>
                      <a:lnTo>
                        <a:pt x="129" y="494"/>
                      </a:lnTo>
                      <a:lnTo>
                        <a:pt x="118" y="496"/>
                      </a:lnTo>
                      <a:lnTo>
                        <a:pt x="108" y="496"/>
                      </a:lnTo>
                      <a:lnTo>
                        <a:pt x="98" y="496"/>
                      </a:lnTo>
                      <a:lnTo>
                        <a:pt x="87" y="494"/>
                      </a:lnTo>
                      <a:lnTo>
                        <a:pt x="77" y="492"/>
                      </a:lnTo>
                      <a:lnTo>
                        <a:pt x="67" y="489"/>
                      </a:lnTo>
                      <a:lnTo>
                        <a:pt x="57" y="484"/>
                      </a:lnTo>
                      <a:lnTo>
                        <a:pt x="47" y="479"/>
                      </a:lnTo>
                      <a:lnTo>
                        <a:pt x="39" y="471"/>
                      </a:lnTo>
                      <a:lnTo>
                        <a:pt x="31" y="464"/>
                      </a:lnTo>
                      <a:lnTo>
                        <a:pt x="23" y="456"/>
                      </a:lnTo>
                      <a:lnTo>
                        <a:pt x="17" y="448"/>
                      </a:lnTo>
                      <a:lnTo>
                        <a:pt x="12" y="438"/>
                      </a:lnTo>
                      <a:lnTo>
                        <a:pt x="7" y="429"/>
                      </a:lnTo>
                      <a:lnTo>
                        <a:pt x="4" y="420"/>
                      </a:lnTo>
                      <a:lnTo>
                        <a:pt x="2" y="409"/>
                      </a:lnTo>
                      <a:lnTo>
                        <a:pt x="0" y="399"/>
                      </a:lnTo>
                      <a:lnTo>
                        <a:pt x="0" y="389"/>
                      </a:lnTo>
                      <a:lnTo>
                        <a:pt x="0" y="378"/>
                      </a:lnTo>
                      <a:lnTo>
                        <a:pt x="1" y="368"/>
                      </a:lnTo>
                      <a:lnTo>
                        <a:pt x="4" y="358"/>
                      </a:lnTo>
                      <a:lnTo>
                        <a:pt x="7" y="347"/>
                      </a:lnTo>
                      <a:lnTo>
                        <a:pt x="12" y="338"/>
                      </a:lnTo>
                      <a:lnTo>
                        <a:pt x="17" y="329"/>
                      </a:lnTo>
                      <a:lnTo>
                        <a:pt x="30" y="310"/>
                      </a:lnTo>
                      <a:lnTo>
                        <a:pt x="42" y="292"/>
                      </a:lnTo>
                      <a:lnTo>
                        <a:pt x="55" y="276"/>
                      </a:lnTo>
                      <a:lnTo>
                        <a:pt x="70" y="258"/>
                      </a:lnTo>
                      <a:lnTo>
                        <a:pt x="83" y="242"/>
                      </a:lnTo>
                      <a:lnTo>
                        <a:pt x="99" y="226"/>
                      </a:lnTo>
                      <a:lnTo>
                        <a:pt x="113" y="211"/>
                      </a:lnTo>
                      <a:lnTo>
                        <a:pt x="129" y="195"/>
                      </a:lnTo>
                      <a:lnTo>
                        <a:pt x="145" y="181"/>
                      </a:lnTo>
                      <a:lnTo>
                        <a:pt x="162" y="166"/>
                      </a:lnTo>
                      <a:lnTo>
                        <a:pt x="178" y="153"/>
                      </a:lnTo>
                      <a:lnTo>
                        <a:pt x="195" y="139"/>
                      </a:lnTo>
                      <a:lnTo>
                        <a:pt x="229" y="115"/>
                      </a:lnTo>
                      <a:lnTo>
                        <a:pt x="265" y="92"/>
                      </a:lnTo>
                      <a:lnTo>
                        <a:pt x="283" y="82"/>
                      </a:lnTo>
                      <a:lnTo>
                        <a:pt x="302" y="71"/>
                      </a:lnTo>
                      <a:lnTo>
                        <a:pt x="320" y="62"/>
                      </a:lnTo>
                      <a:lnTo>
                        <a:pt x="339" y="53"/>
                      </a:lnTo>
                      <a:lnTo>
                        <a:pt x="356" y="44"/>
                      </a:lnTo>
                      <a:lnTo>
                        <a:pt x="375" y="37"/>
                      </a:lnTo>
                      <a:lnTo>
                        <a:pt x="395" y="31"/>
                      </a:lnTo>
                      <a:lnTo>
                        <a:pt x="413" y="24"/>
                      </a:lnTo>
                      <a:lnTo>
                        <a:pt x="432" y="19"/>
                      </a:lnTo>
                      <a:lnTo>
                        <a:pt x="450" y="13"/>
                      </a:lnTo>
                      <a:lnTo>
                        <a:pt x="469" y="9"/>
                      </a:lnTo>
                      <a:lnTo>
                        <a:pt x="488" y="6"/>
                      </a:lnTo>
                      <a:lnTo>
                        <a:pt x="506" y="3"/>
                      </a:lnTo>
                      <a:lnTo>
                        <a:pt x="524" y="2"/>
                      </a:lnTo>
                      <a:lnTo>
                        <a:pt x="542" y="0"/>
                      </a:lnTo>
                      <a:lnTo>
                        <a:pt x="561" y="0"/>
                      </a:lnTo>
                      <a:lnTo>
                        <a:pt x="595" y="1"/>
                      </a:lnTo>
                      <a:lnTo>
                        <a:pt x="629" y="3"/>
                      </a:lnTo>
                      <a:lnTo>
                        <a:pt x="661" y="8"/>
                      </a:lnTo>
                      <a:lnTo>
                        <a:pt x="692" y="14"/>
                      </a:lnTo>
                      <a:lnTo>
                        <a:pt x="723" y="23"/>
                      </a:lnTo>
                      <a:lnTo>
                        <a:pt x="752" y="33"/>
                      </a:lnTo>
                      <a:lnTo>
                        <a:pt x="782" y="45"/>
                      </a:lnTo>
                      <a:lnTo>
                        <a:pt x="811" y="59"/>
                      </a:lnTo>
                      <a:lnTo>
                        <a:pt x="840" y="74"/>
                      </a:lnTo>
                      <a:lnTo>
                        <a:pt x="868" y="92"/>
                      </a:lnTo>
                      <a:lnTo>
                        <a:pt x="897" y="112"/>
                      </a:lnTo>
                      <a:lnTo>
                        <a:pt x="927" y="133"/>
                      </a:lnTo>
                      <a:lnTo>
                        <a:pt x="957" y="156"/>
                      </a:lnTo>
                      <a:lnTo>
                        <a:pt x="988" y="181"/>
                      </a:lnTo>
                      <a:lnTo>
                        <a:pt x="1019" y="208"/>
                      </a:lnTo>
                      <a:lnTo>
                        <a:pt x="1052" y="236"/>
                      </a:lnTo>
                      <a:lnTo>
                        <a:pt x="1059" y="244"/>
                      </a:lnTo>
                      <a:lnTo>
                        <a:pt x="1067" y="252"/>
                      </a:lnTo>
                      <a:lnTo>
                        <a:pt x="1073" y="260"/>
                      </a:lnTo>
                      <a:lnTo>
                        <a:pt x="1078" y="270"/>
                      </a:lnTo>
                      <a:lnTo>
                        <a:pt x="1082" y="280"/>
                      </a:lnTo>
                      <a:lnTo>
                        <a:pt x="1084" y="289"/>
                      </a:lnTo>
                      <a:lnTo>
                        <a:pt x="1087" y="300"/>
                      </a:lnTo>
                      <a:lnTo>
                        <a:pt x="1088" y="310"/>
                      </a:lnTo>
                      <a:lnTo>
                        <a:pt x="1088" y="320"/>
                      </a:lnTo>
                      <a:lnTo>
                        <a:pt x="1087" y="331"/>
                      </a:lnTo>
                      <a:lnTo>
                        <a:pt x="1085" y="341"/>
                      </a:lnTo>
                      <a:lnTo>
                        <a:pt x="1082" y="351"/>
                      </a:lnTo>
                      <a:lnTo>
                        <a:pt x="1079" y="362"/>
                      </a:lnTo>
                      <a:lnTo>
                        <a:pt x="1074" y="371"/>
                      </a:lnTo>
                      <a:lnTo>
                        <a:pt x="1068" y="380"/>
                      </a:lnTo>
                      <a:lnTo>
                        <a:pt x="1062" y="389"/>
                      </a:lnTo>
                      <a:lnTo>
                        <a:pt x="1053" y="397"/>
                      </a:lnTo>
                      <a:lnTo>
                        <a:pt x="1045" y="403"/>
                      </a:lnTo>
                      <a:lnTo>
                        <a:pt x="1036" y="409"/>
                      </a:lnTo>
                      <a:lnTo>
                        <a:pt x="1026" y="414"/>
                      </a:lnTo>
                      <a:lnTo>
                        <a:pt x="1017" y="419"/>
                      </a:lnTo>
                      <a:lnTo>
                        <a:pt x="1007" y="422"/>
                      </a:lnTo>
                      <a:lnTo>
                        <a:pt x="996" y="424"/>
                      </a:lnTo>
                      <a:lnTo>
                        <a:pt x="987" y="425"/>
                      </a:lnTo>
                      <a:lnTo>
                        <a:pt x="976" y="425"/>
                      </a:lnTo>
                      <a:lnTo>
                        <a:pt x="965" y="424"/>
                      </a:lnTo>
                      <a:lnTo>
                        <a:pt x="955" y="423"/>
                      </a:lnTo>
                      <a:lnTo>
                        <a:pt x="946" y="420"/>
                      </a:lnTo>
                      <a:lnTo>
                        <a:pt x="935" y="416"/>
                      </a:lnTo>
                      <a:lnTo>
                        <a:pt x="926" y="410"/>
                      </a:lnTo>
                      <a:lnTo>
                        <a:pt x="917" y="405"/>
                      </a:lnTo>
                      <a:lnTo>
                        <a:pt x="909" y="398"/>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5" name="Freeform 2182">
                  <a:extLst>
                    <a:ext uri="{FF2B5EF4-FFF2-40B4-BE49-F238E27FC236}">
                      <a16:creationId xmlns:a16="http://schemas.microsoft.com/office/drawing/2014/main" id="{F62FD7BD-9E70-4BAA-999E-2BF580F220A4}"/>
                    </a:ext>
                  </a:extLst>
                </p:cNvPr>
                <p:cNvSpPr>
                  <a:spLocks/>
                </p:cNvSpPr>
                <p:nvPr/>
              </p:nvSpPr>
              <p:spPr bwMode="auto">
                <a:xfrm>
                  <a:off x="2176" y="2573"/>
                  <a:ext cx="14" cy="46"/>
                </a:xfrm>
                <a:custGeom>
                  <a:avLst/>
                  <a:gdLst>
                    <a:gd name="T0" fmla="*/ 0 w 218"/>
                    <a:gd name="T1" fmla="*/ 0 h 688"/>
                    <a:gd name="T2" fmla="*/ 0 w 218"/>
                    <a:gd name="T3" fmla="*/ 0 h 688"/>
                    <a:gd name="T4" fmla="*/ 0 w 218"/>
                    <a:gd name="T5" fmla="*/ 0 h 688"/>
                    <a:gd name="T6" fmla="*/ 0 w 218"/>
                    <a:gd name="T7" fmla="*/ 0 h 688"/>
                    <a:gd name="T8" fmla="*/ 0 w 218"/>
                    <a:gd name="T9" fmla="*/ 0 h 688"/>
                    <a:gd name="T10" fmla="*/ 0 w 218"/>
                    <a:gd name="T11" fmla="*/ 0 h 688"/>
                    <a:gd name="T12" fmla="*/ 0 w 218"/>
                    <a:gd name="T13" fmla="*/ 0 h 688"/>
                    <a:gd name="T14" fmla="*/ 0 w 218"/>
                    <a:gd name="T15" fmla="*/ 0 h 688"/>
                    <a:gd name="T16" fmla="*/ 0 w 218"/>
                    <a:gd name="T17" fmla="*/ 0 h 688"/>
                    <a:gd name="T18" fmla="*/ 0 w 218"/>
                    <a:gd name="T19" fmla="*/ 0 h 688"/>
                    <a:gd name="T20" fmla="*/ 0 w 218"/>
                    <a:gd name="T21" fmla="*/ 0 h 688"/>
                    <a:gd name="T22" fmla="*/ 0 w 218"/>
                    <a:gd name="T23" fmla="*/ 0 h 688"/>
                    <a:gd name="T24" fmla="*/ 0 w 218"/>
                    <a:gd name="T25" fmla="*/ 0 h 688"/>
                    <a:gd name="T26" fmla="*/ 0 w 218"/>
                    <a:gd name="T27" fmla="*/ 0 h 688"/>
                    <a:gd name="T28" fmla="*/ 0 w 218"/>
                    <a:gd name="T29" fmla="*/ 0 h 688"/>
                    <a:gd name="T30" fmla="*/ 0 w 218"/>
                    <a:gd name="T31" fmla="*/ 0 h 688"/>
                    <a:gd name="T32" fmla="*/ 0 w 218"/>
                    <a:gd name="T33" fmla="*/ 0 h 688"/>
                    <a:gd name="T34" fmla="*/ 0 w 218"/>
                    <a:gd name="T35" fmla="*/ 0 h 688"/>
                    <a:gd name="T36" fmla="*/ 0 w 218"/>
                    <a:gd name="T37" fmla="*/ 0 h 688"/>
                    <a:gd name="T38" fmla="*/ 0 w 218"/>
                    <a:gd name="T39" fmla="*/ 0 h 688"/>
                    <a:gd name="T40" fmla="*/ 0 w 218"/>
                    <a:gd name="T41" fmla="*/ 0 h 688"/>
                    <a:gd name="T42" fmla="*/ 0 w 218"/>
                    <a:gd name="T43" fmla="*/ 0 h 688"/>
                    <a:gd name="T44" fmla="*/ 0 w 218"/>
                    <a:gd name="T45" fmla="*/ 0 h 688"/>
                    <a:gd name="T46" fmla="*/ 0 w 218"/>
                    <a:gd name="T47" fmla="*/ 0 h 688"/>
                    <a:gd name="T48" fmla="*/ 0 w 218"/>
                    <a:gd name="T49" fmla="*/ 0 h 688"/>
                    <a:gd name="T50" fmla="*/ 0 w 218"/>
                    <a:gd name="T51" fmla="*/ 0 h 688"/>
                    <a:gd name="T52" fmla="*/ 0 w 218"/>
                    <a:gd name="T53" fmla="*/ 0 h 688"/>
                    <a:gd name="T54" fmla="*/ 0 w 218"/>
                    <a:gd name="T55" fmla="*/ 0 h 688"/>
                    <a:gd name="T56" fmla="*/ 0 w 218"/>
                    <a:gd name="T57" fmla="*/ 0 h 688"/>
                    <a:gd name="T58" fmla="*/ 0 w 218"/>
                    <a:gd name="T59" fmla="*/ 0 h 688"/>
                    <a:gd name="T60" fmla="*/ 0 w 218"/>
                    <a:gd name="T61" fmla="*/ 0 h 688"/>
                    <a:gd name="T62" fmla="*/ 0 w 218"/>
                    <a:gd name="T63" fmla="*/ 0 h 688"/>
                    <a:gd name="T64" fmla="*/ 0 w 218"/>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688">
                      <a:moveTo>
                        <a:pt x="218" y="109"/>
                      </a:moveTo>
                      <a:lnTo>
                        <a:pt x="218" y="579"/>
                      </a:lnTo>
                      <a:lnTo>
                        <a:pt x="218" y="591"/>
                      </a:lnTo>
                      <a:lnTo>
                        <a:pt x="216" y="601"/>
                      </a:lnTo>
                      <a:lnTo>
                        <a:pt x="213" y="612"/>
                      </a:lnTo>
                      <a:lnTo>
                        <a:pt x="209" y="622"/>
                      </a:lnTo>
                      <a:lnTo>
                        <a:pt x="205" y="631"/>
                      </a:lnTo>
                      <a:lnTo>
                        <a:pt x="200" y="640"/>
                      </a:lnTo>
                      <a:lnTo>
                        <a:pt x="194" y="649"/>
                      </a:lnTo>
                      <a:lnTo>
                        <a:pt x="187" y="656"/>
                      </a:lnTo>
                      <a:lnTo>
                        <a:pt x="178" y="663"/>
                      </a:lnTo>
                      <a:lnTo>
                        <a:pt x="170" y="669"/>
                      </a:lnTo>
                      <a:lnTo>
                        <a:pt x="162" y="676"/>
                      </a:lnTo>
                      <a:lnTo>
                        <a:pt x="152" y="680"/>
                      </a:lnTo>
                      <a:lnTo>
                        <a:pt x="142" y="683"/>
                      </a:lnTo>
                      <a:lnTo>
                        <a:pt x="132" y="686"/>
                      </a:lnTo>
                      <a:lnTo>
                        <a:pt x="121" y="688"/>
                      </a:lnTo>
                      <a:lnTo>
                        <a:pt x="110" y="688"/>
                      </a:lnTo>
                      <a:lnTo>
                        <a:pt x="99" y="688"/>
                      </a:lnTo>
                      <a:lnTo>
                        <a:pt x="88" y="686"/>
                      </a:lnTo>
                      <a:lnTo>
                        <a:pt x="78" y="684"/>
                      </a:lnTo>
                      <a:lnTo>
                        <a:pt x="68" y="680"/>
                      </a:lnTo>
                      <a:lnTo>
                        <a:pt x="58" y="676"/>
                      </a:lnTo>
                      <a:lnTo>
                        <a:pt x="49" y="669"/>
                      </a:lnTo>
                      <a:lnTo>
                        <a:pt x="41" y="663"/>
                      </a:lnTo>
                      <a:lnTo>
                        <a:pt x="34" y="657"/>
                      </a:lnTo>
                      <a:lnTo>
                        <a:pt x="26" y="649"/>
                      </a:lnTo>
                      <a:lnTo>
                        <a:pt x="20" y="640"/>
                      </a:lnTo>
                      <a:lnTo>
                        <a:pt x="15" y="632"/>
                      </a:lnTo>
                      <a:lnTo>
                        <a:pt x="10" y="622"/>
                      </a:lnTo>
                      <a:lnTo>
                        <a:pt x="7" y="612"/>
                      </a:lnTo>
                      <a:lnTo>
                        <a:pt x="4" y="602"/>
                      </a:lnTo>
                      <a:lnTo>
                        <a:pt x="3" y="591"/>
                      </a:lnTo>
                      <a:lnTo>
                        <a:pt x="1" y="580"/>
                      </a:lnTo>
                      <a:lnTo>
                        <a:pt x="0" y="109"/>
                      </a:lnTo>
                      <a:lnTo>
                        <a:pt x="1" y="98"/>
                      </a:lnTo>
                      <a:lnTo>
                        <a:pt x="3" y="87"/>
                      </a:lnTo>
                      <a:lnTo>
                        <a:pt x="6" y="77"/>
                      </a:lnTo>
                      <a:lnTo>
                        <a:pt x="10" y="67"/>
                      </a:lnTo>
                      <a:lnTo>
                        <a:pt x="14" y="57"/>
                      </a:lnTo>
                      <a:lnTo>
                        <a:pt x="19" y="48"/>
                      </a:lnTo>
                      <a:lnTo>
                        <a:pt x="25" y="40"/>
                      </a:lnTo>
                      <a:lnTo>
                        <a:pt x="32" y="32"/>
                      </a:lnTo>
                      <a:lnTo>
                        <a:pt x="40" y="25"/>
                      </a:lnTo>
                      <a:lnTo>
                        <a:pt x="48" y="19"/>
                      </a:lnTo>
                      <a:lnTo>
                        <a:pt x="57" y="14"/>
                      </a:lnTo>
                      <a:lnTo>
                        <a:pt x="67" y="9"/>
                      </a:lnTo>
                      <a:lnTo>
                        <a:pt x="77" y="6"/>
                      </a:lnTo>
                      <a:lnTo>
                        <a:pt x="87" y="2"/>
                      </a:lnTo>
                      <a:lnTo>
                        <a:pt x="98" y="1"/>
                      </a:lnTo>
                      <a:lnTo>
                        <a:pt x="109" y="0"/>
                      </a:lnTo>
                      <a:lnTo>
                        <a:pt x="120" y="1"/>
                      </a:lnTo>
                      <a:lnTo>
                        <a:pt x="131" y="2"/>
                      </a:lnTo>
                      <a:lnTo>
                        <a:pt x="141" y="6"/>
                      </a:lnTo>
                      <a:lnTo>
                        <a:pt x="151" y="9"/>
                      </a:lnTo>
                      <a:lnTo>
                        <a:pt x="161" y="14"/>
                      </a:lnTo>
                      <a:lnTo>
                        <a:pt x="169" y="19"/>
                      </a:lnTo>
                      <a:lnTo>
                        <a:pt x="177" y="25"/>
                      </a:lnTo>
                      <a:lnTo>
                        <a:pt x="186" y="32"/>
                      </a:lnTo>
                      <a:lnTo>
                        <a:pt x="193" y="40"/>
                      </a:lnTo>
                      <a:lnTo>
                        <a:pt x="199" y="48"/>
                      </a:lnTo>
                      <a:lnTo>
                        <a:pt x="204" y="57"/>
                      </a:lnTo>
                      <a:lnTo>
                        <a:pt x="208" y="67"/>
                      </a:lnTo>
                      <a:lnTo>
                        <a:pt x="212" y="76"/>
                      </a:lnTo>
                      <a:lnTo>
                        <a:pt x="214" y="86"/>
                      </a:lnTo>
                      <a:lnTo>
                        <a:pt x="217" y="98"/>
                      </a:lnTo>
                      <a:lnTo>
                        <a:pt x="218" y="10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6" name="Freeform 2183">
                  <a:extLst>
                    <a:ext uri="{FF2B5EF4-FFF2-40B4-BE49-F238E27FC236}">
                      <a16:creationId xmlns:a16="http://schemas.microsoft.com/office/drawing/2014/main" id="{D1FB156B-DC3B-4CE7-A858-BEFE9068D8A1}"/>
                    </a:ext>
                  </a:extLst>
                </p:cNvPr>
                <p:cNvSpPr>
                  <a:spLocks/>
                </p:cNvSpPr>
                <p:nvPr/>
              </p:nvSpPr>
              <p:spPr bwMode="auto">
                <a:xfrm>
                  <a:off x="2086" y="2463"/>
                  <a:ext cx="63" cy="54"/>
                </a:xfrm>
                <a:custGeom>
                  <a:avLst/>
                  <a:gdLst>
                    <a:gd name="T0" fmla="*/ 0 w 933"/>
                    <a:gd name="T1" fmla="*/ 0 h 801"/>
                    <a:gd name="T2" fmla="*/ 0 w 933"/>
                    <a:gd name="T3" fmla="*/ 0 h 801"/>
                    <a:gd name="T4" fmla="*/ 0 w 933"/>
                    <a:gd name="T5" fmla="*/ 0 h 801"/>
                    <a:gd name="T6" fmla="*/ 0 w 933"/>
                    <a:gd name="T7" fmla="*/ 0 h 801"/>
                    <a:gd name="T8" fmla="*/ 0 w 933"/>
                    <a:gd name="T9" fmla="*/ 0 h 801"/>
                    <a:gd name="T10" fmla="*/ 0 w 933"/>
                    <a:gd name="T11" fmla="*/ 0 h 801"/>
                    <a:gd name="T12" fmla="*/ 0 w 933"/>
                    <a:gd name="T13" fmla="*/ 0 h 801"/>
                    <a:gd name="T14" fmla="*/ 0 w 933"/>
                    <a:gd name="T15" fmla="*/ 0 h 801"/>
                    <a:gd name="T16" fmla="*/ 0 w 933"/>
                    <a:gd name="T17" fmla="*/ 0 h 801"/>
                    <a:gd name="T18" fmla="*/ 0 w 933"/>
                    <a:gd name="T19" fmla="*/ 0 h 801"/>
                    <a:gd name="T20" fmla="*/ 0 w 933"/>
                    <a:gd name="T21" fmla="*/ 0 h 801"/>
                    <a:gd name="T22" fmla="*/ 0 w 933"/>
                    <a:gd name="T23" fmla="*/ 0 h 801"/>
                    <a:gd name="T24" fmla="*/ 0 w 933"/>
                    <a:gd name="T25" fmla="*/ 0 h 801"/>
                    <a:gd name="T26" fmla="*/ 0 w 933"/>
                    <a:gd name="T27" fmla="*/ 0 h 801"/>
                    <a:gd name="T28" fmla="*/ 0 w 933"/>
                    <a:gd name="T29" fmla="*/ 0 h 801"/>
                    <a:gd name="T30" fmla="*/ 0 w 933"/>
                    <a:gd name="T31" fmla="*/ 0 h 801"/>
                    <a:gd name="T32" fmla="*/ 0 w 933"/>
                    <a:gd name="T33" fmla="*/ 0 h 801"/>
                    <a:gd name="T34" fmla="*/ 0 w 933"/>
                    <a:gd name="T35" fmla="*/ 0 h 801"/>
                    <a:gd name="T36" fmla="*/ 0 w 933"/>
                    <a:gd name="T37" fmla="*/ 0 h 801"/>
                    <a:gd name="T38" fmla="*/ 0 w 933"/>
                    <a:gd name="T39" fmla="*/ 0 h 801"/>
                    <a:gd name="T40" fmla="*/ 0 w 933"/>
                    <a:gd name="T41" fmla="*/ 0 h 801"/>
                    <a:gd name="T42" fmla="*/ 0 w 933"/>
                    <a:gd name="T43" fmla="*/ 0 h 801"/>
                    <a:gd name="T44" fmla="*/ 0 w 933"/>
                    <a:gd name="T45" fmla="*/ 0 h 801"/>
                    <a:gd name="T46" fmla="*/ 0 w 933"/>
                    <a:gd name="T47" fmla="*/ 0 h 801"/>
                    <a:gd name="T48" fmla="*/ 0 w 933"/>
                    <a:gd name="T49" fmla="*/ 0 h 801"/>
                    <a:gd name="T50" fmla="*/ 0 w 933"/>
                    <a:gd name="T51" fmla="*/ 0 h 801"/>
                    <a:gd name="T52" fmla="*/ 0 w 933"/>
                    <a:gd name="T53" fmla="*/ 0 h 801"/>
                    <a:gd name="T54" fmla="*/ 0 w 933"/>
                    <a:gd name="T55" fmla="*/ 0 h 801"/>
                    <a:gd name="T56" fmla="*/ 0 w 933"/>
                    <a:gd name="T57" fmla="*/ 0 h 801"/>
                    <a:gd name="T58" fmla="*/ 0 w 933"/>
                    <a:gd name="T59" fmla="*/ 0 h 801"/>
                    <a:gd name="T60" fmla="*/ 0 w 933"/>
                    <a:gd name="T61" fmla="*/ 0 h 801"/>
                    <a:gd name="T62" fmla="*/ 0 w 933"/>
                    <a:gd name="T63" fmla="*/ 0 h 801"/>
                    <a:gd name="T64" fmla="*/ 0 w 933"/>
                    <a:gd name="T65" fmla="*/ 0 h 801"/>
                    <a:gd name="T66" fmla="*/ 0 w 933"/>
                    <a:gd name="T67" fmla="*/ 0 h 801"/>
                    <a:gd name="T68" fmla="*/ 0 w 933"/>
                    <a:gd name="T69" fmla="*/ 0 h 801"/>
                    <a:gd name="T70" fmla="*/ 0 w 933"/>
                    <a:gd name="T71" fmla="*/ 0 h 801"/>
                    <a:gd name="T72" fmla="*/ 0 w 933"/>
                    <a:gd name="T73" fmla="*/ 0 h 801"/>
                    <a:gd name="T74" fmla="*/ 0 w 933"/>
                    <a:gd name="T75" fmla="*/ 0 h 801"/>
                    <a:gd name="T76" fmla="*/ 0 w 933"/>
                    <a:gd name="T77" fmla="*/ 0 h 801"/>
                    <a:gd name="T78" fmla="*/ 0 w 933"/>
                    <a:gd name="T79" fmla="*/ 0 h 801"/>
                    <a:gd name="T80" fmla="*/ 0 w 933"/>
                    <a:gd name="T81" fmla="*/ 0 h 801"/>
                    <a:gd name="T82" fmla="*/ 0 w 933"/>
                    <a:gd name="T83" fmla="*/ 0 h 801"/>
                    <a:gd name="T84" fmla="*/ 0 w 933"/>
                    <a:gd name="T85" fmla="*/ 0 h 801"/>
                    <a:gd name="T86" fmla="*/ 0 w 933"/>
                    <a:gd name="T87" fmla="*/ 0 h 801"/>
                    <a:gd name="T88" fmla="*/ 0 w 933"/>
                    <a:gd name="T89" fmla="*/ 0 h 801"/>
                    <a:gd name="T90" fmla="*/ 0 w 933"/>
                    <a:gd name="T91" fmla="*/ 0 h 801"/>
                    <a:gd name="T92" fmla="*/ 0 w 933"/>
                    <a:gd name="T93" fmla="*/ 0 h 801"/>
                    <a:gd name="T94" fmla="*/ 0 w 933"/>
                    <a:gd name="T95" fmla="*/ 0 h 801"/>
                    <a:gd name="T96" fmla="*/ 0 w 933"/>
                    <a:gd name="T97" fmla="*/ 0 h 801"/>
                    <a:gd name="T98" fmla="*/ 0 w 933"/>
                    <a:gd name="T99" fmla="*/ 0 h 801"/>
                    <a:gd name="T100" fmla="*/ 0 w 933"/>
                    <a:gd name="T101" fmla="*/ 0 h 801"/>
                    <a:gd name="T102" fmla="*/ 0 w 933"/>
                    <a:gd name="T103" fmla="*/ 0 h 801"/>
                    <a:gd name="T104" fmla="*/ 0 w 933"/>
                    <a:gd name="T105" fmla="*/ 0 h 801"/>
                    <a:gd name="T106" fmla="*/ 0 w 933"/>
                    <a:gd name="T107" fmla="*/ 0 h 801"/>
                    <a:gd name="T108" fmla="*/ 0 w 933"/>
                    <a:gd name="T109" fmla="*/ 0 h 801"/>
                    <a:gd name="T110" fmla="*/ 0 w 933"/>
                    <a:gd name="T111" fmla="*/ 0 h 801"/>
                    <a:gd name="T112" fmla="*/ 0 w 933"/>
                    <a:gd name="T113" fmla="*/ 0 h 801"/>
                    <a:gd name="T114" fmla="*/ 0 w 933"/>
                    <a:gd name="T115" fmla="*/ 0 h 801"/>
                    <a:gd name="T116" fmla="*/ 0 w 933"/>
                    <a:gd name="T117" fmla="*/ 0 h 801"/>
                    <a:gd name="T118" fmla="*/ 0 w 933"/>
                    <a:gd name="T119" fmla="*/ 0 h 801"/>
                    <a:gd name="T120" fmla="*/ 0 w 933"/>
                    <a:gd name="T121" fmla="*/ 0 h 8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1">
                      <a:moveTo>
                        <a:pt x="859" y="3"/>
                      </a:moveTo>
                      <a:lnTo>
                        <a:pt x="848" y="1"/>
                      </a:lnTo>
                      <a:lnTo>
                        <a:pt x="839" y="0"/>
                      </a:lnTo>
                      <a:lnTo>
                        <a:pt x="829" y="0"/>
                      </a:lnTo>
                      <a:lnTo>
                        <a:pt x="819" y="1"/>
                      </a:lnTo>
                      <a:lnTo>
                        <a:pt x="809" y="3"/>
                      </a:lnTo>
                      <a:lnTo>
                        <a:pt x="800" y="6"/>
                      </a:lnTo>
                      <a:lnTo>
                        <a:pt x="791" y="10"/>
                      </a:lnTo>
                      <a:lnTo>
                        <a:pt x="783" y="14"/>
                      </a:lnTo>
                      <a:lnTo>
                        <a:pt x="775" y="19"/>
                      </a:lnTo>
                      <a:lnTo>
                        <a:pt x="768" y="25"/>
                      </a:lnTo>
                      <a:lnTo>
                        <a:pt x="760" y="32"/>
                      </a:lnTo>
                      <a:lnTo>
                        <a:pt x="754" y="40"/>
                      </a:lnTo>
                      <a:lnTo>
                        <a:pt x="748" y="48"/>
                      </a:lnTo>
                      <a:lnTo>
                        <a:pt x="744" y="56"/>
                      </a:lnTo>
                      <a:lnTo>
                        <a:pt x="740" y="65"/>
                      </a:lnTo>
                      <a:lnTo>
                        <a:pt x="737" y="75"/>
                      </a:lnTo>
                      <a:lnTo>
                        <a:pt x="722" y="125"/>
                      </a:lnTo>
                      <a:lnTo>
                        <a:pt x="706" y="172"/>
                      </a:lnTo>
                      <a:lnTo>
                        <a:pt x="688" y="215"/>
                      </a:lnTo>
                      <a:lnTo>
                        <a:pt x="668" y="256"/>
                      </a:lnTo>
                      <a:lnTo>
                        <a:pt x="648" y="294"/>
                      </a:lnTo>
                      <a:lnTo>
                        <a:pt x="626" y="328"/>
                      </a:lnTo>
                      <a:lnTo>
                        <a:pt x="603" y="360"/>
                      </a:lnTo>
                      <a:lnTo>
                        <a:pt x="579" y="390"/>
                      </a:lnTo>
                      <a:lnTo>
                        <a:pt x="555" y="417"/>
                      </a:lnTo>
                      <a:lnTo>
                        <a:pt x="530" y="442"/>
                      </a:lnTo>
                      <a:lnTo>
                        <a:pt x="504" y="463"/>
                      </a:lnTo>
                      <a:lnTo>
                        <a:pt x="478" y="484"/>
                      </a:lnTo>
                      <a:lnTo>
                        <a:pt x="452" y="502"/>
                      </a:lnTo>
                      <a:lnTo>
                        <a:pt x="426" y="518"/>
                      </a:lnTo>
                      <a:lnTo>
                        <a:pt x="401" y="533"/>
                      </a:lnTo>
                      <a:lnTo>
                        <a:pt x="375" y="545"/>
                      </a:lnTo>
                      <a:lnTo>
                        <a:pt x="349" y="557"/>
                      </a:lnTo>
                      <a:lnTo>
                        <a:pt x="324" y="566"/>
                      </a:lnTo>
                      <a:lnTo>
                        <a:pt x="300" y="574"/>
                      </a:lnTo>
                      <a:lnTo>
                        <a:pt x="276" y="580"/>
                      </a:lnTo>
                      <a:lnTo>
                        <a:pt x="254" y="587"/>
                      </a:lnTo>
                      <a:lnTo>
                        <a:pt x="232" y="591"/>
                      </a:lnTo>
                      <a:lnTo>
                        <a:pt x="212" y="595"/>
                      </a:lnTo>
                      <a:lnTo>
                        <a:pt x="194" y="597"/>
                      </a:lnTo>
                      <a:lnTo>
                        <a:pt x="160" y="600"/>
                      </a:lnTo>
                      <a:lnTo>
                        <a:pt x="134" y="601"/>
                      </a:lnTo>
                      <a:lnTo>
                        <a:pt x="116" y="601"/>
                      </a:lnTo>
                      <a:lnTo>
                        <a:pt x="107" y="601"/>
                      </a:lnTo>
                      <a:lnTo>
                        <a:pt x="108" y="601"/>
                      </a:lnTo>
                      <a:lnTo>
                        <a:pt x="98" y="601"/>
                      </a:lnTo>
                      <a:lnTo>
                        <a:pt x="87" y="602"/>
                      </a:lnTo>
                      <a:lnTo>
                        <a:pt x="78" y="603"/>
                      </a:lnTo>
                      <a:lnTo>
                        <a:pt x="69" y="606"/>
                      </a:lnTo>
                      <a:lnTo>
                        <a:pt x="59" y="609"/>
                      </a:lnTo>
                      <a:lnTo>
                        <a:pt x="50" y="614"/>
                      </a:lnTo>
                      <a:lnTo>
                        <a:pt x="43" y="620"/>
                      </a:lnTo>
                      <a:lnTo>
                        <a:pt x="34" y="625"/>
                      </a:lnTo>
                      <a:lnTo>
                        <a:pt x="28" y="632"/>
                      </a:lnTo>
                      <a:lnTo>
                        <a:pt x="21" y="639"/>
                      </a:lnTo>
                      <a:lnTo>
                        <a:pt x="16" y="646"/>
                      </a:lnTo>
                      <a:lnTo>
                        <a:pt x="11" y="655"/>
                      </a:lnTo>
                      <a:lnTo>
                        <a:pt x="7" y="664"/>
                      </a:lnTo>
                      <a:lnTo>
                        <a:pt x="3" y="673"/>
                      </a:lnTo>
                      <a:lnTo>
                        <a:pt x="1" y="683"/>
                      </a:lnTo>
                      <a:lnTo>
                        <a:pt x="0" y="693"/>
                      </a:lnTo>
                      <a:lnTo>
                        <a:pt x="0" y="703"/>
                      </a:lnTo>
                      <a:lnTo>
                        <a:pt x="0" y="714"/>
                      </a:lnTo>
                      <a:lnTo>
                        <a:pt x="2" y="723"/>
                      </a:lnTo>
                      <a:lnTo>
                        <a:pt x="6" y="732"/>
                      </a:lnTo>
                      <a:lnTo>
                        <a:pt x="9" y="742"/>
                      </a:lnTo>
                      <a:lnTo>
                        <a:pt x="13" y="750"/>
                      </a:lnTo>
                      <a:lnTo>
                        <a:pt x="18" y="758"/>
                      </a:lnTo>
                      <a:lnTo>
                        <a:pt x="24" y="765"/>
                      </a:lnTo>
                      <a:lnTo>
                        <a:pt x="30" y="773"/>
                      </a:lnTo>
                      <a:lnTo>
                        <a:pt x="38" y="779"/>
                      </a:lnTo>
                      <a:lnTo>
                        <a:pt x="46" y="785"/>
                      </a:lnTo>
                      <a:lnTo>
                        <a:pt x="54" y="789"/>
                      </a:lnTo>
                      <a:lnTo>
                        <a:pt x="63" y="793"/>
                      </a:lnTo>
                      <a:lnTo>
                        <a:pt x="73" y="796"/>
                      </a:lnTo>
                      <a:lnTo>
                        <a:pt x="82" y="799"/>
                      </a:lnTo>
                      <a:lnTo>
                        <a:pt x="92" y="801"/>
                      </a:lnTo>
                      <a:lnTo>
                        <a:pt x="101" y="801"/>
                      </a:lnTo>
                      <a:lnTo>
                        <a:pt x="122" y="801"/>
                      </a:lnTo>
                      <a:lnTo>
                        <a:pt x="155" y="799"/>
                      </a:lnTo>
                      <a:lnTo>
                        <a:pt x="199" y="795"/>
                      </a:lnTo>
                      <a:lnTo>
                        <a:pt x="225" y="792"/>
                      </a:lnTo>
                      <a:lnTo>
                        <a:pt x="252" y="788"/>
                      </a:lnTo>
                      <a:lnTo>
                        <a:pt x="281" y="783"/>
                      </a:lnTo>
                      <a:lnTo>
                        <a:pt x="311" y="776"/>
                      </a:lnTo>
                      <a:lnTo>
                        <a:pt x="342" y="767"/>
                      </a:lnTo>
                      <a:lnTo>
                        <a:pt x="375" y="757"/>
                      </a:lnTo>
                      <a:lnTo>
                        <a:pt x="408" y="746"/>
                      </a:lnTo>
                      <a:lnTo>
                        <a:pt x="443" y="731"/>
                      </a:lnTo>
                      <a:lnTo>
                        <a:pt x="477" y="716"/>
                      </a:lnTo>
                      <a:lnTo>
                        <a:pt x="513" y="697"/>
                      </a:lnTo>
                      <a:lnTo>
                        <a:pt x="548" y="676"/>
                      </a:lnTo>
                      <a:lnTo>
                        <a:pt x="584" y="654"/>
                      </a:lnTo>
                      <a:lnTo>
                        <a:pt x="619" y="628"/>
                      </a:lnTo>
                      <a:lnTo>
                        <a:pt x="653" y="599"/>
                      </a:lnTo>
                      <a:lnTo>
                        <a:pt x="687" y="568"/>
                      </a:lnTo>
                      <a:lnTo>
                        <a:pt x="720" y="533"/>
                      </a:lnTo>
                      <a:lnTo>
                        <a:pt x="752" y="496"/>
                      </a:lnTo>
                      <a:lnTo>
                        <a:pt x="783" y="454"/>
                      </a:lnTo>
                      <a:lnTo>
                        <a:pt x="812" y="409"/>
                      </a:lnTo>
                      <a:lnTo>
                        <a:pt x="840" y="360"/>
                      </a:lnTo>
                      <a:lnTo>
                        <a:pt x="866" y="307"/>
                      </a:lnTo>
                      <a:lnTo>
                        <a:pt x="890" y="252"/>
                      </a:lnTo>
                      <a:lnTo>
                        <a:pt x="910" y="191"/>
                      </a:lnTo>
                      <a:lnTo>
                        <a:pt x="930" y="125"/>
                      </a:lnTo>
                      <a:lnTo>
                        <a:pt x="932" y="116"/>
                      </a:lnTo>
                      <a:lnTo>
                        <a:pt x="933" y="106"/>
                      </a:lnTo>
                      <a:lnTo>
                        <a:pt x="933" y="96"/>
                      </a:lnTo>
                      <a:lnTo>
                        <a:pt x="932" y="86"/>
                      </a:lnTo>
                      <a:lnTo>
                        <a:pt x="930" y="77"/>
                      </a:lnTo>
                      <a:lnTo>
                        <a:pt x="928" y="67"/>
                      </a:lnTo>
                      <a:lnTo>
                        <a:pt x="924" y="59"/>
                      </a:lnTo>
                      <a:lnTo>
                        <a:pt x="920" y="50"/>
                      </a:lnTo>
                      <a:lnTo>
                        <a:pt x="914" y="43"/>
                      </a:lnTo>
                      <a:lnTo>
                        <a:pt x="908" y="34"/>
                      </a:lnTo>
                      <a:lnTo>
                        <a:pt x="901" y="28"/>
                      </a:lnTo>
                      <a:lnTo>
                        <a:pt x="894" y="21"/>
                      </a:lnTo>
                      <a:lnTo>
                        <a:pt x="887" y="16"/>
                      </a:lnTo>
                      <a:lnTo>
                        <a:pt x="877" y="11"/>
                      </a:lnTo>
                      <a:lnTo>
                        <a:pt x="868" y="6"/>
                      </a:lnTo>
                      <a:lnTo>
                        <a:pt x="859" y="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7" name="Freeform 2184">
                  <a:extLst>
                    <a:ext uri="{FF2B5EF4-FFF2-40B4-BE49-F238E27FC236}">
                      <a16:creationId xmlns:a16="http://schemas.microsoft.com/office/drawing/2014/main" id="{FEB40964-55F6-424A-AF0D-1DE46CAE7C42}"/>
                    </a:ext>
                  </a:extLst>
                </p:cNvPr>
                <p:cNvSpPr>
                  <a:spLocks/>
                </p:cNvSpPr>
                <p:nvPr/>
              </p:nvSpPr>
              <p:spPr bwMode="auto">
                <a:xfrm>
                  <a:off x="2201" y="2436"/>
                  <a:ext cx="34" cy="73"/>
                </a:xfrm>
                <a:custGeom>
                  <a:avLst/>
                  <a:gdLst>
                    <a:gd name="T0" fmla="*/ 0 w 517"/>
                    <a:gd name="T1" fmla="*/ 0 h 1084"/>
                    <a:gd name="T2" fmla="*/ 0 w 517"/>
                    <a:gd name="T3" fmla="*/ 0 h 1084"/>
                    <a:gd name="T4" fmla="*/ 0 w 517"/>
                    <a:gd name="T5" fmla="*/ 0 h 1084"/>
                    <a:gd name="T6" fmla="*/ 0 w 517"/>
                    <a:gd name="T7" fmla="*/ 0 h 1084"/>
                    <a:gd name="T8" fmla="*/ 0 w 517"/>
                    <a:gd name="T9" fmla="*/ 0 h 1084"/>
                    <a:gd name="T10" fmla="*/ 0 w 517"/>
                    <a:gd name="T11" fmla="*/ 0 h 1084"/>
                    <a:gd name="T12" fmla="*/ 0 w 517"/>
                    <a:gd name="T13" fmla="*/ 0 h 1084"/>
                    <a:gd name="T14" fmla="*/ 0 w 517"/>
                    <a:gd name="T15" fmla="*/ 0 h 1084"/>
                    <a:gd name="T16" fmla="*/ 0 w 517"/>
                    <a:gd name="T17" fmla="*/ 0 h 1084"/>
                    <a:gd name="T18" fmla="*/ 0 w 517"/>
                    <a:gd name="T19" fmla="*/ 0 h 1084"/>
                    <a:gd name="T20" fmla="*/ 0 w 517"/>
                    <a:gd name="T21" fmla="*/ 0 h 1084"/>
                    <a:gd name="T22" fmla="*/ 0 w 517"/>
                    <a:gd name="T23" fmla="*/ 0 h 1084"/>
                    <a:gd name="T24" fmla="*/ 0 w 517"/>
                    <a:gd name="T25" fmla="*/ 0 h 1084"/>
                    <a:gd name="T26" fmla="*/ 0 w 517"/>
                    <a:gd name="T27" fmla="*/ 0 h 1084"/>
                    <a:gd name="T28" fmla="*/ 0 w 517"/>
                    <a:gd name="T29" fmla="*/ 0 h 1084"/>
                    <a:gd name="T30" fmla="*/ 0 w 517"/>
                    <a:gd name="T31" fmla="*/ 0 h 1084"/>
                    <a:gd name="T32" fmla="*/ 0 w 517"/>
                    <a:gd name="T33" fmla="*/ 0 h 1084"/>
                    <a:gd name="T34" fmla="*/ 0 w 517"/>
                    <a:gd name="T35" fmla="*/ 0 h 1084"/>
                    <a:gd name="T36" fmla="*/ 0 w 517"/>
                    <a:gd name="T37" fmla="*/ 0 h 1084"/>
                    <a:gd name="T38" fmla="*/ 0 w 517"/>
                    <a:gd name="T39" fmla="*/ 0 h 1084"/>
                    <a:gd name="T40" fmla="*/ 0 w 517"/>
                    <a:gd name="T41" fmla="*/ 0 h 1084"/>
                    <a:gd name="T42" fmla="*/ 0 w 517"/>
                    <a:gd name="T43" fmla="*/ 0 h 1084"/>
                    <a:gd name="T44" fmla="*/ 0 w 517"/>
                    <a:gd name="T45" fmla="*/ 0 h 1084"/>
                    <a:gd name="T46" fmla="*/ 0 w 517"/>
                    <a:gd name="T47" fmla="*/ 0 h 1084"/>
                    <a:gd name="T48" fmla="*/ 0 w 517"/>
                    <a:gd name="T49" fmla="*/ 0 h 1084"/>
                    <a:gd name="T50" fmla="*/ 0 w 517"/>
                    <a:gd name="T51" fmla="*/ 0 h 1084"/>
                    <a:gd name="T52" fmla="*/ 0 w 517"/>
                    <a:gd name="T53" fmla="*/ 0 h 1084"/>
                    <a:gd name="T54" fmla="*/ 0 w 517"/>
                    <a:gd name="T55" fmla="*/ 0 h 1084"/>
                    <a:gd name="T56" fmla="*/ 0 w 517"/>
                    <a:gd name="T57" fmla="*/ 0 h 1084"/>
                    <a:gd name="T58" fmla="*/ 0 w 517"/>
                    <a:gd name="T59" fmla="*/ 0 h 1084"/>
                    <a:gd name="T60" fmla="*/ 0 w 517"/>
                    <a:gd name="T61" fmla="*/ 0 h 1084"/>
                    <a:gd name="T62" fmla="*/ 0 w 517"/>
                    <a:gd name="T63" fmla="*/ 0 h 1084"/>
                    <a:gd name="T64" fmla="*/ 0 w 517"/>
                    <a:gd name="T65" fmla="*/ 0 h 1084"/>
                    <a:gd name="T66" fmla="*/ 0 w 517"/>
                    <a:gd name="T67" fmla="*/ 0 h 1084"/>
                    <a:gd name="T68" fmla="*/ 0 w 517"/>
                    <a:gd name="T69" fmla="*/ 0 h 1084"/>
                    <a:gd name="T70" fmla="*/ 0 w 517"/>
                    <a:gd name="T71" fmla="*/ 0 h 1084"/>
                    <a:gd name="T72" fmla="*/ 0 w 517"/>
                    <a:gd name="T73" fmla="*/ 0 h 1084"/>
                    <a:gd name="T74" fmla="*/ 0 w 517"/>
                    <a:gd name="T75" fmla="*/ 0 h 1084"/>
                    <a:gd name="T76" fmla="*/ 0 w 517"/>
                    <a:gd name="T77" fmla="*/ 0 h 1084"/>
                    <a:gd name="T78" fmla="*/ 0 w 517"/>
                    <a:gd name="T79" fmla="*/ 0 h 1084"/>
                    <a:gd name="T80" fmla="*/ 0 w 517"/>
                    <a:gd name="T81" fmla="*/ 0 h 1084"/>
                    <a:gd name="T82" fmla="*/ 0 w 517"/>
                    <a:gd name="T83" fmla="*/ 0 h 1084"/>
                    <a:gd name="T84" fmla="*/ 0 w 517"/>
                    <a:gd name="T85" fmla="*/ 0 h 1084"/>
                    <a:gd name="T86" fmla="*/ 0 w 517"/>
                    <a:gd name="T87" fmla="*/ 0 h 1084"/>
                    <a:gd name="T88" fmla="*/ 0 w 517"/>
                    <a:gd name="T89" fmla="*/ 0 h 1084"/>
                    <a:gd name="T90" fmla="*/ 0 w 517"/>
                    <a:gd name="T91" fmla="*/ 0 h 1084"/>
                    <a:gd name="T92" fmla="*/ 0 w 517"/>
                    <a:gd name="T93" fmla="*/ 0 h 1084"/>
                    <a:gd name="T94" fmla="*/ 0 w 517"/>
                    <a:gd name="T95" fmla="*/ 0 h 1084"/>
                    <a:gd name="T96" fmla="*/ 0 w 517"/>
                    <a:gd name="T97" fmla="*/ 0 h 1084"/>
                    <a:gd name="T98" fmla="*/ 0 w 517"/>
                    <a:gd name="T99" fmla="*/ 0 h 1084"/>
                    <a:gd name="T100" fmla="*/ 0 w 517"/>
                    <a:gd name="T101" fmla="*/ 0 h 1084"/>
                    <a:gd name="T102" fmla="*/ 0 w 517"/>
                    <a:gd name="T103" fmla="*/ 0 h 1084"/>
                    <a:gd name="T104" fmla="*/ 0 w 517"/>
                    <a:gd name="T105" fmla="*/ 0 h 1084"/>
                    <a:gd name="T106" fmla="*/ 0 w 517"/>
                    <a:gd name="T107" fmla="*/ 0 h 1084"/>
                    <a:gd name="T108" fmla="*/ 0 w 517"/>
                    <a:gd name="T109" fmla="*/ 0 h 1084"/>
                    <a:gd name="T110" fmla="*/ 0 w 517"/>
                    <a:gd name="T111" fmla="*/ 0 h 1084"/>
                    <a:gd name="T112" fmla="*/ 0 w 517"/>
                    <a:gd name="T113" fmla="*/ 0 h 1084"/>
                    <a:gd name="T114" fmla="*/ 0 w 517"/>
                    <a:gd name="T115" fmla="*/ 0 h 1084"/>
                    <a:gd name="T116" fmla="*/ 0 w 517"/>
                    <a:gd name="T117" fmla="*/ 0 h 1084"/>
                    <a:gd name="T118" fmla="*/ 0 w 517"/>
                    <a:gd name="T119" fmla="*/ 0 h 1084"/>
                    <a:gd name="T120" fmla="*/ 0 w 517"/>
                    <a:gd name="T121" fmla="*/ 0 h 10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4">
                      <a:moveTo>
                        <a:pt x="459" y="69"/>
                      </a:moveTo>
                      <a:lnTo>
                        <a:pt x="455" y="59"/>
                      </a:lnTo>
                      <a:lnTo>
                        <a:pt x="451" y="51"/>
                      </a:lnTo>
                      <a:lnTo>
                        <a:pt x="446" y="42"/>
                      </a:lnTo>
                      <a:lnTo>
                        <a:pt x="439" y="34"/>
                      </a:lnTo>
                      <a:lnTo>
                        <a:pt x="432" y="28"/>
                      </a:lnTo>
                      <a:lnTo>
                        <a:pt x="425" y="21"/>
                      </a:lnTo>
                      <a:lnTo>
                        <a:pt x="418" y="15"/>
                      </a:lnTo>
                      <a:lnTo>
                        <a:pt x="409" y="11"/>
                      </a:lnTo>
                      <a:lnTo>
                        <a:pt x="400" y="7"/>
                      </a:lnTo>
                      <a:lnTo>
                        <a:pt x="391" y="4"/>
                      </a:lnTo>
                      <a:lnTo>
                        <a:pt x="381" y="2"/>
                      </a:lnTo>
                      <a:lnTo>
                        <a:pt x="372" y="1"/>
                      </a:lnTo>
                      <a:lnTo>
                        <a:pt x="362" y="0"/>
                      </a:lnTo>
                      <a:lnTo>
                        <a:pt x="352" y="1"/>
                      </a:lnTo>
                      <a:lnTo>
                        <a:pt x="342" y="2"/>
                      </a:lnTo>
                      <a:lnTo>
                        <a:pt x="333" y="5"/>
                      </a:lnTo>
                      <a:lnTo>
                        <a:pt x="323" y="9"/>
                      </a:lnTo>
                      <a:lnTo>
                        <a:pt x="314" y="13"/>
                      </a:lnTo>
                      <a:lnTo>
                        <a:pt x="306" y="19"/>
                      </a:lnTo>
                      <a:lnTo>
                        <a:pt x="298" y="25"/>
                      </a:lnTo>
                      <a:lnTo>
                        <a:pt x="291" y="32"/>
                      </a:lnTo>
                      <a:lnTo>
                        <a:pt x="285" y="39"/>
                      </a:lnTo>
                      <a:lnTo>
                        <a:pt x="279" y="46"/>
                      </a:lnTo>
                      <a:lnTo>
                        <a:pt x="275" y="55"/>
                      </a:lnTo>
                      <a:lnTo>
                        <a:pt x="271" y="64"/>
                      </a:lnTo>
                      <a:lnTo>
                        <a:pt x="268" y="73"/>
                      </a:lnTo>
                      <a:lnTo>
                        <a:pt x="266" y="83"/>
                      </a:lnTo>
                      <a:lnTo>
                        <a:pt x="265" y="92"/>
                      </a:lnTo>
                      <a:lnTo>
                        <a:pt x="264" y="101"/>
                      </a:lnTo>
                      <a:lnTo>
                        <a:pt x="265" y="112"/>
                      </a:lnTo>
                      <a:lnTo>
                        <a:pt x="267" y="121"/>
                      </a:lnTo>
                      <a:lnTo>
                        <a:pt x="269" y="131"/>
                      </a:lnTo>
                      <a:lnTo>
                        <a:pt x="284" y="181"/>
                      </a:lnTo>
                      <a:lnTo>
                        <a:pt x="297" y="229"/>
                      </a:lnTo>
                      <a:lnTo>
                        <a:pt x="305" y="275"/>
                      </a:lnTo>
                      <a:lnTo>
                        <a:pt x="312" y="319"/>
                      </a:lnTo>
                      <a:lnTo>
                        <a:pt x="315" y="362"/>
                      </a:lnTo>
                      <a:lnTo>
                        <a:pt x="316" y="402"/>
                      </a:lnTo>
                      <a:lnTo>
                        <a:pt x="315" y="441"/>
                      </a:lnTo>
                      <a:lnTo>
                        <a:pt x="313" y="479"/>
                      </a:lnTo>
                      <a:lnTo>
                        <a:pt x="308" y="514"/>
                      </a:lnTo>
                      <a:lnTo>
                        <a:pt x="301" y="547"/>
                      </a:lnTo>
                      <a:lnTo>
                        <a:pt x="292" y="579"/>
                      </a:lnTo>
                      <a:lnTo>
                        <a:pt x="283" y="609"/>
                      </a:lnTo>
                      <a:lnTo>
                        <a:pt x="272" y="638"/>
                      </a:lnTo>
                      <a:lnTo>
                        <a:pt x="260" y="665"/>
                      </a:lnTo>
                      <a:lnTo>
                        <a:pt x="247" y="690"/>
                      </a:lnTo>
                      <a:lnTo>
                        <a:pt x="234" y="713"/>
                      </a:lnTo>
                      <a:lnTo>
                        <a:pt x="219" y="736"/>
                      </a:lnTo>
                      <a:lnTo>
                        <a:pt x="205" y="757"/>
                      </a:lnTo>
                      <a:lnTo>
                        <a:pt x="190" y="775"/>
                      </a:lnTo>
                      <a:lnTo>
                        <a:pt x="175" y="793"/>
                      </a:lnTo>
                      <a:lnTo>
                        <a:pt x="160" y="809"/>
                      </a:lnTo>
                      <a:lnTo>
                        <a:pt x="146" y="824"/>
                      </a:lnTo>
                      <a:lnTo>
                        <a:pt x="131" y="837"/>
                      </a:lnTo>
                      <a:lnTo>
                        <a:pt x="118" y="849"/>
                      </a:lnTo>
                      <a:lnTo>
                        <a:pt x="94" y="868"/>
                      </a:lnTo>
                      <a:lnTo>
                        <a:pt x="73" y="883"/>
                      </a:lnTo>
                      <a:lnTo>
                        <a:pt x="60" y="892"/>
                      </a:lnTo>
                      <a:lnTo>
                        <a:pt x="53" y="896"/>
                      </a:lnTo>
                      <a:lnTo>
                        <a:pt x="44" y="901"/>
                      </a:lnTo>
                      <a:lnTo>
                        <a:pt x="36" y="907"/>
                      </a:lnTo>
                      <a:lnTo>
                        <a:pt x="29" y="914"/>
                      </a:lnTo>
                      <a:lnTo>
                        <a:pt x="23" y="921"/>
                      </a:lnTo>
                      <a:lnTo>
                        <a:pt x="16" y="928"/>
                      </a:lnTo>
                      <a:lnTo>
                        <a:pt x="11" y="937"/>
                      </a:lnTo>
                      <a:lnTo>
                        <a:pt x="7" y="946"/>
                      </a:lnTo>
                      <a:lnTo>
                        <a:pt x="4" y="954"/>
                      </a:lnTo>
                      <a:lnTo>
                        <a:pt x="2" y="965"/>
                      </a:lnTo>
                      <a:lnTo>
                        <a:pt x="0" y="974"/>
                      </a:lnTo>
                      <a:lnTo>
                        <a:pt x="0" y="983"/>
                      </a:lnTo>
                      <a:lnTo>
                        <a:pt x="0" y="992"/>
                      </a:lnTo>
                      <a:lnTo>
                        <a:pt x="1" y="1003"/>
                      </a:lnTo>
                      <a:lnTo>
                        <a:pt x="4" y="1012"/>
                      </a:lnTo>
                      <a:lnTo>
                        <a:pt x="7" y="1021"/>
                      </a:lnTo>
                      <a:lnTo>
                        <a:pt x="11" y="1031"/>
                      </a:lnTo>
                      <a:lnTo>
                        <a:pt x="16" y="1040"/>
                      </a:lnTo>
                      <a:lnTo>
                        <a:pt x="23" y="1047"/>
                      </a:lnTo>
                      <a:lnTo>
                        <a:pt x="29" y="1055"/>
                      </a:lnTo>
                      <a:lnTo>
                        <a:pt x="36" y="1062"/>
                      </a:lnTo>
                      <a:lnTo>
                        <a:pt x="44" y="1067"/>
                      </a:lnTo>
                      <a:lnTo>
                        <a:pt x="53" y="1072"/>
                      </a:lnTo>
                      <a:lnTo>
                        <a:pt x="61" y="1076"/>
                      </a:lnTo>
                      <a:lnTo>
                        <a:pt x="70" y="1079"/>
                      </a:lnTo>
                      <a:lnTo>
                        <a:pt x="79" y="1082"/>
                      </a:lnTo>
                      <a:lnTo>
                        <a:pt x="89" y="1083"/>
                      </a:lnTo>
                      <a:lnTo>
                        <a:pt x="98" y="1084"/>
                      </a:lnTo>
                      <a:lnTo>
                        <a:pt x="108" y="1083"/>
                      </a:lnTo>
                      <a:lnTo>
                        <a:pt x="118" y="1082"/>
                      </a:lnTo>
                      <a:lnTo>
                        <a:pt x="127" y="1080"/>
                      </a:lnTo>
                      <a:lnTo>
                        <a:pt x="137" y="1077"/>
                      </a:lnTo>
                      <a:lnTo>
                        <a:pt x="147" y="1072"/>
                      </a:lnTo>
                      <a:lnTo>
                        <a:pt x="153" y="1068"/>
                      </a:lnTo>
                      <a:lnTo>
                        <a:pt x="170" y="1058"/>
                      </a:lnTo>
                      <a:lnTo>
                        <a:pt x="197" y="1039"/>
                      </a:lnTo>
                      <a:lnTo>
                        <a:pt x="230" y="1014"/>
                      </a:lnTo>
                      <a:lnTo>
                        <a:pt x="248" y="998"/>
                      </a:lnTo>
                      <a:lnTo>
                        <a:pt x="268" y="981"/>
                      </a:lnTo>
                      <a:lnTo>
                        <a:pt x="288" y="961"/>
                      </a:lnTo>
                      <a:lnTo>
                        <a:pt x="309" y="940"/>
                      </a:lnTo>
                      <a:lnTo>
                        <a:pt x="330" y="917"/>
                      </a:lnTo>
                      <a:lnTo>
                        <a:pt x="350" y="891"/>
                      </a:lnTo>
                      <a:lnTo>
                        <a:pt x="371" y="863"/>
                      </a:lnTo>
                      <a:lnTo>
                        <a:pt x="392" y="834"/>
                      </a:lnTo>
                      <a:lnTo>
                        <a:pt x="411" y="803"/>
                      </a:lnTo>
                      <a:lnTo>
                        <a:pt x="430" y="769"/>
                      </a:lnTo>
                      <a:lnTo>
                        <a:pt x="448" y="734"/>
                      </a:lnTo>
                      <a:lnTo>
                        <a:pt x="463" y="696"/>
                      </a:lnTo>
                      <a:lnTo>
                        <a:pt x="478" y="656"/>
                      </a:lnTo>
                      <a:lnTo>
                        <a:pt x="490" y="614"/>
                      </a:lnTo>
                      <a:lnTo>
                        <a:pt x="500" y="570"/>
                      </a:lnTo>
                      <a:lnTo>
                        <a:pt x="509" y="523"/>
                      </a:lnTo>
                      <a:lnTo>
                        <a:pt x="514" y="474"/>
                      </a:lnTo>
                      <a:lnTo>
                        <a:pt x="517" y="424"/>
                      </a:lnTo>
                      <a:lnTo>
                        <a:pt x="516" y="370"/>
                      </a:lnTo>
                      <a:lnTo>
                        <a:pt x="513" y="314"/>
                      </a:lnTo>
                      <a:lnTo>
                        <a:pt x="504" y="256"/>
                      </a:lnTo>
                      <a:lnTo>
                        <a:pt x="494" y="196"/>
                      </a:lnTo>
                      <a:lnTo>
                        <a:pt x="479" y="133"/>
                      </a:lnTo>
                      <a:lnTo>
                        <a:pt x="459" y="6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8" name="Freeform 2185">
                  <a:extLst>
                    <a:ext uri="{FF2B5EF4-FFF2-40B4-BE49-F238E27FC236}">
                      <a16:creationId xmlns:a16="http://schemas.microsoft.com/office/drawing/2014/main" id="{F44FFCC7-011A-42B8-B864-D3077060D8A0}"/>
                    </a:ext>
                  </a:extLst>
                </p:cNvPr>
                <p:cNvSpPr>
                  <a:spLocks/>
                </p:cNvSpPr>
                <p:nvPr/>
              </p:nvSpPr>
              <p:spPr bwMode="auto">
                <a:xfrm>
                  <a:off x="2029" y="2534"/>
                  <a:ext cx="55" cy="23"/>
                </a:xfrm>
                <a:custGeom>
                  <a:avLst/>
                  <a:gdLst>
                    <a:gd name="T0" fmla="*/ 0 w 821"/>
                    <a:gd name="T1" fmla="*/ 0 h 346"/>
                    <a:gd name="T2" fmla="*/ 0 w 821"/>
                    <a:gd name="T3" fmla="*/ 0 h 346"/>
                    <a:gd name="T4" fmla="*/ 0 w 821"/>
                    <a:gd name="T5" fmla="*/ 0 h 346"/>
                    <a:gd name="T6" fmla="*/ 0 w 821"/>
                    <a:gd name="T7" fmla="*/ 0 h 346"/>
                    <a:gd name="T8" fmla="*/ 0 w 821"/>
                    <a:gd name="T9" fmla="*/ 0 h 346"/>
                    <a:gd name="T10" fmla="*/ 0 w 821"/>
                    <a:gd name="T11" fmla="*/ 0 h 346"/>
                    <a:gd name="T12" fmla="*/ 0 w 821"/>
                    <a:gd name="T13" fmla="*/ 0 h 346"/>
                    <a:gd name="T14" fmla="*/ 0 w 821"/>
                    <a:gd name="T15" fmla="*/ 0 h 346"/>
                    <a:gd name="T16" fmla="*/ 0 w 821"/>
                    <a:gd name="T17" fmla="*/ 0 h 346"/>
                    <a:gd name="T18" fmla="*/ 0 w 821"/>
                    <a:gd name="T19" fmla="*/ 0 h 346"/>
                    <a:gd name="T20" fmla="*/ 0 w 821"/>
                    <a:gd name="T21" fmla="*/ 0 h 346"/>
                    <a:gd name="T22" fmla="*/ 0 w 821"/>
                    <a:gd name="T23" fmla="*/ 0 h 346"/>
                    <a:gd name="T24" fmla="*/ 0 w 821"/>
                    <a:gd name="T25" fmla="*/ 0 h 346"/>
                    <a:gd name="T26" fmla="*/ 0 w 821"/>
                    <a:gd name="T27" fmla="*/ 0 h 346"/>
                    <a:gd name="T28" fmla="*/ 0 w 821"/>
                    <a:gd name="T29" fmla="*/ 0 h 346"/>
                    <a:gd name="T30" fmla="*/ 0 w 821"/>
                    <a:gd name="T31" fmla="*/ 0 h 346"/>
                    <a:gd name="T32" fmla="*/ 0 w 821"/>
                    <a:gd name="T33" fmla="*/ 0 h 346"/>
                    <a:gd name="T34" fmla="*/ 0 w 821"/>
                    <a:gd name="T35" fmla="*/ 0 h 346"/>
                    <a:gd name="T36" fmla="*/ 0 w 821"/>
                    <a:gd name="T37" fmla="*/ 0 h 346"/>
                    <a:gd name="T38" fmla="*/ 0 w 821"/>
                    <a:gd name="T39" fmla="*/ 0 h 346"/>
                    <a:gd name="T40" fmla="*/ 0 w 821"/>
                    <a:gd name="T41" fmla="*/ 0 h 346"/>
                    <a:gd name="T42" fmla="*/ 0 w 821"/>
                    <a:gd name="T43" fmla="*/ 0 h 346"/>
                    <a:gd name="T44" fmla="*/ 0 w 821"/>
                    <a:gd name="T45" fmla="*/ 0 h 346"/>
                    <a:gd name="T46" fmla="*/ 0 w 821"/>
                    <a:gd name="T47" fmla="*/ 0 h 346"/>
                    <a:gd name="T48" fmla="*/ 0 w 821"/>
                    <a:gd name="T49" fmla="*/ 0 h 346"/>
                    <a:gd name="T50" fmla="*/ 0 w 821"/>
                    <a:gd name="T51" fmla="*/ 0 h 346"/>
                    <a:gd name="T52" fmla="*/ 0 w 821"/>
                    <a:gd name="T53" fmla="*/ 0 h 346"/>
                    <a:gd name="T54" fmla="*/ 0 w 821"/>
                    <a:gd name="T55" fmla="*/ 0 h 346"/>
                    <a:gd name="T56" fmla="*/ 0 w 821"/>
                    <a:gd name="T57" fmla="*/ 0 h 346"/>
                    <a:gd name="T58" fmla="*/ 0 w 821"/>
                    <a:gd name="T59" fmla="*/ 0 h 346"/>
                    <a:gd name="T60" fmla="*/ 0 w 821"/>
                    <a:gd name="T61" fmla="*/ 0 h 346"/>
                    <a:gd name="T62" fmla="*/ 0 w 821"/>
                    <a:gd name="T63" fmla="*/ 0 h 346"/>
                    <a:gd name="T64" fmla="*/ 0 w 821"/>
                    <a:gd name="T65" fmla="*/ 0 h 346"/>
                    <a:gd name="T66" fmla="*/ 0 w 821"/>
                    <a:gd name="T67" fmla="*/ 0 h 346"/>
                    <a:gd name="T68" fmla="*/ 0 w 821"/>
                    <a:gd name="T69" fmla="*/ 0 h 346"/>
                    <a:gd name="T70" fmla="*/ 0 w 821"/>
                    <a:gd name="T71" fmla="*/ 0 h 346"/>
                    <a:gd name="T72" fmla="*/ 0 w 821"/>
                    <a:gd name="T73" fmla="*/ 0 h 346"/>
                    <a:gd name="T74" fmla="*/ 0 w 821"/>
                    <a:gd name="T75" fmla="*/ 0 h 346"/>
                    <a:gd name="T76" fmla="*/ 0 w 821"/>
                    <a:gd name="T77" fmla="*/ 0 h 346"/>
                    <a:gd name="T78" fmla="*/ 0 w 821"/>
                    <a:gd name="T79" fmla="*/ 0 h 346"/>
                    <a:gd name="T80" fmla="*/ 0 w 821"/>
                    <a:gd name="T81" fmla="*/ 0 h 346"/>
                    <a:gd name="T82" fmla="*/ 0 w 821"/>
                    <a:gd name="T83" fmla="*/ 0 h 346"/>
                    <a:gd name="T84" fmla="*/ 0 w 821"/>
                    <a:gd name="T85" fmla="*/ 0 h 346"/>
                    <a:gd name="T86" fmla="*/ 0 w 821"/>
                    <a:gd name="T87" fmla="*/ 0 h 346"/>
                    <a:gd name="T88" fmla="*/ 0 w 821"/>
                    <a:gd name="T89" fmla="*/ 0 h 346"/>
                    <a:gd name="T90" fmla="*/ 0 w 821"/>
                    <a:gd name="T91" fmla="*/ 0 h 346"/>
                    <a:gd name="T92" fmla="*/ 0 w 821"/>
                    <a:gd name="T93" fmla="*/ 0 h 346"/>
                    <a:gd name="T94" fmla="*/ 0 w 821"/>
                    <a:gd name="T95" fmla="*/ 0 h 346"/>
                    <a:gd name="T96" fmla="*/ 0 w 821"/>
                    <a:gd name="T97" fmla="*/ 0 h 346"/>
                    <a:gd name="T98" fmla="*/ 0 w 821"/>
                    <a:gd name="T99" fmla="*/ 0 h 346"/>
                    <a:gd name="T100" fmla="*/ 0 w 821"/>
                    <a:gd name="T101" fmla="*/ 0 h 346"/>
                    <a:gd name="T102" fmla="*/ 0 w 821"/>
                    <a:gd name="T103" fmla="*/ 0 h 346"/>
                    <a:gd name="T104" fmla="*/ 0 w 821"/>
                    <a:gd name="T105" fmla="*/ 0 h 346"/>
                    <a:gd name="T106" fmla="*/ 0 w 821"/>
                    <a:gd name="T107" fmla="*/ 0 h 346"/>
                    <a:gd name="T108" fmla="*/ 0 w 821"/>
                    <a:gd name="T109" fmla="*/ 0 h 346"/>
                    <a:gd name="T110" fmla="*/ 0 w 821"/>
                    <a:gd name="T111" fmla="*/ 0 h 346"/>
                    <a:gd name="T112" fmla="*/ 0 w 821"/>
                    <a:gd name="T113" fmla="*/ 0 h 346"/>
                    <a:gd name="T114" fmla="*/ 0 w 821"/>
                    <a:gd name="T115" fmla="*/ 0 h 346"/>
                    <a:gd name="T116" fmla="*/ 0 w 821"/>
                    <a:gd name="T117" fmla="*/ 0 h 346"/>
                    <a:gd name="T118" fmla="*/ 0 w 821"/>
                    <a:gd name="T119" fmla="*/ 0 h 346"/>
                    <a:gd name="T120" fmla="*/ 0 w 821"/>
                    <a:gd name="T121" fmla="*/ 0 h 346"/>
                    <a:gd name="T122" fmla="*/ 0 w 821"/>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6">
                      <a:moveTo>
                        <a:pt x="659" y="21"/>
                      </a:moveTo>
                      <a:lnTo>
                        <a:pt x="632" y="41"/>
                      </a:lnTo>
                      <a:lnTo>
                        <a:pt x="606" y="60"/>
                      </a:lnTo>
                      <a:lnTo>
                        <a:pt x="580" y="76"/>
                      </a:lnTo>
                      <a:lnTo>
                        <a:pt x="555" y="90"/>
                      </a:lnTo>
                      <a:lnTo>
                        <a:pt x="532" y="102"/>
                      </a:lnTo>
                      <a:lnTo>
                        <a:pt x="508" y="114"/>
                      </a:lnTo>
                      <a:lnTo>
                        <a:pt x="485" y="123"/>
                      </a:lnTo>
                      <a:lnTo>
                        <a:pt x="463" y="130"/>
                      </a:lnTo>
                      <a:lnTo>
                        <a:pt x="442" y="136"/>
                      </a:lnTo>
                      <a:lnTo>
                        <a:pt x="421" y="141"/>
                      </a:lnTo>
                      <a:lnTo>
                        <a:pt x="400" y="145"/>
                      </a:lnTo>
                      <a:lnTo>
                        <a:pt x="382" y="147"/>
                      </a:lnTo>
                      <a:lnTo>
                        <a:pt x="363" y="148"/>
                      </a:lnTo>
                      <a:lnTo>
                        <a:pt x="345" y="148"/>
                      </a:lnTo>
                      <a:lnTo>
                        <a:pt x="328" y="148"/>
                      </a:lnTo>
                      <a:lnTo>
                        <a:pt x="312" y="146"/>
                      </a:lnTo>
                      <a:lnTo>
                        <a:pt x="297" y="144"/>
                      </a:lnTo>
                      <a:lnTo>
                        <a:pt x="282" y="141"/>
                      </a:lnTo>
                      <a:lnTo>
                        <a:pt x="268" y="137"/>
                      </a:lnTo>
                      <a:lnTo>
                        <a:pt x="256" y="133"/>
                      </a:lnTo>
                      <a:lnTo>
                        <a:pt x="232" y="124"/>
                      </a:lnTo>
                      <a:lnTo>
                        <a:pt x="212" y="115"/>
                      </a:lnTo>
                      <a:lnTo>
                        <a:pt x="196" y="105"/>
                      </a:lnTo>
                      <a:lnTo>
                        <a:pt x="182" y="97"/>
                      </a:lnTo>
                      <a:lnTo>
                        <a:pt x="173" y="90"/>
                      </a:lnTo>
                      <a:lnTo>
                        <a:pt x="167" y="86"/>
                      </a:lnTo>
                      <a:lnTo>
                        <a:pt x="168" y="87"/>
                      </a:lnTo>
                      <a:lnTo>
                        <a:pt x="160" y="80"/>
                      </a:lnTo>
                      <a:lnTo>
                        <a:pt x="152" y="74"/>
                      </a:lnTo>
                      <a:lnTo>
                        <a:pt x="143" y="69"/>
                      </a:lnTo>
                      <a:lnTo>
                        <a:pt x="135" y="66"/>
                      </a:lnTo>
                      <a:lnTo>
                        <a:pt x="125" y="63"/>
                      </a:lnTo>
                      <a:lnTo>
                        <a:pt x="115" y="61"/>
                      </a:lnTo>
                      <a:lnTo>
                        <a:pt x="106" y="60"/>
                      </a:lnTo>
                      <a:lnTo>
                        <a:pt x="96" y="60"/>
                      </a:lnTo>
                      <a:lnTo>
                        <a:pt x="87" y="61"/>
                      </a:lnTo>
                      <a:lnTo>
                        <a:pt x="78" y="62"/>
                      </a:lnTo>
                      <a:lnTo>
                        <a:pt x="68" y="65"/>
                      </a:lnTo>
                      <a:lnTo>
                        <a:pt x="59" y="68"/>
                      </a:lnTo>
                      <a:lnTo>
                        <a:pt x="51" y="73"/>
                      </a:lnTo>
                      <a:lnTo>
                        <a:pt x="43" y="79"/>
                      </a:lnTo>
                      <a:lnTo>
                        <a:pt x="34" y="85"/>
                      </a:lnTo>
                      <a:lnTo>
                        <a:pt x="27" y="92"/>
                      </a:lnTo>
                      <a:lnTo>
                        <a:pt x="20" y="99"/>
                      </a:lnTo>
                      <a:lnTo>
                        <a:pt x="15" y="108"/>
                      </a:lnTo>
                      <a:lnTo>
                        <a:pt x="9" y="117"/>
                      </a:lnTo>
                      <a:lnTo>
                        <a:pt x="6" y="126"/>
                      </a:lnTo>
                      <a:lnTo>
                        <a:pt x="3" y="134"/>
                      </a:lnTo>
                      <a:lnTo>
                        <a:pt x="1" y="145"/>
                      </a:lnTo>
                      <a:lnTo>
                        <a:pt x="0" y="154"/>
                      </a:lnTo>
                      <a:lnTo>
                        <a:pt x="0" y="163"/>
                      </a:lnTo>
                      <a:lnTo>
                        <a:pt x="1" y="173"/>
                      </a:lnTo>
                      <a:lnTo>
                        <a:pt x="3" y="182"/>
                      </a:lnTo>
                      <a:lnTo>
                        <a:pt x="5" y="191"/>
                      </a:lnTo>
                      <a:lnTo>
                        <a:pt x="9" y="201"/>
                      </a:lnTo>
                      <a:lnTo>
                        <a:pt x="14" y="210"/>
                      </a:lnTo>
                      <a:lnTo>
                        <a:pt x="19" y="218"/>
                      </a:lnTo>
                      <a:lnTo>
                        <a:pt x="25" y="225"/>
                      </a:lnTo>
                      <a:lnTo>
                        <a:pt x="32" y="233"/>
                      </a:lnTo>
                      <a:lnTo>
                        <a:pt x="43" y="242"/>
                      </a:lnTo>
                      <a:lnTo>
                        <a:pt x="55" y="252"/>
                      </a:lnTo>
                      <a:lnTo>
                        <a:pt x="67" y="262"/>
                      </a:lnTo>
                      <a:lnTo>
                        <a:pt x="82" y="271"/>
                      </a:lnTo>
                      <a:lnTo>
                        <a:pt x="96" y="280"/>
                      </a:lnTo>
                      <a:lnTo>
                        <a:pt x="112" y="288"/>
                      </a:lnTo>
                      <a:lnTo>
                        <a:pt x="129" y="297"/>
                      </a:lnTo>
                      <a:lnTo>
                        <a:pt x="147" y="305"/>
                      </a:lnTo>
                      <a:lnTo>
                        <a:pt x="166" y="313"/>
                      </a:lnTo>
                      <a:lnTo>
                        <a:pt x="185" y="319"/>
                      </a:lnTo>
                      <a:lnTo>
                        <a:pt x="205" y="327"/>
                      </a:lnTo>
                      <a:lnTo>
                        <a:pt x="227" y="332"/>
                      </a:lnTo>
                      <a:lnTo>
                        <a:pt x="248" y="337"/>
                      </a:lnTo>
                      <a:lnTo>
                        <a:pt x="271" y="340"/>
                      </a:lnTo>
                      <a:lnTo>
                        <a:pt x="295" y="343"/>
                      </a:lnTo>
                      <a:lnTo>
                        <a:pt x="319" y="345"/>
                      </a:lnTo>
                      <a:lnTo>
                        <a:pt x="343" y="346"/>
                      </a:lnTo>
                      <a:lnTo>
                        <a:pt x="369" y="346"/>
                      </a:lnTo>
                      <a:lnTo>
                        <a:pt x="395" y="344"/>
                      </a:lnTo>
                      <a:lnTo>
                        <a:pt x="422" y="342"/>
                      </a:lnTo>
                      <a:lnTo>
                        <a:pt x="450" y="338"/>
                      </a:lnTo>
                      <a:lnTo>
                        <a:pt x="478" y="332"/>
                      </a:lnTo>
                      <a:lnTo>
                        <a:pt x="506" y="325"/>
                      </a:lnTo>
                      <a:lnTo>
                        <a:pt x="535" y="316"/>
                      </a:lnTo>
                      <a:lnTo>
                        <a:pt x="565" y="305"/>
                      </a:lnTo>
                      <a:lnTo>
                        <a:pt x="595" y="293"/>
                      </a:lnTo>
                      <a:lnTo>
                        <a:pt x="625" y="279"/>
                      </a:lnTo>
                      <a:lnTo>
                        <a:pt x="656" y="263"/>
                      </a:lnTo>
                      <a:lnTo>
                        <a:pt x="687" y="245"/>
                      </a:lnTo>
                      <a:lnTo>
                        <a:pt x="719" y="224"/>
                      </a:lnTo>
                      <a:lnTo>
                        <a:pt x="751" y="203"/>
                      </a:lnTo>
                      <a:lnTo>
                        <a:pt x="783" y="178"/>
                      </a:lnTo>
                      <a:lnTo>
                        <a:pt x="791" y="171"/>
                      </a:lnTo>
                      <a:lnTo>
                        <a:pt x="797" y="163"/>
                      </a:lnTo>
                      <a:lnTo>
                        <a:pt x="804" y="156"/>
                      </a:lnTo>
                      <a:lnTo>
                        <a:pt x="809" y="148"/>
                      </a:lnTo>
                      <a:lnTo>
                        <a:pt x="813" y="139"/>
                      </a:lnTo>
                      <a:lnTo>
                        <a:pt x="816" y="129"/>
                      </a:lnTo>
                      <a:lnTo>
                        <a:pt x="819" y="120"/>
                      </a:lnTo>
                      <a:lnTo>
                        <a:pt x="820" y="111"/>
                      </a:lnTo>
                      <a:lnTo>
                        <a:pt x="821" y="101"/>
                      </a:lnTo>
                      <a:lnTo>
                        <a:pt x="821" y="92"/>
                      </a:lnTo>
                      <a:lnTo>
                        <a:pt x="819" y="83"/>
                      </a:lnTo>
                      <a:lnTo>
                        <a:pt x="817" y="72"/>
                      </a:lnTo>
                      <a:lnTo>
                        <a:pt x="814" y="63"/>
                      </a:lnTo>
                      <a:lnTo>
                        <a:pt x="811" y="55"/>
                      </a:lnTo>
                      <a:lnTo>
                        <a:pt x="806" y="45"/>
                      </a:lnTo>
                      <a:lnTo>
                        <a:pt x="799" y="37"/>
                      </a:lnTo>
                      <a:lnTo>
                        <a:pt x="792" y="30"/>
                      </a:lnTo>
                      <a:lnTo>
                        <a:pt x="785" y="23"/>
                      </a:lnTo>
                      <a:lnTo>
                        <a:pt x="778" y="17"/>
                      </a:lnTo>
                      <a:lnTo>
                        <a:pt x="769" y="11"/>
                      </a:lnTo>
                      <a:lnTo>
                        <a:pt x="760" y="7"/>
                      </a:lnTo>
                      <a:lnTo>
                        <a:pt x="752" y="4"/>
                      </a:lnTo>
                      <a:lnTo>
                        <a:pt x="743" y="2"/>
                      </a:lnTo>
                      <a:lnTo>
                        <a:pt x="732" y="0"/>
                      </a:lnTo>
                      <a:lnTo>
                        <a:pt x="723" y="0"/>
                      </a:lnTo>
                      <a:lnTo>
                        <a:pt x="714" y="0"/>
                      </a:lnTo>
                      <a:lnTo>
                        <a:pt x="704" y="1"/>
                      </a:lnTo>
                      <a:lnTo>
                        <a:pt x="695" y="3"/>
                      </a:lnTo>
                      <a:lnTo>
                        <a:pt x="686" y="6"/>
                      </a:lnTo>
                      <a:lnTo>
                        <a:pt x="676" y="10"/>
                      </a:lnTo>
                      <a:lnTo>
                        <a:pt x="667" y="15"/>
                      </a:lnTo>
                      <a:lnTo>
                        <a:pt x="659" y="21"/>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9" name="Freeform 2186">
                  <a:extLst>
                    <a:ext uri="{FF2B5EF4-FFF2-40B4-BE49-F238E27FC236}">
                      <a16:creationId xmlns:a16="http://schemas.microsoft.com/office/drawing/2014/main" id="{AF4AC192-9C3F-4E78-A04E-42BDACF0476E}"/>
                    </a:ext>
                  </a:extLst>
                </p:cNvPr>
                <p:cNvSpPr>
                  <a:spLocks/>
                </p:cNvSpPr>
                <p:nvPr/>
              </p:nvSpPr>
              <p:spPr bwMode="auto">
                <a:xfrm>
                  <a:off x="2033" y="2564"/>
                  <a:ext cx="46" cy="27"/>
                </a:xfrm>
                <a:custGeom>
                  <a:avLst/>
                  <a:gdLst>
                    <a:gd name="T0" fmla="*/ 0 w 696"/>
                    <a:gd name="T1" fmla="*/ 0 h 403"/>
                    <a:gd name="T2" fmla="*/ 0 w 696"/>
                    <a:gd name="T3" fmla="*/ 0 h 403"/>
                    <a:gd name="T4" fmla="*/ 0 w 696"/>
                    <a:gd name="T5" fmla="*/ 0 h 403"/>
                    <a:gd name="T6" fmla="*/ 0 w 696"/>
                    <a:gd name="T7" fmla="*/ 0 h 403"/>
                    <a:gd name="T8" fmla="*/ 0 w 696"/>
                    <a:gd name="T9" fmla="*/ 0 h 403"/>
                    <a:gd name="T10" fmla="*/ 0 w 696"/>
                    <a:gd name="T11" fmla="*/ 0 h 403"/>
                    <a:gd name="T12" fmla="*/ 0 w 696"/>
                    <a:gd name="T13" fmla="*/ 0 h 403"/>
                    <a:gd name="T14" fmla="*/ 0 w 696"/>
                    <a:gd name="T15" fmla="*/ 0 h 403"/>
                    <a:gd name="T16" fmla="*/ 0 w 696"/>
                    <a:gd name="T17" fmla="*/ 0 h 403"/>
                    <a:gd name="T18" fmla="*/ 0 w 696"/>
                    <a:gd name="T19" fmla="*/ 0 h 403"/>
                    <a:gd name="T20" fmla="*/ 0 w 696"/>
                    <a:gd name="T21" fmla="*/ 0 h 403"/>
                    <a:gd name="T22" fmla="*/ 0 w 696"/>
                    <a:gd name="T23" fmla="*/ 0 h 403"/>
                    <a:gd name="T24" fmla="*/ 0 w 696"/>
                    <a:gd name="T25" fmla="*/ 0 h 403"/>
                    <a:gd name="T26" fmla="*/ 0 w 696"/>
                    <a:gd name="T27" fmla="*/ 0 h 403"/>
                    <a:gd name="T28" fmla="*/ 0 w 696"/>
                    <a:gd name="T29" fmla="*/ 0 h 403"/>
                    <a:gd name="T30" fmla="*/ 0 w 696"/>
                    <a:gd name="T31" fmla="*/ 0 h 403"/>
                    <a:gd name="T32" fmla="*/ 0 w 696"/>
                    <a:gd name="T33" fmla="*/ 0 h 403"/>
                    <a:gd name="T34" fmla="*/ 0 w 696"/>
                    <a:gd name="T35" fmla="*/ 0 h 403"/>
                    <a:gd name="T36" fmla="*/ 0 w 696"/>
                    <a:gd name="T37" fmla="*/ 0 h 403"/>
                    <a:gd name="T38" fmla="*/ 0 w 696"/>
                    <a:gd name="T39" fmla="*/ 0 h 403"/>
                    <a:gd name="T40" fmla="*/ 0 w 696"/>
                    <a:gd name="T41" fmla="*/ 0 h 403"/>
                    <a:gd name="T42" fmla="*/ 0 w 696"/>
                    <a:gd name="T43" fmla="*/ 0 h 403"/>
                    <a:gd name="T44" fmla="*/ 0 w 696"/>
                    <a:gd name="T45" fmla="*/ 0 h 403"/>
                    <a:gd name="T46" fmla="*/ 0 w 696"/>
                    <a:gd name="T47" fmla="*/ 0 h 403"/>
                    <a:gd name="T48" fmla="*/ 0 w 696"/>
                    <a:gd name="T49" fmla="*/ 0 h 403"/>
                    <a:gd name="T50" fmla="*/ 0 w 696"/>
                    <a:gd name="T51" fmla="*/ 0 h 403"/>
                    <a:gd name="T52" fmla="*/ 0 w 696"/>
                    <a:gd name="T53" fmla="*/ 0 h 403"/>
                    <a:gd name="T54" fmla="*/ 0 w 696"/>
                    <a:gd name="T55" fmla="*/ 0 h 403"/>
                    <a:gd name="T56" fmla="*/ 0 w 696"/>
                    <a:gd name="T57" fmla="*/ 0 h 403"/>
                    <a:gd name="T58" fmla="*/ 0 w 696"/>
                    <a:gd name="T59" fmla="*/ 0 h 403"/>
                    <a:gd name="T60" fmla="*/ 0 w 696"/>
                    <a:gd name="T61" fmla="*/ 0 h 403"/>
                    <a:gd name="T62" fmla="*/ 0 w 696"/>
                    <a:gd name="T63" fmla="*/ 0 h 403"/>
                    <a:gd name="T64" fmla="*/ 0 w 696"/>
                    <a:gd name="T65" fmla="*/ 0 h 403"/>
                    <a:gd name="T66" fmla="*/ 0 w 696"/>
                    <a:gd name="T67" fmla="*/ 0 h 403"/>
                    <a:gd name="T68" fmla="*/ 0 w 696"/>
                    <a:gd name="T69" fmla="*/ 0 h 403"/>
                    <a:gd name="T70" fmla="*/ 0 w 696"/>
                    <a:gd name="T71" fmla="*/ 0 h 403"/>
                    <a:gd name="T72" fmla="*/ 0 w 696"/>
                    <a:gd name="T73" fmla="*/ 0 h 403"/>
                    <a:gd name="T74" fmla="*/ 0 w 696"/>
                    <a:gd name="T75" fmla="*/ 0 h 403"/>
                    <a:gd name="T76" fmla="*/ 0 w 696"/>
                    <a:gd name="T77" fmla="*/ 0 h 403"/>
                    <a:gd name="T78" fmla="*/ 0 w 696"/>
                    <a:gd name="T79" fmla="*/ 0 h 403"/>
                    <a:gd name="T80" fmla="*/ 0 w 696"/>
                    <a:gd name="T81" fmla="*/ 0 h 403"/>
                    <a:gd name="T82" fmla="*/ 0 w 696"/>
                    <a:gd name="T83" fmla="*/ 0 h 403"/>
                    <a:gd name="T84" fmla="*/ 0 w 696"/>
                    <a:gd name="T85" fmla="*/ 0 h 403"/>
                    <a:gd name="T86" fmla="*/ 0 w 696"/>
                    <a:gd name="T87" fmla="*/ 0 h 403"/>
                    <a:gd name="T88" fmla="*/ 0 w 696"/>
                    <a:gd name="T89" fmla="*/ 0 h 403"/>
                    <a:gd name="T90" fmla="*/ 0 w 696"/>
                    <a:gd name="T91" fmla="*/ 0 h 403"/>
                    <a:gd name="T92" fmla="*/ 0 w 696"/>
                    <a:gd name="T93" fmla="*/ 0 h 403"/>
                    <a:gd name="T94" fmla="*/ 0 w 696"/>
                    <a:gd name="T95" fmla="*/ 0 h 403"/>
                    <a:gd name="T96" fmla="*/ 0 w 696"/>
                    <a:gd name="T97" fmla="*/ 0 h 403"/>
                    <a:gd name="T98" fmla="*/ 0 w 696"/>
                    <a:gd name="T99" fmla="*/ 0 h 403"/>
                    <a:gd name="T100" fmla="*/ 0 w 696"/>
                    <a:gd name="T101" fmla="*/ 0 h 403"/>
                    <a:gd name="T102" fmla="*/ 0 w 696"/>
                    <a:gd name="T103" fmla="*/ 0 h 403"/>
                    <a:gd name="T104" fmla="*/ 0 w 696"/>
                    <a:gd name="T105" fmla="*/ 0 h 403"/>
                    <a:gd name="T106" fmla="*/ 0 w 696"/>
                    <a:gd name="T107" fmla="*/ 0 h 403"/>
                    <a:gd name="T108" fmla="*/ 0 w 696"/>
                    <a:gd name="T109" fmla="*/ 0 h 403"/>
                    <a:gd name="T110" fmla="*/ 0 w 696"/>
                    <a:gd name="T111" fmla="*/ 0 h 403"/>
                    <a:gd name="T112" fmla="*/ 0 w 696"/>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6" h="403">
                      <a:moveTo>
                        <a:pt x="522" y="32"/>
                      </a:moveTo>
                      <a:lnTo>
                        <a:pt x="503" y="52"/>
                      </a:lnTo>
                      <a:lnTo>
                        <a:pt x="485" y="70"/>
                      </a:lnTo>
                      <a:lnTo>
                        <a:pt x="466" y="87"/>
                      </a:lnTo>
                      <a:lnTo>
                        <a:pt x="448" y="102"/>
                      </a:lnTo>
                      <a:lnTo>
                        <a:pt x="430" y="116"/>
                      </a:lnTo>
                      <a:lnTo>
                        <a:pt x="412" y="128"/>
                      </a:lnTo>
                      <a:lnTo>
                        <a:pt x="395" y="139"/>
                      </a:lnTo>
                      <a:lnTo>
                        <a:pt x="377" y="150"/>
                      </a:lnTo>
                      <a:lnTo>
                        <a:pt x="361" y="159"/>
                      </a:lnTo>
                      <a:lnTo>
                        <a:pt x="344" y="167"/>
                      </a:lnTo>
                      <a:lnTo>
                        <a:pt x="328" y="175"/>
                      </a:lnTo>
                      <a:lnTo>
                        <a:pt x="312" y="181"/>
                      </a:lnTo>
                      <a:lnTo>
                        <a:pt x="297" y="186"/>
                      </a:lnTo>
                      <a:lnTo>
                        <a:pt x="282" y="190"/>
                      </a:lnTo>
                      <a:lnTo>
                        <a:pt x="268" y="194"/>
                      </a:lnTo>
                      <a:lnTo>
                        <a:pt x="254" y="197"/>
                      </a:lnTo>
                      <a:lnTo>
                        <a:pt x="228" y="201"/>
                      </a:lnTo>
                      <a:lnTo>
                        <a:pt x="205" y="204"/>
                      </a:lnTo>
                      <a:lnTo>
                        <a:pt x="184" y="204"/>
                      </a:lnTo>
                      <a:lnTo>
                        <a:pt x="166" y="202"/>
                      </a:lnTo>
                      <a:lnTo>
                        <a:pt x="140" y="199"/>
                      </a:lnTo>
                      <a:lnTo>
                        <a:pt x="130" y="196"/>
                      </a:lnTo>
                      <a:lnTo>
                        <a:pt x="131" y="197"/>
                      </a:lnTo>
                      <a:lnTo>
                        <a:pt x="122" y="194"/>
                      </a:lnTo>
                      <a:lnTo>
                        <a:pt x="111" y="193"/>
                      </a:lnTo>
                      <a:lnTo>
                        <a:pt x="102" y="192"/>
                      </a:lnTo>
                      <a:lnTo>
                        <a:pt x="92" y="192"/>
                      </a:lnTo>
                      <a:lnTo>
                        <a:pt x="83" y="194"/>
                      </a:lnTo>
                      <a:lnTo>
                        <a:pt x="73" y="196"/>
                      </a:lnTo>
                      <a:lnTo>
                        <a:pt x="64" y="199"/>
                      </a:lnTo>
                      <a:lnTo>
                        <a:pt x="56" y="202"/>
                      </a:lnTo>
                      <a:lnTo>
                        <a:pt x="46" y="208"/>
                      </a:lnTo>
                      <a:lnTo>
                        <a:pt x="39" y="213"/>
                      </a:lnTo>
                      <a:lnTo>
                        <a:pt x="32" y="219"/>
                      </a:lnTo>
                      <a:lnTo>
                        <a:pt x="25" y="226"/>
                      </a:lnTo>
                      <a:lnTo>
                        <a:pt x="18" y="235"/>
                      </a:lnTo>
                      <a:lnTo>
                        <a:pt x="13" y="243"/>
                      </a:lnTo>
                      <a:lnTo>
                        <a:pt x="9" y="251"/>
                      </a:lnTo>
                      <a:lnTo>
                        <a:pt x="5" y="260"/>
                      </a:lnTo>
                      <a:lnTo>
                        <a:pt x="3" y="271"/>
                      </a:lnTo>
                      <a:lnTo>
                        <a:pt x="1" y="281"/>
                      </a:lnTo>
                      <a:lnTo>
                        <a:pt x="0" y="290"/>
                      </a:lnTo>
                      <a:lnTo>
                        <a:pt x="1" y="301"/>
                      </a:lnTo>
                      <a:lnTo>
                        <a:pt x="2" y="310"/>
                      </a:lnTo>
                      <a:lnTo>
                        <a:pt x="4" y="319"/>
                      </a:lnTo>
                      <a:lnTo>
                        <a:pt x="7" y="329"/>
                      </a:lnTo>
                      <a:lnTo>
                        <a:pt x="11" y="337"/>
                      </a:lnTo>
                      <a:lnTo>
                        <a:pt x="15" y="345"/>
                      </a:lnTo>
                      <a:lnTo>
                        <a:pt x="22" y="353"/>
                      </a:lnTo>
                      <a:lnTo>
                        <a:pt x="28" y="361"/>
                      </a:lnTo>
                      <a:lnTo>
                        <a:pt x="34" y="367"/>
                      </a:lnTo>
                      <a:lnTo>
                        <a:pt x="42" y="373"/>
                      </a:lnTo>
                      <a:lnTo>
                        <a:pt x="50" y="378"/>
                      </a:lnTo>
                      <a:lnTo>
                        <a:pt x="60" y="383"/>
                      </a:lnTo>
                      <a:lnTo>
                        <a:pt x="69" y="387"/>
                      </a:lnTo>
                      <a:lnTo>
                        <a:pt x="74" y="389"/>
                      </a:lnTo>
                      <a:lnTo>
                        <a:pt x="87" y="392"/>
                      </a:lnTo>
                      <a:lnTo>
                        <a:pt x="104" y="396"/>
                      </a:lnTo>
                      <a:lnTo>
                        <a:pt x="127" y="399"/>
                      </a:lnTo>
                      <a:lnTo>
                        <a:pt x="155" y="402"/>
                      </a:lnTo>
                      <a:lnTo>
                        <a:pt x="188" y="403"/>
                      </a:lnTo>
                      <a:lnTo>
                        <a:pt x="206" y="403"/>
                      </a:lnTo>
                      <a:lnTo>
                        <a:pt x="224" y="402"/>
                      </a:lnTo>
                      <a:lnTo>
                        <a:pt x="244" y="400"/>
                      </a:lnTo>
                      <a:lnTo>
                        <a:pt x="265" y="398"/>
                      </a:lnTo>
                      <a:lnTo>
                        <a:pt x="286" y="394"/>
                      </a:lnTo>
                      <a:lnTo>
                        <a:pt x="309" y="390"/>
                      </a:lnTo>
                      <a:lnTo>
                        <a:pt x="332" y="383"/>
                      </a:lnTo>
                      <a:lnTo>
                        <a:pt x="356" y="377"/>
                      </a:lnTo>
                      <a:lnTo>
                        <a:pt x="379" y="369"/>
                      </a:lnTo>
                      <a:lnTo>
                        <a:pt x="404" y="360"/>
                      </a:lnTo>
                      <a:lnTo>
                        <a:pt x="429" y="348"/>
                      </a:lnTo>
                      <a:lnTo>
                        <a:pt x="455" y="336"/>
                      </a:lnTo>
                      <a:lnTo>
                        <a:pt x="481" y="321"/>
                      </a:lnTo>
                      <a:lnTo>
                        <a:pt x="508" y="305"/>
                      </a:lnTo>
                      <a:lnTo>
                        <a:pt x="533" y="287"/>
                      </a:lnTo>
                      <a:lnTo>
                        <a:pt x="561" y="268"/>
                      </a:lnTo>
                      <a:lnTo>
                        <a:pt x="588" y="246"/>
                      </a:lnTo>
                      <a:lnTo>
                        <a:pt x="615" y="221"/>
                      </a:lnTo>
                      <a:lnTo>
                        <a:pt x="642" y="195"/>
                      </a:lnTo>
                      <a:lnTo>
                        <a:pt x="670" y="166"/>
                      </a:lnTo>
                      <a:lnTo>
                        <a:pt x="676" y="159"/>
                      </a:lnTo>
                      <a:lnTo>
                        <a:pt x="681" y="150"/>
                      </a:lnTo>
                      <a:lnTo>
                        <a:pt x="686" y="141"/>
                      </a:lnTo>
                      <a:lnTo>
                        <a:pt x="690" y="132"/>
                      </a:lnTo>
                      <a:lnTo>
                        <a:pt x="693" y="123"/>
                      </a:lnTo>
                      <a:lnTo>
                        <a:pt x="695" y="114"/>
                      </a:lnTo>
                      <a:lnTo>
                        <a:pt x="696" y="104"/>
                      </a:lnTo>
                      <a:lnTo>
                        <a:pt x="696" y="95"/>
                      </a:lnTo>
                      <a:lnTo>
                        <a:pt x="695" y="85"/>
                      </a:lnTo>
                      <a:lnTo>
                        <a:pt x="693" y="75"/>
                      </a:lnTo>
                      <a:lnTo>
                        <a:pt x="690" y="66"/>
                      </a:lnTo>
                      <a:lnTo>
                        <a:pt x="686" y="58"/>
                      </a:lnTo>
                      <a:lnTo>
                        <a:pt x="682" y="48"/>
                      </a:lnTo>
                      <a:lnTo>
                        <a:pt x="676" y="40"/>
                      </a:lnTo>
                      <a:lnTo>
                        <a:pt x="670" y="33"/>
                      </a:lnTo>
                      <a:lnTo>
                        <a:pt x="663" y="26"/>
                      </a:lnTo>
                      <a:lnTo>
                        <a:pt x="655" y="18"/>
                      </a:lnTo>
                      <a:lnTo>
                        <a:pt x="647" y="13"/>
                      </a:lnTo>
                      <a:lnTo>
                        <a:pt x="638" y="9"/>
                      </a:lnTo>
                      <a:lnTo>
                        <a:pt x="629" y="5"/>
                      </a:lnTo>
                      <a:lnTo>
                        <a:pt x="619" y="2"/>
                      </a:lnTo>
                      <a:lnTo>
                        <a:pt x="610" y="0"/>
                      </a:lnTo>
                      <a:lnTo>
                        <a:pt x="601" y="0"/>
                      </a:lnTo>
                      <a:lnTo>
                        <a:pt x="591" y="0"/>
                      </a:lnTo>
                      <a:lnTo>
                        <a:pt x="582" y="0"/>
                      </a:lnTo>
                      <a:lnTo>
                        <a:pt x="572" y="2"/>
                      </a:lnTo>
                      <a:lnTo>
                        <a:pt x="562" y="5"/>
                      </a:lnTo>
                      <a:lnTo>
                        <a:pt x="554" y="8"/>
                      </a:lnTo>
                      <a:lnTo>
                        <a:pt x="545" y="13"/>
                      </a:lnTo>
                      <a:lnTo>
                        <a:pt x="536" y="18"/>
                      </a:lnTo>
                      <a:lnTo>
                        <a:pt x="529" y="25"/>
                      </a:lnTo>
                      <a:lnTo>
                        <a:pt x="522" y="3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0" name="Freeform 2187">
                  <a:extLst>
                    <a:ext uri="{FF2B5EF4-FFF2-40B4-BE49-F238E27FC236}">
                      <a16:creationId xmlns:a16="http://schemas.microsoft.com/office/drawing/2014/main" id="{0BF498A9-44AB-43F4-855A-6181ED8777D5}"/>
                    </a:ext>
                  </a:extLst>
                </p:cNvPr>
                <p:cNvSpPr>
                  <a:spLocks/>
                </p:cNvSpPr>
                <p:nvPr/>
              </p:nvSpPr>
              <p:spPr bwMode="auto">
                <a:xfrm>
                  <a:off x="1944" y="2424"/>
                  <a:ext cx="181" cy="270"/>
                </a:xfrm>
                <a:custGeom>
                  <a:avLst/>
                  <a:gdLst>
                    <a:gd name="T0" fmla="*/ 0 w 2714"/>
                    <a:gd name="T1" fmla="*/ 0 h 4061"/>
                    <a:gd name="T2" fmla="*/ 0 w 2714"/>
                    <a:gd name="T3" fmla="*/ 0 h 4061"/>
                    <a:gd name="T4" fmla="*/ 0 w 2714"/>
                    <a:gd name="T5" fmla="*/ 0 h 4061"/>
                    <a:gd name="T6" fmla="*/ 0 w 2714"/>
                    <a:gd name="T7" fmla="*/ 0 h 4061"/>
                    <a:gd name="T8" fmla="*/ 0 w 2714"/>
                    <a:gd name="T9" fmla="*/ 0 h 4061"/>
                    <a:gd name="T10" fmla="*/ 0 w 2714"/>
                    <a:gd name="T11" fmla="*/ 0 h 4061"/>
                    <a:gd name="T12" fmla="*/ 0 w 2714"/>
                    <a:gd name="T13" fmla="*/ 0 h 4061"/>
                    <a:gd name="T14" fmla="*/ 0 w 2714"/>
                    <a:gd name="T15" fmla="*/ 0 h 4061"/>
                    <a:gd name="T16" fmla="*/ 0 w 2714"/>
                    <a:gd name="T17" fmla="*/ 0 h 4061"/>
                    <a:gd name="T18" fmla="*/ 0 w 2714"/>
                    <a:gd name="T19" fmla="*/ 0 h 4061"/>
                    <a:gd name="T20" fmla="*/ 0 w 2714"/>
                    <a:gd name="T21" fmla="*/ 0 h 4061"/>
                    <a:gd name="T22" fmla="*/ 0 w 2714"/>
                    <a:gd name="T23" fmla="*/ 0 h 4061"/>
                    <a:gd name="T24" fmla="*/ 0 w 2714"/>
                    <a:gd name="T25" fmla="*/ 0 h 4061"/>
                    <a:gd name="T26" fmla="*/ 0 w 2714"/>
                    <a:gd name="T27" fmla="*/ 0 h 4061"/>
                    <a:gd name="T28" fmla="*/ 0 w 2714"/>
                    <a:gd name="T29" fmla="*/ 0 h 4061"/>
                    <a:gd name="T30" fmla="*/ 0 w 2714"/>
                    <a:gd name="T31" fmla="*/ 0 h 4061"/>
                    <a:gd name="T32" fmla="*/ 0 w 2714"/>
                    <a:gd name="T33" fmla="*/ 0 h 4061"/>
                    <a:gd name="T34" fmla="*/ 0 w 2714"/>
                    <a:gd name="T35" fmla="*/ 0 h 4061"/>
                    <a:gd name="T36" fmla="*/ 0 w 2714"/>
                    <a:gd name="T37" fmla="*/ 0 h 4061"/>
                    <a:gd name="T38" fmla="*/ 0 w 2714"/>
                    <a:gd name="T39" fmla="*/ 0 h 4061"/>
                    <a:gd name="T40" fmla="*/ 0 w 2714"/>
                    <a:gd name="T41" fmla="*/ 0 h 4061"/>
                    <a:gd name="T42" fmla="*/ 0 w 2714"/>
                    <a:gd name="T43" fmla="*/ 0 h 4061"/>
                    <a:gd name="T44" fmla="*/ 0 w 2714"/>
                    <a:gd name="T45" fmla="*/ 0 h 4061"/>
                    <a:gd name="T46" fmla="*/ 0 w 2714"/>
                    <a:gd name="T47" fmla="*/ 0 h 4061"/>
                    <a:gd name="T48" fmla="*/ 0 w 2714"/>
                    <a:gd name="T49" fmla="*/ 0 h 4061"/>
                    <a:gd name="T50" fmla="*/ 0 w 2714"/>
                    <a:gd name="T51" fmla="*/ 0 h 4061"/>
                    <a:gd name="T52" fmla="*/ 0 w 2714"/>
                    <a:gd name="T53" fmla="*/ 0 h 4061"/>
                    <a:gd name="T54" fmla="*/ 0 w 2714"/>
                    <a:gd name="T55" fmla="*/ 0 h 4061"/>
                    <a:gd name="T56" fmla="*/ 0 w 2714"/>
                    <a:gd name="T57" fmla="*/ 0 h 4061"/>
                    <a:gd name="T58" fmla="*/ 0 w 2714"/>
                    <a:gd name="T59" fmla="*/ 0 h 4061"/>
                    <a:gd name="T60" fmla="*/ 0 w 2714"/>
                    <a:gd name="T61" fmla="*/ 0 h 4061"/>
                    <a:gd name="T62" fmla="*/ 0 w 2714"/>
                    <a:gd name="T63" fmla="*/ 0 h 4061"/>
                    <a:gd name="T64" fmla="*/ 0 w 2714"/>
                    <a:gd name="T65" fmla="*/ 0 h 4061"/>
                    <a:gd name="T66" fmla="*/ 0 w 2714"/>
                    <a:gd name="T67" fmla="*/ 0 h 4061"/>
                    <a:gd name="T68" fmla="*/ 0 w 2714"/>
                    <a:gd name="T69" fmla="*/ 0 h 4061"/>
                    <a:gd name="T70" fmla="*/ 0 w 2714"/>
                    <a:gd name="T71" fmla="*/ 0 h 4061"/>
                    <a:gd name="T72" fmla="*/ 0 w 2714"/>
                    <a:gd name="T73" fmla="*/ 0 h 4061"/>
                    <a:gd name="T74" fmla="*/ 0 w 2714"/>
                    <a:gd name="T75" fmla="*/ 0 h 4061"/>
                    <a:gd name="T76" fmla="*/ 0 w 2714"/>
                    <a:gd name="T77" fmla="*/ 0 h 4061"/>
                    <a:gd name="T78" fmla="*/ 0 w 2714"/>
                    <a:gd name="T79" fmla="*/ 0 h 4061"/>
                    <a:gd name="T80" fmla="*/ 0 w 2714"/>
                    <a:gd name="T81" fmla="*/ 0 h 4061"/>
                    <a:gd name="T82" fmla="*/ 0 w 2714"/>
                    <a:gd name="T83" fmla="*/ 0 h 4061"/>
                    <a:gd name="T84" fmla="*/ 0 w 2714"/>
                    <a:gd name="T85" fmla="*/ 0 h 4061"/>
                    <a:gd name="T86" fmla="*/ 0 w 2714"/>
                    <a:gd name="T87" fmla="*/ 0 h 4061"/>
                    <a:gd name="T88" fmla="*/ 0 w 2714"/>
                    <a:gd name="T89" fmla="*/ 0 h 4061"/>
                    <a:gd name="T90" fmla="*/ 0 w 2714"/>
                    <a:gd name="T91" fmla="*/ 0 h 4061"/>
                    <a:gd name="T92" fmla="*/ 0 w 2714"/>
                    <a:gd name="T93" fmla="*/ 0 h 4061"/>
                    <a:gd name="T94" fmla="*/ 0 w 2714"/>
                    <a:gd name="T95" fmla="*/ 0 h 4061"/>
                    <a:gd name="T96" fmla="*/ 0 w 2714"/>
                    <a:gd name="T97" fmla="*/ 0 h 4061"/>
                    <a:gd name="T98" fmla="*/ 0 w 2714"/>
                    <a:gd name="T99" fmla="*/ 0 h 4061"/>
                    <a:gd name="T100" fmla="*/ 0 w 2714"/>
                    <a:gd name="T101" fmla="*/ 0 h 4061"/>
                    <a:gd name="T102" fmla="*/ 0 w 2714"/>
                    <a:gd name="T103" fmla="*/ 0 h 4061"/>
                    <a:gd name="T104" fmla="*/ 0 w 2714"/>
                    <a:gd name="T105" fmla="*/ 0 h 4061"/>
                    <a:gd name="T106" fmla="*/ 0 w 2714"/>
                    <a:gd name="T107" fmla="*/ 0 h 4061"/>
                    <a:gd name="T108" fmla="*/ 0 w 2714"/>
                    <a:gd name="T109" fmla="*/ 0 h 4061"/>
                    <a:gd name="T110" fmla="*/ 0 w 2714"/>
                    <a:gd name="T111" fmla="*/ 0 h 4061"/>
                    <a:gd name="T112" fmla="*/ 0 w 2714"/>
                    <a:gd name="T113" fmla="*/ 0 h 4061"/>
                    <a:gd name="T114" fmla="*/ 0 w 2714"/>
                    <a:gd name="T115" fmla="*/ 0 h 4061"/>
                    <a:gd name="T116" fmla="*/ 0 w 2714"/>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4" h="4061">
                      <a:moveTo>
                        <a:pt x="2604" y="212"/>
                      </a:moveTo>
                      <a:lnTo>
                        <a:pt x="2604" y="212"/>
                      </a:lnTo>
                      <a:lnTo>
                        <a:pt x="2614" y="212"/>
                      </a:lnTo>
                      <a:lnTo>
                        <a:pt x="2624" y="212"/>
                      </a:lnTo>
                      <a:lnTo>
                        <a:pt x="2634" y="210"/>
                      </a:lnTo>
                      <a:lnTo>
                        <a:pt x="2643" y="208"/>
                      </a:lnTo>
                      <a:lnTo>
                        <a:pt x="2653" y="204"/>
                      </a:lnTo>
                      <a:lnTo>
                        <a:pt x="2661" y="200"/>
                      </a:lnTo>
                      <a:lnTo>
                        <a:pt x="2669" y="195"/>
                      </a:lnTo>
                      <a:lnTo>
                        <a:pt x="2677" y="189"/>
                      </a:lnTo>
                      <a:lnTo>
                        <a:pt x="2685" y="183"/>
                      </a:lnTo>
                      <a:lnTo>
                        <a:pt x="2691" y="175"/>
                      </a:lnTo>
                      <a:lnTo>
                        <a:pt x="2697" y="168"/>
                      </a:lnTo>
                      <a:lnTo>
                        <a:pt x="2701" y="160"/>
                      </a:lnTo>
                      <a:lnTo>
                        <a:pt x="2706" y="152"/>
                      </a:lnTo>
                      <a:lnTo>
                        <a:pt x="2709" y="142"/>
                      </a:lnTo>
                      <a:lnTo>
                        <a:pt x="2712" y="132"/>
                      </a:lnTo>
                      <a:lnTo>
                        <a:pt x="2714" y="122"/>
                      </a:lnTo>
                      <a:lnTo>
                        <a:pt x="2714" y="112"/>
                      </a:lnTo>
                      <a:lnTo>
                        <a:pt x="2714" y="102"/>
                      </a:lnTo>
                      <a:lnTo>
                        <a:pt x="2712" y="92"/>
                      </a:lnTo>
                      <a:lnTo>
                        <a:pt x="2709" y="82"/>
                      </a:lnTo>
                      <a:lnTo>
                        <a:pt x="2706" y="73"/>
                      </a:lnTo>
                      <a:lnTo>
                        <a:pt x="2702" y="65"/>
                      </a:lnTo>
                      <a:lnTo>
                        <a:pt x="2697" y="57"/>
                      </a:lnTo>
                      <a:lnTo>
                        <a:pt x="2692" y="49"/>
                      </a:lnTo>
                      <a:lnTo>
                        <a:pt x="2686" y="42"/>
                      </a:lnTo>
                      <a:lnTo>
                        <a:pt x="2678" y="35"/>
                      </a:lnTo>
                      <a:lnTo>
                        <a:pt x="2670" y="30"/>
                      </a:lnTo>
                      <a:lnTo>
                        <a:pt x="2662" y="25"/>
                      </a:lnTo>
                      <a:lnTo>
                        <a:pt x="2654" y="20"/>
                      </a:lnTo>
                      <a:lnTo>
                        <a:pt x="2644" y="16"/>
                      </a:lnTo>
                      <a:lnTo>
                        <a:pt x="2634" y="14"/>
                      </a:lnTo>
                      <a:lnTo>
                        <a:pt x="2625" y="12"/>
                      </a:lnTo>
                      <a:lnTo>
                        <a:pt x="2599" y="10"/>
                      </a:lnTo>
                      <a:lnTo>
                        <a:pt x="2546" y="7"/>
                      </a:lnTo>
                      <a:lnTo>
                        <a:pt x="2469" y="3"/>
                      </a:lnTo>
                      <a:lnTo>
                        <a:pt x="2370" y="1"/>
                      </a:lnTo>
                      <a:lnTo>
                        <a:pt x="2313" y="0"/>
                      </a:lnTo>
                      <a:lnTo>
                        <a:pt x="2252" y="1"/>
                      </a:lnTo>
                      <a:lnTo>
                        <a:pt x="2187" y="3"/>
                      </a:lnTo>
                      <a:lnTo>
                        <a:pt x="2119" y="6"/>
                      </a:lnTo>
                      <a:lnTo>
                        <a:pt x="2047" y="10"/>
                      </a:lnTo>
                      <a:lnTo>
                        <a:pt x="1972" y="16"/>
                      </a:lnTo>
                      <a:lnTo>
                        <a:pt x="1895" y="23"/>
                      </a:lnTo>
                      <a:lnTo>
                        <a:pt x="1815" y="34"/>
                      </a:lnTo>
                      <a:lnTo>
                        <a:pt x="1733" y="46"/>
                      </a:lnTo>
                      <a:lnTo>
                        <a:pt x="1651" y="60"/>
                      </a:lnTo>
                      <a:lnTo>
                        <a:pt x="1566" y="77"/>
                      </a:lnTo>
                      <a:lnTo>
                        <a:pt x="1481" y="97"/>
                      </a:lnTo>
                      <a:lnTo>
                        <a:pt x="1396" y="119"/>
                      </a:lnTo>
                      <a:lnTo>
                        <a:pt x="1310" y="144"/>
                      </a:lnTo>
                      <a:lnTo>
                        <a:pt x="1226" y="173"/>
                      </a:lnTo>
                      <a:lnTo>
                        <a:pt x="1142" y="205"/>
                      </a:lnTo>
                      <a:lnTo>
                        <a:pt x="1058" y="242"/>
                      </a:lnTo>
                      <a:lnTo>
                        <a:pt x="976" y="281"/>
                      </a:lnTo>
                      <a:lnTo>
                        <a:pt x="896" y="324"/>
                      </a:lnTo>
                      <a:lnTo>
                        <a:pt x="818" y="372"/>
                      </a:lnTo>
                      <a:lnTo>
                        <a:pt x="742" y="424"/>
                      </a:lnTo>
                      <a:lnTo>
                        <a:pt x="669" y="480"/>
                      </a:lnTo>
                      <a:lnTo>
                        <a:pt x="599" y="541"/>
                      </a:lnTo>
                      <a:lnTo>
                        <a:pt x="533" y="608"/>
                      </a:lnTo>
                      <a:lnTo>
                        <a:pt x="481" y="665"/>
                      </a:lnTo>
                      <a:lnTo>
                        <a:pt x="433" y="720"/>
                      </a:lnTo>
                      <a:lnTo>
                        <a:pt x="388" y="776"/>
                      </a:lnTo>
                      <a:lnTo>
                        <a:pt x="347" y="831"/>
                      </a:lnTo>
                      <a:lnTo>
                        <a:pt x="307" y="886"/>
                      </a:lnTo>
                      <a:lnTo>
                        <a:pt x="271" y="940"/>
                      </a:lnTo>
                      <a:lnTo>
                        <a:pt x="238" y="992"/>
                      </a:lnTo>
                      <a:lnTo>
                        <a:pt x="208" y="1045"/>
                      </a:lnTo>
                      <a:lnTo>
                        <a:pt x="180" y="1097"/>
                      </a:lnTo>
                      <a:lnTo>
                        <a:pt x="155" y="1147"/>
                      </a:lnTo>
                      <a:lnTo>
                        <a:pt x="133" y="1197"/>
                      </a:lnTo>
                      <a:lnTo>
                        <a:pt x="112" y="1246"/>
                      </a:lnTo>
                      <a:lnTo>
                        <a:pt x="93" y="1294"/>
                      </a:lnTo>
                      <a:lnTo>
                        <a:pt x="78" y="1341"/>
                      </a:lnTo>
                      <a:lnTo>
                        <a:pt x="63" y="1386"/>
                      </a:lnTo>
                      <a:lnTo>
                        <a:pt x="51" y="1432"/>
                      </a:lnTo>
                      <a:lnTo>
                        <a:pt x="40" y="1475"/>
                      </a:lnTo>
                      <a:lnTo>
                        <a:pt x="30" y="1517"/>
                      </a:lnTo>
                      <a:lnTo>
                        <a:pt x="23" y="1559"/>
                      </a:lnTo>
                      <a:lnTo>
                        <a:pt x="17" y="1599"/>
                      </a:lnTo>
                      <a:lnTo>
                        <a:pt x="12" y="1638"/>
                      </a:lnTo>
                      <a:lnTo>
                        <a:pt x="7" y="1676"/>
                      </a:lnTo>
                      <a:lnTo>
                        <a:pt x="4" y="1712"/>
                      </a:lnTo>
                      <a:lnTo>
                        <a:pt x="2" y="1746"/>
                      </a:lnTo>
                      <a:lnTo>
                        <a:pt x="1" y="1779"/>
                      </a:lnTo>
                      <a:lnTo>
                        <a:pt x="0" y="1811"/>
                      </a:lnTo>
                      <a:lnTo>
                        <a:pt x="0" y="1841"/>
                      </a:lnTo>
                      <a:lnTo>
                        <a:pt x="1" y="1870"/>
                      </a:lnTo>
                      <a:lnTo>
                        <a:pt x="3" y="1923"/>
                      </a:lnTo>
                      <a:lnTo>
                        <a:pt x="5" y="1968"/>
                      </a:lnTo>
                      <a:lnTo>
                        <a:pt x="7" y="2004"/>
                      </a:lnTo>
                      <a:lnTo>
                        <a:pt x="14" y="2099"/>
                      </a:lnTo>
                      <a:lnTo>
                        <a:pt x="23" y="2192"/>
                      </a:lnTo>
                      <a:lnTo>
                        <a:pt x="35" y="2285"/>
                      </a:lnTo>
                      <a:lnTo>
                        <a:pt x="50" y="2377"/>
                      </a:lnTo>
                      <a:lnTo>
                        <a:pt x="67" y="2468"/>
                      </a:lnTo>
                      <a:lnTo>
                        <a:pt x="88" y="2559"/>
                      </a:lnTo>
                      <a:lnTo>
                        <a:pt x="110" y="2648"/>
                      </a:lnTo>
                      <a:lnTo>
                        <a:pt x="135" y="2735"/>
                      </a:lnTo>
                      <a:lnTo>
                        <a:pt x="161" y="2821"/>
                      </a:lnTo>
                      <a:lnTo>
                        <a:pt x="187" y="2906"/>
                      </a:lnTo>
                      <a:lnTo>
                        <a:pt x="216" y="2990"/>
                      </a:lnTo>
                      <a:lnTo>
                        <a:pt x="246" y="3070"/>
                      </a:lnTo>
                      <a:lnTo>
                        <a:pt x="276" y="3149"/>
                      </a:lnTo>
                      <a:lnTo>
                        <a:pt x="307" y="3226"/>
                      </a:lnTo>
                      <a:lnTo>
                        <a:pt x="339" y="3299"/>
                      </a:lnTo>
                      <a:lnTo>
                        <a:pt x="371" y="3370"/>
                      </a:lnTo>
                      <a:lnTo>
                        <a:pt x="402" y="3440"/>
                      </a:lnTo>
                      <a:lnTo>
                        <a:pt x="433" y="3505"/>
                      </a:lnTo>
                      <a:lnTo>
                        <a:pt x="465" y="3567"/>
                      </a:lnTo>
                      <a:lnTo>
                        <a:pt x="496" y="3626"/>
                      </a:lnTo>
                      <a:lnTo>
                        <a:pt x="524" y="3681"/>
                      </a:lnTo>
                      <a:lnTo>
                        <a:pt x="552" y="3733"/>
                      </a:lnTo>
                      <a:lnTo>
                        <a:pt x="579" y="3782"/>
                      </a:lnTo>
                      <a:lnTo>
                        <a:pt x="604" y="3825"/>
                      </a:lnTo>
                      <a:lnTo>
                        <a:pt x="649" y="3902"/>
                      </a:lnTo>
                      <a:lnTo>
                        <a:pt x="684" y="3960"/>
                      </a:lnTo>
                      <a:lnTo>
                        <a:pt x="709" y="3998"/>
                      </a:lnTo>
                      <a:lnTo>
                        <a:pt x="721" y="4016"/>
                      </a:lnTo>
                      <a:lnTo>
                        <a:pt x="727" y="4025"/>
                      </a:lnTo>
                      <a:lnTo>
                        <a:pt x="733" y="4032"/>
                      </a:lnTo>
                      <a:lnTo>
                        <a:pt x="741" y="4039"/>
                      </a:lnTo>
                      <a:lnTo>
                        <a:pt x="749" y="4044"/>
                      </a:lnTo>
                      <a:lnTo>
                        <a:pt x="757" y="4050"/>
                      </a:lnTo>
                      <a:lnTo>
                        <a:pt x="766" y="4054"/>
                      </a:lnTo>
                      <a:lnTo>
                        <a:pt x="775" y="4057"/>
                      </a:lnTo>
                      <a:lnTo>
                        <a:pt x="784" y="4059"/>
                      </a:lnTo>
                      <a:lnTo>
                        <a:pt x="794" y="4061"/>
                      </a:lnTo>
                      <a:lnTo>
                        <a:pt x="804" y="4061"/>
                      </a:lnTo>
                      <a:lnTo>
                        <a:pt x="813" y="4061"/>
                      </a:lnTo>
                      <a:lnTo>
                        <a:pt x="822" y="4059"/>
                      </a:lnTo>
                      <a:lnTo>
                        <a:pt x="833" y="4057"/>
                      </a:lnTo>
                      <a:lnTo>
                        <a:pt x="842" y="4054"/>
                      </a:lnTo>
                      <a:lnTo>
                        <a:pt x="850" y="4050"/>
                      </a:lnTo>
                      <a:lnTo>
                        <a:pt x="860" y="4044"/>
                      </a:lnTo>
                      <a:lnTo>
                        <a:pt x="868" y="4038"/>
                      </a:lnTo>
                      <a:lnTo>
                        <a:pt x="875" y="4031"/>
                      </a:lnTo>
                      <a:lnTo>
                        <a:pt x="881" y="4024"/>
                      </a:lnTo>
                      <a:lnTo>
                        <a:pt x="887" y="4016"/>
                      </a:lnTo>
                      <a:lnTo>
                        <a:pt x="893" y="4008"/>
                      </a:lnTo>
                      <a:lnTo>
                        <a:pt x="897" y="3999"/>
                      </a:lnTo>
                      <a:lnTo>
                        <a:pt x="900" y="3990"/>
                      </a:lnTo>
                      <a:lnTo>
                        <a:pt x="902" y="3980"/>
                      </a:lnTo>
                      <a:lnTo>
                        <a:pt x="903" y="3971"/>
                      </a:lnTo>
                      <a:lnTo>
                        <a:pt x="904" y="3962"/>
                      </a:lnTo>
                      <a:lnTo>
                        <a:pt x="903" y="3952"/>
                      </a:lnTo>
                      <a:lnTo>
                        <a:pt x="902" y="3942"/>
                      </a:lnTo>
                      <a:lnTo>
                        <a:pt x="900" y="3933"/>
                      </a:lnTo>
                      <a:lnTo>
                        <a:pt x="897" y="3923"/>
                      </a:lnTo>
                      <a:lnTo>
                        <a:pt x="893" y="3914"/>
                      </a:lnTo>
                      <a:lnTo>
                        <a:pt x="887" y="3906"/>
                      </a:lnTo>
                      <a:lnTo>
                        <a:pt x="879" y="3893"/>
                      </a:lnTo>
                      <a:lnTo>
                        <a:pt x="857" y="3859"/>
                      </a:lnTo>
                      <a:lnTo>
                        <a:pt x="825" y="3807"/>
                      </a:lnTo>
                      <a:lnTo>
                        <a:pt x="784" y="3736"/>
                      </a:lnTo>
                      <a:lnTo>
                        <a:pt x="735" y="3648"/>
                      </a:lnTo>
                      <a:lnTo>
                        <a:pt x="681" y="3546"/>
                      </a:lnTo>
                      <a:lnTo>
                        <a:pt x="652" y="3489"/>
                      </a:lnTo>
                      <a:lnTo>
                        <a:pt x="622" y="3429"/>
                      </a:lnTo>
                      <a:lnTo>
                        <a:pt x="592" y="3367"/>
                      </a:lnTo>
                      <a:lnTo>
                        <a:pt x="561" y="3301"/>
                      </a:lnTo>
                      <a:lnTo>
                        <a:pt x="530" y="3233"/>
                      </a:lnTo>
                      <a:lnTo>
                        <a:pt x="500" y="3161"/>
                      </a:lnTo>
                      <a:lnTo>
                        <a:pt x="469" y="3088"/>
                      </a:lnTo>
                      <a:lnTo>
                        <a:pt x="440" y="3013"/>
                      </a:lnTo>
                      <a:lnTo>
                        <a:pt x="411" y="2935"/>
                      </a:lnTo>
                      <a:lnTo>
                        <a:pt x="383" y="2855"/>
                      </a:lnTo>
                      <a:lnTo>
                        <a:pt x="356" y="2774"/>
                      </a:lnTo>
                      <a:lnTo>
                        <a:pt x="330" y="2691"/>
                      </a:lnTo>
                      <a:lnTo>
                        <a:pt x="306" y="2607"/>
                      </a:lnTo>
                      <a:lnTo>
                        <a:pt x="286" y="2521"/>
                      </a:lnTo>
                      <a:lnTo>
                        <a:pt x="266" y="2436"/>
                      </a:lnTo>
                      <a:lnTo>
                        <a:pt x="248" y="2349"/>
                      </a:lnTo>
                      <a:lnTo>
                        <a:pt x="234" y="2261"/>
                      </a:lnTo>
                      <a:lnTo>
                        <a:pt x="222" y="2172"/>
                      </a:lnTo>
                      <a:lnTo>
                        <a:pt x="213" y="2084"/>
                      </a:lnTo>
                      <a:lnTo>
                        <a:pt x="207" y="1995"/>
                      </a:lnTo>
                      <a:lnTo>
                        <a:pt x="205" y="1957"/>
                      </a:lnTo>
                      <a:lnTo>
                        <a:pt x="203" y="1913"/>
                      </a:lnTo>
                      <a:lnTo>
                        <a:pt x="201" y="1865"/>
                      </a:lnTo>
                      <a:lnTo>
                        <a:pt x="200" y="1839"/>
                      </a:lnTo>
                      <a:lnTo>
                        <a:pt x="200" y="1811"/>
                      </a:lnTo>
                      <a:lnTo>
                        <a:pt x="201" y="1783"/>
                      </a:lnTo>
                      <a:lnTo>
                        <a:pt x="202" y="1753"/>
                      </a:lnTo>
                      <a:lnTo>
                        <a:pt x="204" y="1722"/>
                      </a:lnTo>
                      <a:lnTo>
                        <a:pt x="206" y="1689"/>
                      </a:lnTo>
                      <a:lnTo>
                        <a:pt x="210" y="1656"/>
                      </a:lnTo>
                      <a:lnTo>
                        <a:pt x="214" y="1622"/>
                      </a:lnTo>
                      <a:lnTo>
                        <a:pt x="220" y="1587"/>
                      </a:lnTo>
                      <a:lnTo>
                        <a:pt x="227" y="1550"/>
                      </a:lnTo>
                      <a:lnTo>
                        <a:pt x="236" y="1512"/>
                      </a:lnTo>
                      <a:lnTo>
                        <a:pt x="245" y="1474"/>
                      </a:lnTo>
                      <a:lnTo>
                        <a:pt x="257" y="1435"/>
                      </a:lnTo>
                      <a:lnTo>
                        <a:pt x="269" y="1394"/>
                      </a:lnTo>
                      <a:lnTo>
                        <a:pt x="285" y="1353"/>
                      </a:lnTo>
                      <a:lnTo>
                        <a:pt x="301" y="1311"/>
                      </a:lnTo>
                      <a:lnTo>
                        <a:pt x="319" y="1267"/>
                      </a:lnTo>
                      <a:lnTo>
                        <a:pt x="339" y="1224"/>
                      </a:lnTo>
                      <a:lnTo>
                        <a:pt x="362" y="1179"/>
                      </a:lnTo>
                      <a:lnTo>
                        <a:pt x="387" y="1133"/>
                      </a:lnTo>
                      <a:lnTo>
                        <a:pt x="414" y="1087"/>
                      </a:lnTo>
                      <a:lnTo>
                        <a:pt x="444" y="1040"/>
                      </a:lnTo>
                      <a:lnTo>
                        <a:pt x="476" y="992"/>
                      </a:lnTo>
                      <a:lnTo>
                        <a:pt x="511" y="944"/>
                      </a:lnTo>
                      <a:lnTo>
                        <a:pt x="548" y="895"/>
                      </a:lnTo>
                      <a:lnTo>
                        <a:pt x="589" y="845"/>
                      </a:lnTo>
                      <a:lnTo>
                        <a:pt x="632" y="795"/>
                      </a:lnTo>
                      <a:lnTo>
                        <a:pt x="679" y="744"/>
                      </a:lnTo>
                      <a:lnTo>
                        <a:pt x="739" y="685"/>
                      </a:lnTo>
                      <a:lnTo>
                        <a:pt x="803" y="630"/>
                      </a:lnTo>
                      <a:lnTo>
                        <a:pt x="869" y="579"/>
                      </a:lnTo>
                      <a:lnTo>
                        <a:pt x="938" y="532"/>
                      </a:lnTo>
                      <a:lnTo>
                        <a:pt x="1011" y="490"/>
                      </a:lnTo>
                      <a:lnTo>
                        <a:pt x="1085" y="450"/>
                      </a:lnTo>
                      <a:lnTo>
                        <a:pt x="1161" y="415"/>
                      </a:lnTo>
                      <a:lnTo>
                        <a:pt x="1239" y="383"/>
                      </a:lnTo>
                      <a:lnTo>
                        <a:pt x="1318" y="354"/>
                      </a:lnTo>
                      <a:lnTo>
                        <a:pt x="1396" y="328"/>
                      </a:lnTo>
                      <a:lnTo>
                        <a:pt x="1477" y="306"/>
                      </a:lnTo>
                      <a:lnTo>
                        <a:pt x="1556" y="286"/>
                      </a:lnTo>
                      <a:lnTo>
                        <a:pt x="1636" y="269"/>
                      </a:lnTo>
                      <a:lnTo>
                        <a:pt x="1715" y="254"/>
                      </a:lnTo>
                      <a:lnTo>
                        <a:pt x="1792" y="241"/>
                      </a:lnTo>
                      <a:lnTo>
                        <a:pt x="1869" y="230"/>
                      </a:lnTo>
                      <a:lnTo>
                        <a:pt x="1943" y="222"/>
                      </a:lnTo>
                      <a:lnTo>
                        <a:pt x="2016" y="215"/>
                      </a:lnTo>
                      <a:lnTo>
                        <a:pt x="2085" y="210"/>
                      </a:lnTo>
                      <a:lnTo>
                        <a:pt x="2152" y="205"/>
                      </a:lnTo>
                      <a:lnTo>
                        <a:pt x="2216" y="203"/>
                      </a:lnTo>
                      <a:lnTo>
                        <a:pt x="2276" y="201"/>
                      </a:lnTo>
                      <a:lnTo>
                        <a:pt x="2332" y="201"/>
                      </a:lnTo>
                      <a:lnTo>
                        <a:pt x="2385" y="201"/>
                      </a:lnTo>
                      <a:lnTo>
                        <a:pt x="2475" y="203"/>
                      </a:lnTo>
                      <a:lnTo>
                        <a:pt x="2543" y="206"/>
                      </a:lnTo>
                      <a:lnTo>
                        <a:pt x="2586" y="210"/>
                      </a:lnTo>
                      <a:lnTo>
                        <a:pt x="2604" y="21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1" name="Freeform 2188">
                  <a:extLst>
                    <a:ext uri="{FF2B5EF4-FFF2-40B4-BE49-F238E27FC236}">
                      <a16:creationId xmlns:a16="http://schemas.microsoft.com/office/drawing/2014/main" id="{A4F42F26-A7DF-47DF-B830-AD142CDD2354}"/>
                    </a:ext>
                  </a:extLst>
                </p:cNvPr>
                <p:cNvSpPr>
                  <a:spLocks/>
                </p:cNvSpPr>
                <p:nvPr/>
              </p:nvSpPr>
              <p:spPr bwMode="auto">
                <a:xfrm>
                  <a:off x="2128" y="2407"/>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3" y="81"/>
                      </a:lnTo>
                      <a:lnTo>
                        <a:pt x="832" y="70"/>
                      </a:lnTo>
                      <a:lnTo>
                        <a:pt x="810" y="59"/>
                      </a:lnTo>
                      <a:lnTo>
                        <a:pt x="789" y="50"/>
                      </a:lnTo>
                      <a:lnTo>
                        <a:pt x="766" y="41"/>
                      </a:lnTo>
                      <a:lnTo>
                        <a:pt x="743" y="33"/>
                      </a:lnTo>
                      <a:lnTo>
                        <a:pt x="720" y="26"/>
                      </a:lnTo>
                      <a:lnTo>
                        <a:pt x="697" y="20"/>
                      </a:lnTo>
                      <a:lnTo>
                        <a:pt x="673" y="15"/>
                      </a:lnTo>
                      <a:lnTo>
                        <a:pt x="648" y="10"/>
                      </a:lnTo>
                      <a:lnTo>
                        <a:pt x="624" y="7"/>
                      </a:lnTo>
                      <a:lnTo>
                        <a:pt x="599" y="3"/>
                      </a:lnTo>
                      <a:lnTo>
                        <a:pt x="575" y="1"/>
                      </a:lnTo>
                      <a:lnTo>
                        <a:pt x="549" y="0"/>
                      </a:lnTo>
                      <a:lnTo>
                        <a:pt x="523" y="0"/>
                      </a:lnTo>
                      <a:lnTo>
                        <a:pt x="497" y="1"/>
                      </a:lnTo>
                      <a:lnTo>
                        <a:pt x="471" y="2"/>
                      </a:lnTo>
                      <a:lnTo>
                        <a:pt x="444" y="6"/>
                      </a:lnTo>
                      <a:lnTo>
                        <a:pt x="417" y="9"/>
                      </a:lnTo>
                      <a:lnTo>
                        <a:pt x="392" y="13"/>
                      </a:lnTo>
                      <a:lnTo>
                        <a:pt x="364" y="18"/>
                      </a:lnTo>
                      <a:lnTo>
                        <a:pt x="337" y="23"/>
                      </a:lnTo>
                      <a:lnTo>
                        <a:pt x="309" y="30"/>
                      </a:lnTo>
                      <a:lnTo>
                        <a:pt x="281" y="38"/>
                      </a:lnTo>
                      <a:lnTo>
                        <a:pt x="253" y="46"/>
                      </a:lnTo>
                      <a:lnTo>
                        <a:pt x="225" y="55"/>
                      </a:lnTo>
                      <a:lnTo>
                        <a:pt x="197" y="66"/>
                      </a:lnTo>
                      <a:lnTo>
                        <a:pt x="169" y="77"/>
                      </a:lnTo>
                      <a:lnTo>
                        <a:pt x="140" y="88"/>
                      </a:lnTo>
                      <a:lnTo>
                        <a:pt x="111" y="101"/>
                      </a:lnTo>
                      <a:lnTo>
                        <a:pt x="82" y="115"/>
                      </a:lnTo>
                      <a:lnTo>
                        <a:pt x="55" y="130"/>
                      </a:lnTo>
                      <a:lnTo>
                        <a:pt x="45" y="135"/>
                      </a:lnTo>
                      <a:lnTo>
                        <a:pt x="37" y="140"/>
                      </a:lnTo>
                      <a:lnTo>
                        <a:pt x="30" y="147"/>
                      </a:lnTo>
                      <a:lnTo>
                        <a:pt x="23" y="154"/>
                      </a:lnTo>
                      <a:lnTo>
                        <a:pt x="17" y="162"/>
                      </a:lnTo>
                      <a:lnTo>
                        <a:pt x="12" y="170"/>
                      </a:lnTo>
                      <a:lnTo>
                        <a:pt x="8" y="178"/>
                      </a:lnTo>
                      <a:lnTo>
                        <a:pt x="5" y="188"/>
                      </a:lnTo>
                      <a:lnTo>
                        <a:pt x="2" y="197"/>
                      </a:lnTo>
                      <a:lnTo>
                        <a:pt x="1" y="206"/>
                      </a:lnTo>
                      <a:lnTo>
                        <a:pt x="0" y="215"/>
                      </a:lnTo>
                      <a:lnTo>
                        <a:pt x="0" y="226"/>
                      </a:lnTo>
                      <a:lnTo>
                        <a:pt x="1" y="235"/>
                      </a:lnTo>
                      <a:lnTo>
                        <a:pt x="4" y="244"/>
                      </a:lnTo>
                      <a:lnTo>
                        <a:pt x="7" y="255"/>
                      </a:lnTo>
                      <a:lnTo>
                        <a:pt x="11" y="264"/>
                      </a:lnTo>
                      <a:lnTo>
                        <a:pt x="16" y="272"/>
                      </a:lnTo>
                      <a:lnTo>
                        <a:pt x="21" y="281"/>
                      </a:lnTo>
                      <a:lnTo>
                        <a:pt x="29" y="288"/>
                      </a:lnTo>
                      <a:lnTo>
                        <a:pt x="36" y="295"/>
                      </a:lnTo>
                      <a:lnTo>
                        <a:pt x="43" y="300"/>
                      </a:lnTo>
                      <a:lnTo>
                        <a:pt x="51" y="305"/>
                      </a:lnTo>
                      <a:lnTo>
                        <a:pt x="60" y="310"/>
                      </a:lnTo>
                      <a:lnTo>
                        <a:pt x="69" y="313"/>
                      </a:lnTo>
                      <a:lnTo>
                        <a:pt x="78" y="316"/>
                      </a:lnTo>
                      <a:lnTo>
                        <a:pt x="88" y="317"/>
                      </a:lnTo>
                      <a:lnTo>
                        <a:pt x="97" y="318"/>
                      </a:lnTo>
                      <a:lnTo>
                        <a:pt x="107" y="318"/>
                      </a:lnTo>
                      <a:lnTo>
                        <a:pt x="117" y="317"/>
                      </a:lnTo>
                      <a:lnTo>
                        <a:pt x="127" y="315"/>
                      </a:lnTo>
                      <a:lnTo>
                        <a:pt x="136" y="312"/>
                      </a:lnTo>
                      <a:lnTo>
                        <a:pt x="145" y="306"/>
                      </a:lnTo>
                      <a:lnTo>
                        <a:pt x="191" y="285"/>
                      </a:lnTo>
                      <a:lnTo>
                        <a:pt x="235" y="265"/>
                      </a:lnTo>
                      <a:lnTo>
                        <a:pt x="280" y="247"/>
                      </a:lnTo>
                      <a:lnTo>
                        <a:pt x="323" y="234"/>
                      </a:lnTo>
                      <a:lnTo>
                        <a:pt x="367" y="222"/>
                      </a:lnTo>
                      <a:lnTo>
                        <a:pt x="408" y="212"/>
                      </a:lnTo>
                      <a:lnTo>
                        <a:pt x="429" y="209"/>
                      </a:lnTo>
                      <a:lnTo>
                        <a:pt x="450" y="206"/>
                      </a:lnTo>
                      <a:lnTo>
                        <a:pt x="469" y="203"/>
                      </a:lnTo>
                      <a:lnTo>
                        <a:pt x="490" y="202"/>
                      </a:lnTo>
                      <a:lnTo>
                        <a:pt x="509" y="201"/>
                      </a:lnTo>
                      <a:lnTo>
                        <a:pt x="529" y="200"/>
                      </a:lnTo>
                      <a:lnTo>
                        <a:pt x="548" y="201"/>
                      </a:lnTo>
                      <a:lnTo>
                        <a:pt x="566" y="201"/>
                      </a:lnTo>
                      <a:lnTo>
                        <a:pt x="585" y="203"/>
                      </a:lnTo>
                      <a:lnTo>
                        <a:pt x="604" y="205"/>
                      </a:lnTo>
                      <a:lnTo>
                        <a:pt x="621" y="208"/>
                      </a:lnTo>
                      <a:lnTo>
                        <a:pt x="640" y="211"/>
                      </a:lnTo>
                      <a:lnTo>
                        <a:pt x="656" y="215"/>
                      </a:lnTo>
                      <a:lnTo>
                        <a:pt x="674" y="221"/>
                      </a:lnTo>
                      <a:lnTo>
                        <a:pt x="690" y="226"/>
                      </a:lnTo>
                      <a:lnTo>
                        <a:pt x="707" y="232"/>
                      </a:lnTo>
                      <a:lnTo>
                        <a:pt x="724" y="239"/>
                      </a:lnTo>
                      <a:lnTo>
                        <a:pt x="739" y="246"/>
                      </a:lnTo>
                      <a:lnTo>
                        <a:pt x="755" y="255"/>
                      </a:lnTo>
                      <a:lnTo>
                        <a:pt x="769" y="264"/>
                      </a:lnTo>
                      <a:lnTo>
                        <a:pt x="795" y="281"/>
                      </a:lnTo>
                      <a:lnTo>
                        <a:pt x="818" y="298"/>
                      </a:lnTo>
                      <a:lnTo>
                        <a:pt x="840" y="319"/>
                      </a:lnTo>
                      <a:lnTo>
                        <a:pt x="861" y="341"/>
                      </a:lnTo>
                      <a:lnTo>
                        <a:pt x="880" y="363"/>
                      </a:lnTo>
                      <a:lnTo>
                        <a:pt x="898" y="388"/>
                      </a:lnTo>
                      <a:lnTo>
                        <a:pt x="914" y="414"/>
                      </a:lnTo>
                      <a:lnTo>
                        <a:pt x="929" y="441"/>
                      </a:lnTo>
                      <a:lnTo>
                        <a:pt x="942" y="469"/>
                      </a:lnTo>
                      <a:lnTo>
                        <a:pt x="953" y="498"/>
                      </a:lnTo>
                      <a:lnTo>
                        <a:pt x="963" y="529"/>
                      </a:lnTo>
                      <a:lnTo>
                        <a:pt x="972" y="560"/>
                      </a:lnTo>
                      <a:lnTo>
                        <a:pt x="978" y="592"/>
                      </a:lnTo>
                      <a:lnTo>
                        <a:pt x="982" y="625"/>
                      </a:lnTo>
                      <a:lnTo>
                        <a:pt x="984" y="659"/>
                      </a:lnTo>
                      <a:lnTo>
                        <a:pt x="985" y="693"/>
                      </a:lnTo>
                      <a:lnTo>
                        <a:pt x="984" y="730"/>
                      </a:lnTo>
                      <a:lnTo>
                        <a:pt x="980" y="765"/>
                      </a:lnTo>
                      <a:lnTo>
                        <a:pt x="974" y="799"/>
                      </a:lnTo>
                      <a:lnTo>
                        <a:pt x="966" y="831"/>
                      </a:lnTo>
                      <a:lnTo>
                        <a:pt x="956" y="862"/>
                      </a:lnTo>
                      <a:lnTo>
                        <a:pt x="944" y="891"/>
                      </a:lnTo>
                      <a:lnTo>
                        <a:pt x="931" y="919"/>
                      </a:lnTo>
                      <a:lnTo>
                        <a:pt x="916" y="944"/>
                      </a:lnTo>
                      <a:lnTo>
                        <a:pt x="900" y="969"/>
                      </a:lnTo>
                      <a:lnTo>
                        <a:pt x="884" y="993"/>
                      </a:lnTo>
                      <a:lnTo>
                        <a:pt x="865" y="1015"/>
                      </a:lnTo>
                      <a:lnTo>
                        <a:pt x="847" y="1035"/>
                      </a:lnTo>
                      <a:lnTo>
                        <a:pt x="827" y="1055"/>
                      </a:lnTo>
                      <a:lnTo>
                        <a:pt x="807" y="1073"/>
                      </a:lnTo>
                      <a:lnTo>
                        <a:pt x="787" y="1090"/>
                      </a:lnTo>
                      <a:lnTo>
                        <a:pt x="767" y="1106"/>
                      </a:lnTo>
                      <a:lnTo>
                        <a:pt x="746" y="1120"/>
                      </a:lnTo>
                      <a:lnTo>
                        <a:pt x="726" y="1134"/>
                      </a:lnTo>
                      <a:lnTo>
                        <a:pt x="705" y="1146"/>
                      </a:lnTo>
                      <a:lnTo>
                        <a:pt x="685" y="1157"/>
                      </a:lnTo>
                      <a:lnTo>
                        <a:pt x="648" y="1176"/>
                      </a:lnTo>
                      <a:lnTo>
                        <a:pt x="614" y="1191"/>
                      </a:lnTo>
                      <a:lnTo>
                        <a:pt x="584" y="1204"/>
                      </a:lnTo>
                      <a:lnTo>
                        <a:pt x="561" y="1212"/>
                      </a:lnTo>
                      <a:lnTo>
                        <a:pt x="545" y="1217"/>
                      </a:lnTo>
                      <a:lnTo>
                        <a:pt x="536" y="1219"/>
                      </a:lnTo>
                      <a:lnTo>
                        <a:pt x="527" y="1222"/>
                      </a:lnTo>
                      <a:lnTo>
                        <a:pt x="518" y="1227"/>
                      </a:lnTo>
                      <a:lnTo>
                        <a:pt x="509" y="1231"/>
                      </a:lnTo>
                      <a:lnTo>
                        <a:pt x="501" y="1237"/>
                      </a:lnTo>
                      <a:lnTo>
                        <a:pt x="494" y="1243"/>
                      </a:lnTo>
                      <a:lnTo>
                        <a:pt x="487" y="1249"/>
                      </a:lnTo>
                      <a:lnTo>
                        <a:pt x="481" y="1258"/>
                      </a:lnTo>
                      <a:lnTo>
                        <a:pt x="475" y="1265"/>
                      </a:lnTo>
                      <a:lnTo>
                        <a:pt x="471" y="1274"/>
                      </a:lnTo>
                      <a:lnTo>
                        <a:pt x="468" y="1282"/>
                      </a:lnTo>
                      <a:lnTo>
                        <a:pt x="465" y="1292"/>
                      </a:lnTo>
                      <a:lnTo>
                        <a:pt x="463" y="1301"/>
                      </a:lnTo>
                      <a:lnTo>
                        <a:pt x="462" y="1311"/>
                      </a:lnTo>
                      <a:lnTo>
                        <a:pt x="462" y="1321"/>
                      </a:lnTo>
                      <a:lnTo>
                        <a:pt x="463" y="1331"/>
                      </a:lnTo>
                      <a:lnTo>
                        <a:pt x="465" y="1341"/>
                      </a:lnTo>
                      <a:lnTo>
                        <a:pt x="468" y="1351"/>
                      </a:lnTo>
                      <a:lnTo>
                        <a:pt x="472" y="1360"/>
                      </a:lnTo>
                      <a:lnTo>
                        <a:pt x="477" y="1368"/>
                      </a:lnTo>
                      <a:lnTo>
                        <a:pt x="483" y="1377"/>
                      </a:lnTo>
                      <a:lnTo>
                        <a:pt x="489" y="1384"/>
                      </a:lnTo>
                      <a:lnTo>
                        <a:pt x="496" y="1391"/>
                      </a:lnTo>
                      <a:lnTo>
                        <a:pt x="503" y="1397"/>
                      </a:lnTo>
                      <a:lnTo>
                        <a:pt x="512" y="1402"/>
                      </a:lnTo>
                      <a:lnTo>
                        <a:pt x="520" y="1407"/>
                      </a:lnTo>
                      <a:lnTo>
                        <a:pt x="529" y="1410"/>
                      </a:lnTo>
                      <a:lnTo>
                        <a:pt x="537" y="1413"/>
                      </a:lnTo>
                      <a:lnTo>
                        <a:pt x="548" y="1415"/>
                      </a:lnTo>
                      <a:lnTo>
                        <a:pt x="557" y="1416"/>
                      </a:lnTo>
                      <a:lnTo>
                        <a:pt x="567" y="1416"/>
                      </a:lnTo>
                      <a:lnTo>
                        <a:pt x="577" y="1415"/>
                      </a:lnTo>
                      <a:lnTo>
                        <a:pt x="587" y="1413"/>
                      </a:lnTo>
                      <a:lnTo>
                        <a:pt x="607" y="1408"/>
                      </a:lnTo>
                      <a:lnTo>
                        <a:pt x="627" y="1400"/>
                      </a:lnTo>
                      <a:lnTo>
                        <a:pt x="649" y="1393"/>
                      </a:lnTo>
                      <a:lnTo>
                        <a:pt x="672" y="1385"/>
                      </a:lnTo>
                      <a:lnTo>
                        <a:pt x="695" y="1376"/>
                      </a:lnTo>
                      <a:lnTo>
                        <a:pt x="718" y="1365"/>
                      </a:lnTo>
                      <a:lnTo>
                        <a:pt x="742" y="1353"/>
                      </a:lnTo>
                      <a:lnTo>
                        <a:pt x="767" y="1340"/>
                      </a:lnTo>
                      <a:lnTo>
                        <a:pt x="791" y="1327"/>
                      </a:lnTo>
                      <a:lnTo>
                        <a:pt x="816" y="1312"/>
                      </a:lnTo>
                      <a:lnTo>
                        <a:pt x="840" y="1297"/>
                      </a:lnTo>
                      <a:lnTo>
                        <a:pt x="865" y="1279"/>
                      </a:lnTo>
                      <a:lnTo>
                        <a:pt x="890" y="1262"/>
                      </a:lnTo>
                      <a:lnTo>
                        <a:pt x="915" y="1242"/>
                      </a:lnTo>
                      <a:lnTo>
                        <a:pt x="939" y="1222"/>
                      </a:lnTo>
                      <a:lnTo>
                        <a:pt x="961" y="1201"/>
                      </a:lnTo>
                      <a:lnTo>
                        <a:pt x="984" y="1178"/>
                      </a:lnTo>
                      <a:lnTo>
                        <a:pt x="1007" y="1154"/>
                      </a:lnTo>
                      <a:lnTo>
                        <a:pt x="1028" y="1129"/>
                      </a:lnTo>
                      <a:lnTo>
                        <a:pt x="1048" y="1104"/>
                      </a:lnTo>
                      <a:lnTo>
                        <a:pt x="1068" y="1077"/>
                      </a:lnTo>
                      <a:lnTo>
                        <a:pt x="1086" y="1048"/>
                      </a:lnTo>
                      <a:lnTo>
                        <a:pt x="1103" y="1019"/>
                      </a:lnTo>
                      <a:lnTo>
                        <a:pt x="1119" y="988"/>
                      </a:lnTo>
                      <a:lnTo>
                        <a:pt x="1133" y="956"/>
                      </a:lnTo>
                      <a:lnTo>
                        <a:pt x="1146" y="922"/>
                      </a:lnTo>
                      <a:lnTo>
                        <a:pt x="1157" y="887"/>
                      </a:lnTo>
                      <a:lnTo>
                        <a:pt x="1167" y="851"/>
                      </a:lnTo>
                      <a:lnTo>
                        <a:pt x="1174" y="814"/>
                      </a:lnTo>
                      <a:lnTo>
                        <a:pt x="1180" y="776"/>
                      </a:lnTo>
                      <a:lnTo>
                        <a:pt x="1184" y="736"/>
                      </a:lnTo>
                      <a:lnTo>
                        <a:pt x="1185" y="694"/>
                      </a:lnTo>
                      <a:lnTo>
                        <a:pt x="1185" y="670"/>
                      </a:lnTo>
                      <a:lnTo>
                        <a:pt x="1184" y="647"/>
                      </a:lnTo>
                      <a:lnTo>
                        <a:pt x="1183" y="624"/>
                      </a:lnTo>
                      <a:lnTo>
                        <a:pt x="1181" y="600"/>
                      </a:lnTo>
                      <a:lnTo>
                        <a:pt x="1177" y="577"/>
                      </a:lnTo>
                      <a:lnTo>
                        <a:pt x="1173" y="555"/>
                      </a:lnTo>
                      <a:lnTo>
                        <a:pt x="1169" y="532"/>
                      </a:lnTo>
                      <a:lnTo>
                        <a:pt x="1165" y="510"/>
                      </a:lnTo>
                      <a:lnTo>
                        <a:pt x="1159" y="488"/>
                      </a:lnTo>
                      <a:lnTo>
                        <a:pt x="1154" y="467"/>
                      </a:lnTo>
                      <a:lnTo>
                        <a:pt x="1146" y="445"/>
                      </a:lnTo>
                      <a:lnTo>
                        <a:pt x="1139" y="424"/>
                      </a:lnTo>
                      <a:lnTo>
                        <a:pt x="1131" y="404"/>
                      </a:lnTo>
                      <a:lnTo>
                        <a:pt x="1123" y="383"/>
                      </a:lnTo>
                      <a:lnTo>
                        <a:pt x="1113" y="363"/>
                      </a:lnTo>
                      <a:lnTo>
                        <a:pt x="1104" y="344"/>
                      </a:lnTo>
                      <a:lnTo>
                        <a:pt x="1094" y="324"/>
                      </a:lnTo>
                      <a:lnTo>
                        <a:pt x="1082" y="305"/>
                      </a:lnTo>
                      <a:lnTo>
                        <a:pt x="1071" y="288"/>
                      </a:lnTo>
                      <a:lnTo>
                        <a:pt x="1060" y="269"/>
                      </a:lnTo>
                      <a:lnTo>
                        <a:pt x="1047" y="252"/>
                      </a:lnTo>
                      <a:lnTo>
                        <a:pt x="1034" y="235"/>
                      </a:lnTo>
                      <a:lnTo>
                        <a:pt x="1020" y="219"/>
                      </a:lnTo>
                      <a:lnTo>
                        <a:pt x="1006" y="203"/>
                      </a:lnTo>
                      <a:lnTo>
                        <a:pt x="991" y="188"/>
                      </a:lnTo>
                      <a:lnTo>
                        <a:pt x="976" y="172"/>
                      </a:lnTo>
                      <a:lnTo>
                        <a:pt x="960" y="158"/>
                      </a:lnTo>
                      <a:lnTo>
                        <a:pt x="944" y="144"/>
                      </a:lnTo>
                      <a:lnTo>
                        <a:pt x="927" y="131"/>
                      </a:lnTo>
                      <a:lnTo>
                        <a:pt x="910" y="117"/>
                      </a:lnTo>
                      <a:lnTo>
                        <a:pt x="892" y="105"/>
                      </a:lnTo>
                      <a:lnTo>
                        <a:pt x="875" y="9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8232" name="Group 2189">
              <a:extLst>
                <a:ext uri="{FF2B5EF4-FFF2-40B4-BE49-F238E27FC236}">
                  <a16:creationId xmlns:a16="http://schemas.microsoft.com/office/drawing/2014/main" id="{482277C6-F63D-4137-8A84-96561F0C4392}"/>
                </a:ext>
              </a:extLst>
            </p:cNvPr>
            <p:cNvGrpSpPr>
              <a:grpSpLocks/>
            </p:cNvGrpSpPr>
            <p:nvPr/>
          </p:nvGrpSpPr>
          <p:grpSpPr bwMode="auto">
            <a:xfrm>
              <a:off x="1824" y="3312"/>
              <a:ext cx="528" cy="440"/>
              <a:chOff x="3189" y="2788"/>
              <a:chExt cx="698" cy="632"/>
            </a:xfrm>
          </p:grpSpPr>
          <p:sp>
            <p:nvSpPr>
              <p:cNvPr id="8233" name="Freeform 2190">
                <a:extLst>
                  <a:ext uri="{FF2B5EF4-FFF2-40B4-BE49-F238E27FC236}">
                    <a16:creationId xmlns:a16="http://schemas.microsoft.com/office/drawing/2014/main" id="{9BC1127E-9F1A-41EB-8E49-6F946EA47152}"/>
                  </a:ext>
                </a:extLst>
              </p:cNvPr>
              <p:cNvSpPr>
                <a:spLocks/>
              </p:cNvSpPr>
              <p:nvPr/>
            </p:nvSpPr>
            <p:spPr bwMode="auto">
              <a:xfrm>
                <a:off x="3189" y="2788"/>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4" name="Freeform 2191">
                <a:extLst>
                  <a:ext uri="{FF2B5EF4-FFF2-40B4-BE49-F238E27FC236}">
                    <a16:creationId xmlns:a16="http://schemas.microsoft.com/office/drawing/2014/main" id="{08DDBD66-4FFE-4992-BB2A-C4A538572943}"/>
                  </a:ext>
                </a:extLst>
              </p:cNvPr>
              <p:cNvSpPr>
                <a:spLocks/>
              </p:cNvSpPr>
              <p:nvPr/>
            </p:nvSpPr>
            <p:spPr bwMode="auto">
              <a:xfrm>
                <a:off x="3570" y="2985"/>
                <a:ext cx="147" cy="188"/>
              </a:xfrm>
              <a:custGeom>
                <a:avLst/>
                <a:gdLst>
                  <a:gd name="T0" fmla="*/ 0 w 2206"/>
                  <a:gd name="T1" fmla="*/ 0 h 2831"/>
                  <a:gd name="T2" fmla="*/ 0 w 2206"/>
                  <a:gd name="T3" fmla="*/ 0 h 2831"/>
                  <a:gd name="T4" fmla="*/ 0 w 2206"/>
                  <a:gd name="T5" fmla="*/ 0 h 2831"/>
                  <a:gd name="T6" fmla="*/ 0 w 2206"/>
                  <a:gd name="T7" fmla="*/ 0 h 2831"/>
                  <a:gd name="T8" fmla="*/ 0 w 2206"/>
                  <a:gd name="T9" fmla="*/ 0 h 2831"/>
                  <a:gd name="T10" fmla="*/ 0 w 2206"/>
                  <a:gd name="T11" fmla="*/ 0 h 2831"/>
                  <a:gd name="T12" fmla="*/ 0 w 2206"/>
                  <a:gd name="T13" fmla="*/ 0 h 2831"/>
                  <a:gd name="T14" fmla="*/ 0 w 2206"/>
                  <a:gd name="T15" fmla="*/ 0 h 2831"/>
                  <a:gd name="T16" fmla="*/ 0 w 2206"/>
                  <a:gd name="T17" fmla="*/ 0 h 2831"/>
                  <a:gd name="T18" fmla="*/ 0 w 2206"/>
                  <a:gd name="T19" fmla="*/ 0 h 2831"/>
                  <a:gd name="T20" fmla="*/ 0 w 2206"/>
                  <a:gd name="T21" fmla="*/ 0 h 2831"/>
                  <a:gd name="T22" fmla="*/ 0 w 2206"/>
                  <a:gd name="T23" fmla="*/ 0 h 2831"/>
                  <a:gd name="T24" fmla="*/ 0 w 2206"/>
                  <a:gd name="T25" fmla="*/ 0 h 2831"/>
                  <a:gd name="T26" fmla="*/ 0 w 2206"/>
                  <a:gd name="T27" fmla="*/ 0 h 2831"/>
                  <a:gd name="T28" fmla="*/ 0 w 2206"/>
                  <a:gd name="T29" fmla="*/ 0 h 2831"/>
                  <a:gd name="T30" fmla="*/ 0 w 2206"/>
                  <a:gd name="T31" fmla="*/ 0 h 2831"/>
                  <a:gd name="T32" fmla="*/ 0 w 2206"/>
                  <a:gd name="T33" fmla="*/ 0 h 2831"/>
                  <a:gd name="T34" fmla="*/ 0 w 2206"/>
                  <a:gd name="T35" fmla="*/ 0 h 2831"/>
                  <a:gd name="T36" fmla="*/ 0 w 2206"/>
                  <a:gd name="T37" fmla="*/ 0 h 2831"/>
                  <a:gd name="T38" fmla="*/ 0 w 2206"/>
                  <a:gd name="T39" fmla="*/ 0 h 2831"/>
                  <a:gd name="T40" fmla="*/ 0 w 2206"/>
                  <a:gd name="T41" fmla="*/ 0 h 2831"/>
                  <a:gd name="T42" fmla="*/ 0 w 2206"/>
                  <a:gd name="T43" fmla="*/ 0 h 2831"/>
                  <a:gd name="T44" fmla="*/ 0 w 2206"/>
                  <a:gd name="T45" fmla="*/ 0 h 2831"/>
                  <a:gd name="T46" fmla="*/ 0 w 2206"/>
                  <a:gd name="T47" fmla="*/ 0 h 2831"/>
                  <a:gd name="T48" fmla="*/ 0 w 2206"/>
                  <a:gd name="T49" fmla="*/ 0 h 2831"/>
                  <a:gd name="T50" fmla="*/ 0 w 2206"/>
                  <a:gd name="T51" fmla="*/ 0 h 2831"/>
                  <a:gd name="T52" fmla="*/ 0 w 2206"/>
                  <a:gd name="T53" fmla="*/ 0 h 2831"/>
                  <a:gd name="T54" fmla="*/ 0 w 2206"/>
                  <a:gd name="T55" fmla="*/ 0 h 2831"/>
                  <a:gd name="T56" fmla="*/ 0 w 2206"/>
                  <a:gd name="T57" fmla="*/ 0 h 2831"/>
                  <a:gd name="T58" fmla="*/ 0 w 2206"/>
                  <a:gd name="T59" fmla="*/ 0 h 2831"/>
                  <a:gd name="T60" fmla="*/ 0 w 2206"/>
                  <a:gd name="T61" fmla="*/ 0 h 2831"/>
                  <a:gd name="T62" fmla="*/ 0 w 2206"/>
                  <a:gd name="T63" fmla="*/ 0 h 2831"/>
                  <a:gd name="T64" fmla="*/ 0 w 2206"/>
                  <a:gd name="T65" fmla="*/ 0 h 2831"/>
                  <a:gd name="T66" fmla="*/ 0 w 2206"/>
                  <a:gd name="T67" fmla="*/ 0 h 2831"/>
                  <a:gd name="T68" fmla="*/ 0 w 2206"/>
                  <a:gd name="T69" fmla="*/ 0 h 2831"/>
                  <a:gd name="T70" fmla="*/ 0 w 2206"/>
                  <a:gd name="T71" fmla="*/ 0 h 2831"/>
                  <a:gd name="T72" fmla="*/ 0 w 2206"/>
                  <a:gd name="T73" fmla="*/ 0 h 2831"/>
                  <a:gd name="T74" fmla="*/ 0 w 2206"/>
                  <a:gd name="T75" fmla="*/ 0 h 2831"/>
                  <a:gd name="T76" fmla="*/ 0 w 2206"/>
                  <a:gd name="T77" fmla="*/ 0 h 2831"/>
                  <a:gd name="T78" fmla="*/ 0 w 2206"/>
                  <a:gd name="T79" fmla="*/ 0 h 2831"/>
                  <a:gd name="T80" fmla="*/ 0 w 2206"/>
                  <a:gd name="T81" fmla="*/ 0 h 2831"/>
                  <a:gd name="T82" fmla="*/ 0 w 2206"/>
                  <a:gd name="T83" fmla="*/ 0 h 2831"/>
                  <a:gd name="T84" fmla="*/ 0 w 2206"/>
                  <a:gd name="T85" fmla="*/ 0 h 2831"/>
                  <a:gd name="T86" fmla="*/ 0 w 2206"/>
                  <a:gd name="T87" fmla="*/ 0 h 2831"/>
                  <a:gd name="T88" fmla="*/ 0 w 2206"/>
                  <a:gd name="T89" fmla="*/ 0 h 2831"/>
                  <a:gd name="T90" fmla="*/ 0 w 2206"/>
                  <a:gd name="T91" fmla="*/ 0 h 2831"/>
                  <a:gd name="T92" fmla="*/ 0 w 2206"/>
                  <a:gd name="T93" fmla="*/ 0 h 2831"/>
                  <a:gd name="T94" fmla="*/ 0 w 2206"/>
                  <a:gd name="T95" fmla="*/ 0 h 2831"/>
                  <a:gd name="T96" fmla="*/ 0 w 2206"/>
                  <a:gd name="T97" fmla="*/ 0 h 2831"/>
                  <a:gd name="T98" fmla="*/ 0 w 2206"/>
                  <a:gd name="T99" fmla="*/ 0 h 2831"/>
                  <a:gd name="T100" fmla="*/ 0 w 2206"/>
                  <a:gd name="T101" fmla="*/ 0 h 2831"/>
                  <a:gd name="T102" fmla="*/ 0 w 2206"/>
                  <a:gd name="T103" fmla="*/ 0 h 2831"/>
                  <a:gd name="T104" fmla="*/ 0 w 2206"/>
                  <a:gd name="T105" fmla="*/ 0 h 2831"/>
                  <a:gd name="T106" fmla="*/ 0 w 2206"/>
                  <a:gd name="T107" fmla="*/ 0 h 28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206" h="2831">
                    <a:moveTo>
                      <a:pt x="2093" y="2605"/>
                    </a:moveTo>
                    <a:lnTo>
                      <a:pt x="1018" y="2606"/>
                    </a:lnTo>
                    <a:lnTo>
                      <a:pt x="1007" y="2606"/>
                    </a:lnTo>
                    <a:lnTo>
                      <a:pt x="998" y="2604"/>
                    </a:lnTo>
                    <a:lnTo>
                      <a:pt x="990" y="2603"/>
                    </a:lnTo>
                    <a:lnTo>
                      <a:pt x="983" y="2600"/>
                    </a:lnTo>
                    <a:lnTo>
                      <a:pt x="977" y="2597"/>
                    </a:lnTo>
                    <a:lnTo>
                      <a:pt x="972" y="2594"/>
                    </a:lnTo>
                    <a:lnTo>
                      <a:pt x="967" y="2590"/>
                    </a:lnTo>
                    <a:lnTo>
                      <a:pt x="964" y="2586"/>
                    </a:lnTo>
                    <a:lnTo>
                      <a:pt x="958" y="2580"/>
                    </a:lnTo>
                    <a:lnTo>
                      <a:pt x="953" y="2573"/>
                    </a:lnTo>
                    <a:lnTo>
                      <a:pt x="948" y="2565"/>
                    </a:lnTo>
                    <a:lnTo>
                      <a:pt x="942" y="2555"/>
                    </a:lnTo>
                    <a:lnTo>
                      <a:pt x="937" y="2545"/>
                    </a:lnTo>
                    <a:lnTo>
                      <a:pt x="933" y="2534"/>
                    </a:lnTo>
                    <a:lnTo>
                      <a:pt x="929" y="2522"/>
                    </a:lnTo>
                    <a:lnTo>
                      <a:pt x="926" y="2510"/>
                    </a:lnTo>
                    <a:lnTo>
                      <a:pt x="920" y="2483"/>
                    </a:lnTo>
                    <a:lnTo>
                      <a:pt x="916" y="2454"/>
                    </a:lnTo>
                    <a:lnTo>
                      <a:pt x="912" y="2424"/>
                    </a:lnTo>
                    <a:lnTo>
                      <a:pt x="911" y="2391"/>
                    </a:lnTo>
                    <a:lnTo>
                      <a:pt x="910" y="2314"/>
                    </a:lnTo>
                    <a:lnTo>
                      <a:pt x="906" y="2192"/>
                    </a:lnTo>
                    <a:lnTo>
                      <a:pt x="900" y="2042"/>
                    </a:lnTo>
                    <a:lnTo>
                      <a:pt x="894" y="1879"/>
                    </a:lnTo>
                    <a:lnTo>
                      <a:pt x="887" y="1721"/>
                    </a:lnTo>
                    <a:lnTo>
                      <a:pt x="880" y="1583"/>
                    </a:lnTo>
                    <a:lnTo>
                      <a:pt x="876" y="1484"/>
                    </a:lnTo>
                    <a:lnTo>
                      <a:pt x="874" y="1439"/>
                    </a:lnTo>
                    <a:lnTo>
                      <a:pt x="873" y="1427"/>
                    </a:lnTo>
                    <a:lnTo>
                      <a:pt x="871" y="1416"/>
                    </a:lnTo>
                    <a:lnTo>
                      <a:pt x="868" y="1406"/>
                    </a:lnTo>
                    <a:lnTo>
                      <a:pt x="864" y="1396"/>
                    </a:lnTo>
                    <a:lnTo>
                      <a:pt x="859" y="1387"/>
                    </a:lnTo>
                    <a:lnTo>
                      <a:pt x="853" y="1378"/>
                    </a:lnTo>
                    <a:lnTo>
                      <a:pt x="847" y="1369"/>
                    </a:lnTo>
                    <a:lnTo>
                      <a:pt x="840" y="1362"/>
                    </a:lnTo>
                    <a:lnTo>
                      <a:pt x="832" y="1355"/>
                    </a:lnTo>
                    <a:lnTo>
                      <a:pt x="823" y="1349"/>
                    </a:lnTo>
                    <a:lnTo>
                      <a:pt x="814" y="1343"/>
                    </a:lnTo>
                    <a:lnTo>
                      <a:pt x="804" y="1339"/>
                    </a:lnTo>
                    <a:lnTo>
                      <a:pt x="795" y="1335"/>
                    </a:lnTo>
                    <a:lnTo>
                      <a:pt x="783" y="1333"/>
                    </a:lnTo>
                    <a:lnTo>
                      <a:pt x="773" y="1331"/>
                    </a:lnTo>
                    <a:lnTo>
                      <a:pt x="761" y="1330"/>
                    </a:lnTo>
                    <a:lnTo>
                      <a:pt x="712" y="1330"/>
                    </a:lnTo>
                    <a:lnTo>
                      <a:pt x="649" y="1330"/>
                    </a:lnTo>
                    <a:lnTo>
                      <a:pt x="577" y="1329"/>
                    </a:lnTo>
                    <a:lnTo>
                      <a:pt x="501" y="1327"/>
                    </a:lnTo>
                    <a:lnTo>
                      <a:pt x="425" y="1325"/>
                    </a:lnTo>
                    <a:lnTo>
                      <a:pt x="355" y="1323"/>
                    </a:lnTo>
                    <a:lnTo>
                      <a:pt x="295" y="1319"/>
                    </a:lnTo>
                    <a:lnTo>
                      <a:pt x="249" y="1314"/>
                    </a:lnTo>
                    <a:lnTo>
                      <a:pt x="245" y="1314"/>
                    </a:lnTo>
                    <a:lnTo>
                      <a:pt x="243" y="1312"/>
                    </a:lnTo>
                    <a:lnTo>
                      <a:pt x="240" y="1312"/>
                    </a:lnTo>
                    <a:lnTo>
                      <a:pt x="237" y="1311"/>
                    </a:lnTo>
                    <a:lnTo>
                      <a:pt x="235" y="1310"/>
                    </a:lnTo>
                    <a:lnTo>
                      <a:pt x="232" y="1309"/>
                    </a:lnTo>
                    <a:lnTo>
                      <a:pt x="231" y="1307"/>
                    </a:lnTo>
                    <a:lnTo>
                      <a:pt x="229" y="1305"/>
                    </a:lnTo>
                    <a:lnTo>
                      <a:pt x="228" y="1301"/>
                    </a:lnTo>
                    <a:lnTo>
                      <a:pt x="226" y="1294"/>
                    </a:lnTo>
                    <a:lnTo>
                      <a:pt x="226" y="1285"/>
                    </a:lnTo>
                    <a:lnTo>
                      <a:pt x="226" y="1274"/>
                    </a:lnTo>
                    <a:lnTo>
                      <a:pt x="228" y="1263"/>
                    </a:lnTo>
                    <a:lnTo>
                      <a:pt x="231" y="1250"/>
                    </a:lnTo>
                    <a:lnTo>
                      <a:pt x="236" y="1236"/>
                    </a:lnTo>
                    <a:lnTo>
                      <a:pt x="242" y="1221"/>
                    </a:lnTo>
                    <a:lnTo>
                      <a:pt x="788" y="165"/>
                    </a:lnTo>
                    <a:lnTo>
                      <a:pt x="792" y="154"/>
                    </a:lnTo>
                    <a:lnTo>
                      <a:pt x="797" y="144"/>
                    </a:lnTo>
                    <a:lnTo>
                      <a:pt x="799" y="133"/>
                    </a:lnTo>
                    <a:lnTo>
                      <a:pt x="801" y="122"/>
                    </a:lnTo>
                    <a:lnTo>
                      <a:pt x="801" y="111"/>
                    </a:lnTo>
                    <a:lnTo>
                      <a:pt x="800" y="101"/>
                    </a:lnTo>
                    <a:lnTo>
                      <a:pt x="798" y="89"/>
                    </a:lnTo>
                    <a:lnTo>
                      <a:pt x="796" y="79"/>
                    </a:lnTo>
                    <a:lnTo>
                      <a:pt x="791" y="69"/>
                    </a:lnTo>
                    <a:lnTo>
                      <a:pt x="787" y="59"/>
                    </a:lnTo>
                    <a:lnTo>
                      <a:pt x="781" y="50"/>
                    </a:lnTo>
                    <a:lnTo>
                      <a:pt x="775" y="41"/>
                    </a:lnTo>
                    <a:lnTo>
                      <a:pt x="767" y="32"/>
                    </a:lnTo>
                    <a:lnTo>
                      <a:pt x="758" y="25"/>
                    </a:lnTo>
                    <a:lnTo>
                      <a:pt x="750" y="19"/>
                    </a:lnTo>
                    <a:lnTo>
                      <a:pt x="740" y="13"/>
                    </a:lnTo>
                    <a:lnTo>
                      <a:pt x="729" y="8"/>
                    </a:lnTo>
                    <a:lnTo>
                      <a:pt x="718" y="5"/>
                    </a:lnTo>
                    <a:lnTo>
                      <a:pt x="708" y="2"/>
                    </a:lnTo>
                    <a:lnTo>
                      <a:pt x="696" y="0"/>
                    </a:lnTo>
                    <a:lnTo>
                      <a:pt x="686" y="0"/>
                    </a:lnTo>
                    <a:lnTo>
                      <a:pt x="675" y="1"/>
                    </a:lnTo>
                    <a:lnTo>
                      <a:pt x="664" y="2"/>
                    </a:lnTo>
                    <a:lnTo>
                      <a:pt x="654" y="6"/>
                    </a:lnTo>
                    <a:lnTo>
                      <a:pt x="644" y="10"/>
                    </a:lnTo>
                    <a:lnTo>
                      <a:pt x="633" y="14"/>
                    </a:lnTo>
                    <a:lnTo>
                      <a:pt x="624" y="20"/>
                    </a:lnTo>
                    <a:lnTo>
                      <a:pt x="616" y="26"/>
                    </a:lnTo>
                    <a:lnTo>
                      <a:pt x="607" y="34"/>
                    </a:lnTo>
                    <a:lnTo>
                      <a:pt x="600" y="42"/>
                    </a:lnTo>
                    <a:lnTo>
                      <a:pt x="593" y="51"/>
                    </a:lnTo>
                    <a:lnTo>
                      <a:pt x="588" y="61"/>
                    </a:lnTo>
                    <a:lnTo>
                      <a:pt x="41" y="1120"/>
                    </a:lnTo>
                    <a:lnTo>
                      <a:pt x="31" y="1139"/>
                    </a:lnTo>
                    <a:lnTo>
                      <a:pt x="24" y="1158"/>
                    </a:lnTo>
                    <a:lnTo>
                      <a:pt x="17" y="1177"/>
                    </a:lnTo>
                    <a:lnTo>
                      <a:pt x="12" y="1197"/>
                    </a:lnTo>
                    <a:lnTo>
                      <a:pt x="8" y="1215"/>
                    </a:lnTo>
                    <a:lnTo>
                      <a:pt x="3" y="1235"/>
                    </a:lnTo>
                    <a:lnTo>
                      <a:pt x="1" y="1254"/>
                    </a:lnTo>
                    <a:lnTo>
                      <a:pt x="0" y="1272"/>
                    </a:lnTo>
                    <a:lnTo>
                      <a:pt x="0" y="1291"/>
                    </a:lnTo>
                    <a:lnTo>
                      <a:pt x="0" y="1309"/>
                    </a:lnTo>
                    <a:lnTo>
                      <a:pt x="2" y="1327"/>
                    </a:lnTo>
                    <a:lnTo>
                      <a:pt x="6" y="1345"/>
                    </a:lnTo>
                    <a:lnTo>
                      <a:pt x="10" y="1362"/>
                    </a:lnTo>
                    <a:lnTo>
                      <a:pt x="16" y="1379"/>
                    </a:lnTo>
                    <a:lnTo>
                      <a:pt x="22" y="1395"/>
                    </a:lnTo>
                    <a:lnTo>
                      <a:pt x="29" y="1411"/>
                    </a:lnTo>
                    <a:lnTo>
                      <a:pt x="37" y="1423"/>
                    </a:lnTo>
                    <a:lnTo>
                      <a:pt x="45" y="1436"/>
                    </a:lnTo>
                    <a:lnTo>
                      <a:pt x="53" y="1447"/>
                    </a:lnTo>
                    <a:lnTo>
                      <a:pt x="62" y="1458"/>
                    </a:lnTo>
                    <a:lnTo>
                      <a:pt x="72" y="1469"/>
                    </a:lnTo>
                    <a:lnTo>
                      <a:pt x="82" y="1478"/>
                    </a:lnTo>
                    <a:lnTo>
                      <a:pt x="93" y="1487"/>
                    </a:lnTo>
                    <a:lnTo>
                      <a:pt x="105" y="1495"/>
                    </a:lnTo>
                    <a:lnTo>
                      <a:pt x="117" y="1504"/>
                    </a:lnTo>
                    <a:lnTo>
                      <a:pt x="131" y="1510"/>
                    </a:lnTo>
                    <a:lnTo>
                      <a:pt x="143" y="1517"/>
                    </a:lnTo>
                    <a:lnTo>
                      <a:pt x="158" y="1522"/>
                    </a:lnTo>
                    <a:lnTo>
                      <a:pt x="171" y="1528"/>
                    </a:lnTo>
                    <a:lnTo>
                      <a:pt x="187" y="1532"/>
                    </a:lnTo>
                    <a:lnTo>
                      <a:pt x="201" y="1535"/>
                    </a:lnTo>
                    <a:lnTo>
                      <a:pt x="218" y="1538"/>
                    </a:lnTo>
                    <a:lnTo>
                      <a:pt x="257" y="1542"/>
                    </a:lnTo>
                    <a:lnTo>
                      <a:pt x="306" y="1546"/>
                    </a:lnTo>
                    <a:lnTo>
                      <a:pt x="361" y="1549"/>
                    </a:lnTo>
                    <a:lnTo>
                      <a:pt x="421" y="1551"/>
                    </a:lnTo>
                    <a:lnTo>
                      <a:pt x="482" y="1553"/>
                    </a:lnTo>
                    <a:lnTo>
                      <a:pt x="543" y="1554"/>
                    </a:lnTo>
                    <a:lnTo>
                      <a:pt x="601" y="1555"/>
                    </a:lnTo>
                    <a:lnTo>
                      <a:pt x="654" y="1555"/>
                    </a:lnTo>
                    <a:lnTo>
                      <a:pt x="658" y="1653"/>
                    </a:lnTo>
                    <a:lnTo>
                      <a:pt x="663" y="1768"/>
                    </a:lnTo>
                    <a:lnTo>
                      <a:pt x="668" y="1895"/>
                    </a:lnTo>
                    <a:lnTo>
                      <a:pt x="674" y="2022"/>
                    </a:lnTo>
                    <a:lnTo>
                      <a:pt x="678" y="2144"/>
                    </a:lnTo>
                    <a:lnTo>
                      <a:pt x="682" y="2252"/>
                    </a:lnTo>
                    <a:lnTo>
                      <a:pt x="685" y="2337"/>
                    </a:lnTo>
                    <a:lnTo>
                      <a:pt x="686" y="2391"/>
                    </a:lnTo>
                    <a:lnTo>
                      <a:pt x="687" y="2428"/>
                    </a:lnTo>
                    <a:lnTo>
                      <a:pt x="690" y="2469"/>
                    </a:lnTo>
                    <a:lnTo>
                      <a:pt x="692" y="2492"/>
                    </a:lnTo>
                    <a:lnTo>
                      <a:pt x="696" y="2515"/>
                    </a:lnTo>
                    <a:lnTo>
                      <a:pt x="700" y="2540"/>
                    </a:lnTo>
                    <a:lnTo>
                      <a:pt x="707" y="2564"/>
                    </a:lnTo>
                    <a:lnTo>
                      <a:pt x="713" y="2588"/>
                    </a:lnTo>
                    <a:lnTo>
                      <a:pt x="721" y="2612"/>
                    </a:lnTo>
                    <a:lnTo>
                      <a:pt x="731" y="2636"/>
                    </a:lnTo>
                    <a:lnTo>
                      <a:pt x="742" y="2660"/>
                    </a:lnTo>
                    <a:lnTo>
                      <a:pt x="755" y="2683"/>
                    </a:lnTo>
                    <a:lnTo>
                      <a:pt x="770" y="2705"/>
                    </a:lnTo>
                    <a:lnTo>
                      <a:pt x="778" y="2717"/>
                    </a:lnTo>
                    <a:lnTo>
                      <a:pt x="786" y="2727"/>
                    </a:lnTo>
                    <a:lnTo>
                      <a:pt x="795" y="2736"/>
                    </a:lnTo>
                    <a:lnTo>
                      <a:pt x="804" y="2747"/>
                    </a:lnTo>
                    <a:lnTo>
                      <a:pt x="815" y="2757"/>
                    </a:lnTo>
                    <a:lnTo>
                      <a:pt x="826" y="2766"/>
                    </a:lnTo>
                    <a:lnTo>
                      <a:pt x="838" y="2775"/>
                    </a:lnTo>
                    <a:lnTo>
                      <a:pt x="849" y="2784"/>
                    </a:lnTo>
                    <a:lnTo>
                      <a:pt x="862" y="2791"/>
                    </a:lnTo>
                    <a:lnTo>
                      <a:pt x="874" y="2798"/>
                    </a:lnTo>
                    <a:lnTo>
                      <a:pt x="888" y="2804"/>
                    </a:lnTo>
                    <a:lnTo>
                      <a:pt x="901" y="2811"/>
                    </a:lnTo>
                    <a:lnTo>
                      <a:pt x="914" y="2815"/>
                    </a:lnTo>
                    <a:lnTo>
                      <a:pt x="928" y="2820"/>
                    </a:lnTo>
                    <a:lnTo>
                      <a:pt x="942" y="2823"/>
                    </a:lnTo>
                    <a:lnTo>
                      <a:pt x="957" y="2826"/>
                    </a:lnTo>
                    <a:lnTo>
                      <a:pt x="971" y="2829"/>
                    </a:lnTo>
                    <a:lnTo>
                      <a:pt x="987" y="2830"/>
                    </a:lnTo>
                    <a:lnTo>
                      <a:pt x="1002" y="2831"/>
                    </a:lnTo>
                    <a:lnTo>
                      <a:pt x="1018" y="2831"/>
                    </a:lnTo>
                    <a:lnTo>
                      <a:pt x="2093" y="2831"/>
                    </a:lnTo>
                    <a:lnTo>
                      <a:pt x="2105" y="2830"/>
                    </a:lnTo>
                    <a:lnTo>
                      <a:pt x="2116" y="2828"/>
                    </a:lnTo>
                    <a:lnTo>
                      <a:pt x="2126" y="2826"/>
                    </a:lnTo>
                    <a:lnTo>
                      <a:pt x="2137" y="2822"/>
                    </a:lnTo>
                    <a:lnTo>
                      <a:pt x="2147" y="2818"/>
                    </a:lnTo>
                    <a:lnTo>
                      <a:pt x="2156" y="2812"/>
                    </a:lnTo>
                    <a:lnTo>
                      <a:pt x="2165" y="2805"/>
                    </a:lnTo>
                    <a:lnTo>
                      <a:pt x="2173" y="2798"/>
                    </a:lnTo>
                    <a:lnTo>
                      <a:pt x="2180" y="2790"/>
                    </a:lnTo>
                    <a:lnTo>
                      <a:pt x="2186" y="2782"/>
                    </a:lnTo>
                    <a:lnTo>
                      <a:pt x="2193" y="2772"/>
                    </a:lnTo>
                    <a:lnTo>
                      <a:pt x="2197" y="2762"/>
                    </a:lnTo>
                    <a:lnTo>
                      <a:pt x="2201" y="2752"/>
                    </a:lnTo>
                    <a:lnTo>
                      <a:pt x="2204" y="2740"/>
                    </a:lnTo>
                    <a:lnTo>
                      <a:pt x="2205" y="2730"/>
                    </a:lnTo>
                    <a:lnTo>
                      <a:pt x="2206" y="2718"/>
                    </a:lnTo>
                    <a:lnTo>
                      <a:pt x="2205" y="2706"/>
                    </a:lnTo>
                    <a:lnTo>
                      <a:pt x="2204" y="2695"/>
                    </a:lnTo>
                    <a:lnTo>
                      <a:pt x="2201" y="2684"/>
                    </a:lnTo>
                    <a:lnTo>
                      <a:pt x="2197" y="2674"/>
                    </a:lnTo>
                    <a:lnTo>
                      <a:pt x="2193" y="2664"/>
                    </a:lnTo>
                    <a:lnTo>
                      <a:pt x="2186" y="2655"/>
                    </a:lnTo>
                    <a:lnTo>
                      <a:pt x="2180" y="2646"/>
                    </a:lnTo>
                    <a:lnTo>
                      <a:pt x="2173" y="2638"/>
                    </a:lnTo>
                    <a:lnTo>
                      <a:pt x="2165" y="2631"/>
                    </a:lnTo>
                    <a:lnTo>
                      <a:pt x="2156" y="2625"/>
                    </a:lnTo>
                    <a:lnTo>
                      <a:pt x="2147" y="2618"/>
                    </a:lnTo>
                    <a:lnTo>
                      <a:pt x="2137" y="2614"/>
                    </a:lnTo>
                    <a:lnTo>
                      <a:pt x="2126" y="2610"/>
                    </a:lnTo>
                    <a:lnTo>
                      <a:pt x="2116" y="2607"/>
                    </a:lnTo>
                    <a:lnTo>
                      <a:pt x="2105" y="2606"/>
                    </a:lnTo>
                    <a:lnTo>
                      <a:pt x="2093" y="26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5" name="Freeform 2192">
                <a:extLst>
                  <a:ext uri="{FF2B5EF4-FFF2-40B4-BE49-F238E27FC236}">
                    <a16:creationId xmlns:a16="http://schemas.microsoft.com/office/drawing/2014/main" id="{EF3A85C8-24CD-4E96-9A98-2DFE6805FF59}"/>
                  </a:ext>
                </a:extLst>
              </p:cNvPr>
              <p:cNvSpPr>
                <a:spLocks/>
              </p:cNvSpPr>
              <p:nvPr/>
            </p:nvSpPr>
            <p:spPr bwMode="auto">
              <a:xfrm>
                <a:off x="3589" y="2811"/>
                <a:ext cx="298" cy="294"/>
              </a:xfrm>
              <a:custGeom>
                <a:avLst/>
                <a:gdLst>
                  <a:gd name="T0" fmla="*/ 0 w 4476"/>
                  <a:gd name="T1" fmla="*/ 0 h 4406"/>
                  <a:gd name="T2" fmla="*/ 0 w 4476"/>
                  <a:gd name="T3" fmla="*/ 0 h 4406"/>
                  <a:gd name="T4" fmla="*/ 0 w 4476"/>
                  <a:gd name="T5" fmla="*/ 0 h 4406"/>
                  <a:gd name="T6" fmla="*/ 0 w 4476"/>
                  <a:gd name="T7" fmla="*/ 0 h 4406"/>
                  <a:gd name="T8" fmla="*/ 0 w 4476"/>
                  <a:gd name="T9" fmla="*/ 0 h 4406"/>
                  <a:gd name="T10" fmla="*/ 0 w 4476"/>
                  <a:gd name="T11" fmla="*/ 0 h 4406"/>
                  <a:gd name="T12" fmla="*/ 0 w 4476"/>
                  <a:gd name="T13" fmla="*/ 0 h 4406"/>
                  <a:gd name="T14" fmla="*/ 0 w 4476"/>
                  <a:gd name="T15" fmla="*/ 0 h 4406"/>
                  <a:gd name="T16" fmla="*/ 0 w 4476"/>
                  <a:gd name="T17" fmla="*/ 0 h 4406"/>
                  <a:gd name="T18" fmla="*/ 0 w 4476"/>
                  <a:gd name="T19" fmla="*/ 0 h 4406"/>
                  <a:gd name="T20" fmla="*/ 0 w 4476"/>
                  <a:gd name="T21" fmla="*/ 0 h 4406"/>
                  <a:gd name="T22" fmla="*/ 0 w 4476"/>
                  <a:gd name="T23" fmla="*/ 0 h 4406"/>
                  <a:gd name="T24" fmla="*/ 0 w 4476"/>
                  <a:gd name="T25" fmla="*/ 0 h 4406"/>
                  <a:gd name="T26" fmla="*/ 0 w 4476"/>
                  <a:gd name="T27" fmla="*/ 0 h 4406"/>
                  <a:gd name="T28" fmla="*/ 0 w 4476"/>
                  <a:gd name="T29" fmla="*/ 0 h 4406"/>
                  <a:gd name="T30" fmla="*/ 0 w 4476"/>
                  <a:gd name="T31" fmla="*/ 0 h 4406"/>
                  <a:gd name="T32" fmla="*/ 0 w 4476"/>
                  <a:gd name="T33" fmla="*/ 0 h 4406"/>
                  <a:gd name="T34" fmla="*/ 0 w 4476"/>
                  <a:gd name="T35" fmla="*/ 0 h 4406"/>
                  <a:gd name="T36" fmla="*/ 0 w 4476"/>
                  <a:gd name="T37" fmla="*/ 0 h 4406"/>
                  <a:gd name="T38" fmla="*/ 0 w 4476"/>
                  <a:gd name="T39" fmla="*/ 0 h 4406"/>
                  <a:gd name="T40" fmla="*/ 0 w 4476"/>
                  <a:gd name="T41" fmla="*/ 0 h 4406"/>
                  <a:gd name="T42" fmla="*/ 0 w 4476"/>
                  <a:gd name="T43" fmla="*/ 0 h 4406"/>
                  <a:gd name="T44" fmla="*/ 0 w 4476"/>
                  <a:gd name="T45" fmla="*/ 0 h 4406"/>
                  <a:gd name="T46" fmla="*/ 0 w 4476"/>
                  <a:gd name="T47" fmla="*/ 0 h 4406"/>
                  <a:gd name="T48" fmla="*/ 0 w 4476"/>
                  <a:gd name="T49" fmla="*/ 0 h 4406"/>
                  <a:gd name="T50" fmla="*/ 0 w 4476"/>
                  <a:gd name="T51" fmla="*/ 0 h 4406"/>
                  <a:gd name="T52" fmla="*/ 0 w 4476"/>
                  <a:gd name="T53" fmla="*/ 0 h 4406"/>
                  <a:gd name="T54" fmla="*/ 0 w 4476"/>
                  <a:gd name="T55" fmla="*/ 0 h 4406"/>
                  <a:gd name="T56" fmla="*/ 0 w 4476"/>
                  <a:gd name="T57" fmla="*/ 0 h 4406"/>
                  <a:gd name="T58" fmla="*/ 0 w 4476"/>
                  <a:gd name="T59" fmla="*/ 0 h 4406"/>
                  <a:gd name="T60" fmla="*/ 0 w 4476"/>
                  <a:gd name="T61" fmla="*/ 0 h 4406"/>
                  <a:gd name="T62" fmla="*/ 0 w 4476"/>
                  <a:gd name="T63" fmla="*/ 0 h 4406"/>
                  <a:gd name="T64" fmla="*/ 0 w 4476"/>
                  <a:gd name="T65" fmla="*/ 0 h 4406"/>
                  <a:gd name="T66" fmla="*/ 0 w 4476"/>
                  <a:gd name="T67" fmla="*/ 0 h 4406"/>
                  <a:gd name="T68" fmla="*/ 0 w 4476"/>
                  <a:gd name="T69" fmla="*/ 0 h 4406"/>
                  <a:gd name="T70" fmla="*/ 0 w 4476"/>
                  <a:gd name="T71" fmla="*/ 0 h 4406"/>
                  <a:gd name="T72" fmla="*/ 0 w 4476"/>
                  <a:gd name="T73" fmla="*/ 0 h 4406"/>
                  <a:gd name="T74" fmla="*/ 0 w 4476"/>
                  <a:gd name="T75" fmla="*/ 0 h 4406"/>
                  <a:gd name="T76" fmla="*/ 0 w 4476"/>
                  <a:gd name="T77" fmla="*/ 0 h 4406"/>
                  <a:gd name="T78" fmla="*/ 0 w 4476"/>
                  <a:gd name="T79" fmla="*/ 0 h 4406"/>
                  <a:gd name="T80" fmla="*/ 0 w 4476"/>
                  <a:gd name="T81" fmla="*/ 0 h 4406"/>
                  <a:gd name="T82" fmla="*/ 0 w 4476"/>
                  <a:gd name="T83" fmla="*/ 0 h 4406"/>
                  <a:gd name="T84" fmla="*/ 0 w 4476"/>
                  <a:gd name="T85" fmla="*/ 0 h 4406"/>
                  <a:gd name="T86" fmla="*/ 0 w 4476"/>
                  <a:gd name="T87" fmla="*/ 0 h 4406"/>
                  <a:gd name="T88" fmla="*/ 0 w 4476"/>
                  <a:gd name="T89" fmla="*/ 0 h 4406"/>
                  <a:gd name="T90" fmla="*/ 0 w 4476"/>
                  <a:gd name="T91" fmla="*/ 0 h 4406"/>
                  <a:gd name="T92" fmla="*/ 0 w 4476"/>
                  <a:gd name="T93" fmla="*/ 0 h 4406"/>
                  <a:gd name="T94" fmla="*/ 0 w 4476"/>
                  <a:gd name="T95" fmla="*/ 0 h 4406"/>
                  <a:gd name="T96" fmla="*/ 0 w 4476"/>
                  <a:gd name="T97" fmla="*/ 0 h 4406"/>
                  <a:gd name="T98" fmla="*/ 0 w 4476"/>
                  <a:gd name="T99" fmla="*/ 0 h 4406"/>
                  <a:gd name="T100" fmla="*/ 0 w 4476"/>
                  <a:gd name="T101" fmla="*/ 0 h 4406"/>
                  <a:gd name="T102" fmla="*/ 0 w 4476"/>
                  <a:gd name="T103" fmla="*/ 0 h 4406"/>
                  <a:gd name="T104" fmla="*/ 0 w 4476"/>
                  <a:gd name="T105" fmla="*/ 0 h 4406"/>
                  <a:gd name="T106" fmla="*/ 0 w 4476"/>
                  <a:gd name="T107" fmla="*/ 0 h 4406"/>
                  <a:gd name="T108" fmla="*/ 0 w 4476"/>
                  <a:gd name="T109" fmla="*/ 0 h 4406"/>
                  <a:gd name="T110" fmla="*/ 0 w 4476"/>
                  <a:gd name="T111" fmla="*/ 0 h 4406"/>
                  <a:gd name="T112" fmla="*/ 0 w 4476"/>
                  <a:gd name="T113" fmla="*/ 0 h 4406"/>
                  <a:gd name="T114" fmla="*/ 0 w 4476"/>
                  <a:gd name="T115" fmla="*/ 0 h 4406"/>
                  <a:gd name="T116" fmla="*/ 0 w 4476"/>
                  <a:gd name="T117" fmla="*/ 0 h 4406"/>
                  <a:gd name="T118" fmla="*/ 0 w 4476"/>
                  <a:gd name="T119" fmla="*/ 0 h 4406"/>
                  <a:gd name="T120" fmla="*/ 0 w 4476"/>
                  <a:gd name="T121" fmla="*/ 0 h 4406"/>
                  <a:gd name="T122" fmla="*/ 0 w 4476"/>
                  <a:gd name="T123" fmla="*/ 0 h 44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476" h="4406">
                    <a:moveTo>
                      <a:pt x="4169" y="623"/>
                    </a:moveTo>
                    <a:lnTo>
                      <a:pt x="4149" y="605"/>
                    </a:lnTo>
                    <a:lnTo>
                      <a:pt x="4130" y="589"/>
                    </a:lnTo>
                    <a:lnTo>
                      <a:pt x="4109" y="573"/>
                    </a:lnTo>
                    <a:lnTo>
                      <a:pt x="4087" y="560"/>
                    </a:lnTo>
                    <a:lnTo>
                      <a:pt x="4064" y="547"/>
                    </a:lnTo>
                    <a:lnTo>
                      <a:pt x="4042" y="537"/>
                    </a:lnTo>
                    <a:lnTo>
                      <a:pt x="4018" y="526"/>
                    </a:lnTo>
                    <a:lnTo>
                      <a:pt x="3993" y="518"/>
                    </a:lnTo>
                    <a:lnTo>
                      <a:pt x="3968" y="511"/>
                    </a:lnTo>
                    <a:lnTo>
                      <a:pt x="3943" y="504"/>
                    </a:lnTo>
                    <a:lnTo>
                      <a:pt x="3918" y="499"/>
                    </a:lnTo>
                    <a:lnTo>
                      <a:pt x="3891" y="494"/>
                    </a:lnTo>
                    <a:lnTo>
                      <a:pt x="3865" y="490"/>
                    </a:lnTo>
                    <a:lnTo>
                      <a:pt x="3838" y="488"/>
                    </a:lnTo>
                    <a:lnTo>
                      <a:pt x="3810" y="486"/>
                    </a:lnTo>
                    <a:lnTo>
                      <a:pt x="3783" y="485"/>
                    </a:lnTo>
                    <a:lnTo>
                      <a:pt x="3755" y="485"/>
                    </a:lnTo>
                    <a:lnTo>
                      <a:pt x="3727" y="485"/>
                    </a:lnTo>
                    <a:lnTo>
                      <a:pt x="3700" y="486"/>
                    </a:lnTo>
                    <a:lnTo>
                      <a:pt x="3673" y="488"/>
                    </a:lnTo>
                    <a:lnTo>
                      <a:pt x="3617" y="492"/>
                    </a:lnTo>
                    <a:lnTo>
                      <a:pt x="3562" y="499"/>
                    </a:lnTo>
                    <a:lnTo>
                      <a:pt x="3507" y="506"/>
                    </a:lnTo>
                    <a:lnTo>
                      <a:pt x="3454" y="514"/>
                    </a:lnTo>
                    <a:lnTo>
                      <a:pt x="3403" y="523"/>
                    </a:lnTo>
                    <a:lnTo>
                      <a:pt x="3353" y="532"/>
                    </a:lnTo>
                    <a:lnTo>
                      <a:pt x="3330" y="536"/>
                    </a:lnTo>
                    <a:lnTo>
                      <a:pt x="3310" y="539"/>
                    </a:lnTo>
                    <a:lnTo>
                      <a:pt x="3289" y="543"/>
                    </a:lnTo>
                    <a:lnTo>
                      <a:pt x="3270" y="546"/>
                    </a:lnTo>
                    <a:lnTo>
                      <a:pt x="3252" y="548"/>
                    </a:lnTo>
                    <a:lnTo>
                      <a:pt x="3234" y="551"/>
                    </a:lnTo>
                    <a:lnTo>
                      <a:pt x="3219" y="553"/>
                    </a:lnTo>
                    <a:lnTo>
                      <a:pt x="3203" y="554"/>
                    </a:lnTo>
                    <a:lnTo>
                      <a:pt x="3169" y="558"/>
                    </a:lnTo>
                    <a:lnTo>
                      <a:pt x="3137" y="559"/>
                    </a:lnTo>
                    <a:lnTo>
                      <a:pt x="3107" y="559"/>
                    </a:lnTo>
                    <a:lnTo>
                      <a:pt x="3080" y="558"/>
                    </a:lnTo>
                    <a:lnTo>
                      <a:pt x="3055" y="554"/>
                    </a:lnTo>
                    <a:lnTo>
                      <a:pt x="3032" y="550"/>
                    </a:lnTo>
                    <a:lnTo>
                      <a:pt x="3012" y="546"/>
                    </a:lnTo>
                    <a:lnTo>
                      <a:pt x="2992" y="540"/>
                    </a:lnTo>
                    <a:lnTo>
                      <a:pt x="2976" y="533"/>
                    </a:lnTo>
                    <a:lnTo>
                      <a:pt x="2959" y="524"/>
                    </a:lnTo>
                    <a:lnTo>
                      <a:pt x="2945" y="515"/>
                    </a:lnTo>
                    <a:lnTo>
                      <a:pt x="2931" y="505"/>
                    </a:lnTo>
                    <a:lnTo>
                      <a:pt x="2919" y="494"/>
                    </a:lnTo>
                    <a:lnTo>
                      <a:pt x="2907" y="482"/>
                    </a:lnTo>
                    <a:lnTo>
                      <a:pt x="2897" y="470"/>
                    </a:lnTo>
                    <a:lnTo>
                      <a:pt x="2887" y="456"/>
                    </a:lnTo>
                    <a:lnTo>
                      <a:pt x="2855" y="411"/>
                    </a:lnTo>
                    <a:lnTo>
                      <a:pt x="2817" y="357"/>
                    </a:lnTo>
                    <a:lnTo>
                      <a:pt x="2775" y="299"/>
                    </a:lnTo>
                    <a:lnTo>
                      <a:pt x="2751" y="269"/>
                    </a:lnTo>
                    <a:lnTo>
                      <a:pt x="2726" y="240"/>
                    </a:lnTo>
                    <a:lnTo>
                      <a:pt x="2701" y="211"/>
                    </a:lnTo>
                    <a:lnTo>
                      <a:pt x="2673" y="182"/>
                    </a:lnTo>
                    <a:lnTo>
                      <a:pt x="2643" y="154"/>
                    </a:lnTo>
                    <a:lnTo>
                      <a:pt x="2612" y="127"/>
                    </a:lnTo>
                    <a:lnTo>
                      <a:pt x="2595" y="115"/>
                    </a:lnTo>
                    <a:lnTo>
                      <a:pt x="2578" y="103"/>
                    </a:lnTo>
                    <a:lnTo>
                      <a:pt x="2561" y="91"/>
                    </a:lnTo>
                    <a:lnTo>
                      <a:pt x="2543" y="80"/>
                    </a:lnTo>
                    <a:lnTo>
                      <a:pt x="2526" y="68"/>
                    </a:lnTo>
                    <a:lnTo>
                      <a:pt x="2507" y="58"/>
                    </a:lnTo>
                    <a:lnTo>
                      <a:pt x="2487" y="49"/>
                    </a:lnTo>
                    <a:lnTo>
                      <a:pt x="2468" y="40"/>
                    </a:lnTo>
                    <a:lnTo>
                      <a:pt x="2448" y="31"/>
                    </a:lnTo>
                    <a:lnTo>
                      <a:pt x="2428" y="24"/>
                    </a:lnTo>
                    <a:lnTo>
                      <a:pt x="2406" y="18"/>
                    </a:lnTo>
                    <a:lnTo>
                      <a:pt x="2384" y="12"/>
                    </a:lnTo>
                    <a:lnTo>
                      <a:pt x="2362" y="6"/>
                    </a:lnTo>
                    <a:lnTo>
                      <a:pt x="2341" y="3"/>
                    </a:lnTo>
                    <a:lnTo>
                      <a:pt x="2318" y="1"/>
                    </a:lnTo>
                    <a:lnTo>
                      <a:pt x="2296" y="0"/>
                    </a:lnTo>
                    <a:lnTo>
                      <a:pt x="2274" y="1"/>
                    </a:lnTo>
                    <a:lnTo>
                      <a:pt x="2252" y="2"/>
                    </a:lnTo>
                    <a:lnTo>
                      <a:pt x="2230" y="5"/>
                    </a:lnTo>
                    <a:lnTo>
                      <a:pt x="2207" y="8"/>
                    </a:lnTo>
                    <a:lnTo>
                      <a:pt x="2185" y="14"/>
                    </a:lnTo>
                    <a:lnTo>
                      <a:pt x="2163" y="19"/>
                    </a:lnTo>
                    <a:lnTo>
                      <a:pt x="2140" y="26"/>
                    </a:lnTo>
                    <a:lnTo>
                      <a:pt x="2118" y="33"/>
                    </a:lnTo>
                    <a:lnTo>
                      <a:pt x="2097" y="42"/>
                    </a:lnTo>
                    <a:lnTo>
                      <a:pt x="2074" y="50"/>
                    </a:lnTo>
                    <a:lnTo>
                      <a:pt x="2052" y="60"/>
                    </a:lnTo>
                    <a:lnTo>
                      <a:pt x="2030" y="69"/>
                    </a:lnTo>
                    <a:lnTo>
                      <a:pt x="1987" y="92"/>
                    </a:lnTo>
                    <a:lnTo>
                      <a:pt x="1945" y="116"/>
                    </a:lnTo>
                    <a:lnTo>
                      <a:pt x="1903" y="141"/>
                    </a:lnTo>
                    <a:lnTo>
                      <a:pt x="1863" y="167"/>
                    </a:lnTo>
                    <a:lnTo>
                      <a:pt x="1784" y="220"/>
                    </a:lnTo>
                    <a:lnTo>
                      <a:pt x="1712" y="272"/>
                    </a:lnTo>
                    <a:lnTo>
                      <a:pt x="1700" y="281"/>
                    </a:lnTo>
                    <a:lnTo>
                      <a:pt x="1687" y="291"/>
                    </a:lnTo>
                    <a:lnTo>
                      <a:pt x="1675" y="299"/>
                    </a:lnTo>
                    <a:lnTo>
                      <a:pt x="1663" y="307"/>
                    </a:lnTo>
                    <a:lnTo>
                      <a:pt x="1652" y="316"/>
                    </a:lnTo>
                    <a:lnTo>
                      <a:pt x="1641" y="323"/>
                    </a:lnTo>
                    <a:lnTo>
                      <a:pt x="1630" y="330"/>
                    </a:lnTo>
                    <a:lnTo>
                      <a:pt x="1620" y="337"/>
                    </a:lnTo>
                    <a:lnTo>
                      <a:pt x="1609" y="345"/>
                    </a:lnTo>
                    <a:lnTo>
                      <a:pt x="1596" y="351"/>
                    </a:lnTo>
                    <a:lnTo>
                      <a:pt x="1584" y="357"/>
                    </a:lnTo>
                    <a:lnTo>
                      <a:pt x="1570" y="362"/>
                    </a:lnTo>
                    <a:lnTo>
                      <a:pt x="1557" y="366"/>
                    </a:lnTo>
                    <a:lnTo>
                      <a:pt x="1542" y="370"/>
                    </a:lnTo>
                    <a:lnTo>
                      <a:pt x="1527" y="373"/>
                    </a:lnTo>
                    <a:lnTo>
                      <a:pt x="1512" y="377"/>
                    </a:lnTo>
                    <a:lnTo>
                      <a:pt x="1497" y="379"/>
                    </a:lnTo>
                    <a:lnTo>
                      <a:pt x="1480" y="381"/>
                    </a:lnTo>
                    <a:lnTo>
                      <a:pt x="1465" y="382"/>
                    </a:lnTo>
                    <a:lnTo>
                      <a:pt x="1448" y="383"/>
                    </a:lnTo>
                    <a:lnTo>
                      <a:pt x="1432" y="383"/>
                    </a:lnTo>
                    <a:lnTo>
                      <a:pt x="1415" y="382"/>
                    </a:lnTo>
                    <a:lnTo>
                      <a:pt x="1399" y="381"/>
                    </a:lnTo>
                    <a:lnTo>
                      <a:pt x="1383" y="379"/>
                    </a:lnTo>
                    <a:lnTo>
                      <a:pt x="1350" y="374"/>
                    </a:lnTo>
                    <a:lnTo>
                      <a:pt x="1318" y="367"/>
                    </a:lnTo>
                    <a:lnTo>
                      <a:pt x="1302" y="363"/>
                    </a:lnTo>
                    <a:lnTo>
                      <a:pt x="1288" y="358"/>
                    </a:lnTo>
                    <a:lnTo>
                      <a:pt x="1272" y="353"/>
                    </a:lnTo>
                    <a:lnTo>
                      <a:pt x="1259" y="348"/>
                    </a:lnTo>
                    <a:lnTo>
                      <a:pt x="1245" y="341"/>
                    </a:lnTo>
                    <a:lnTo>
                      <a:pt x="1231" y="334"/>
                    </a:lnTo>
                    <a:lnTo>
                      <a:pt x="1219" y="327"/>
                    </a:lnTo>
                    <a:lnTo>
                      <a:pt x="1206" y="320"/>
                    </a:lnTo>
                    <a:lnTo>
                      <a:pt x="1195" y="311"/>
                    </a:lnTo>
                    <a:lnTo>
                      <a:pt x="1185" y="303"/>
                    </a:lnTo>
                    <a:lnTo>
                      <a:pt x="1175" y="294"/>
                    </a:lnTo>
                    <a:lnTo>
                      <a:pt x="1166" y="285"/>
                    </a:lnTo>
                    <a:lnTo>
                      <a:pt x="1149" y="266"/>
                    </a:lnTo>
                    <a:lnTo>
                      <a:pt x="1131" y="248"/>
                    </a:lnTo>
                    <a:lnTo>
                      <a:pt x="1110" y="230"/>
                    </a:lnTo>
                    <a:lnTo>
                      <a:pt x="1087" y="211"/>
                    </a:lnTo>
                    <a:lnTo>
                      <a:pt x="1064" y="194"/>
                    </a:lnTo>
                    <a:lnTo>
                      <a:pt x="1039" y="176"/>
                    </a:lnTo>
                    <a:lnTo>
                      <a:pt x="1012" y="158"/>
                    </a:lnTo>
                    <a:lnTo>
                      <a:pt x="984" y="142"/>
                    </a:lnTo>
                    <a:lnTo>
                      <a:pt x="955" y="126"/>
                    </a:lnTo>
                    <a:lnTo>
                      <a:pt x="925" y="111"/>
                    </a:lnTo>
                    <a:lnTo>
                      <a:pt x="893" y="96"/>
                    </a:lnTo>
                    <a:lnTo>
                      <a:pt x="861" y="82"/>
                    </a:lnTo>
                    <a:lnTo>
                      <a:pt x="828" y="69"/>
                    </a:lnTo>
                    <a:lnTo>
                      <a:pt x="794" y="58"/>
                    </a:lnTo>
                    <a:lnTo>
                      <a:pt x="760" y="48"/>
                    </a:lnTo>
                    <a:lnTo>
                      <a:pt x="724" y="38"/>
                    </a:lnTo>
                    <a:lnTo>
                      <a:pt x="689" y="30"/>
                    </a:lnTo>
                    <a:lnTo>
                      <a:pt x="653" y="24"/>
                    </a:lnTo>
                    <a:lnTo>
                      <a:pt x="617" y="20"/>
                    </a:lnTo>
                    <a:lnTo>
                      <a:pt x="581" y="17"/>
                    </a:lnTo>
                    <a:lnTo>
                      <a:pt x="544" y="15"/>
                    </a:lnTo>
                    <a:lnTo>
                      <a:pt x="508" y="16"/>
                    </a:lnTo>
                    <a:lnTo>
                      <a:pt x="472" y="19"/>
                    </a:lnTo>
                    <a:lnTo>
                      <a:pt x="437" y="23"/>
                    </a:lnTo>
                    <a:lnTo>
                      <a:pt x="401" y="30"/>
                    </a:lnTo>
                    <a:lnTo>
                      <a:pt x="366" y="38"/>
                    </a:lnTo>
                    <a:lnTo>
                      <a:pt x="331" y="51"/>
                    </a:lnTo>
                    <a:lnTo>
                      <a:pt x="297" y="64"/>
                    </a:lnTo>
                    <a:lnTo>
                      <a:pt x="263" y="81"/>
                    </a:lnTo>
                    <a:lnTo>
                      <a:pt x="231" y="101"/>
                    </a:lnTo>
                    <a:lnTo>
                      <a:pt x="199" y="122"/>
                    </a:lnTo>
                    <a:lnTo>
                      <a:pt x="169" y="147"/>
                    </a:lnTo>
                    <a:lnTo>
                      <a:pt x="148" y="166"/>
                    </a:lnTo>
                    <a:lnTo>
                      <a:pt x="129" y="185"/>
                    </a:lnTo>
                    <a:lnTo>
                      <a:pt x="110" y="206"/>
                    </a:lnTo>
                    <a:lnTo>
                      <a:pt x="94" y="228"/>
                    </a:lnTo>
                    <a:lnTo>
                      <a:pt x="78" y="250"/>
                    </a:lnTo>
                    <a:lnTo>
                      <a:pt x="65" y="273"/>
                    </a:lnTo>
                    <a:lnTo>
                      <a:pt x="51" y="298"/>
                    </a:lnTo>
                    <a:lnTo>
                      <a:pt x="40" y="322"/>
                    </a:lnTo>
                    <a:lnTo>
                      <a:pt x="31" y="348"/>
                    </a:lnTo>
                    <a:lnTo>
                      <a:pt x="21" y="374"/>
                    </a:lnTo>
                    <a:lnTo>
                      <a:pt x="14" y="401"/>
                    </a:lnTo>
                    <a:lnTo>
                      <a:pt x="9" y="428"/>
                    </a:lnTo>
                    <a:lnTo>
                      <a:pt x="5" y="457"/>
                    </a:lnTo>
                    <a:lnTo>
                      <a:pt x="2" y="486"/>
                    </a:lnTo>
                    <a:lnTo>
                      <a:pt x="0" y="515"/>
                    </a:lnTo>
                    <a:lnTo>
                      <a:pt x="0" y="545"/>
                    </a:lnTo>
                    <a:lnTo>
                      <a:pt x="1" y="569"/>
                    </a:lnTo>
                    <a:lnTo>
                      <a:pt x="3" y="592"/>
                    </a:lnTo>
                    <a:lnTo>
                      <a:pt x="5" y="615"/>
                    </a:lnTo>
                    <a:lnTo>
                      <a:pt x="8" y="639"/>
                    </a:lnTo>
                    <a:lnTo>
                      <a:pt x="12" y="663"/>
                    </a:lnTo>
                    <a:lnTo>
                      <a:pt x="17" y="687"/>
                    </a:lnTo>
                    <a:lnTo>
                      <a:pt x="23" y="711"/>
                    </a:lnTo>
                    <a:lnTo>
                      <a:pt x="30" y="735"/>
                    </a:lnTo>
                    <a:lnTo>
                      <a:pt x="37" y="759"/>
                    </a:lnTo>
                    <a:lnTo>
                      <a:pt x="45" y="783"/>
                    </a:lnTo>
                    <a:lnTo>
                      <a:pt x="53" y="807"/>
                    </a:lnTo>
                    <a:lnTo>
                      <a:pt x="63" y="830"/>
                    </a:lnTo>
                    <a:lnTo>
                      <a:pt x="73" y="854"/>
                    </a:lnTo>
                    <a:lnTo>
                      <a:pt x="83" y="878"/>
                    </a:lnTo>
                    <a:lnTo>
                      <a:pt x="95" y="902"/>
                    </a:lnTo>
                    <a:lnTo>
                      <a:pt x="107" y="925"/>
                    </a:lnTo>
                    <a:lnTo>
                      <a:pt x="119" y="947"/>
                    </a:lnTo>
                    <a:lnTo>
                      <a:pt x="132" y="970"/>
                    </a:lnTo>
                    <a:lnTo>
                      <a:pt x="146" y="993"/>
                    </a:lnTo>
                    <a:lnTo>
                      <a:pt x="161" y="1016"/>
                    </a:lnTo>
                    <a:lnTo>
                      <a:pt x="175" y="1037"/>
                    </a:lnTo>
                    <a:lnTo>
                      <a:pt x="191" y="1059"/>
                    </a:lnTo>
                    <a:lnTo>
                      <a:pt x="207" y="1080"/>
                    </a:lnTo>
                    <a:lnTo>
                      <a:pt x="224" y="1100"/>
                    </a:lnTo>
                    <a:lnTo>
                      <a:pt x="240" y="1121"/>
                    </a:lnTo>
                    <a:lnTo>
                      <a:pt x="258" y="1141"/>
                    </a:lnTo>
                    <a:lnTo>
                      <a:pt x="277" y="1160"/>
                    </a:lnTo>
                    <a:lnTo>
                      <a:pt x="295" y="1179"/>
                    </a:lnTo>
                    <a:lnTo>
                      <a:pt x="314" y="1197"/>
                    </a:lnTo>
                    <a:lnTo>
                      <a:pt x="334" y="1215"/>
                    </a:lnTo>
                    <a:lnTo>
                      <a:pt x="353" y="1233"/>
                    </a:lnTo>
                    <a:lnTo>
                      <a:pt x="374" y="1249"/>
                    </a:lnTo>
                    <a:lnTo>
                      <a:pt x="383" y="1256"/>
                    </a:lnTo>
                    <a:lnTo>
                      <a:pt x="392" y="1262"/>
                    </a:lnTo>
                    <a:lnTo>
                      <a:pt x="403" y="1267"/>
                    </a:lnTo>
                    <a:lnTo>
                      <a:pt x="413" y="1270"/>
                    </a:lnTo>
                    <a:lnTo>
                      <a:pt x="424" y="1272"/>
                    </a:lnTo>
                    <a:lnTo>
                      <a:pt x="435" y="1274"/>
                    </a:lnTo>
                    <a:lnTo>
                      <a:pt x="445" y="1274"/>
                    </a:lnTo>
                    <a:lnTo>
                      <a:pt x="457" y="1273"/>
                    </a:lnTo>
                    <a:lnTo>
                      <a:pt x="467" y="1272"/>
                    </a:lnTo>
                    <a:lnTo>
                      <a:pt x="477" y="1269"/>
                    </a:lnTo>
                    <a:lnTo>
                      <a:pt x="488" y="1266"/>
                    </a:lnTo>
                    <a:lnTo>
                      <a:pt x="498" y="1261"/>
                    </a:lnTo>
                    <a:lnTo>
                      <a:pt x="507" y="1254"/>
                    </a:lnTo>
                    <a:lnTo>
                      <a:pt x="517" y="1248"/>
                    </a:lnTo>
                    <a:lnTo>
                      <a:pt x="525" y="1240"/>
                    </a:lnTo>
                    <a:lnTo>
                      <a:pt x="532" y="1232"/>
                    </a:lnTo>
                    <a:lnTo>
                      <a:pt x="539" y="1222"/>
                    </a:lnTo>
                    <a:lnTo>
                      <a:pt x="544" y="1212"/>
                    </a:lnTo>
                    <a:lnTo>
                      <a:pt x="549" y="1203"/>
                    </a:lnTo>
                    <a:lnTo>
                      <a:pt x="553" y="1191"/>
                    </a:lnTo>
                    <a:lnTo>
                      <a:pt x="555" y="1181"/>
                    </a:lnTo>
                    <a:lnTo>
                      <a:pt x="557" y="1171"/>
                    </a:lnTo>
                    <a:lnTo>
                      <a:pt x="557" y="1159"/>
                    </a:lnTo>
                    <a:lnTo>
                      <a:pt x="556" y="1149"/>
                    </a:lnTo>
                    <a:lnTo>
                      <a:pt x="555" y="1138"/>
                    </a:lnTo>
                    <a:lnTo>
                      <a:pt x="552" y="1127"/>
                    </a:lnTo>
                    <a:lnTo>
                      <a:pt x="548" y="1117"/>
                    </a:lnTo>
                    <a:lnTo>
                      <a:pt x="543" y="1108"/>
                    </a:lnTo>
                    <a:lnTo>
                      <a:pt x="537" y="1098"/>
                    </a:lnTo>
                    <a:lnTo>
                      <a:pt x="531" y="1089"/>
                    </a:lnTo>
                    <a:lnTo>
                      <a:pt x="523" y="1081"/>
                    </a:lnTo>
                    <a:lnTo>
                      <a:pt x="515" y="1072"/>
                    </a:lnTo>
                    <a:lnTo>
                      <a:pt x="499" y="1060"/>
                    </a:lnTo>
                    <a:lnTo>
                      <a:pt x="485" y="1048"/>
                    </a:lnTo>
                    <a:lnTo>
                      <a:pt x="469" y="1034"/>
                    </a:lnTo>
                    <a:lnTo>
                      <a:pt x="456" y="1020"/>
                    </a:lnTo>
                    <a:lnTo>
                      <a:pt x="428" y="991"/>
                    </a:lnTo>
                    <a:lnTo>
                      <a:pt x="401" y="960"/>
                    </a:lnTo>
                    <a:lnTo>
                      <a:pt x="376" y="928"/>
                    </a:lnTo>
                    <a:lnTo>
                      <a:pt x="352" y="894"/>
                    </a:lnTo>
                    <a:lnTo>
                      <a:pt x="330" y="859"/>
                    </a:lnTo>
                    <a:lnTo>
                      <a:pt x="310" y="824"/>
                    </a:lnTo>
                    <a:lnTo>
                      <a:pt x="292" y="789"/>
                    </a:lnTo>
                    <a:lnTo>
                      <a:pt x="276" y="753"/>
                    </a:lnTo>
                    <a:lnTo>
                      <a:pt x="261" y="717"/>
                    </a:lnTo>
                    <a:lnTo>
                      <a:pt x="250" y="681"/>
                    </a:lnTo>
                    <a:lnTo>
                      <a:pt x="244" y="663"/>
                    </a:lnTo>
                    <a:lnTo>
                      <a:pt x="239" y="644"/>
                    </a:lnTo>
                    <a:lnTo>
                      <a:pt x="235" y="627"/>
                    </a:lnTo>
                    <a:lnTo>
                      <a:pt x="232" y="609"/>
                    </a:lnTo>
                    <a:lnTo>
                      <a:pt x="230" y="592"/>
                    </a:lnTo>
                    <a:lnTo>
                      <a:pt x="228" y="574"/>
                    </a:lnTo>
                    <a:lnTo>
                      <a:pt x="226" y="558"/>
                    </a:lnTo>
                    <a:lnTo>
                      <a:pt x="226" y="541"/>
                    </a:lnTo>
                    <a:lnTo>
                      <a:pt x="226" y="523"/>
                    </a:lnTo>
                    <a:lnTo>
                      <a:pt x="226" y="506"/>
                    </a:lnTo>
                    <a:lnTo>
                      <a:pt x="228" y="489"/>
                    </a:lnTo>
                    <a:lnTo>
                      <a:pt x="230" y="474"/>
                    </a:lnTo>
                    <a:lnTo>
                      <a:pt x="233" y="458"/>
                    </a:lnTo>
                    <a:lnTo>
                      <a:pt x="237" y="443"/>
                    </a:lnTo>
                    <a:lnTo>
                      <a:pt x="242" y="428"/>
                    </a:lnTo>
                    <a:lnTo>
                      <a:pt x="247" y="414"/>
                    </a:lnTo>
                    <a:lnTo>
                      <a:pt x="253" y="400"/>
                    </a:lnTo>
                    <a:lnTo>
                      <a:pt x="260" y="387"/>
                    </a:lnTo>
                    <a:lnTo>
                      <a:pt x="267" y="374"/>
                    </a:lnTo>
                    <a:lnTo>
                      <a:pt x="276" y="362"/>
                    </a:lnTo>
                    <a:lnTo>
                      <a:pt x="285" y="350"/>
                    </a:lnTo>
                    <a:lnTo>
                      <a:pt x="295" y="338"/>
                    </a:lnTo>
                    <a:lnTo>
                      <a:pt x="306" y="328"/>
                    </a:lnTo>
                    <a:lnTo>
                      <a:pt x="317" y="318"/>
                    </a:lnTo>
                    <a:lnTo>
                      <a:pt x="338" y="301"/>
                    </a:lnTo>
                    <a:lnTo>
                      <a:pt x="358" y="287"/>
                    </a:lnTo>
                    <a:lnTo>
                      <a:pt x="381" y="274"/>
                    </a:lnTo>
                    <a:lnTo>
                      <a:pt x="404" y="265"/>
                    </a:lnTo>
                    <a:lnTo>
                      <a:pt x="428" y="257"/>
                    </a:lnTo>
                    <a:lnTo>
                      <a:pt x="451" y="249"/>
                    </a:lnTo>
                    <a:lnTo>
                      <a:pt x="476" y="245"/>
                    </a:lnTo>
                    <a:lnTo>
                      <a:pt x="501" y="242"/>
                    </a:lnTo>
                    <a:lnTo>
                      <a:pt x="526" y="241"/>
                    </a:lnTo>
                    <a:lnTo>
                      <a:pt x="552" y="241"/>
                    </a:lnTo>
                    <a:lnTo>
                      <a:pt x="577" y="242"/>
                    </a:lnTo>
                    <a:lnTo>
                      <a:pt x="602" y="245"/>
                    </a:lnTo>
                    <a:lnTo>
                      <a:pt x="628" y="248"/>
                    </a:lnTo>
                    <a:lnTo>
                      <a:pt x="653" y="254"/>
                    </a:lnTo>
                    <a:lnTo>
                      <a:pt x="679" y="260"/>
                    </a:lnTo>
                    <a:lnTo>
                      <a:pt x="704" y="267"/>
                    </a:lnTo>
                    <a:lnTo>
                      <a:pt x="728" y="274"/>
                    </a:lnTo>
                    <a:lnTo>
                      <a:pt x="752" y="284"/>
                    </a:lnTo>
                    <a:lnTo>
                      <a:pt x="775" y="292"/>
                    </a:lnTo>
                    <a:lnTo>
                      <a:pt x="798" y="302"/>
                    </a:lnTo>
                    <a:lnTo>
                      <a:pt x="821" y="312"/>
                    </a:lnTo>
                    <a:lnTo>
                      <a:pt x="842" y="323"/>
                    </a:lnTo>
                    <a:lnTo>
                      <a:pt x="863" y="334"/>
                    </a:lnTo>
                    <a:lnTo>
                      <a:pt x="883" y="346"/>
                    </a:lnTo>
                    <a:lnTo>
                      <a:pt x="901" y="357"/>
                    </a:lnTo>
                    <a:lnTo>
                      <a:pt x="919" y="368"/>
                    </a:lnTo>
                    <a:lnTo>
                      <a:pt x="934" y="380"/>
                    </a:lnTo>
                    <a:lnTo>
                      <a:pt x="950" y="391"/>
                    </a:lnTo>
                    <a:lnTo>
                      <a:pt x="963" y="402"/>
                    </a:lnTo>
                    <a:lnTo>
                      <a:pt x="976" y="413"/>
                    </a:lnTo>
                    <a:lnTo>
                      <a:pt x="987" y="423"/>
                    </a:lnTo>
                    <a:lnTo>
                      <a:pt x="996" y="433"/>
                    </a:lnTo>
                    <a:lnTo>
                      <a:pt x="1012" y="451"/>
                    </a:lnTo>
                    <a:lnTo>
                      <a:pt x="1029" y="467"/>
                    </a:lnTo>
                    <a:lnTo>
                      <a:pt x="1048" y="483"/>
                    </a:lnTo>
                    <a:lnTo>
                      <a:pt x="1067" y="498"/>
                    </a:lnTo>
                    <a:lnTo>
                      <a:pt x="1087" y="511"/>
                    </a:lnTo>
                    <a:lnTo>
                      <a:pt x="1108" y="524"/>
                    </a:lnTo>
                    <a:lnTo>
                      <a:pt x="1131" y="536"/>
                    </a:lnTo>
                    <a:lnTo>
                      <a:pt x="1154" y="547"/>
                    </a:lnTo>
                    <a:lnTo>
                      <a:pt x="1176" y="558"/>
                    </a:lnTo>
                    <a:lnTo>
                      <a:pt x="1200" y="567"/>
                    </a:lnTo>
                    <a:lnTo>
                      <a:pt x="1225" y="575"/>
                    </a:lnTo>
                    <a:lnTo>
                      <a:pt x="1250" y="582"/>
                    </a:lnTo>
                    <a:lnTo>
                      <a:pt x="1276" y="590"/>
                    </a:lnTo>
                    <a:lnTo>
                      <a:pt x="1300" y="595"/>
                    </a:lnTo>
                    <a:lnTo>
                      <a:pt x="1326" y="600"/>
                    </a:lnTo>
                    <a:lnTo>
                      <a:pt x="1353" y="603"/>
                    </a:lnTo>
                    <a:lnTo>
                      <a:pt x="1379" y="606"/>
                    </a:lnTo>
                    <a:lnTo>
                      <a:pt x="1406" y="608"/>
                    </a:lnTo>
                    <a:lnTo>
                      <a:pt x="1432" y="608"/>
                    </a:lnTo>
                    <a:lnTo>
                      <a:pt x="1459" y="608"/>
                    </a:lnTo>
                    <a:lnTo>
                      <a:pt x="1484" y="607"/>
                    </a:lnTo>
                    <a:lnTo>
                      <a:pt x="1510" y="605"/>
                    </a:lnTo>
                    <a:lnTo>
                      <a:pt x="1536" y="602"/>
                    </a:lnTo>
                    <a:lnTo>
                      <a:pt x="1562" y="598"/>
                    </a:lnTo>
                    <a:lnTo>
                      <a:pt x="1587" y="592"/>
                    </a:lnTo>
                    <a:lnTo>
                      <a:pt x="1612" y="585"/>
                    </a:lnTo>
                    <a:lnTo>
                      <a:pt x="1635" y="578"/>
                    </a:lnTo>
                    <a:lnTo>
                      <a:pt x="1659" y="570"/>
                    </a:lnTo>
                    <a:lnTo>
                      <a:pt x="1682" y="561"/>
                    </a:lnTo>
                    <a:lnTo>
                      <a:pt x="1704" y="549"/>
                    </a:lnTo>
                    <a:lnTo>
                      <a:pt x="1725" y="538"/>
                    </a:lnTo>
                    <a:lnTo>
                      <a:pt x="1745" y="525"/>
                    </a:lnTo>
                    <a:lnTo>
                      <a:pt x="1756" y="517"/>
                    </a:lnTo>
                    <a:lnTo>
                      <a:pt x="1769" y="510"/>
                    </a:lnTo>
                    <a:lnTo>
                      <a:pt x="1780" y="501"/>
                    </a:lnTo>
                    <a:lnTo>
                      <a:pt x="1793" y="492"/>
                    </a:lnTo>
                    <a:lnTo>
                      <a:pt x="1805" y="483"/>
                    </a:lnTo>
                    <a:lnTo>
                      <a:pt x="1818" y="475"/>
                    </a:lnTo>
                    <a:lnTo>
                      <a:pt x="1831" y="465"/>
                    </a:lnTo>
                    <a:lnTo>
                      <a:pt x="1844" y="455"/>
                    </a:lnTo>
                    <a:lnTo>
                      <a:pt x="1900" y="415"/>
                    </a:lnTo>
                    <a:lnTo>
                      <a:pt x="1961" y="372"/>
                    </a:lnTo>
                    <a:lnTo>
                      <a:pt x="1993" y="352"/>
                    </a:lnTo>
                    <a:lnTo>
                      <a:pt x="2025" y="331"/>
                    </a:lnTo>
                    <a:lnTo>
                      <a:pt x="2058" y="311"/>
                    </a:lnTo>
                    <a:lnTo>
                      <a:pt x="2091" y="293"/>
                    </a:lnTo>
                    <a:lnTo>
                      <a:pt x="2124" y="275"/>
                    </a:lnTo>
                    <a:lnTo>
                      <a:pt x="2156" y="261"/>
                    </a:lnTo>
                    <a:lnTo>
                      <a:pt x="2188" y="247"/>
                    </a:lnTo>
                    <a:lnTo>
                      <a:pt x="2219" y="238"/>
                    </a:lnTo>
                    <a:lnTo>
                      <a:pt x="2234" y="234"/>
                    </a:lnTo>
                    <a:lnTo>
                      <a:pt x="2249" y="231"/>
                    </a:lnTo>
                    <a:lnTo>
                      <a:pt x="2263" y="229"/>
                    </a:lnTo>
                    <a:lnTo>
                      <a:pt x="2278" y="227"/>
                    </a:lnTo>
                    <a:lnTo>
                      <a:pt x="2291" y="227"/>
                    </a:lnTo>
                    <a:lnTo>
                      <a:pt x="2304" y="227"/>
                    </a:lnTo>
                    <a:lnTo>
                      <a:pt x="2317" y="228"/>
                    </a:lnTo>
                    <a:lnTo>
                      <a:pt x="2329" y="231"/>
                    </a:lnTo>
                    <a:lnTo>
                      <a:pt x="2344" y="235"/>
                    </a:lnTo>
                    <a:lnTo>
                      <a:pt x="2357" y="239"/>
                    </a:lnTo>
                    <a:lnTo>
                      <a:pt x="2371" y="244"/>
                    </a:lnTo>
                    <a:lnTo>
                      <a:pt x="2384" y="249"/>
                    </a:lnTo>
                    <a:lnTo>
                      <a:pt x="2410" y="263"/>
                    </a:lnTo>
                    <a:lnTo>
                      <a:pt x="2435" y="277"/>
                    </a:lnTo>
                    <a:lnTo>
                      <a:pt x="2459" y="295"/>
                    </a:lnTo>
                    <a:lnTo>
                      <a:pt x="2481" y="313"/>
                    </a:lnTo>
                    <a:lnTo>
                      <a:pt x="2504" y="333"/>
                    </a:lnTo>
                    <a:lnTo>
                      <a:pt x="2525" y="354"/>
                    </a:lnTo>
                    <a:lnTo>
                      <a:pt x="2545" y="376"/>
                    </a:lnTo>
                    <a:lnTo>
                      <a:pt x="2565" y="398"/>
                    </a:lnTo>
                    <a:lnTo>
                      <a:pt x="2584" y="422"/>
                    </a:lnTo>
                    <a:lnTo>
                      <a:pt x="2602" y="445"/>
                    </a:lnTo>
                    <a:lnTo>
                      <a:pt x="2636" y="492"/>
                    </a:lnTo>
                    <a:lnTo>
                      <a:pt x="2668" y="539"/>
                    </a:lnTo>
                    <a:lnTo>
                      <a:pt x="2703" y="587"/>
                    </a:lnTo>
                    <a:lnTo>
                      <a:pt x="2716" y="605"/>
                    </a:lnTo>
                    <a:lnTo>
                      <a:pt x="2731" y="623"/>
                    </a:lnTo>
                    <a:lnTo>
                      <a:pt x="2745" y="638"/>
                    </a:lnTo>
                    <a:lnTo>
                      <a:pt x="2759" y="654"/>
                    </a:lnTo>
                    <a:lnTo>
                      <a:pt x="2774" y="667"/>
                    </a:lnTo>
                    <a:lnTo>
                      <a:pt x="2789" y="681"/>
                    </a:lnTo>
                    <a:lnTo>
                      <a:pt x="2805" y="693"/>
                    </a:lnTo>
                    <a:lnTo>
                      <a:pt x="2820" y="703"/>
                    </a:lnTo>
                    <a:lnTo>
                      <a:pt x="2837" y="714"/>
                    </a:lnTo>
                    <a:lnTo>
                      <a:pt x="2854" y="724"/>
                    </a:lnTo>
                    <a:lnTo>
                      <a:pt x="2869" y="732"/>
                    </a:lnTo>
                    <a:lnTo>
                      <a:pt x="2887" y="739"/>
                    </a:lnTo>
                    <a:lnTo>
                      <a:pt x="2903" y="747"/>
                    </a:lnTo>
                    <a:lnTo>
                      <a:pt x="2920" y="753"/>
                    </a:lnTo>
                    <a:lnTo>
                      <a:pt x="2937" y="759"/>
                    </a:lnTo>
                    <a:lnTo>
                      <a:pt x="2954" y="764"/>
                    </a:lnTo>
                    <a:lnTo>
                      <a:pt x="2971" y="768"/>
                    </a:lnTo>
                    <a:lnTo>
                      <a:pt x="2988" y="773"/>
                    </a:lnTo>
                    <a:lnTo>
                      <a:pt x="3006" y="776"/>
                    </a:lnTo>
                    <a:lnTo>
                      <a:pt x="3023" y="778"/>
                    </a:lnTo>
                    <a:lnTo>
                      <a:pt x="3057" y="782"/>
                    </a:lnTo>
                    <a:lnTo>
                      <a:pt x="3092" y="784"/>
                    </a:lnTo>
                    <a:lnTo>
                      <a:pt x="3126" y="785"/>
                    </a:lnTo>
                    <a:lnTo>
                      <a:pt x="3160" y="784"/>
                    </a:lnTo>
                    <a:lnTo>
                      <a:pt x="3193" y="782"/>
                    </a:lnTo>
                    <a:lnTo>
                      <a:pt x="3224" y="780"/>
                    </a:lnTo>
                    <a:lnTo>
                      <a:pt x="3242" y="778"/>
                    </a:lnTo>
                    <a:lnTo>
                      <a:pt x="3261" y="776"/>
                    </a:lnTo>
                    <a:lnTo>
                      <a:pt x="3281" y="773"/>
                    </a:lnTo>
                    <a:lnTo>
                      <a:pt x="3301" y="769"/>
                    </a:lnTo>
                    <a:lnTo>
                      <a:pt x="3323" y="766"/>
                    </a:lnTo>
                    <a:lnTo>
                      <a:pt x="3345" y="762"/>
                    </a:lnTo>
                    <a:lnTo>
                      <a:pt x="3367" y="758"/>
                    </a:lnTo>
                    <a:lnTo>
                      <a:pt x="3391" y="754"/>
                    </a:lnTo>
                    <a:lnTo>
                      <a:pt x="3471" y="741"/>
                    </a:lnTo>
                    <a:lnTo>
                      <a:pt x="3556" y="727"/>
                    </a:lnTo>
                    <a:lnTo>
                      <a:pt x="3599" y="722"/>
                    </a:lnTo>
                    <a:lnTo>
                      <a:pt x="3644" y="717"/>
                    </a:lnTo>
                    <a:lnTo>
                      <a:pt x="3688" y="714"/>
                    </a:lnTo>
                    <a:lnTo>
                      <a:pt x="3731" y="712"/>
                    </a:lnTo>
                    <a:lnTo>
                      <a:pt x="3774" y="712"/>
                    </a:lnTo>
                    <a:lnTo>
                      <a:pt x="3815" y="714"/>
                    </a:lnTo>
                    <a:lnTo>
                      <a:pt x="3835" y="715"/>
                    </a:lnTo>
                    <a:lnTo>
                      <a:pt x="3855" y="718"/>
                    </a:lnTo>
                    <a:lnTo>
                      <a:pt x="3873" y="721"/>
                    </a:lnTo>
                    <a:lnTo>
                      <a:pt x="3891" y="724"/>
                    </a:lnTo>
                    <a:lnTo>
                      <a:pt x="3908" y="729"/>
                    </a:lnTo>
                    <a:lnTo>
                      <a:pt x="3926" y="734"/>
                    </a:lnTo>
                    <a:lnTo>
                      <a:pt x="3941" y="739"/>
                    </a:lnTo>
                    <a:lnTo>
                      <a:pt x="3957" y="747"/>
                    </a:lnTo>
                    <a:lnTo>
                      <a:pt x="3971" y="754"/>
                    </a:lnTo>
                    <a:lnTo>
                      <a:pt x="3985" y="763"/>
                    </a:lnTo>
                    <a:lnTo>
                      <a:pt x="3997" y="773"/>
                    </a:lnTo>
                    <a:lnTo>
                      <a:pt x="4009" y="783"/>
                    </a:lnTo>
                    <a:lnTo>
                      <a:pt x="4024" y="798"/>
                    </a:lnTo>
                    <a:lnTo>
                      <a:pt x="4039" y="814"/>
                    </a:lnTo>
                    <a:lnTo>
                      <a:pt x="4052" y="830"/>
                    </a:lnTo>
                    <a:lnTo>
                      <a:pt x="4065" y="847"/>
                    </a:lnTo>
                    <a:lnTo>
                      <a:pt x="4079" y="864"/>
                    </a:lnTo>
                    <a:lnTo>
                      <a:pt x="4091" y="881"/>
                    </a:lnTo>
                    <a:lnTo>
                      <a:pt x="4103" y="899"/>
                    </a:lnTo>
                    <a:lnTo>
                      <a:pt x="4115" y="917"/>
                    </a:lnTo>
                    <a:lnTo>
                      <a:pt x="4125" y="936"/>
                    </a:lnTo>
                    <a:lnTo>
                      <a:pt x="4137" y="955"/>
                    </a:lnTo>
                    <a:lnTo>
                      <a:pt x="4146" y="974"/>
                    </a:lnTo>
                    <a:lnTo>
                      <a:pt x="4156" y="994"/>
                    </a:lnTo>
                    <a:lnTo>
                      <a:pt x="4166" y="1014"/>
                    </a:lnTo>
                    <a:lnTo>
                      <a:pt x="4174" y="1035"/>
                    </a:lnTo>
                    <a:lnTo>
                      <a:pt x="4182" y="1057"/>
                    </a:lnTo>
                    <a:lnTo>
                      <a:pt x="4190" y="1079"/>
                    </a:lnTo>
                    <a:lnTo>
                      <a:pt x="4204" y="1123"/>
                    </a:lnTo>
                    <a:lnTo>
                      <a:pt x="4216" y="1170"/>
                    </a:lnTo>
                    <a:lnTo>
                      <a:pt x="4227" y="1217"/>
                    </a:lnTo>
                    <a:lnTo>
                      <a:pt x="4235" y="1268"/>
                    </a:lnTo>
                    <a:lnTo>
                      <a:pt x="4241" y="1320"/>
                    </a:lnTo>
                    <a:lnTo>
                      <a:pt x="4246" y="1373"/>
                    </a:lnTo>
                    <a:lnTo>
                      <a:pt x="4249" y="1429"/>
                    </a:lnTo>
                    <a:lnTo>
                      <a:pt x="4250" y="1486"/>
                    </a:lnTo>
                    <a:lnTo>
                      <a:pt x="4249" y="1521"/>
                    </a:lnTo>
                    <a:lnTo>
                      <a:pt x="4246" y="1567"/>
                    </a:lnTo>
                    <a:lnTo>
                      <a:pt x="4243" y="1625"/>
                    </a:lnTo>
                    <a:lnTo>
                      <a:pt x="4238" y="1692"/>
                    </a:lnTo>
                    <a:lnTo>
                      <a:pt x="4225" y="1853"/>
                    </a:lnTo>
                    <a:lnTo>
                      <a:pt x="4207" y="2046"/>
                    </a:lnTo>
                    <a:lnTo>
                      <a:pt x="4186" y="2262"/>
                    </a:lnTo>
                    <a:lnTo>
                      <a:pt x="4163" y="2496"/>
                    </a:lnTo>
                    <a:lnTo>
                      <a:pt x="4138" y="2739"/>
                    </a:lnTo>
                    <a:lnTo>
                      <a:pt x="4112" y="2986"/>
                    </a:lnTo>
                    <a:lnTo>
                      <a:pt x="4061" y="3465"/>
                    </a:lnTo>
                    <a:lnTo>
                      <a:pt x="4017" y="3875"/>
                    </a:lnTo>
                    <a:lnTo>
                      <a:pt x="3985" y="4166"/>
                    </a:lnTo>
                    <a:lnTo>
                      <a:pt x="3972" y="4281"/>
                    </a:lnTo>
                    <a:lnTo>
                      <a:pt x="3971" y="4292"/>
                    </a:lnTo>
                    <a:lnTo>
                      <a:pt x="3971" y="4303"/>
                    </a:lnTo>
                    <a:lnTo>
                      <a:pt x="3973" y="4315"/>
                    </a:lnTo>
                    <a:lnTo>
                      <a:pt x="3976" y="4325"/>
                    </a:lnTo>
                    <a:lnTo>
                      <a:pt x="3980" y="4335"/>
                    </a:lnTo>
                    <a:lnTo>
                      <a:pt x="3984" y="4345"/>
                    </a:lnTo>
                    <a:lnTo>
                      <a:pt x="3990" y="4354"/>
                    </a:lnTo>
                    <a:lnTo>
                      <a:pt x="3996" y="4363"/>
                    </a:lnTo>
                    <a:lnTo>
                      <a:pt x="4003" y="4372"/>
                    </a:lnTo>
                    <a:lnTo>
                      <a:pt x="4011" y="4379"/>
                    </a:lnTo>
                    <a:lnTo>
                      <a:pt x="4020" y="4385"/>
                    </a:lnTo>
                    <a:lnTo>
                      <a:pt x="4029" y="4391"/>
                    </a:lnTo>
                    <a:lnTo>
                      <a:pt x="4039" y="4396"/>
                    </a:lnTo>
                    <a:lnTo>
                      <a:pt x="4049" y="4401"/>
                    </a:lnTo>
                    <a:lnTo>
                      <a:pt x="4060" y="4404"/>
                    </a:lnTo>
                    <a:lnTo>
                      <a:pt x="4072" y="4405"/>
                    </a:lnTo>
                    <a:lnTo>
                      <a:pt x="4083" y="4406"/>
                    </a:lnTo>
                    <a:lnTo>
                      <a:pt x="4094" y="4406"/>
                    </a:lnTo>
                    <a:lnTo>
                      <a:pt x="4106" y="4404"/>
                    </a:lnTo>
                    <a:lnTo>
                      <a:pt x="4116" y="4402"/>
                    </a:lnTo>
                    <a:lnTo>
                      <a:pt x="4126" y="4397"/>
                    </a:lnTo>
                    <a:lnTo>
                      <a:pt x="4137" y="4393"/>
                    </a:lnTo>
                    <a:lnTo>
                      <a:pt x="4146" y="4387"/>
                    </a:lnTo>
                    <a:lnTo>
                      <a:pt x="4154" y="4381"/>
                    </a:lnTo>
                    <a:lnTo>
                      <a:pt x="4163" y="4374"/>
                    </a:lnTo>
                    <a:lnTo>
                      <a:pt x="4170" y="4366"/>
                    </a:lnTo>
                    <a:lnTo>
                      <a:pt x="4177" y="4357"/>
                    </a:lnTo>
                    <a:lnTo>
                      <a:pt x="4182" y="4348"/>
                    </a:lnTo>
                    <a:lnTo>
                      <a:pt x="4187" y="4339"/>
                    </a:lnTo>
                    <a:lnTo>
                      <a:pt x="4192" y="4328"/>
                    </a:lnTo>
                    <a:lnTo>
                      <a:pt x="4195" y="4317"/>
                    </a:lnTo>
                    <a:lnTo>
                      <a:pt x="4197" y="4305"/>
                    </a:lnTo>
                    <a:lnTo>
                      <a:pt x="4211" y="4168"/>
                    </a:lnTo>
                    <a:lnTo>
                      <a:pt x="4245" y="3866"/>
                    </a:lnTo>
                    <a:lnTo>
                      <a:pt x="4290" y="3450"/>
                    </a:lnTo>
                    <a:lnTo>
                      <a:pt x="4341" y="2975"/>
                    </a:lnTo>
                    <a:lnTo>
                      <a:pt x="4366" y="2730"/>
                    </a:lnTo>
                    <a:lnTo>
                      <a:pt x="4390" y="2489"/>
                    </a:lnTo>
                    <a:lnTo>
                      <a:pt x="4413" y="2258"/>
                    </a:lnTo>
                    <a:lnTo>
                      <a:pt x="4434" y="2044"/>
                    </a:lnTo>
                    <a:lnTo>
                      <a:pt x="4451" y="1854"/>
                    </a:lnTo>
                    <a:lnTo>
                      <a:pt x="4465" y="1693"/>
                    </a:lnTo>
                    <a:lnTo>
                      <a:pt x="4469" y="1626"/>
                    </a:lnTo>
                    <a:lnTo>
                      <a:pt x="4473" y="1569"/>
                    </a:lnTo>
                    <a:lnTo>
                      <a:pt x="4475" y="1521"/>
                    </a:lnTo>
                    <a:lnTo>
                      <a:pt x="4476" y="1486"/>
                    </a:lnTo>
                    <a:lnTo>
                      <a:pt x="4475" y="1451"/>
                    </a:lnTo>
                    <a:lnTo>
                      <a:pt x="4475" y="1417"/>
                    </a:lnTo>
                    <a:lnTo>
                      <a:pt x="4473" y="1384"/>
                    </a:lnTo>
                    <a:lnTo>
                      <a:pt x="4471" y="1349"/>
                    </a:lnTo>
                    <a:lnTo>
                      <a:pt x="4468" y="1317"/>
                    </a:lnTo>
                    <a:lnTo>
                      <a:pt x="4465" y="1285"/>
                    </a:lnTo>
                    <a:lnTo>
                      <a:pt x="4462" y="1253"/>
                    </a:lnTo>
                    <a:lnTo>
                      <a:pt x="4456" y="1222"/>
                    </a:lnTo>
                    <a:lnTo>
                      <a:pt x="4451" y="1191"/>
                    </a:lnTo>
                    <a:lnTo>
                      <a:pt x="4446" y="1161"/>
                    </a:lnTo>
                    <a:lnTo>
                      <a:pt x="4440" y="1131"/>
                    </a:lnTo>
                    <a:lnTo>
                      <a:pt x="4433" y="1102"/>
                    </a:lnTo>
                    <a:lnTo>
                      <a:pt x="4425" y="1074"/>
                    </a:lnTo>
                    <a:lnTo>
                      <a:pt x="4417" y="1046"/>
                    </a:lnTo>
                    <a:lnTo>
                      <a:pt x="4409" y="1019"/>
                    </a:lnTo>
                    <a:lnTo>
                      <a:pt x="4399" y="991"/>
                    </a:lnTo>
                    <a:lnTo>
                      <a:pt x="4389" y="965"/>
                    </a:lnTo>
                    <a:lnTo>
                      <a:pt x="4379" y="939"/>
                    </a:lnTo>
                    <a:lnTo>
                      <a:pt x="4368" y="913"/>
                    </a:lnTo>
                    <a:lnTo>
                      <a:pt x="4356" y="887"/>
                    </a:lnTo>
                    <a:lnTo>
                      <a:pt x="4344" y="864"/>
                    </a:lnTo>
                    <a:lnTo>
                      <a:pt x="4331" y="839"/>
                    </a:lnTo>
                    <a:lnTo>
                      <a:pt x="4318" y="815"/>
                    </a:lnTo>
                    <a:lnTo>
                      <a:pt x="4303" y="792"/>
                    </a:lnTo>
                    <a:lnTo>
                      <a:pt x="4289" y="769"/>
                    </a:lnTo>
                    <a:lnTo>
                      <a:pt x="4273" y="747"/>
                    </a:lnTo>
                    <a:lnTo>
                      <a:pt x="4258" y="725"/>
                    </a:lnTo>
                    <a:lnTo>
                      <a:pt x="4241" y="703"/>
                    </a:lnTo>
                    <a:lnTo>
                      <a:pt x="4224" y="683"/>
                    </a:lnTo>
                    <a:lnTo>
                      <a:pt x="4206" y="662"/>
                    </a:lnTo>
                    <a:lnTo>
                      <a:pt x="4187" y="642"/>
                    </a:lnTo>
                    <a:lnTo>
                      <a:pt x="4169" y="62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6" name="Freeform 2193">
                <a:extLst>
                  <a:ext uri="{FF2B5EF4-FFF2-40B4-BE49-F238E27FC236}">
                    <a16:creationId xmlns:a16="http://schemas.microsoft.com/office/drawing/2014/main" id="{C5158A53-2BAC-4EDB-AE1C-3B3E65BE7597}"/>
                  </a:ext>
                </a:extLst>
              </p:cNvPr>
              <p:cNvSpPr>
                <a:spLocks/>
              </p:cNvSpPr>
              <p:nvPr/>
            </p:nvSpPr>
            <p:spPr bwMode="auto">
              <a:xfrm>
                <a:off x="3636" y="2938"/>
                <a:ext cx="76" cy="35"/>
              </a:xfrm>
              <a:custGeom>
                <a:avLst/>
                <a:gdLst>
                  <a:gd name="T0" fmla="*/ 0 w 1138"/>
                  <a:gd name="T1" fmla="*/ 0 h 518"/>
                  <a:gd name="T2" fmla="*/ 0 w 1138"/>
                  <a:gd name="T3" fmla="*/ 0 h 518"/>
                  <a:gd name="T4" fmla="*/ 0 w 1138"/>
                  <a:gd name="T5" fmla="*/ 0 h 518"/>
                  <a:gd name="T6" fmla="*/ 0 w 1138"/>
                  <a:gd name="T7" fmla="*/ 0 h 518"/>
                  <a:gd name="T8" fmla="*/ 0 w 1138"/>
                  <a:gd name="T9" fmla="*/ 0 h 518"/>
                  <a:gd name="T10" fmla="*/ 0 w 1138"/>
                  <a:gd name="T11" fmla="*/ 0 h 518"/>
                  <a:gd name="T12" fmla="*/ 0 w 1138"/>
                  <a:gd name="T13" fmla="*/ 0 h 518"/>
                  <a:gd name="T14" fmla="*/ 0 w 1138"/>
                  <a:gd name="T15" fmla="*/ 0 h 518"/>
                  <a:gd name="T16" fmla="*/ 0 w 1138"/>
                  <a:gd name="T17" fmla="*/ 0 h 518"/>
                  <a:gd name="T18" fmla="*/ 0 w 1138"/>
                  <a:gd name="T19" fmla="*/ 0 h 518"/>
                  <a:gd name="T20" fmla="*/ 0 w 1138"/>
                  <a:gd name="T21" fmla="*/ 0 h 518"/>
                  <a:gd name="T22" fmla="*/ 0 w 1138"/>
                  <a:gd name="T23" fmla="*/ 0 h 518"/>
                  <a:gd name="T24" fmla="*/ 0 w 1138"/>
                  <a:gd name="T25" fmla="*/ 0 h 518"/>
                  <a:gd name="T26" fmla="*/ 0 w 1138"/>
                  <a:gd name="T27" fmla="*/ 0 h 518"/>
                  <a:gd name="T28" fmla="*/ 0 w 1138"/>
                  <a:gd name="T29" fmla="*/ 0 h 518"/>
                  <a:gd name="T30" fmla="*/ 0 w 1138"/>
                  <a:gd name="T31" fmla="*/ 0 h 518"/>
                  <a:gd name="T32" fmla="*/ 0 w 1138"/>
                  <a:gd name="T33" fmla="*/ 0 h 518"/>
                  <a:gd name="T34" fmla="*/ 0 w 1138"/>
                  <a:gd name="T35" fmla="*/ 0 h 518"/>
                  <a:gd name="T36" fmla="*/ 0 w 1138"/>
                  <a:gd name="T37" fmla="*/ 0 h 518"/>
                  <a:gd name="T38" fmla="*/ 0 w 1138"/>
                  <a:gd name="T39" fmla="*/ 0 h 518"/>
                  <a:gd name="T40" fmla="*/ 0 w 1138"/>
                  <a:gd name="T41" fmla="*/ 0 h 518"/>
                  <a:gd name="T42" fmla="*/ 0 w 1138"/>
                  <a:gd name="T43" fmla="*/ 0 h 518"/>
                  <a:gd name="T44" fmla="*/ 0 w 1138"/>
                  <a:gd name="T45" fmla="*/ 0 h 518"/>
                  <a:gd name="T46" fmla="*/ 0 w 1138"/>
                  <a:gd name="T47" fmla="*/ 0 h 518"/>
                  <a:gd name="T48" fmla="*/ 0 w 1138"/>
                  <a:gd name="T49" fmla="*/ 0 h 518"/>
                  <a:gd name="T50" fmla="*/ 0 w 1138"/>
                  <a:gd name="T51" fmla="*/ 0 h 518"/>
                  <a:gd name="T52" fmla="*/ 0 w 1138"/>
                  <a:gd name="T53" fmla="*/ 0 h 518"/>
                  <a:gd name="T54" fmla="*/ 0 w 1138"/>
                  <a:gd name="T55" fmla="*/ 0 h 518"/>
                  <a:gd name="T56" fmla="*/ 0 w 1138"/>
                  <a:gd name="T57" fmla="*/ 0 h 518"/>
                  <a:gd name="T58" fmla="*/ 0 w 1138"/>
                  <a:gd name="T59" fmla="*/ 0 h 518"/>
                  <a:gd name="T60" fmla="*/ 0 w 1138"/>
                  <a:gd name="T61" fmla="*/ 0 h 518"/>
                  <a:gd name="T62" fmla="*/ 0 w 1138"/>
                  <a:gd name="T63" fmla="*/ 0 h 518"/>
                  <a:gd name="T64" fmla="*/ 0 w 1138"/>
                  <a:gd name="T65" fmla="*/ 0 h 518"/>
                  <a:gd name="T66" fmla="*/ 0 w 1138"/>
                  <a:gd name="T67" fmla="*/ 0 h 518"/>
                  <a:gd name="T68" fmla="*/ 0 w 1138"/>
                  <a:gd name="T69" fmla="*/ 0 h 518"/>
                  <a:gd name="T70" fmla="*/ 0 w 1138"/>
                  <a:gd name="T71" fmla="*/ 0 h 518"/>
                  <a:gd name="T72" fmla="*/ 0 w 1138"/>
                  <a:gd name="T73" fmla="*/ 0 h 518"/>
                  <a:gd name="T74" fmla="*/ 0 w 1138"/>
                  <a:gd name="T75" fmla="*/ 0 h 518"/>
                  <a:gd name="T76" fmla="*/ 0 w 1138"/>
                  <a:gd name="T77" fmla="*/ 0 h 518"/>
                  <a:gd name="T78" fmla="*/ 0 w 1138"/>
                  <a:gd name="T79" fmla="*/ 0 h 518"/>
                  <a:gd name="T80" fmla="*/ 0 w 1138"/>
                  <a:gd name="T81" fmla="*/ 0 h 518"/>
                  <a:gd name="T82" fmla="*/ 0 w 1138"/>
                  <a:gd name="T83" fmla="*/ 0 h 518"/>
                  <a:gd name="T84" fmla="*/ 0 w 1138"/>
                  <a:gd name="T85" fmla="*/ 0 h 518"/>
                  <a:gd name="T86" fmla="*/ 0 w 1138"/>
                  <a:gd name="T87" fmla="*/ 0 h 518"/>
                  <a:gd name="T88" fmla="*/ 0 w 1138"/>
                  <a:gd name="T89" fmla="*/ 0 h 518"/>
                  <a:gd name="T90" fmla="*/ 0 w 1138"/>
                  <a:gd name="T91" fmla="*/ 0 h 518"/>
                  <a:gd name="T92" fmla="*/ 0 w 1138"/>
                  <a:gd name="T93" fmla="*/ 0 h 518"/>
                  <a:gd name="T94" fmla="*/ 0 w 1138"/>
                  <a:gd name="T95" fmla="*/ 0 h 51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38" h="518">
                    <a:moveTo>
                      <a:pt x="188" y="416"/>
                    </a:moveTo>
                    <a:lnTo>
                      <a:pt x="218" y="390"/>
                    </a:lnTo>
                    <a:lnTo>
                      <a:pt x="247" y="366"/>
                    </a:lnTo>
                    <a:lnTo>
                      <a:pt x="274" y="344"/>
                    </a:lnTo>
                    <a:lnTo>
                      <a:pt x="299" y="324"/>
                    </a:lnTo>
                    <a:lnTo>
                      <a:pt x="323" y="307"/>
                    </a:lnTo>
                    <a:lnTo>
                      <a:pt x="345" y="291"/>
                    </a:lnTo>
                    <a:lnTo>
                      <a:pt x="367" y="278"/>
                    </a:lnTo>
                    <a:lnTo>
                      <a:pt x="389" y="265"/>
                    </a:lnTo>
                    <a:lnTo>
                      <a:pt x="410" y="256"/>
                    </a:lnTo>
                    <a:lnTo>
                      <a:pt x="429" y="248"/>
                    </a:lnTo>
                    <a:lnTo>
                      <a:pt x="449" y="241"/>
                    </a:lnTo>
                    <a:lnTo>
                      <a:pt x="469" y="235"/>
                    </a:lnTo>
                    <a:lnTo>
                      <a:pt x="489" y="231"/>
                    </a:lnTo>
                    <a:lnTo>
                      <a:pt x="509" y="228"/>
                    </a:lnTo>
                    <a:lnTo>
                      <a:pt x="530" y="226"/>
                    </a:lnTo>
                    <a:lnTo>
                      <a:pt x="551" y="226"/>
                    </a:lnTo>
                    <a:lnTo>
                      <a:pt x="563" y="226"/>
                    </a:lnTo>
                    <a:lnTo>
                      <a:pt x="574" y="227"/>
                    </a:lnTo>
                    <a:lnTo>
                      <a:pt x="586" y="229"/>
                    </a:lnTo>
                    <a:lnTo>
                      <a:pt x="599" y="231"/>
                    </a:lnTo>
                    <a:lnTo>
                      <a:pt x="624" y="236"/>
                    </a:lnTo>
                    <a:lnTo>
                      <a:pt x="649" y="245"/>
                    </a:lnTo>
                    <a:lnTo>
                      <a:pt x="675" y="255"/>
                    </a:lnTo>
                    <a:lnTo>
                      <a:pt x="701" y="266"/>
                    </a:lnTo>
                    <a:lnTo>
                      <a:pt x="727" y="280"/>
                    </a:lnTo>
                    <a:lnTo>
                      <a:pt x="753" y="295"/>
                    </a:lnTo>
                    <a:lnTo>
                      <a:pt x="779" y="313"/>
                    </a:lnTo>
                    <a:lnTo>
                      <a:pt x="804" y="332"/>
                    </a:lnTo>
                    <a:lnTo>
                      <a:pt x="827" y="351"/>
                    </a:lnTo>
                    <a:lnTo>
                      <a:pt x="851" y="372"/>
                    </a:lnTo>
                    <a:lnTo>
                      <a:pt x="873" y="395"/>
                    </a:lnTo>
                    <a:lnTo>
                      <a:pt x="894" y="417"/>
                    </a:lnTo>
                    <a:lnTo>
                      <a:pt x="913" y="442"/>
                    </a:lnTo>
                    <a:lnTo>
                      <a:pt x="931" y="467"/>
                    </a:lnTo>
                    <a:lnTo>
                      <a:pt x="938" y="476"/>
                    </a:lnTo>
                    <a:lnTo>
                      <a:pt x="945" y="485"/>
                    </a:lnTo>
                    <a:lnTo>
                      <a:pt x="953" y="492"/>
                    </a:lnTo>
                    <a:lnTo>
                      <a:pt x="963" y="499"/>
                    </a:lnTo>
                    <a:lnTo>
                      <a:pt x="972" y="504"/>
                    </a:lnTo>
                    <a:lnTo>
                      <a:pt x="982" y="508"/>
                    </a:lnTo>
                    <a:lnTo>
                      <a:pt x="992" y="512"/>
                    </a:lnTo>
                    <a:lnTo>
                      <a:pt x="1003" y="515"/>
                    </a:lnTo>
                    <a:lnTo>
                      <a:pt x="1013" y="517"/>
                    </a:lnTo>
                    <a:lnTo>
                      <a:pt x="1024" y="518"/>
                    </a:lnTo>
                    <a:lnTo>
                      <a:pt x="1035" y="517"/>
                    </a:lnTo>
                    <a:lnTo>
                      <a:pt x="1047" y="516"/>
                    </a:lnTo>
                    <a:lnTo>
                      <a:pt x="1057" y="512"/>
                    </a:lnTo>
                    <a:lnTo>
                      <a:pt x="1067" y="509"/>
                    </a:lnTo>
                    <a:lnTo>
                      <a:pt x="1078" y="504"/>
                    </a:lnTo>
                    <a:lnTo>
                      <a:pt x="1088" y="498"/>
                    </a:lnTo>
                    <a:lnTo>
                      <a:pt x="1097" y="492"/>
                    </a:lnTo>
                    <a:lnTo>
                      <a:pt x="1105" y="484"/>
                    </a:lnTo>
                    <a:lnTo>
                      <a:pt x="1113" y="475"/>
                    </a:lnTo>
                    <a:lnTo>
                      <a:pt x="1119" y="466"/>
                    </a:lnTo>
                    <a:lnTo>
                      <a:pt x="1125" y="457"/>
                    </a:lnTo>
                    <a:lnTo>
                      <a:pt x="1129" y="447"/>
                    </a:lnTo>
                    <a:lnTo>
                      <a:pt x="1133" y="437"/>
                    </a:lnTo>
                    <a:lnTo>
                      <a:pt x="1135" y="427"/>
                    </a:lnTo>
                    <a:lnTo>
                      <a:pt x="1138" y="415"/>
                    </a:lnTo>
                    <a:lnTo>
                      <a:pt x="1138" y="405"/>
                    </a:lnTo>
                    <a:lnTo>
                      <a:pt x="1138" y="394"/>
                    </a:lnTo>
                    <a:lnTo>
                      <a:pt x="1135" y="383"/>
                    </a:lnTo>
                    <a:lnTo>
                      <a:pt x="1133" y="372"/>
                    </a:lnTo>
                    <a:lnTo>
                      <a:pt x="1129" y="362"/>
                    </a:lnTo>
                    <a:lnTo>
                      <a:pt x="1125" y="351"/>
                    </a:lnTo>
                    <a:lnTo>
                      <a:pt x="1119" y="342"/>
                    </a:lnTo>
                    <a:lnTo>
                      <a:pt x="1105" y="323"/>
                    </a:lnTo>
                    <a:lnTo>
                      <a:pt x="1092" y="305"/>
                    </a:lnTo>
                    <a:lnTo>
                      <a:pt x="1079" y="287"/>
                    </a:lnTo>
                    <a:lnTo>
                      <a:pt x="1064" y="270"/>
                    </a:lnTo>
                    <a:lnTo>
                      <a:pt x="1049" y="252"/>
                    </a:lnTo>
                    <a:lnTo>
                      <a:pt x="1033" y="235"/>
                    </a:lnTo>
                    <a:lnTo>
                      <a:pt x="1018" y="219"/>
                    </a:lnTo>
                    <a:lnTo>
                      <a:pt x="1001" y="203"/>
                    </a:lnTo>
                    <a:lnTo>
                      <a:pt x="985" y="188"/>
                    </a:lnTo>
                    <a:lnTo>
                      <a:pt x="968" y="173"/>
                    </a:lnTo>
                    <a:lnTo>
                      <a:pt x="950" y="159"/>
                    </a:lnTo>
                    <a:lnTo>
                      <a:pt x="933" y="145"/>
                    </a:lnTo>
                    <a:lnTo>
                      <a:pt x="897" y="120"/>
                    </a:lnTo>
                    <a:lnTo>
                      <a:pt x="859" y="96"/>
                    </a:lnTo>
                    <a:lnTo>
                      <a:pt x="841" y="84"/>
                    </a:lnTo>
                    <a:lnTo>
                      <a:pt x="821" y="74"/>
                    </a:lnTo>
                    <a:lnTo>
                      <a:pt x="803" y="64"/>
                    </a:lnTo>
                    <a:lnTo>
                      <a:pt x="783" y="55"/>
                    </a:lnTo>
                    <a:lnTo>
                      <a:pt x="763" y="46"/>
                    </a:lnTo>
                    <a:lnTo>
                      <a:pt x="744" y="39"/>
                    </a:lnTo>
                    <a:lnTo>
                      <a:pt x="725" y="32"/>
                    </a:lnTo>
                    <a:lnTo>
                      <a:pt x="705" y="26"/>
                    </a:lnTo>
                    <a:lnTo>
                      <a:pt x="686" y="19"/>
                    </a:lnTo>
                    <a:lnTo>
                      <a:pt x="666" y="14"/>
                    </a:lnTo>
                    <a:lnTo>
                      <a:pt x="646" y="10"/>
                    </a:lnTo>
                    <a:lnTo>
                      <a:pt x="627" y="7"/>
                    </a:lnTo>
                    <a:lnTo>
                      <a:pt x="608" y="4"/>
                    </a:lnTo>
                    <a:lnTo>
                      <a:pt x="588" y="2"/>
                    </a:lnTo>
                    <a:lnTo>
                      <a:pt x="570" y="1"/>
                    </a:lnTo>
                    <a:lnTo>
                      <a:pt x="550" y="0"/>
                    </a:lnTo>
                    <a:lnTo>
                      <a:pt x="514" y="1"/>
                    </a:lnTo>
                    <a:lnTo>
                      <a:pt x="479" y="4"/>
                    </a:lnTo>
                    <a:lnTo>
                      <a:pt x="446" y="9"/>
                    </a:lnTo>
                    <a:lnTo>
                      <a:pt x="413" y="16"/>
                    </a:lnTo>
                    <a:lnTo>
                      <a:pt x="382" y="24"/>
                    </a:lnTo>
                    <a:lnTo>
                      <a:pt x="350" y="35"/>
                    </a:lnTo>
                    <a:lnTo>
                      <a:pt x="320" y="48"/>
                    </a:lnTo>
                    <a:lnTo>
                      <a:pt x="290" y="63"/>
                    </a:lnTo>
                    <a:lnTo>
                      <a:pt x="260" y="79"/>
                    </a:lnTo>
                    <a:lnTo>
                      <a:pt x="230" y="97"/>
                    </a:lnTo>
                    <a:lnTo>
                      <a:pt x="199" y="118"/>
                    </a:lnTo>
                    <a:lnTo>
                      <a:pt x="169" y="140"/>
                    </a:lnTo>
                    <a:lnTo>
                      <a:pt x="137" y="164"/>
                    </a:lnTo>
                    <a:lnTo>
                      <a:pt x="106" y="190"/>
                    </a:lnTo>
                    <a:lnTo>
                      <a:pt x="72" y="218"/>
                    </a:lnTo>
                    <a:lnTo>
                      <a:pt x="38" y="248"/>
                    </a:lnTo>
                    <a:lnTo>
                      <a:pt x="30" y="256"/>
                    </a:lnTo>
                    <a:lnTo>
                      <a:pt x="23" y="264"/>
                    </a:lnTo>
                    <a:lnTo>
                      <a:pt x="17" y="274"/>
                    </a:lnTo>
                    <a:lnTo>
                      <a:pt x="11" y="284"/>
                    </a:lnTo>
                    <a:lnTo>
                      <a:pt x="7" y="293"/>
                    </a:lnTo>
                    <a:lnTo>
                      <a:pt x="4" y="304"/>
                    </a:lnTo>
                    <a:lnTo>
                      <a:pt x="2" y="315"/>
                    </a:lnTo>
                    <a:lnTo>
                      <a:pt x="1" y="325"/>
                    </a:lnTo>
                    <a:lnTo>
                      <a:pt x="0" y="337"/>
                    </a:lnTo>
                    <a:lnTo>
                      <a:pt x="1" y="347"/>
                    </a:lnTo>
                    <a:lnTo>
                      <a:pt x="3" y="358"/>
                    </a:lnTo>
                    <a:lnTo>
                      <a:pt x="6" y="369"/>
                    </a:lnTo>
                    <a:lnTo>
                      <a:pt x="10" y="379"/>
                    </a:lnTo>
                    <a:lnTo>
                      <a:pt x="16" y="388"/>
                    </a:lnTo>
                    <a:lnTo>
                      <a:pt x="22" y="398"/>
                    </a:lnTo>
                    <a:lnTo>
                      <a:pt x="29" y="407"/>
                    </a:lnTo>
                    <a:lnTo>
                      <a:pt x="37" y="415"/>
                    </a:lnTo>
                    <a:lnTo>
                      <a:pt x="46" y="423"/>
                    </a:lnTo>
                    <a:lnTo>
                      <a:pt x="55" y="429"/>
                    </a:lnTo>
                    <a:lnTo>
                      <a:pt x="65" y="434"/>
                    </a:lnTo>
                    <a:lnTo>
                      <a:pt x="75" y="438"/>
                    </a:lnTo>
                    <a:lnTo>
                      <a:pt x="86" y="441"/>
                    </a:lnTo>
                    <a:lnTo>
                      <a:pt x="96" y="443"/>
                    </a:lnTo>
                    <a:lnTo>
                      <a:pt x="107" y="445"/>
                    </a:lnTo>
                    <a:lnTo>
                      <a:pt x="118" y="445"/>
                    </a:lnTo>
                    <a:lnTo>
                      <a:pt x="128" y="444"/>
                    </a:lnTo>
                    <a:lnTo>
                      <a:pt x="140" y="442"/>
                    </a:lnTo>
                    <a:lnTo>
                      <a:pt x="150" y="439"/>
                    </a:lnTo>
                    <a:lnTo>
                      <a:pt x="160" y="435"/>
                    </a:lnTo>
                    <a:lnTo>
                      <a:pt x="170" y="430"/>
                    </a:lnTo>
                    <a:lnTo>
                      <a:pt x="180" y="424"/>
                    </a:lnTo>
                    <a:lnTo>
                      <a:pt x="188" y="41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7" name="Freeform 2194">
                <a:extLst>
                  <a:ext uri="{FF2B5EF4-FFF2-40B4-BE49-F238E27FC236}">
                    <a16:creationId xmlns:a16="http://schemas.microsoft.com/office/drawing/2014/main" id="{EC1D9D7A-BC3B-461D-B149-DA2A868CE4EF}"/>
                  </a:ext>
                </a:extLst>
              </p:cNvPr>
              <p:cNvSpPr>
                <a:spLocks/>
              </p:cNvSpPr>
              <p:nvPr/>
            </p:nvSpPr>
            <p:spPr bwMode="auto">
              <a:xfrm>
                <a:off x="3659" y="2975"/>
                <a:ext cx="15" cy="48"/>
              </a:xfrm>
              <a:custGeom>
                <a:avLst/>
                <a:gdLst>
                  <a:gd name="T0" fmla="*/ 0 w 225"/>
                  <a:gd name="T1" fmla="*/ 0 h 718"/>
                  <a:gd name="T2" fmla="*/ 0 w 225"/>
                  <a:gd name="T3" fmla="*/ 0 h 718"/>
                  <a:gd name="T4" fmla="*/ 0 w 225"/>
                  <a:gd name="T5" fmla="*/ 0 h 718"/>
                  <a:gd name="T6" fmla="*/ 0 w 225"/>
                  <a:gd name="T7" fmla="*/ 0 h 718"/>
                  <a:gd name="T8" fmla="*/ 0 w 225"/>
                  <a:gd name="T9" fmla="*/ 0 h 718"/>
                  <a:gd name="T10" fmla="*/ 0 w 225"/>
                  <a:gd name="T11" fmla="*/ 0 h 718"/>
                  <a:gd name="T12" fmla="*/ 0 w 225"/>
                  <a:gd name="T13" fmla="*/ 0 h 718"/>
                  <a:gd name="T14" fmla="*/ 0 w 225"/>
                  <a:gd name="T15" fmla="*/ 0 h 718"/>
                  <a:gd name="T16" fmla="*/ 0 w 225"/>
                  <a:gd name="T17" fmla="*/ 0 h 718"/>
                  <a:gd name="T18" fmla="*/ 0 w 225"/>
                  <a:gd name="T19" fmla="*/ 0 h 718"/>
                  <a:gd name="T20" fmla="*/ 0 w 225"/>
                  <a:gd name="T21" fmla="*/ 0 h 718"/>
                  <a:gd name="T22" fmla="*/ 0 w 225"/>
                  <a:gd name="T23" fmla="*/ 0 h 718"/>
                  <a:gd name="T24" fmla="*/ 0 w 225"/>
                  <a:gd name="T25" fmla="*/ 0 h 718"/>
                  <a:gd name="T26" fmla="*/ 0 w 225"/>
                  <a:gd name="T27" fmla="*/ 0 h 718"/>
                  <a:gd name="T28" fmla="*/ 0 w 225"/>
                  <a:gd name="T29" fmla="*/ 0 h 718"/>
                  <a:gd name="T30" fmla="*/ 0 w 225"/>
                  <a:gd name="T31" fmla="*/ 0 h 718"/>
                  <a:gd name="T32" fmla="*/ 0 w 225"/>
                  <a:gd name="T33" fmla="*/ 0 h 718"/>
                  <a:gd name="T34" fmla="*/ 0 w 225"/>
                  <a:gd name="T35" fmla="*/ 0 h 718"/>
                  <a:gd name="T36" fmla="*/ 0 w 225"/>
                  <a:gd name="T37" fmla="*/ 0 h 718"/>
                  <a:gd name="T38" fmla="*/ 0 w 225"/>
                  <a:gd name="T39" fmla="*/ 0 h 718"/>
                  <a:gd name="T40" fmla="*/ 0 w 225"/>
                  <a:gd name="T41" fmla="*/ 0 h 718"/>
                  <a:gd name="T42" fmla="*/ 0 w 225"/>
                  <a:gd name="T43" fmla="*/ 0 h 718"/>
                  <a:gd name="T44" fmla="*/ 0 w 225"/>
                  <a:gd name="T45" fmla="*/ 0 h 718"/>
                  <a:gd name="T46" fmla="*/ 0 w 225"/>
                  <a:gd name="T47" fmla="*/ 0 h 718"/>
                  <a:gd name="T48" fmla="*/ 0 w 225"/>
                  <a:gd name="T49" fmla="*/ 0 h 718"/>
                  <a:gd name="T50" fmla="*/ 0 w 225"/>
                  <a:gd name="T51" fmla="*/ 0 h 718"/>
                  <a:gd name="T52" fmla="*/ 0 w 225"/>
                  <a:gd name="T53" fmla="*/ 0 h 718"/>
                  <a:gd name="T54" fmla="*/ 0 w 225"/>
                  <a:gd name="T55" fmla="*/ 0 h 718"/>
                  <a:gd name="T56" fmla="*/ 0 w 225"/>
                  <a:gd name="T57" fmla="*/ 0 h 718"/>
                  <a:gd name="T58" fmla="*/ 0 w 225"/>
                  <a:gd name="T59" fmla="*/ 0 h 718"/>
                  <a:gd name="T60" fmla="*/ 0 w 225"/>
                  <a:gd name="T61" fmla="*/ 0 h 718"/>
                  <a:gd name="T62" fmla="*/ 0 w 225"/>
                  <a:gd name="T63" fmla="*/ 0 h 718"/>
                  <a:gd name="T64" fmla="*/ 0 w 225"/>
                  <a:gd name="T65" fmla="*/ 0 h 7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718">
                    <a:moveTo>
                      <a:pt x="0" y="113"/>
                    </a:moveTo>
                    <a:lnTo>
                      <a:pt x="0" y="604"/>
                    </a:lnTo>
                    <a:lnTo>
                      <a:pt x="0" y="617"/>
                    </a:lnTo>
                    <a:lnTo>
                      <a:pt x="2" y="627"/>
                    </a:lnTo>
                    <a:lnTo>
                      <a:pt x="5" y="639"/>
                    </a:lnTo>
                    <a:lnTo>
                      <a:pt x="9" y="649"/>
                    </a:lnTo>
                    <a:lnTo>
                      <a:pt x="13" y="659"/>
                    </a:lnTo>
                    <a:lnTo>
                      <a:pt x="19" y="669"/>
                    </a:lnTo>
                    <a:lnTo>
                      <a:pt x="25" y="677"/>
                    </a:lnTo>
                    <a:lnTo>
                      <a:pt x="33" y="685"/>
                    </a:lnTo>
                    <a:lnTo>
                      <a:pt x="41" y="692"/>
                    </a:lnTo>
                    <a:lnTo>
                      <a:pt x="49" y="699"/>
                    </a:lnTo>
                    <a:lnTo>
                      <a:pt x="58" y="705"/>
                    </a:lnTo>
                    <a:lnTo>
                      <a:pt x="69" y="709"/>
                    </a:lnTo>
                    <a:lnTo>
                      <a:pt x="79" y="713"/>
                    </a:lnTo>
                    <a:lnTo>
                      <a:pt x="89" y="715"/>
                    </a:lnTo>
                    <a:lnTo>
                      <a:pt x="101" y="717"/>
                    </a:lnTo>
                    <a:lnTo>
                      <a:pt x="112" y="718"/>
                    </a:lnTo>
                    <a:lnTo>
                      <a:pt x="124" y="717"/>
                    </a:lnTo>
                    <a:lnTo>
                      <a:pt x="135" y="715"/>
                    </a:lnTo>
                    <a:lnTo>
                      <a:pt x="146" y="713"/>
                    </a:lnTo>
                    <a:lnTo>
                      <a:pt x="157" y="709"/>
                    </a:lnTo>
                    <a:lnTo>
                      <a:pt x="166" y="704"/>
                    </a:lnTo>
                    <a:lnTo>
                      <a:pt x="175" y="699"/>
                    </a:lnTo>
                    <a:lnTo>
                      <a:pt x="185" y="692"/>
                    </a:lnTo>
                    <a:lnTo>
                      <a:pt x="192" y="685"/>
                    </a:lnTo>
                    <a:lnTo>
                      <a:pt x="199" y="677"/>
                    </a:lnTo>
                    <a:lnTo>
                      <a:pt x="206" y="668"/>
                    </a:lnTo>
                    <a:lnTo>
                      <a:pt x="212" y="658"/>
                    </a:lnTo>
                    <a:lnTo>
                      <a:pt x="217" y="649"/>
                    </a:lnTo>
                    <a:lnTo>
                      <a:pt x="220" y="639"/>
                    </a:lnTo>
                    <a:lnTo>
                      <a:pt x="223" y="627"/>
                    </a:lnTo>
                    <a:lnTo>
                      <a:pt x="225" y="616"/>
                    </a:lnTo>
                    <a:lnTo>
                      <a:pt x="225" y="604"/>
                    </a:lnTo>
                    <a:lnTo>
                      <a:pt x="225" y="112"/>
                    </a:lnTo>
                    <a:lnTo>
                      <a:pt x="224" y="101"/>
                    </a:lnTo>
                    <a:lnTo>
                      <a:pt x="223" y="90"/>
                    </a:lnTo>
                    <a:lnTo>
                      <a:pt x="220" y="79"/>
                    </a:lnTo>
                    <a:lnTo>
                      <a:pt x="216" y="69"/>
                    </a:lnTo>
                    <a:lnTo>
                      <a:pt x="212" y="59"/>
                    </a:lnTo>
                    <a:lnTo>
                      <a:pt x="205" y="49"/>
                    </a:lnTo>
                    <a:lnTo>
                      <a:pt x="199" y="41"/>
                    </a:lnTo>
                    <a:lnTo>
                      <a:pt x="192" y="33"/>
                    </a:lnTo>
                    <a:lnTo>
                      <a:pt x="184" y="25"/>
                    </a:lnTo>
                    <a:lnTo>
                      <a:pt x="175" y="19"/>
                    </a:lnTo>
                    <a:lnTo>
                      <a:pt x="166" y="13"/>
                    </a:lnTo>
                    <a:lnTo>
                      <a:pt x="156" y="9"/>
                    </a:lnTo>
                    <a:lnTo>
                      <a:pt x="145" y="5"/>
                    </a:lnTo>
                    <a:lnTo>
                      <a:pt x="135" y="2"/>
                    </a:lnTo>
                    <a:lnTo>
                      <a:pt x="124" y="1"/>
                    </a:lnTo>
                    <a:lnTo>
                      <a:pt x="112" y="0"/>
                    </a:lnTo>
                    <a:lnTo>
                      <a:pt x="100" y="1"/>
                    </a:lnTo>
                    <a:lnTo>
                      <a:pt x="89" y="3"/>
                    </a:lnTo>
                    <a:lnTo>
                      <a:pt x="78" y="5"/>
                    </a:lnTo>
                    <a:lnTo>
                      <a:pt x="68" y="9"/>
                    </a:lnTo>
                    <a:lnTo>
                      <a:pt x="58" y="14"/>
                    </a:lnTo>
                    <a:lnTo>
                      <a:pt x="49" y="19"/>
                    </a:lnTo>
                    <a:lnTo>
                      <a:pt x="40" y="25"/>
                    </a:lnTo>
                    <a:lnTo>
                      <a:pt x="32" y="33"/>
                    </a:lnTo>
                    <a:lnTo>
                      <a:pt x="24" y="41"/>
                    </a:lnTo>
                    <a:lnTo>
                      <a:pt x="18" y="49"/>
                    </a:lnTo>
                    <a:lnTo>
                      <a:pt x="13" y="60"/>
                    </a:lnTo>
                    <a:lnTo>
                      <a:pt x="8" y="69"/>
                    </a:lnTo>
                    <a:lnTo>
                      <a:pt x="4" y="79"/>
                    </a:lnTo>
                    <a:lnTo>
                      <a:pt x="2" y="91"/>
                    </a:lnTo>
                    <a:lnTo>
                      <a:pt x="0" y="101"/>
                    </a:lnTo>
                    <a:lnTo>
                      <a:pt x="0" y="11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8" name="Freeform 2195">
                <a:extLst>
                  <a:ext uri="{FF2B5EF4-FFF2-40B4-BE49-F238E27FC236}">
                    <a16:creationId xmlns:a16="http://schemas.microsoft.com/office/drawing/2014/main" id="{87FDB8E6-CF93-4A14-AE5A-DB67CB483C6C}"/>
                  </a:ext>
                </a:extLst>
              </p:cNvPr>
              <p:cNvSpPr>
                <a:spLocks/>
              </p:cNvSpPr>
              <p:nvPr/>
            </p:nvSpPr>
            <p:spPr bwMode="auto">
              <a:xfrm>
                <a:off x="3495" y="3310"/>
                <a:ext cx="55" cy="54"/>
              </a:xfrm>
              <a:custGeom>
                <a:avLst/>
                <a:gdLst>
                  <a:gd name="T0" fmla="*/ 0 w 818"/>
                  <a:gd name="T1" fmla="*/ 0 h 817"/>
                  <a:gd name="T2" fmla="*/ 0 w 818"/>
                  <a:gd name="T3" fmla="*/ 0 h 817"/>
                  <a:gd name="T4" fmla="*/ 0 w 818"/>
                  <a:gd name="T5" fmla="*/ 0 h 817"/>
                  <a:gd name="T6" fmla="*/ 0 w 818"/>
                  <a:gd name="T7" fmla="*/ 0 h 817"/>
                  <a:gd name="T8" fmla="*/ 0 w 818"/>
                  <a:gd name="T9" fmla="*/ 0 h 817"/>
                  <a:gd name="T10" fmla="*/ 0 w 818"/>
                  <a:gd name="T11" fmla="*/ 0 h 817"/>
                  <a:gd name="T12" fmla="*/ 0 w 818"/>
                  <a:gd name="T13" fmla="*/ 0 h 817"/>
                  <a:gd name="T14" fmla="*/ 0 w 818"/>
                  <a:gd name="T15" fmla="*/ 0 h 817"/>
                  <a:gd name="T16" fmla="*/ 0 w 818"/>
                  <a:gd name="T17" fmla="*/ 0 h 817"/>
                  <a:gd name="T18" fmla="*/ 0 w 818"/>
                  <a:gd name="T19" fmla="*/ 0 h 817"/>
                  <a:gd name="T20" fmla="*/ 0 w 818"/>
                  <a:gd name="T21" fmla="*/ 0 h 817"/>
                  <a:gd name="T22" fmla="*/ 0 w 818"/>
                  <a:gd name="T23" fmla="*/ 0 h 817"/>
                  <a:gd name="T24" fmla="*/ 0 w 818"/>
                  <a:gd name="T25" fmla="*/ 0 h 817"/>
                  <a:gd name="T26" fmla="*/ 0 w 818"/>
                  <a:gd name="T27" fmla="*/ 0 h 817"/>
                  <a:gd name="T28" fmla="*/ 0 w 818"/>
                  <a:gd name="T29" fmla="*/ 0 h 817"/>
                  <a:gd name="T30" fmla="*/ 0 w 818"/>
                  <a:gd name="T31" fmla="*/ 0 h 817"/>
                  <a:gd name="T32" fmla="*/ 0 w 818"/>
                  <a:gd name="T33" fmla="*/ 0 h 817"/>
                  <a:gd name="T34" fmla="*/ 0 w 818"/>
                  <a:gd name="T35" fmla="*/ 0 h 817"/>
                  <a:gd name="T36" fmla="*/ 0 w 818"/>
                  <a:gd name="T37" fmla="*/ 0 h 817"/>
                  <a:gd name="T38" fmla="*/ 0 w 818"/>
                  <a:gd name="T39" fmla="*/ 0 h 817"/>
                  <a:gd name="T40" fmla="*/ 0 w 818"/>
                  <a:gd name="T41" fmla="*/ 0 h 817"/>
                  <a:gd name="T42" fmla="*/ 0 w 818"/>
                  <a:gd name="T43" fmla="*/ 0 h 817"/>
                  <a:gd name="T44" fmla="*/ 0 w 818"/>
                  <a:gd name="T45" fmla="*/ 0 h 817"/>
                  <a:gd name="T46" fmla="*/ 0 w 818"/>
                  <a:gd name="T47" fmla="*/ 0 h 817"/>
                  <a:gd name="T48" fmla="*/ 0 w 818"/>
                  <a:gd name="T49" fmla="*/ 0 h 817"/>
                  <a:gd name="T50" fmla="*/ 0 w 818"/>
                  <a:gd name="T51" fmla="*/ 0 h 817"/>
                  <a:gd name="T52" fmla="*/ 0 w 818"/>
                  <a:gd name="T53" fmla="*/ 0 h 817"/>
                  <a:gd name="T54" fmla="*/ 0 w 818"/>
                  <a:gd name="T55" fmla="*/ 0 h 817"/>
                  <a:gd name="T56" fmla="*/ 0 w 818"/>
                  <a:gd name="T57" fmla="*/ 0 h 817"/>
                  <a:gd name="T58" fmla="*/ 0 w 818"/>
                  <a:gd name="T59" fmla="*/ 0 h 817"/>
                  <a:gd name="T60" fmla="*/ 0 w 818"/>
                  <a:gd name="T61" fmla="*/ 0 h 817"/>
                  <a:gd name="T62" fmla="*/ 0 w 818"/>
                  <a:gd name="T63" fmla="*/ 0 h 817"/>
                  <a:gd name="T64" fmla="*/ 0 w 818"/>
                  <a:gd name="T65" fmla="*/ 0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8" h="817">
                    <a:moveTo>
                      <a:pt x="233" y="40"/>
                    </a:moveTo>
                    <a:lnTo>
                      <a:pt x="223" y="30"/>
                    </a:lnTo>
                    <a:lnTo>
                      <a:pt x="211" y="22"/>
                    </a:lnTo>
                    <a:lnTo>
                      <a:pt x="200" y="16"/>
                    </a:lnTo>
                    <a:lnTo>
                      <a:pt x="188" y="10"/>
                    </a:lnTo>
                    <a:lnTo>
                      <a:pt x="175" y="6"/>
                    </a:lnTo>
                    <a:lnTo>
                      <a:pt x="163" y="2"/>
                    </a:lnTo>
                    <a:lnTo>
                      <a:pt x="149" y="0"/>
                    </a:lnTo>
                    <a:lnTo>
                      <a:pt x="137" y="0"/>
                    </a:lnTo>
                    <a:lnTo>
                      <a:pt x="124" y="0"/>
                    </a:lnTo>
                    <a:lnTo>
                      <a:pt x="110" y="2"/>
                    </a:lnTo>
                    <a:lnTo>
                      <a:pt x="98" y="6"/>
                    </a:lnTo>
                    <a:lnTo>
                      <a:pt x="85" y="10"/>
                    </a:lnTo>
                    <a:lnTo>
                      <a:pt x="73" y="16"/>
                    </a:lnTo>
                    <a:lnTo>
                      <a:pt x="61" y="22"/>
                    </a:lnTo>
                    <a:lnTo>
                      <a:pt x="50" y="30"/>
                    </a:lnTo>
                    <a:lnTo>
                      <a:pt x="41" y="40"/>
                    </a:lnTo>
                    <a:lnTo>
                      <a:pt x="30" y="50"/>
                    </a:lnTo>
                    <a:lnTo>
                      <a:pt x="23" y="61"/>
                    </a:lnTo>
                    <a:lnTo>
                      <a:pt x="16" y="73"/>
                    </a:lnTo>
                    <a:lnTo>
                      <a:pt x="11" y="85"/>
                    </a:lnTo>
                    <a:lnTo>
                      <a:pt x="6" y="98"/>
                    </a:lnTo>
                    <a:lnTo>
                      <a:pt x="3" y="110"/>
                    </a:lnTo>
                    <a:lnTo>
                      <a:pt x="0" y="123"/>
                    </a:lnTo>
                    <a:lnTo>
                      <a:pt x="0" y="136"/>
                    </a:lnTo>
                    <a:lnTo>
                      <a:pt x="0" y="149"/>
                    </a:lnTo>
                    <a:lnTo>
                      <a:pt x="3" y="163"/>
                    </a:lnTo>
                    <a:lnTo>
                      <a:pt x="6" y="175"/>
                    </a:lnTo>
                    <a:lnTo>
                      <a:pt x="11" y="188"/>
                    </a:lnTo>
                    <a:lnTo>
                      <a:pt x="16" y="200"/>
                    </a:lnTo>
                    <a:lnTo>
                      <a:pt x="23" y="211"/>
                    </a:lnTo>
                    <a:lnTo>
                      <a:pt x="30" y="223"/>
                    </a:lnTo>
                    <a:lnTo>
                      <a:pt x="41" y="233"/>
                    </a:lnTo>
                    <a:lnTo>
                      <a:pt x="586" y="778"/>
                    </a:lnTo>
                    <a:lnTo>
                      <a:pt x="596" y="787"/>
                    </a:lnTo>
                    <a:lnTo>
                      <a:pt x="606" y="796"/>
                    </a:lnTo>
                    <a:lnTo>
                      <a:pt x="618" y="802"/>
                    </a:lnTo>
                    <a:lnTo>
                      <a:pt x="630" y="808"/>
                    </a:lnTo>
                    <a:lnTo>
                      <a:pt x="643" y="812"/>
                    </a:lnTo>
                    <a:lnTo>
                      <a:pt x="656" y="815"/>
                    </a:lnTo>
                    <a:lnTo>
                      <a:pt x="668" y="817"/>
                    </a:lnTo>
                    <a:lnTo>
                      <a:pt x="682" y="817"/>
                    </a:lnTo>
                    <a:lnTo>
                      <a:pt x="694" y="817"/>
                    </a:lnTo>
                    <a:lnTo>
                      <a:pt x="708" y="815"/>
                    </a:lnTo>
                    <a:lnTo>
                      <a:pt x="720" y="812"/>
                    </a:lnTo>
                    <a:lnTo>
                      <a:pt x="733" y="808"/>
                    </a:lnTo>
                    <a:lnTo>
                      <a:pt x="745" y="802"/>
                    </a:lnTo>
                    <a:lnTo>
                      <a:pt x="756" y="796"/>
                    </a:lnTo>
                    <a:lnTo>
                      <a:pt x="768" y="787"/>
                    </a:lnTo>
                    <a:lnTo>
                      <a:pt x="778" y="778"/>
                    </a:lnTo>
                    <a:lnTo>
                      <a:pt x="787" y="768"/>
                    </a:lnTo>
                    <a:lnTo>
                      <a:pt x="796" y="756"/>
                    </a:lnTo>
                    <a:lnTo>
                      <a:pt x="802" y="745"/>
                    </a:lnTo>
                    <a:lnTo>
                      <a:pt x="808" y="732"/>
                    </a:lnTo>
                    <a:lnTo>
                      <a:pt x="812" y="720"/>
                    </a:lnTo>
                    <a:lnTo>
                      <a:pt x="815" y="708"/>
                    </a:lnTo>
                    <a:lnTo>
                      <a:pt x="817" y="694"/>
                    </a:lnTo>
                    <a:lnTo>
                      <a:pt x="818" y="682"/>
                    </a:lnTo>
                    <a:lnTo>
                      <a:pt x="817" y="668"/>
                    </a:lnTo>
                    <a:lnTo>
                      <a:pt x="815" y="655"/>
                    </a:lnTo>
                    <a:lnTo>
                      <a:pt x="812" y="642"/>
                    </a:lnTo>
                    <a:lnTo>
                      <a:pt x="808" y="630"/>
                    </a:lnTo>
                    <a:lnTo>
                      <a:pt x="802" y="618"/>
                    </a:lnTo>
                    <a:lnTo>
                      <a:pt x="796" y="606"/>
                    </a:lnTo>
                    <a:lnTo>
                      <a:pt x="787" y="595"/>
                    </a:lnTo>
                    <a:lnTo>
                      <a:pt x="778" y="585"/>
                    </a:lnTo>
                    <a:lnTo>
                      <a:pt x="233" y="4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9" name="Freeform 2196">
                <a:extLst>
                  <a:ext uri="{FF2B5EF4-FFF2-40B4-BE49-F238E27FC236}">
                    <a16:creationId xmlns:a16="http://schemas.microsoft.com/office/drawing/2014/main" id="{566E4ECB-B3FE-4791-8C70-9B6928948AC3}"/>
                  </a:ext>
                </a:extLst>
              </p:cNvPr>
              <p:cNvSpPr>
                <a:spLocks/>
              </p:cNvSpPr>
              <p:nvPr/>
            </p:nvSpPr>
            <p:spPr bwMode="auto">
              <a:xfrm>
                <a:off x="3518" y="3287"/>
                <a:ext cx="55" cy="54"/>
              </a:xfrm>
              <a:custGeom>
                <a:avLst/>
                <a:gdLst>
                  <a:gd name="T0" fmla="*/ 0 w 818"/>
                  <a:gd name="T1" fmla="*/ 0 h 817"/>
                  <a:gd name="T2" fmla="*/ 0 w 818"/>
                  <a:gd name="T3" fmla="*/ 0 h 817"/>
                  <a:gd name="T4" fmla="*/ 0 w 818"/>
                  <a:gd name="T5" fmla="*/ 0 h 817"/>
                  <a:gd name="T6" fmla="*/ 0 w 818"/>
                  <a:gd name="T7" fmla="*/ 0 h 817"/>
                  <a:gd name="T8" fmla="*/ 0 w 818"/>
                  <a:gd name="T9" fmla="*/ 0 h 817"/>
                  <a:gd name="T10" fmla="*/ 0 w 818"/>
                  <a:gd name="T11" fmla="*/ 0 h 817"/>
                  <a:gd name="T12" fmla="*/ 0 w 818"/>
                  <a:gd name="T13" fmla="*/ 0 h 817"/>
                  <a:gd name="T14" fmla="*/ 0 w 818"/>
                  <a:gd name="T15" fmla="*/ 0 h 817"/>
                  <a:gd name="T16" fmla="*/ 0 w 818"/>
                  <a:gd name="T17" fmla="*/ 0 h 817"/>
                  <a:gd name="T18" fmla="*/ 0 w 818"/>
                  <a:gd name="T19" fmla="*/ 0 h 817"/>
                  <a:gd name="T20" fmla="*/ 0 w 818"/>
                  <a:gd name="T21" fmla="*/ 0 h 817"/>
                  <a:gd name="T22" fmla="*/ 0 w 818"/>
                  <a:gd name="T23" fmla="*/ 0 h 817"/>
                  <a:gd name="T24" fmla="*/ 0 w 818"/>
                  <a:gd name="T25" fmla="*/ 0 h 817"/>
                  <a:gd name="T26" fmla="*/ 0 w 818"/>
                  <a:gd name="T27" fmla="*/ 0 h 817"/>
                  <a:gd name="T28" fmla="*/ 0 w 818"/>
                  <a:gd name="T29" fmla="*/ 0 h 817"/>
                  <a:gd name="T30" fmla="*/ 0 w 818"/>
                  <a:gd name="T31" fmla="*/ 0 h 817"/>
                  <a:gd name="T32" fmla="*/ 0 w 818"/>
                  <a:gd name="T33" fmla="*/ 0 h 817"/>
                  <a:gd name="T34" fmla="*/ 0 w 818"/>
                  <a:gd name="T35" fmla="*/ 0 h 817"/>
                  <a:gd name="T36" fmla="*/ 0 w 818"/>
                  <a:gd name="T37" fmla="*/ 0 h 817"/>
                  <a:gd name="T38" fmla="*/ 0 w 818"/>
                  <a:gd name="T39" fmla="*/ 0 h 817"/>
                  <a:gd name="T40" fmla="*/ 0 w 818"/>
                  <a:gd name="T41" fmla="*/ 0 h 817"/>
                  <a:gd name="T42" fmla="*/ 0 w 818"/>
                  <a:gd name="T43" fmla="*/ 0 h 817"/>
                  <a:gd name="T44" fmla="*/ 0 w 818"/>
                  <a:gd name="T45" fmla="*/ 0 h 817"/>
                  <a:gd name="T46" fmla="*/ 0 w 818"/>
                  <a:gd name="T47" fmla="*/ 0 h 817"/>
                  <a:gd name="T48" fmla="*/ 0 w 818"/>
                  <a:gd name="T49" fmla="*/ 0 h 817"/>
                  <a:gd name="T50" fmla="*/ 0 w 818"/>
                  <a:gd name="T51" fmla="*/ 0 h 817"/>
                  <a:gd name="T52" fmla="*/ 0 w 818"/>
                  <a:gd name="T53" fmla="*/ 0 h 817"/>
                  <a:gd name="T54" fmla="*/ 0 w 818"/>
                  <a:gd name="T55" fmla="*/ 0 h 817"/>
                  <a:gd name="T56" fmla="*/ 0 w 818"/>
                  <a:gd name="T57" fmla="*/ 0 h 817"/>
                  <a:gd name="T58" fmla="*/ 0 w 818"/>
                  <a:gd name="T59" fmla="*/ 0 h 817"/>
                  <a:gd name="T60" fmla="*/ 0 w 818"/>
                  <a:gd name="T61" fmla="*/ 0 h 817"/>
                  <a:gd name="T62" fmla="*/ 0 w 818"/>
                  <a:gd name="T63" fmla="*/ 0 h 817"/>
                  <a:gd name="T64" fmla="*/ 0 w 818"/>
                  <a:gd name="T65" fmla="*/ 0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8" h="817">
                    <a:moveTo>
                      <a:pt x="40" y="39"/>
                    </a:moveTo>
                    <a:lnTo>
                      <a:pt x="31" y="50"/>
                    </a:lnTo>
                    <a:lnTo>
                      <a:pt x="22" y="61"/>
                    </a:lnTo>
                    <a:lnTo>
                      <a:pt x="15" y="72"/>
                    </a:lnTo>
                    <a:lnTo>
                      <a:pt x="10" y="85"/>
                    </a:lnTo>
                    <a:lnTo>
                      <a:pt x="5" y="97"/>
                    </a:lnTo>
                    <a:lnTo>
                      <a:pt x="2" y="110"/>
                    </a:lnTo>
                    <a:lnTo>
                      <a:pt x="1" y="123"/>
                    </a:lnTo>
                    <a:lnTo>
                      <a:pt x="0" y="137"/>
                    </a:lnTo>
                    <a:lnTo>
                      <a:pt x="1" y="149"/>
                    </a:lnTo>
                    <a:lnTo>
                      <a:pt x="2" y="162"/>
                    </a:lnTo>
                    <a:lnTo>
                      <a:pt x="5" y="175"/>
                    </a:lnTo>
                    <a:lnTo>
                      <a:pt x="10" y="187"/>
                    </a:lnTo>
                    <a:lnTo>
                      <a:pt x="15" y="200"/>
                    </a:lnTo>
                    <a:lnTo>
                      <a:pt x="22" y="211"/>
                    </a:lnTo>
                    <a:lnTo>
                      <a:pt x="31" y="222"/>
                    </a:lnTo>
                    <a:lnTo>
                      <a:pt x="40" y="233"/>
                    </a:lnTo>
                    <a:lnTo>
                      <a:pt x="585" y="778"/>
                    </a:lnTo>
                    <a:lnTo>
                      <a:pt x="595" y="787"/>
                    </a:lnTo>
                    <a:lnTo>
                      <a:pt x="606" y="795"/>
                    </a:lnTo>
                    <a:lnTo>
                      <a:pt x="617" y="801"/>
                    </a:lnTo>
                    <a:lnTo>
                      <a:pt x="629" y="808"/>
                    </a:lnTo>
                    <a:lnTo>
                      <a:pt x="642" y="812"/>
                    </a:lnTo>
                    <a:lnTo>
                      <a:pt x="655" y="815"/>
                    </a:lnTo>
                    <a:lnTo>
                      <a:pt x="668" y="817"/>
                    </a:lnTo>
                    <a:lnTo>
                      <a:pt x="681" y="817"/>
                    </a:lnTo>
                    <a:lnTo>
                      <a:pt x="694" y="817"/>
                    </a:lnTo>
                    <a:lnTo>
                      <a:pt x="707" y="815"/>
                    </a:lnTo>
                    <a:lnTo>
                      <a:pt x="719" y="812"/>
                    </a:lnTo>
                    <a:lnTo>
                      <a:pt x="732" y="808"/>
                    </a:lnTo>
                    <a:lnTo>
                      <a:pt x="744" y="801"/>
                    </a:lnTo>
                    <a:lnTo>
                      <a:pt x="756" y="795"/>
                    </a:lnTo>
                    <a:lnTo>
                      <a:pt x="767" y="787"/>
                    </a:lnTo>
                    <a:lnTo>
                      <a:pt x="777" y="778"/>
                    </a:lnTo>
                    <a:lnTo>
                      <a:pt x="787" y="767"/>
                    </a:lnTo>
                    <a:lnTo>
                      <a:pt x="795" y="756"/>
                    </a:lnTo>
                    <a:lnTo>
                      <a:pt x="802" y="744"/>
                    </a:lnTo>
                    <a:lnTo>
                      <a:pt x="807" y="732"/>
                    </a:lnTo>
                    <a:lnTo>
                      <a:pt x="811" y="720"/>
                    </a:lnTo>
                    <a:lnTo>
                      <a:pt x="815" y="707"/>
                    </a:lnTo>
                    <a:lnTo>
                      <a:pt x="817" y="694"/>
                    </a:lnTo>
                    <a:lnTo>
                      <a:pt x="818" y="681"/>
                    </a:lnTo>
                    <a:lnTo>
                      <a:pt x="817" y="668"/>
                    </a:lnTo>
                    <a:lnTo>
                      <a:pt x="815" y="655"/>
                    </a:lnTo>
                    <a:lnTo>
                      <a:pt x="811" y="642"/>
                    </a:lnTo>
                    <a:lnTo>
                      <a:pt x="807" y="630"/>
                    </a:lnTo>
                    <a:lnTo>
                      <a:pt x="802" y="617"/>
                    </a:lnTo>
                    <a:lnTo>
                      <a:pt x="795" y="606"/>
                    </a:lnTo>
                    <a:lnTo>
                      <a:pt x="787" y="595"/>
                    </a:lnTo>
                    <a:lnTo>
                      <a:pt x="777" y="584"/>
                    </a:lnTo>
                    <a:lnTo>
                      <a:pt x="232" y="39"/>
                    </a:lnTo>
                    <a:lnTo>
                      <a:pt x="222" y="30"/>
                    </a:lnTo>
                    <a:lnTo>
                      <a:pt x="211" y="22"/>
                    </a:lnTo>
                    <a:lnTo>
                      <a:pt x="199" y="16"/>
                    </a:lnTo>
                    <a:lnTo>
                      <a:pt x="187" y="9"/>
                    </a:lnTo>
                    <a:lnTo>
                      <a:pt x="174" y="5"/>
                    </a:lnTo>
                    <a:lnTo>
                      <a:pt x="162" y="2"/>
                    </a:lnTo>
                    <a:lnTo>
                      <a:pt x="149" y="0"/>
                    </a:lnTo>
                    <a:lnTo>
                      <a:pt x="136" y="0"/>
                    </a:lnTo>
                    <a:lnTo>
                      <a:pt x="123" y="0"/>
                    </a:lnTo>
                    <a:lnTo>
                      <a:pt x="110" y="2"/>
                    </a:lnTo>
                    <a:lnTo>
                      <a:pt x="97" y="5"/>
                    </a:lnTo>
                    <a:lnTo>
                      <a:pt x="85" y="9"/>
                    </a:lnTo>
                    <a:lnTo>
                      <a:pt x="72" y="16"/>
                    </a:lnTo>
                    <a:lnTo>
                      <a:pt x="61" y="22"/>
                    </a:lnTo>
                    <a:lnTo>
                      <a:pt x="50" y="30"/>
                    </a:lnTo>
                    <a:lnTo>
                      <a:pt x="40" y="3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0" name="Freeform 2197">
                <a:extLst>
                  <a:ext uri="{FF2B5EF4-FFF2-40B4-BE49-F238E27FC236}">
                    <a16:creationId xmlns:a16="http://schemas.microsoft.com/office/drawing/2014/main" id="{486F0BAA-6D06-49BA-BF1D-5BE7BF275000}"/>
                  </a:ext>
                </a:extLst>
              </p:cNvPr>
              <p:cNvSpPr>
                <a:spLocks/>
              </p:cNvSpPr>
              <p:nvPr/>
            </p:nvSpPr>
            <p:spPr bwMode="auto">
              <a:xfrm>
                <a:off x="3542" y="3263"/>
                <a:ext cx="55" cy="54"/>
              </a:xfrm>
              <a:custGeom>
                <a:avLst/>
                <a:gdLst>
                  <a:gd name="T0" fmla="*/ 0 w 816"/>
                  <a:gd name="T1" fmla="*/ 0 h 818"/>
                  <a:gd name="T2" fmla="*/ 0 w 816"/>
                  <a:gd name="T3" fmla="*/ 0 h 818"/>
                  <a:gd name="T4" fmla="*/ 0 w 816"/>
                  <a:gd name="T5" fmla="*/ 0 h 818"/>
                  <a:gd name="T6" fmla="*/ 0 w 816"/>
                  <a:gd name="T7" fmla="*/ 0 h 818"/>
                  <a:gd name="T8" fmla="*/ 0 w 816"/>
                  <a:gd name="T9" fmla="*/ 0 h 818"/>
                  <a:gd name="T10" fmla="*/ 0 w 816"/>
                  <a:gd name="T11" fmla="*/ 0 h 818"/>
                  <a:gd name="T12" fmla="*/ 0 w 816"/>
                  <a:gd name="T13" fmla="*/ 0 h 818"/>
                  <a:gd name="T14" fmla="*/ 0 w 816"/>
                  <a:gd name="T15" fmla="*/ 0 h 818"/>
                  <a:gd name="T16" fmla="*/ 0 w 816"/>
                  <a:gd name="T17" fmla="*/ 0 h 818"/>
                  <a:gd name="T18" fmla="*/ 0 w 816"/>
                  <a:gd name="T19" fmla="*/ 0 h 818"/>
                  <a:gd name="T20" fmla="*/ 0 w 816"/>
                  <a:gd name="T21" fmla="*/ 0 h 818"/>
                  <a:gd name="T22" fmla="*/ 0 w 816"/>
                  <a:gd name="T23" fmla="*/ 0 h 818"/>
                  <a:gd name="T24" fmla="*/ 0 w 816"/>
                  <a:gd name="T25" fmla="*/ 0 h 818"/>
                  <a:gd name="T26" fmla="*/ 0 w 816"/>
                  <a:gd name="T27" fmla="*/ 0 h 818"/>
                  <a:gd name="T28" fmla="*/ 0 w 816"/>
                  <a:gd name="T29" fmla="*/ 0 h 818"/>
                  <a:gd name="T30" fmla="*/ 0 w 816"/>
                  <a:gd name="T31" fmla="*/ 0 h 818"/>
                  <a:gd name="T32" fmla="*/ 0 w 816"/>
                  <a:gd name="T33" fmla="*/ 0 h 818"/>
                  <a:gd name="T34" fmla="*/ 0 w 816"/>
                  <a:gd name="T35" fmla="*/ 0 h 818"/>
                  <a:gd name="T36" fmla="*/ 0 w 816"/>
                  <a:gd name="T37" fmla="*/ 0 h 818"/>
                  <a:gd name="T38" fmla="*/ 0 w 816"/>
                  <a:gd name="T39" fmla="*/ 0 h 818"/>
                  <a:gd name="T40" fmla="*/ 0 w 816"/>
                  <a:gd name="T41" fmla="*/ 0 h 818"/>
                  <a:gd name="T42" fmla="*/ 0 w 816"/>
                  <a:gd name="T43" fmla="*/ 0 h 818"/>
                  <a:gd name="T44" fmla="*/ 0 w 816"/>
                  <a:gd name="T45" fmla="*/ 0 h 818"/>
                  <a:gd name="T46" fmla="*/ 0 w 816"/>
                  <a:gd name="T47" fmla="*/ 0 h 818"/>
                  <a:gd name="T48" fmla="*/ 0 w 816"/>
                  <a:gd name="T49" fmla="*/ 0 h 818"/>
                  <a:gd name="T50" fmla="*/ 0 w 816"/>
                  <a:gd name="T51" fmla="*/ 0 h 818"/>
                  <a:gd name="T52" fmla="*/ 0 w 816"/>
                  <a:gd name="T53" fmla="*/ 0 h 818"/>
                  <a:gd name="T54" fmla="*/ 0 w 816"/>
                  <a:gd name="T55" fmla="*/ 0 h 818"/>
                  <a:gd name="T56" fmla="*/ 0 w 816"/>
                  <a:gd name="T57" fmla="*/ 0 h 818"/>
                  <a:gd name="T58" fmla="*/ 0 w 816"/>
                  <a:gd name="T59" fmla="*/ 0 h 818"/>
                  <a:gd name="T60" fmla="*/ 0 w 816"/>
                  <a:gd name="T61" fmla="*/ 0 h 818"/>
                  <a:gd name="T62" fmla="*/ 0 w 816"/>
                  <a:gd name="T63" fmla="*/ 0 h 818"/>
                  <a:gd name="T64" fmla="*/ 0 w 816"/>
                  <a:gd name="T65" fmla="*/ 0 h 8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6" h="818">
                    <a:moveTo>
                      <a:pt x="232" y="41"/>
                    </a:moveTo>
                    <a:lnTo>
                      <a:pt x="222" y="31"/>
                    </a:lnTo>
                    <a:lnTo>
                      <a:pt x="211" y="23"/>
                    </a:lnTo>
                    <a:lnTo>
                      <a:pt x="199" y="16"/>
                    </a:lnTo>
                    <a:lnTo>
                      <a:pt x="187" y="11"/>
                    </a:lnTo>
                    <a:lnTo>
                      <a:pt x="174" y="6"/>
                    </a:lnTo>
                    <a:lnTo>
                      <a:pt x="161" y="3"/>
                    </a:lnTo>
                    <a:lnTo>
                      <a:pt x="148" y="1"/>
                    </a:lnTo>
                    <a:lnTo>
                      <a:pt x="135" y="0"/>
                    </a:lnTo>
                    <a:lnTo>
                      <a:pt x="123" y="1"/>
                    </a:lnTo>
                    <a:lnTo>
                      <a:pt x="109" y="3"/>
                    </a:lnTo>
                    <a:lnTo>
                      <a:pt x="97" y="6"/>
                    </a:lnTo>
                    <a:lnTo>
                      <a:pt x="84" y="11"/>
                    </a:lnTo>
                    <a:lnTo>
                      <a:pt x="72" y="16"/>
                    </a:lnTo>
                    <a:lnTo>
                      <a:pt x="61" y="23"/>
                    </a:lnTo>
                    <a:lnTo>
                      <a:pt x="49" y="31"/>
                    </a:lnTo>
                    <a:lnTo>
                      <a:pt x="39" y="41"/>
                    </a:lnTo>
                    <a:lnTo>
                      <a:pt x="30" y="51"/>
                    </a:lnTo>
                    <a:lnTo>
                      <a:pt x="21" y="61"/>
                    </a:lnTo>
                    <a:lnTo>
                      <a:pt x="15" y="74"/>
                    </a:lnTo>
                    <a:lnTo>
                      <a:pt x="9" y="85"/>
                    </a:lnTo>
                    <a:lnTo>
                      <a:pt x="5" y="98"/>
                    </a:lnTo>
                    <a:lnTo>
                      <a:pt x="2" y="111"/>
                    </a:lnTo>
                    <a:lnTo>
                      <a:pt x="0" y="123"/>
                    </a:lnTo>
                    <a:lnTo>
                      <a:pt x="0" y="137"/>
                    </a:lnTo>
                    <a:lnTo>
                      <a:pt x="0" y="150"/>
                    </a:lnTo>
                    <a:lnTo>
                      <a:pt x="2" y="163"/>
                    </a:lnTo>
                    <a:lnTo>
                      <a:pt x="5" y="176"/>
                    </a:lnTo>
                    <a:lnTo>
                      <a:pt x="9" y="188"/>
                    </a:lnTo>
                    <a:lnTo>
                      <a:pt x="15" y="200"/>
                    </a:lnTo>
                    <a:lnTo>
                      <a:pt x="21" y="212"/>
                    </a:lnTo>
                    <a:lnTo>
                      <a:pt x="30" y="223"/>
                    </a:lnTo>
                    <a:lnTo>
                      <a:pt x="39" y="233"/>
                    </a:lnTo>
                    <a:lnTo>
                      <a:pt x="584" y="778"/>
                    </a:lnTo>
                    <a:lnTo>
                      <a:pt x="594" y="787"/>
                    </a:lnTo>
                    <a:lnTo>
                      <a:pt x="606" y="795"/>
                    </a:lnTo>
                    <a:lnTo>
                      <a:pt x="617" y="803"/>
                    </a:lnTo>
                    <a:lnTo>
                      <a:pt x="629" y="808"/>
                    </a:lnTo>
                    <a:lnTo>
                      <a:pt x="642" y="812"/>
                    </a:lnTo>
                    <a:lnTo>
                      <a:pt x="654" y="815"/>
                    </a:lnTo>
                    <a:lnTo>
                      <a:pt x="668" y="817"/>
                    </a:lnTo>
                    <a:lnTo>
                      <a:pt x="680" y="818"/>
                    </a:lnTo>
                    <a:lnTo>
                      <a:pt x="693" y="817"/>
                    </a:lnTo>
                    <a:lnTo>
                      <a:pt x="707" y="815"/>
                    </a:lnTo>
                    <a:lnTo>
                      <a:pt x="719" y="812"/>
                    </a:lnTo>
                    <a:lnTo>
                      <a:pt x="732" y="808"/>
                    </a:lnTo>
                    <a:lnTo>
                      <a:pt x="744" y="803"/>
                    </a:lnTo>
                    <a:lnTo>
                      <a:pt x="755" y="795"/>
                    </a:lnTo>
                    <a:lnTo>
                      <a:pt x="767" y="787"/>
                    </a:lnTo>
                    <a:lnTo>
                      <a:pt x="777" y="778"/>
                    </a:lnTo>
                    <a:lnTo>
                      <a:pt x="787" y="767"/>
                    </a:lnTo>
                    <a:lnTo>
                      <a:pt x="795" y="757"/>
                    </a:lnTo>
                    <a:lnTo>
                      <a:pt x="801" y="745"/>
                    </a:lnTo>
                    <a:lnTo>
                      <a:pt x="807" y="733"/>
                    </a:lnTo>
                    <a:lnTo>
                      <a:pt x="811" y="721"/>
                    </a:lnTo>
                    <a:lnTo>
                      <a:pt x="814" y="707"/>
                    </a:lnTo>
                    <a:lnTo>
                      <a:pt x="816" y="695"/>
                    </a:lnTo>
                    <a:lnTo>
                      <a:pt x="816" y="682"/>
                    </a:lnTo>
                    <a:lnTo>
                      <a:pt x="816" y="668"/>
                    </a:lnTo>
                    <a:lnTo>
                      <a:pt x="814" y="656"/>
                    </a:lnTo>
                    <a:lnTo>
                      <a:pt x="811" y="643"/>
                    </a:lnTo>
                    <a:lnTo>
                      <a:pt x="807" y="630"/>
                    </a:lnTo>
                    <a:lnTo>
                      <a:pt x="801" y="619"/>
                    </a:lnTo>
                    <a:lnTo>
                      <a:pt x="795" y="607"/>
                    </a:lnTo>
                    <a:lnTo>
                      <a:pt x="787" y="596"/>
                    </a:lnTo>
                    <a:lnTo>
                      <a:pt x="777" y="585"/>
                    </a:lnTo>
                    <a:lnTo>
                      <a:pt x="232" y="4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1" name="Freeform 2198">
                <a:extLst>
                  <a:ext uri="{FF2B5EF4-FFF2-40B4-BE49-F238E27FC236}">
                    <a16:creationId xmlns:a16="http://schemas.microsoft.com/office/drawing/2014/main" id="{C756C399-3CE5-4E6B-ADE7-9D29BCA23388}"/>
                  </a:ext>
                </a:extLst>
              </p:cNvPr>
              <p:cNvSpPr>
                <a:spLocks/>
              </p:cNvSpPr>
              <p:nvPr/>
            </p:nvSpPr>
            <p:spPr bwMode="auto">
              <a:xfrm>
                <a:off x="3556" y="3362"/>
                <a:ext cx="75" cy="58"/>
              </a:xfrm>
              <a:custGeom>
                <a:avLst/>
                <a:gdLst>
                  <a:gd name="T0" fmla="*/ 0 w 1127"/>
                  <a:gd name="T1" fmla="*/ 0 h 869"/>
                  <a:gd name="T2" fmla="*/ 0 w 1127"/>
                  <a:gd name="T3" fmla="*/ 0 h 869"/>
                  <a:gd name="T4" fmla="*/ 0 w 1127"/>
                  <a:gd name="T5" fmla="*/ 0 h 869"/>
                  <a:gd name="T6" fmla="*/ 0 w 1127"/>
                  <a:gd name="T7" fmla="*/ 0 h 869"/>
                  <a:gd name="T8" fmla="*/ 0 w 1127"/>
                  <a:gd name="T9" fmla="*/ 0 h 869"/>
                  <a:gd name="T10" fmla="*/ 0 w 1127"/>
                  <a:gd name="T11" fmla="*/ 0 h 869"/>
                  <a:gd name="T12" fmla="*/ 0 w 1127"/>
                  <a:gd name="T13" fmla="*/ 0 h 869"/>
                  <a:gd name="T14" fmla="*/ 0 w 1127"/>
                  <a:gd name="T15" fmla="*/ 0 h 869"/>
                  <a:gd name="T16" fmla="*/ 0 w 1127"/>
                  <a:gd name="T17" fmla="*/ 0 h 869"/>
                  <a:gd name="T18" fmla="*/ 0 w 1127"/>
                  <a:gd name="T19" fmla="*/ 0 h 869"/>
                  <a:gd name="T20" fmla="*/ 0 w 1127"/>
                  <a:gd name="T21" fmla="*/ 0 h 869"/>
                  <a:gd name="T22" fmla="*/ 0 w 1127"/>
                  <a:gd name="T23" fmla="*/ 0 h 869"/>
                  <a:gd name="T24" fmla="*/ 0 w 1127"/>
                  <a:gd name="T25" fmla="*/ 0 h 869"/>
                  <a:gd name="T26" fmla="*/ 0 w 1127"/>
                  <a:gd name="T27" fmla="*/ 0 h 869"/>
                  <a:gd name="T28" fmla="*/ 0 w 1127"/>
                  <a:gd name="T29" fmla="*/ 0 h 869"/>
                  <a:gd name="T30" fmla="*/ 0 w 1127"/>
                  <a:gd name="T31" fmla="*/ 0 h 869"/>
                  <a:gd name="T32" fmla="*/ 0 w 1127"/>
                  <a:gd name="T33" fmla="*/ 0 h 869"/>
                  <a:gd name="T34" fmla="*/ 0 w 1127"/>
                  <a:gd name="T35" fmla="*/ 0 h 869"/>
                  <a:gd name="T36" fmla="*/ 0 w 1127"/>
                  <a:gd name="T37" fmla="*/ 0 h 869"/>
                  <a:gd name="T38" fmla="*/ 0 w 1127"/>
                  <a:gd name="T39" fmla="*/ 0 h 869"/>
                  <a:gd name="T40" fmla="*/ 0 w 1127"/>
                  <a:gd name="T41" fmla="*/ 0 h 869"/>
                  <a:gd name="T42" fmla="*/ 0 w 1127"/>
                  <a:gd name="T43" fmla="*/ 0 h 869"/>
                  <a:gd name="T44" fmla="*/ 0 w 1127"/>
                  <a:gd name="T45" fmla="*/ 0 h 869"/>
                  <a:gd name="T46" fmla="*/ 0 w 1127"/>
                  <a:gd name="T47" fmla="*/ 0 h 869"/>
                  <a:gd name="T48" fmla="*/ 0 w 1127"/>
                  <a:gd name="T49" fmla="*/ 0 h 869"/>
                  <a:gd name="T50" fmla="*/ 0 w 1127"/>
                  <a:gd name="T51" fmla="*/ 0 h 869"/>
                  <a:gd name="T52" fmla="*/ 0 w 1127"/>
                  <a:gd name="T53" fmla="*/ 0 h 869"/>
                  <a:gd name="T54" fmla="*/ 0 w 1127"/>
                  <a:gd name="T55" fmla="*/ 0 h 869"/>
                  <a:gd name="T56" fmla="*/ 0 w 1127"/>
                  <a:gd name="T57" fmla="*/ 0 h 869"/>
                  <a:gd name="T58" fmla="*/ 0 w 1127"/>
                  <a:gd name="T59" fmla="*/ 0 h 869"/>
                  <a:gd name="T60" fmla="*/ 0 w 1127"/>
                  <a:gd name="T61" fmla="*/ 0 h 869"/>
                  <a:gd name="T62" fmla="*/ 0 w 1127"/>
                  <a:gd name="T63" fmla="*/ 0 h 869"/>
                  <a:gd name="T64" fmla="*/ 0 w 1127"/>
                  <a:gd name="T65" fmla="*/ 0 h 869"/>
                  <a:gd name="T66" fmla="*/ 0 w 1127"/>
                  <a:gd name="T67" fmla="*/ 0 h 869"/>
                  <a:gd name="T68" fmla="*/ 0 w 1127"/>
                  <a:gd name="T69" fmla="*/ 0 h 869"/>
                  <a:gd name="T70" fmla="*/ 0 w 1127"/>
                  <a:gd name="T71" fmla="*/ 0 h 869"/>
                  <a:gd name="T72" fmla="*/ 0 w 1127"/>
                  <a:gd name="T73" fmla="*/ 0 h 869"/>
                  <a:gd name="T74" fmla="*/ 0 w 1127"/>
                  <a:gd name="T75" fmla="*/ 0 h 869"/>
                  <a:gd name="T76" fmla="*/ 0 w 1127"/>
                  <a:gd name="T77" fmla="*/ 0 h 869"/>
                  <a:gd name="T78" fmla="*/ 0 w 1127"/>
                  <a:gd name="T79" fmla="*/ 0 h 869"/>
                  <a:gd name="T80" fmla="*/ 0 w 1127"/>
                  <a:gd name="T81" fmla="*/ 0 h 869"/>
                  <a:gd name="T82" fmla="*/ 0 w 1127"/>
                  <a:gd name="T83" fmla="*/ 0 h 869"/>
                  <a:gd name="T84" fmla="*/ 0 w 1127"/>
                  <a:gd name="T85" fmla="*/ 0 h 869"/>
                  <a:gd name="T86" fmla="*/ 0 w 1127"/>
                  <a:gd name="T87" fmla="*/ 0 h 869"/>
                  <a:gd name="T88" fmla="*/ 0 w 1127"/>
                  <a:gd name="T89" fmla="*/ 0 h 869"/>
                  <a:gd name="T90" fmla="*/ 0 w 1127"/>
                  <a:gd name="T91" fmla="*/ 0 h 869"/>
                  <a:gd name="T92" fmla="*/ 0 w 1127"/>
                  <a:gd name="T93" fmla="*/ 0 h 869"/>
                  <a:gd name="T94" fmla="*/ 0 w 1127"/>
                  <a:gd name="T95" fmla="*/ 0 h 869"/>
                  <a:gd name="T96" fmla="*/ 0 w 1127"/>
                  <a:gd name="T97" fmla="*/ 0 h 869"/>
                  <a:gd name="T98" fmla="*/ 0 w 1127"/>
                  <a:gd name="T99" fmla="*/ 0 h 869"/>
                  <a:gd name="T100" fmla="*/ 0 w 1127"/>
                  <a:gd name="T101" fmla="*/ 0 h 869"/>
                  <a:gd name="T102" fmla="*/ 0 w 1127"/>
                  <a:gd name="T103" fmla="*/ 0 h 869"/>
                  <a:gd name="T104" fmla="*/ 0 w 1127"/>
                  <a:gd name="T105" fmla="*/ 0 h 869"/>
                  <a:gd name="T106" fmla="*/ 0 w 1127"/>
                  <a:gd name="T107" fmla="*/ 0 h 869"/>
                  <a:gd name="T108" fmla="*/ 0 w 1127"/>
                  <a:gd name="T109" fmla="*/ 0 h 869"/>
                  <a:gd name="T110" fmla="*/ 0 w 1127"/>
                  <a:gd name="T111" fmla="*/ 0 h 869"/>
                  <a:gd name="T112" fmla="*/ 0 w 1127"/>
                  <a:gd name="T113" fmla="*/ 0 h 869"/>
                  <a:gd name="T114" fmla="*/ 0 w 1127"/>
                  <a:gd name="T115" fmla="*/ 0 h 869"/>
                  <a:gd name="T116" fmla="*/ 0 w 1127"/>
                  <a:gd name="T117" fmla="*/ 0 h 8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27" h="869">
                    <a:moveTo>
                      <a:pt x="945" y="592"/>
                    </a:moveTo>
                    <a:lnTo>
                      <a:pt x="948" y="591"/>
                    </a:lnTo>
                    <a:lnTo>
                      <a:pt x="938" y="593"/>
                    </a:lnTo>
                    <a:lnTo>
                      <a:pt x="920" y="596"/>
                    </a:lnTo>
                    <a:lnTo>
                      <a:pt x="907" y="596"/>
                    </a:lnTo>
                    <a:lnTo>
                      <a:pt x="894" y="596"/>
                    </a:lnTo>
                    <a:lnTo>
                      <a:pt x="877" y="595"/>
                    </a:lnTo>
                    <a:lnTo>
                      <a:pt x="861" y="593"/>
                    </a:lnTo>
                    <a:lnTo>
                      <a:pt x="842" y="589"/>
                    </a:lnTo>
                    <a:lnTo>
                      <a:pt x="821" y="583"/>
                    </a:lnTo>
                    <a:lnTo>
                      <a:pt x="801" y="574"/>
                    </a:lnTo>
                    <a:lnTo>
                      <a:pt x="778" y="563"/>
                    </a:lnTo>
                    <a:lnTo>
                      <a:pt x="755" y="549"/>
                    </a:lnTo>
                    <a:lnTo>
                      <a:pt x="730" y="533"/>
                    </a:lnTo>
                    <a:lnTo>
                      <a:pt x="719" y="524"/>
                    </a:lnTo>
                    <a:lnTo>
                      <a:pt x="707" y="512"/>
                    </a:lnTo>
                    <a:lnTo>
                      <a:pt x="694" y="501"/>
                    </a:lnTo>
                    <a:lnTo>
                      <a:pt x="682" y="488"/>
                    </a:lnTo>
                    <a:lnTo>
                      <a:pt x="662" y="470"/>
                    </a:lnTo>
                    <a:lnTo>
                      <a:pt x="611" y="419"/>
                    </a:lnTo>
                    <a:lnTo>
                      <a:pt x="539" y="347"/>
                    </a:lnTo>
                    <a:lnTo>
                      <a:pt x="457" y="265"/>
                    </a:lnTo>
                    <a:lnTo>
                      <a:pt x="375" y="182"/>
                    </a:lnTo>
                    <a:lnTo>
                      <a:pt x="302" y="110"/>
                    </a:lnTo>
                    <a:lnTo>
                      <a:pt x="252" y="59"/>
                    </a:lnTo>
                    <a:lnTo>
                      <a:pt x="233" y="41"/>
                    </a:lnTo>
                    <a:lnTo>
                      <a:pt x="223" y="31"/>
                    </a:lnTo>
                    <a:lnTo>
                      <a:pt x="211" y="23"/>
                    </a:lnTo>
                    <a:lnTo>
                      <a:pt x="200" y="16"/>
                    </a:lnTo>
                    <a:lnTo>
                      <a:pt x="187" y="11"/>
                    </a:lnTo>
                    <a:lnTo>
                      <a:pt x="175" y="7"/>
                    </a:lnTo>
                    <a:lnTo>
                      <a:pt x="162" y="4"/>
                    </a:lnTo>
                    <a:lnTo>
                      <a:pt x="149" y="1"/>
                    </a:lnTo>
                    <a:lnTo>
                      <a:pt x="136" y="0"/>
                    </a:lnTo>
                    <a:lnTo>
                      <a:pt x="123" y="1"/>
                    </a:lnTo>
                    <a:lnTo>
                      <a:pt x="110" y="4"/>
                    </a:lnTo>
                    <a:lnTo>
                      <a:pt x="97" y="7"/>
                    </a:lnTo>
                    <a:lnTo>
                      <a:pt x="85" y="11"/>
                    </a:lnTo>
                    <a:lnTo>
                      <a:pt x="73" y="17"/>
                    </a:lnTo>
                    <a:lnTo>
                      <a:pt x="61" y="23"/>
                    </a:lnTo>
                    <a:lnTo>
                      <a:pt x="50" y="31"/>
                    </a:lnTo>
                    <a:lnTo>
                      <a:pt x="40" y="41"/>
                    </a:lnTo>
                    <a:lnTo>
                      <a:pt x="30" y="51"/>
                    </a:lnTo>
                    <a:lnTo>
                      <a:pt x="22" y="62"/>
                    </a:lnTo>
                    <a:lnTo>
                      <a:pt x="16" y="74"/>
                    </a:lnTo>
                    <a:lnTo>
                      <a:pt x="10" y="86"/>
                    </a:lnTo>
                    <a:lnTo>
                      <a:pt x="5" y="99"/>
                    </a:lnTo>
                    <a:lnTo>
                      <a:pt x="2" y="111"/>
                    </a:lnTo>
                    <a:lnTo>
                      <a:pt x="0" y="124"/>
                    </a:lnTo>
                    <a:lnTo>
                      <a:pt x="0" y="137"/>
                    </a:lnTo>
                    <a:lnTo>
                      <a:pt x="0" y="150"/>
                    </a:lnTo>
                    <a:lnTo>
                      <a:pt x="2" y="164"/>
                    </a:lnTo>
                    <a:lnTo>
                      <a:pt x="5" y="176"/>
                    </a:lnTo>
                    <a:lnTo>
                      <a:pt x="11" y="189"/>
                    </a:lnTo>
                    <a:lnTo>
                      <a:pt x="16" y="201"/>
                    </a:lnTo>
                    <a:lnTo>
                      <a:pt x="23" y="212"/>
                    </a:lnTo>
                    <a:lnTo>
                      <a:pt x="31" y="224"/>
                    </a:lnTo>
                    <a:lnTo>
                      <a:pt x="41" y="234"/>
                    </a:lnTo>
                    <a:lnTo>
                      <a:pt x="487" y="681"/>
                    </a:lnTo>
                    <a:lnTo>
                      <a:pt x="507" y="699"/>
                    </a:lnTo>
                    <a:lnTo>
                      <a:pt x="527" y="718"/>
                    </a:lnTo>
                    <a:lnTo>
                      <a:pt x="546" y="734"/>
                    </a:lnTo>
                    <a:lnTo>
                      <a:pt x="567" y="750"/>
                    </a:lnTo>
                    <a:lnTo>
                      <a:pt x="587" y="764"/>
                    </a:lnTo>
                    <a:lnTo>
                      <a:pt x="606" y="778"/>
                    </a:lnTo>
                    <a:lnTo>
                      <a:pt x="627" y="790"/>
                    </a:lnTo>
                    <a:lnTo>
                      <a:pt x="647" y="802"/>
                    </a:lnTo>
                    <a:lnTo>
                      <a:pt x="666" y="812"/>
                    </a:lnTo>
                    <a:lnTo>
                      <a:pt x="686" y="821"/>
                    </a:lnTo>
                    <a:lnTo>
                      <a:pt x="705" y="830"/>
                    </a:lnTo>
                    <a:lnTo>
                      <a:pt x="725" y="837"/>
                    </a:lnTo>
                    <a:lnTo>
                      <a:pt x="745" y="843"/>
                    </a:lnTo>
                    <a:lnTo>
                      <a:pt x="763" y="849"/>
                    </a:lnTo>
                    <a:lnTo>
                      <a:pt x="782" y="854"/>
                    </a:lnTo>
                    <a:lnTo>
                      <a:pt x="801" y="859"/>
                    </a:lnTo>
                    <a:lnTo>
                      <a:pt x="819" y="862"/>
                    </a:lnTo>
                    <a:lnTo>
                      <a:pt x="837" y="865"/>
                    </a:lnTo>
                    <a:lnTo>
                      <a:pt x="854" y="867"/>
                    </a:lnTo>
                    <a:lnTo>
                      <a:pt x="872" y="868"/>
                    </a:lnTo>
                    <a:lnTo>
                      <a:pt x="889" y="869"/>
                    </a:lnTo>
                    <a:lnTo>
                      <a:pt x="904" y="869"/>
                    </a:lnTo>
                    <a:lnTo>
                      <a:pt x="921" y="869"/>
                    </a:lnTo>
                    <a:lnTo>
                      <a:pt x="935" y="868"/>
                    </a:lnTo>
                    <a:lnTo>
                      <a:pt x="964" y="865"/>
                    </a:lnTo>
                    <a:lnTo>
                      <a:pt x="991" y="861"/>
                    </a:lnTo>
                    <a:lnTo>
                      <a:pt x="1015" y="855"/>
                    </a:lnTo>
                    <a:lnTo>
                      <a:pt x="1036" y="848"/>
                    </a:lnTo>
                    <a:lnTo>
                      <a:pt x="1049" y="843"/>
                    </a:lnTo>
                    <a:lnTo>
                      <a:pt x="1061" y="837"/>
                    </a:lnTo>
                    <a:lnTo>
                      <a:pt x="1073" y="830"/>
                    </a:lnTo>
                    <a:lnTo>
                      <a:pt x="1083" y="821"/>
                    </a:lnTo>
                    <a:lnTo>
                      <a:pt x="1092" y="812"/>
                    </a:lnTo>
                    <a:lnTo>
                      <a:pt x="1101" y="802"/>
                    </a:lnTo>
                    <a:lnTo>
                      <a:pt x="1108" y="790"/>
                    </a:lnTo>
                    <a:lnTo>
                      <a:pt x="1114" y="779"/>
                    </a:lnTo>
                    <a:lnTo>
                      <a:pt x="1119" y="767"/>
                    </a:lnTo>
                    <a:lnTo>
                      <a:pt x="1123" y="754"/>
                    </a:lnTo>
                    <a:lnTo>
                      <a:pt x="1125" y="742"/>
                    </a:lnTo>
                    <a:lnTo>
                      <a:pt x="1127" y="728"/>
                    </a:lnTo>
                    <a:lnTo>
                      <a:pt x="1127" y="715"/>
                    </a:lnTo>
                    <a:lnTo>
                      <a:pt x="1126" y="701"/>
                    </a:lnTo>
                    <a:lnTo>
                      <a:pt x="1123" y="688"/>
                    </a:lnTo>
                    <a:lnTo>
                      <a:pt x="1119" y="675"/>
                    </a:lnTo>
                    <a:lnTo>
                      <a:pt x="1114" y="662"/>
                    </a:lnTo>
                    <a:lnTo>
                      <a:pt x="1108" y="650"/>
                    </a:lnTo>
                    <a:lnTo>
                      <a:pt x="1101" y="638"/>
                    </a:lnTo>
                    <a:lnTo>
                      <a:pt x="1091" y="628"/>
                    </a:lnTo>
                    <a:lnTo>
                      <a:pt x="1082" y="619"/>
                    </a:lnTo>
                    <a:lnTo>
                      <a:pt x="1072" y="610"/>
                    </a:lnTo>
                    <a:lnTo>
                      <a:pt x="1061" y="603"/>
                    </a:lnTo>
                    <a:lnTo>
                      <a:pt x="1050" y="597"/>
                    </a:lnTo>
                    <a:lnTo>
                      <a:pt x="1037" y="592"/>
                    </a:lnTo>
                    <a:lnTo>
                      <a:pt x="1025" y="589"/>
                    </a:lnTo>
                    <a:lnTo>
                      <a:pt x="1012" y="586"/>
                    </a:lnTo>
                    <a:lnTo>
                      <a:pt x="999" y="585"/>
                    </a:lnTo>
                    <a:lnTo>
                      <a:pt x="986" y="584"/>
                    </a:lnTo>
                    <a:lnTo>
                      <a:pt x="972" y="586"/>
                    </a:lnTo>
                    <a:lnTo>
                      <a:pt x="959" y="588"/>
                    </a:lnTo>
                    <a:lnTo>
                      <a:pt x="945" y="59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2" name="Freeform 2199">
                <a:extLst>
                  <a:ext uri="{FF2B5EF4-FFF2-40B4-BE49-F238E27FC236}">
                    <a16:creationId xmlns:a16="http://schemas.microsoft.com/office/drawing/2014/main" id="{2DB61F5C-40E0-41A9-9492-7EEB2791C7FF}"/>
                  </a:ext>
                </a:extLst>
              </p:cNvPr>
              <p:cNvSpPr>
                <a:spLocks/>
              </p:cNvSpPr>
              <p:nvPr/>
            </p:nvSpPr>
            <p:spPr bwMode="auto">
              <a:xfrm>
                <a:off x="3520" y="3188"/>
                <a:ext cx="166" cy="175"/>
              </a:xfrm>
              <a:custGeom>
                <a:avLst/>
                <a:gdLst>
                  <a:gd name="T0" fmla="*/ 0 w 2502"/>
                  <a:gd name="T1" fmla="*/ 0 h 2634"/>
                  <a:gd name="T2" fmla="*/ 0 w 2502"/>
                  <a:gd name="T3" fmla="*/ 0 h 2634"/>
                  <a:gd name="T4" fmla="*/ 0 w 2502"/>
                  <a:gd name="T5" fmla="*/ 0 h 2634"/>
                  <a:gd name="T6" fmla="*/ 0 w 2502"/>
                  <a:gd name="T7" fmla="*/ 0 h 2634"/>
                  <a:gd name="T8" fmla="*/ 0 w 2502"/>
                  <a:gd name="T9" fmla="*/ 0 h 2634"/>
                  <a:gd name="T10" fmla="*/ 0 w 2502"/>
                  <a:gd name="T11" fmla="*/ 0 h 2634"/>
                  <a:gd name="T12" fmla="*/ 0 w 2502"/>
                  <a:gd name="T13" fmla="*/ 0 h 2634"/>
                  <a:gd name="T14" fmla="*/ 0 w 2502"/>
                  <a:gd name="T15" fmla="*/ 0 h 2634"/>
                  <a:gd name="T16" fmla="*/ 0 w 2502"/>
                  <a:gd name="T17" fmla="*/ 0 h 2634"/>
                  <a:gd name="T18" fmla="*/ 0 w 2502"/>
                  <a:gd name="T19" fmla="*/ 0 h 2634"/>
                  <a:gd name="T20" fmla="*/ 0 w 2502"/>
                  <a:gd name="T21" fmla="*/ 0 h 2634"/>
                  <a:gd name="T22" fmla="*/ 0 w 2502"/>
                  <a:gd name="T23" fmla="*/ 0 h 2634"/>
                  <a:gd name="T24" fmla="*/ 0 w 2502"/>
                  <a:gd name="T25" fmla="*/ 0 h 2634"/>
                  <a:gd name="T26" fmla="*/ 0 w 2502"/>
                  <a:gd name="T27" fmla="*/ 0 h 2634"/>
                  <a:gd name="T28" fmla="*/ 0 w 2502"/>
                  <a:gd name="T29" fmla="*/ 0 h 2634"/>
                  <a:gd name="T30" fmla="*/ 0 w 2502"/>
                  <a:gd name="T31" fmla="*/ 0 h 2634"/>
                  <a:gd name="T32" fmla="*/ 0 w 2502"/>
                  <a:gd name="T33" fmla="*/ 0 h 2634"/>
                  <a:gd name="T34" fmla="*/ 0 w 2502"/>
                  <a:gd name="T35" fmla="*/ 0 h 2634"/>
                  <a:gd name="T36" fmla="*/ 0 w 2502"/>
                  <a:gd name="T37" fmla="*/ 0 h 2634"/>
                  <a:gd name="T38" fmla="*/ 0 w 2502"/>
                  <a:gd name="T39" fmla="*/ 0 h 2634"/>
                  <a:gd name="T40" fmla="*/ 0 w 2502"/>
                  <a:gd name="T41" fmla="*/ 0 h 2634"/>
                  <a:gd name="T42" fmla="*/ 0 w 2502"/>
                  <a:gd name="T43" fmla="*/ 0 h 2634"/>
                  <a:gd name="T44" fmla="*/ 0 w 2502"/>
                  <a:gd name="T45" fmla="*/ 0 h 2634"/>
                  <a:gd name="T46" fmla="*/ 0 w 2502"/>
                  <a:gd name="T47" fmla="*/ 0 h 2634"/>
                  <a:gd name="T48" fmla="*/ 0 w 2502"/>
                  <a:gd name="T49" fmla="*/ 0 h 2634"/>
                  <a:gd name="T50" fmla="*/ 0 w 2502"/>
                  <a:gd name="T51" fmla="*/ 0 h 2634"/>
                  <a:gd name="T52" fmla="*/ 0 w 2502"/>
                  <a:gd name="T53" fmla="*/ 0 h 2634"/>
                  <a:gd name="T54" fmla="*/ 0 w 2502"/>
                  <a:gd name="T55" fmla="*/ 0 h 2634"/>
                  <a:gd name="T56" fmla="*/ 0 w 2502"/>
                  <a:gd name="T57" fmla="*/ 0 h 2634"/>
                  <a:gd name="T58" fmla="*/ 0 w 2502"/>
                  <a:gd name="T59" fmla="*/ 0 h 2634"/>
                  <a:gd name="T60" fmla="*/ 0 w 2502"/>
                  <a:gd name="T61" fmla="*/ 0 h 2634"/>
                  <a:gd name="T62" fmla="*/ 0 w 2502"/>
                  <a:gd name="T63" fmla="*/ 0 h 2634"/>
                  <a:gd name="T64" fmla="*/ 0 w 2502"/>
                  <a:gd name="T65" fmla="*/ 0 h 2634"/>
                  <a:gd name="T66" fmla="*/ 0 w 2502"/>
                  <a:gd name="T67" fmla="*/ 0 h 2634"/>
                  <a:gd name="T68" fmla="*/ 0 w 2502"/>
                  <a:gd name="T69" fmla="*/ 0 h 2634"/>
                  <a:gd name="T70" fmla="*/ 0 w 2502"/>
                  <a:gd name="T71" fmla="*/ 0 h 2634"/>
                  <a:gd name="T72" fmla="*/ 0 w 2502"/>
                  <a:gd name="T73" fmla="*/ 0 h 2634"/>
                  <a:gd name="T74" fmla="*/ 0 w 2502"/>
                  <a:gd name="T75" fmla="*/ 0 h 2634"/>
                  <a:gd name="T76" fmla="*/ 0 w 2502"/>
                  <a:gd name="T77" fmla="*/ 0 h 2634"/>
                  <a:gd name="T78" fmla="*/ 0 w 2502"/>
                  <a:gd name="T79" fmla="*/ 0 h 2634"/>
                  <a:gd name="T80" fmla="*/ 0 w 2502"/>
                  <a:gd name="T81" fmla="*/ 0 h 2634"/>
                  <a:gd name="T82" fmla="*/ 0 w 2502"/>
                  <a:gd name="T83" fmla="*/ 0 h 2634"/>
                  <a:gd name="T84" fmla="*/ 0 w 2502"/>
                  <a:gd name="T85" fmla="*/ 0 h 2634"/>
                  <a:gd name="T86" fmla="*/ 0 w 2502"/>
                  <a:gd name="T87" fmla="*/ 0 h 2634"/>
                  <a:gd name="T88" fmla="*/ 0 w 2502"/>
                  <a:gd name="T89" fmla="*/ 0 h 2634"/>
                  <a:gd name="T90" fmla="*/ 0 w 2502"/>
                  <a:gd name="T91" fmla="*/ 0 h 2634"/>
                  <a:gd name="T92" fmla="*/ 0 w 2502"/>
                  <a:gd name="T93" fmla="*/ 0 h 2634"/>
                  <a:gd name="T94" fmla="*/ 0 w 2502"/>
                  <a:gd name="T95" fmla="*/ 0 h 2634"/>
                  <a:gd name="T96" fmla="*/ 0 w 2502"/>
                  <a:gd name="T97" fmla="*/ 0 h 26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502" h="2634">
                    <a:moveTo>
                      <a:pt x="2462" y="2401"/>
                    </a:moveTo>
                    <a:lnTo>
                      <a:pt x="2119" y="2058"/>
                    </a:lnTo>
                    <a:lnTo>
                      <a:pt x="2117" y="2018"/>
                    </a:lnTo>
                    <a:lnTo>
                      <a:pt x="2115" y="1969"/>
                    </a:lnTo>
                    <a:lnTo>
                      <a:pt x="2112" y="1913"/>
                    </a:lnTo>
                    <a:lnTo>
                      <a:pt x="2108" y="1850"/>
                    </a:lnTo>
                    <a:lnTo>
                      <a:pt x="2104" y="1784"/>
                    </a:lnTo>
                    <a:lnTo>
                      <a:pt x="2098" y="1714"/>
                    </a:lnTo>
                    <a:lnTo>
                      <a:pt x="2090" y="1641"/>
                    </a:lnTo>
                    <a:lnTo>
                      <a:pt x="2082" y="1568"/>
                    </a:lnTo>
                    <a:lnTo>
                      <a:pt x="2078" y="1538"/>
                    </a:lnTo>
                    <a:lnTo>
                      <a:pt x="2074" y="1509"/>
                    </a:lnTo>
                    <a:lnTo>
                      <a:pt x="2068" y="1481"/>
                    </a:lnTo>
                    <a:lnTo>
                      <a:pt x="2061" y="1454"/>
                    </a:lnTo>
                    <a:lnTo>
                      <a:pt x="2054" y="1429"/>
                    </a:lnTo>
                    <a:lnTo>
                      <a:pt x="2047" y="1406"/>
                    </a:lnTo>
                    <a:lnTo>
                      <a:pt x="2039" y="1383"/>
                    </a:lnTo>
                    <a:lnTo>
                      <a:pt x="2030" y="1361"/>
                    </a:lnTo>
                    <a:lnTo>
                      <a:pt x="2021" y="1340"/>
                    </a:lnTo>
                    <a:lnTo>
                      <a:pt x="2011" y="1321"/>
                    </a:lnTo>
                    <a:lnTo>
                      <a:pt x="2000" y="1302"/>
                    </a:lnTo>
                    <a:lnTo>
                      <a:pt x="1990" y="1285"/>
                    </a:lnTo>
                    <a:lnTo>
                      <a:pt x="1979" y="1267"/>
                    </a:lnTo>
                    <a:lnTo>
                      <a:pt x="1966" y="1252"/>
                    </a:lnTo>
                    <a:lnTo>
                      <a:pt x="1955" y="1236"/>
                    </a:lnTo>
                    <a:lnTo>
                      <a:pt x="1942" y="1223"/>
                    </a:lnTo>
                    <a:lnTo>
                      <a:pt x="1929" y="1209"/>
                    </a:lnTo>
                    <a:lnTo>
                      <a:pt x="1917" y="1196"/>
                    </a:lnTo>
                    <a:lnTo>
                      <a:pt x="1903" y="1184"/>
                    </a:lnTo>
                    <a:lnTo>
                      <a:pt x="1890" y="1173"/>
                    </a:lnTo>
                    <a:lnTo>
                      <a:pt x="1862" y="1152"/>
                    </a:lnTo>
                    <a:lnTo>
                      <a:pt x="1833" y="1133"/>
                    </a:lnTo>
                    <a:lnTo>
                      <a:pt x="1804" y="1116"/>
                    </a:lnTo>
                    <a:lnTo>
                      <a:pt x="1774" y="1102"/>
                    </a:lnTo>
                    <a:lnTo>
                      <a:pt x="1745" y="1087"/>
                    </a:lnTo>
                    <a:lnTo>
                      <a:pt x="1715" y="1075"/>
                    </a:lnTo>
                    <a:lnTo>
                      <a:pt x="1696" y="1067"/>
                    </a:lnTo>
                    <a:lnTo>
                      <a:pt x="1675" y="1061"/>
                    </a:lnTo>
                    <a:lnTo>
                      <a:pt x="1651" y="1057"/>
                    </a:lnTo>
                    <a:lnTo>
                      <a:pt x="1626" y="1053"/>
                    </a:lnTo>
                    <a:lnTo>
                      <a:pt x="1600" y="1049"/>
                    </a:lnTo>
                    <a:lnTo>
                      <a:pt x="1572" y="1047"/>
                    </a:lnTo>
                    <a:lnTo>
                      <a:pt x="1542" y="1046"/>
                    </a:lnTo>
                    <a:lnTo>
                      <a:pt x="1512" y="1045"/>
                    </a:lnTo>
                    <a:lnTo>
                      <a:pt x="1481" y="1045"/>
                    </a:lnTo>
                    <a:lnTo>
                      <a:pt x="1449" y="1045"/>
                    </a:lnTo>
                    <a:lnTo>
                      <a:pt x="1417" y="1046"/>
                    </a:lnTo>
                    <a:lnTo>
                      <a:pt x="1384" y="1048"/>
                    </a:lnTo>
                    <a:lnTo>
                      <a:pt x="1318" y="1052"/>
                    </a:lnTo>
                    <a:lnTo>
                      <a:pt x="1252" y="1058"/>
                    </a:lnTo>
                    <a:lnTo>
                      <a:pt x="233" y="40"/>
                    </a:lnTo>
                    <a:lnTo>
                      <a:pt x="223" y="30"/>
                    </a:lnTo>
                    <a:lnTo>
                      <a:pt x="212" y="22"/>
                    </a:lnTo>
                    <a:lnTo>
                      <a:pt x="200" y="16"/>
                    </a:lnTo>
                    <a:lnTo>
                      <a:pt x="189" y="10"/>
                    </a:lnTo>
                    <a:lnTo>
                      <a:pt x="176" y="6"/>
                    </a:lnTo>
                    <a:lnTo>
                      <a:pt x="163" y="3"/>
                    </a:lnTo>
                    <a:lnTo>
                      <a:pt x="150" y="0"/>
                    </a:lnTo>
                    <a:lnTo>
                      <a:pt x="137" y="0"/>
                    </a:lnTo>
                    <a:lnTo>
                      <a:pt x="124" y="0"/>
                    </a:lnTo>
                    <a:lnTo>
                      <a:pt x="111" y="3"/>
                    </a:lnTo>
                    <a:lnTo>
                      <a:pt x="99" y="6"/>
                    </a:lnTo>
                    <a:lnTo>
                      <a:pt x="86" y="10"/>
                    </a:lnTo>
                    <a:lnTo>
                      <a:pt x="74" y="16"/>
                    </a:lnTo>
                    <a:lnTo>
                      <a:pt x="62" y="22"/>
                    </a:lnTo>
                    <a:lnTo>
                      <a:pt x="51" y="30"/>
                    </a:lnTo>
                    <a:lnTo>
                      <a:pt x="41" y="40"/>
                    </a:lnTo>
                    <a:lnTo>
                      <a:pt x="31" y="50"/>
                    </a:lnTo>
                    <a:lnTo>
                      <a:pt x="23" y="61"/>
                    </a:lnTo>
                    <a:lnTo>
                      <a:pt x="16" y="73"/>
                    </a:lnTo>
                    <a:lnTo>
                      <a:pt x="11" y="85"/>
                    </a:lnTo>
                    <a:lnTo>
                      <a:pt x="7" y="98"/>
                    </a:lnTo>
                    <a:lnTo>
                      <a:pt x="4" y="110"/>
                    </a:lnTo>
                    <a:lnTo>
                      <a:pt x="1" y="124"/>
                    </a:lnTo>
                    <a:lnTo>
                      <a:pt x="0" y="136"/>
                    </a:lnTo>
                    <a:lnTo>
                      <a:pt x="1" y="149"/>
                    </a:lnTo>
                    <a:lnTo>
                      <a:pt x="4" y="163"/>
                    </a:lnTo>
                    <a:lnTo>
                      <a:pt x="7" y="175"/>
                    </a:lnTo>
                    <a:lnTo>
                      <a:pt x="11" y="188"/>
                    </a:lnTo>
                    <a:lnTo>
                      <a:pt x="16" y="200"/>
                    </a:lnTo>
                    <a:lnTo>
                      <a:pt x="23" y="211"/>
                    </a:lnTo>
                    <a:lnTo>
                      <a:pt x="31" y="223"/>
                    </a:lnTo>
                    <a:lnTo>
                      <a:pt x="41" y="233"/>
                    </a:lnTo>
                    <a:lnTo>
                      <a:pt x="922" y="1113"/>
                    </a:lnTo>
                    <a:lnTo>
                      <a:pt x="912" y="1119"/>
                    </a:lnTo>
                    <a:lnTo>
                      <a:pt x="904" y="1125"/>
                    </a:lnTo>
                    <a:lnTo>
                      <a:pt x="897" y="1132"/>
                    </a:lnTo>
                    <a:lnTo>
                      <a:pt x="890" y="1139"/>
                    </a:lnTo>
                    <a:lnTo>
                      <a:pt x="884" y="1146"/>
                    </a:lnTo>
                    <a:lnTo>
                      <a:pt x="877" y="1154"/>
                    </a:lnTo>
                    <a:lnTo>
                      <a:pt x="872" y="1164"/>
                    </a:lnTo>
                    <a:lnTo>
                      <a:pt x="867" y="1172"/>
                    </a:lnTo>
                    <a:lnTo>
                      <a:pt x="863" y="1181"/>
                    </a:lnTo>
                    <a:lnTo>
                      <a:pt x="860" y="1192"/>
                    </a:lnTo>
                    <a:lnTo>
                      <a:pt x="857" y="1201"/>
                    </a:lnTo>
                    <a:lnTo>
                      <a:pt x="856" y="1211"/>
                    </a:lnTo>
                    <a:lnTo>
                      <a:pt x="855" y="1222"/>
                    </a:lnTo>
                    <a:lnTo>
                      <a:pt x="854" y="1232"/>
                    </a:lnTo>
                    <a:lnTo>
                      <a:pt x="855" y="1242"/>
                    </a:lnTo>
                    <a:lnTo>
                      <a:pt x="856" y="1254"/>
                    </a:lnTo>
                    <a:lnTo>
                      <a:pt x="859" y="1267"/>
                    </a:lnTo>
                    <a:lnTo>
                      <a:pt x="863" y="1279"/>
                    </a:lnTo>
                    <a:lnTo>
                      <a:pt x="868" y="1292"/>
                    </a:lnTo>
                    <a:lnTo>
                      <a:pt x="875" y="1303"/>
                    </a:lnTo>
                    <a:lnTo>
                      <a:pt x="883" y="1315"/>
                    </a:lnTo>
                    <a:lnTo>
                      <a:pt x="891" y="1325"/>
                    </a:lnTo>
                    <a:lnTo>
                      <a:pt x="901" y="1333"/>
                    </a:lnTo>
                    <a:lnTo>
                      <a:pt x="911" y="1341"/>
                    </a:lnTo>
                    <a:lnTo>
                      <a:pt x="922" y="1349"/>
                    </a:lnTo>
                    <a:lnTo>
                      <a:pt x="933" y="1355"/>
                    </a:lnTo>
                    <a:lnTo>
                      <a:pt x="946" y="1360"/>
                    </a:lnTo>
                    <a:lnTo>
                      <a:pt x="959" y="1363"/>
                    </a:lnTo>
                    <a:lnTo>
                      <a:pt x="971" y="1365"/>
                    </a:lnTo>
                    <a:lnTo>
                      <a:pt x="985" y="1367"/>
                    </a:lnTo>
                    <a:lnTo>
                      <a:pt x="998" y="1366"/>
                    </a:lnTo>
                    <a:lnTo>
                      <a:pt x="1013" y="1365"/>
                    </a:lnTo>
                    <a:lnTo>
                      <a:pt x="1061" y="1357"/>
                    </a:lnTo>
                    <a:lnTo>
                      <a:pt x="1110" y="1350"/>
                    </a:lnTo>
                    <a:lnTo>
                      <a:pt x="1159" y="1344"/>
                    </a:lnTo>
                    <a:lnTo>
                      <a:pt x="1207" y="1337"/>
                    </a:lnTo>
                    <a:lnTo>
                      <a:pt x="1254" y="1332"/>
                    </a:lnTo>
                    <a:lnTo>
                      <a:pt x="1300" y="1328"/>
                    </a:lnTo>
                    <a:lnTo>
                      <a:pt x="1344" y="1324"/>
                    </a:lnTo>
                    <a:lnTo>
                      <a:pt x="1386" y="1321"/>
                    </a:lnTo>
                    <a:lnTo>
                      <a:pt x="1426" y="1319"/>
                    </a:lnTo>
                    <a:lnTo>
                      <a:pt x="1464" y="1318"/>
                    </a:lnTo>
                    <a:lnTo>
                      <a:pt x="1498" y="1317"/>
                    </a:lnTo>
                    <a:lnTo>
                      <a:pt x="1528" y="1317"/>
                    </a:lnTo>
                    <a:lnTo>
                      <a:pt x="1555" y="1318"/>
                    </a:lnTo>
                    <a:lnTo>
                      <a:pt x="1578" y="1320"/>
                    </a:lnTo>
                    <a:lnTo>
                      <a:pt x="1596" y="1323"/>
                    </a:lnTo>
                    <a:lnTo>
                      <a:pt x="1610" y="1326"/>
                    </a:lnTo>
                    <a:lnTo>
                      <a:pt x="1630" y="1335"/>
                    </a:lnTo>
                    <a:lnTo>
                      <a:pt x="1650" y="1344"/>
                    </a:lnTo>
                    <a:lnTo>
                      <a:pt x="1668" y="1353"/>
                    </a:lnTo>
                    <a:lnTo>
                      <a:pt x="1686" y="1362"/>
                    </a:lnTo>
                    <a:lnTo>
                      <a:pt x="1703" y="1373"/>
                    </a:lnTo>
                    <a:lnTo>
                      <a:pt x="1717" y="1384"/>
                    </a:lnTo>
                    <a:lnTo>
                      <a:pt x="1731" y="1396"/>
                    </a:lnTo>
                    <a:lnTo>
                      <a:pt x="1745" y="1410"/>
                    </a:lnTo>
                    <a:lnTo>
                      <a:pt x="1756" y="1425"/>
                    </a:lnTo>
                    <a:lnTo>
                      <a:pt x="1768" y="1443"/>
                    </a:lnTo>
                    <a:lnTo>
                      <a:pt x="1777" y="1462"/>
                    </a:lnTo>
                    <a:lnTo>
                      <a:pt x="1786" y="1484"/>
                    </a:lnTo>
                    <a:lnTo>
                      <a:pt x="1795" y="1509"/>
                    </a:lnTo>
                    <a:lnTo>
                      <a:pt x="1801" y="1536"/>
                    </a:lnTo>
                    <a:lnTo>
                      <a:pt x="1807" y="1567"/>
                    </a:lnTo>
                    <a:lnTo>
                      <a:pt x="1812" y="1601"/>
                    </a:lnTo>
                    <a:lnTo>
                      <a:pt x="1822" y="1694"/>
                    </a:lnTo>
                    <a:lnTo>
                      <a:pt x="1831" y="1786"/>
                    </a:lnTo>
                    <a:lnTo>
                      <a:pt x="1837" y="1873"/>
                    </a:lnTo>
                    <a:lnTo>
                      <a:pt x="1841" y="1952"/>
                    </a:lnTo>
                    <a:lnTo>
                      <a:pt x="1844" y="2020"/>
                    </a:lnTo>
                    <a:lnTo>
                      <a:pt x="1846" y="2071"/>
                    </a:lnTo>
                    <a:lnTo>
                      <a:pt x="1847" y="2107"/>
                    </a:lnTo>
                    <a:lnTo>
                      <a:pt x="1848" y="2119"/>
                    </a:lnTo>
                    <a:lnTo>
                      <a:pt x="1849" y="2174"/>
                    </a:lnTo>
                    <a:lnTo>
                      <a:pt x="1850" y="2176"/>
                    </a:lnTo>
                    <a:lnTo>
                      <a:pt x="1855" y="2180"/>
                    </a:lnTo>
                    <a:lnTo>
                      <a:pt x="1861" y="2186"/>
                    </a:lnTo>
                    <a:lnTo>
                      <a:pt x="1868" y="2193"/>
                    </a:lnTo>
                    <a:lnTo>
                      <a:pt x="1875" y="2201"/>
                    </a:lnTo>
                    <a:lnTo>
                      <a:pt x="1881" y="2207"/>
                    </a:lnTo>
                    <a:lnTo>
                      <a:pt x="1887" y="2211"/>
                    </a:lnTo>
                    <a:lnTo>
                      <a:pt x="1888" y="2213"/>
                    </a:lnTo>
                    <a:lnTo>
                      <a:pt x="2269" y="2594"/>
                    </a:lnTo>
                    <a:lnTo>
                      <a:pt x="2280" y="2603"/>
                    </a:lnTo>
                    <a:lnTo>
                      <a:pt x="2290" y="2611"/>
                    </a:lnTo>
                    <a:lnTo>
                      <a:pt x="2301" y="2618"/>
                    </a:lnTo>
                    <a:lnTo>
                      <a:pt x="2314" y="2624"/>
                    </a:lnTo>
                    <a:lnTo>
                      <a:pt x="2326" y="2628"/>
                    </a:lnTo>
                    <a:lnTo>
                      <a:pt x="2339" y="2631"/>
                    </a:lnTo>
                    <a:lnTo>
                      <a:pt x="2352" y="2633"/>
                    </a:lnTo>
                    <a:lnTo>
                      <a:pt x="2365" y="2634"/>
                    </a:lnTo>
                    <a:lnTo>
                      <a:pt x="2378" y="2633"/>
                    </a:lnTo>
                    <a:lnTo>
                      <a:pt x="2391" y="2631"/>
                    </a:lnTo>
                    <a:lnTo>
                      <a:pt x="2404" y="2628"/>
                    </a:lnTo>
                    <a:lnTo>
                      <a:pt x="2416" y="2624"/>
                    </a:lnTo>
                    <a:lnTo>
                      <a:pt x="2428" y="2618"/>
                    </a:lnTo>
                    <a:lnTo>
                      <a:pt x="2440" y="2611"/>
                    </a:lnTo>
                    <a:lnTo>
                      <a:pt x="2451" y="2603"/>
                    </a:lnTo>
                    <a:lnTo>
                      <a:pt x="2462" y="2594"/>
                    </a:lnTo>
                    <a:lnTo>
                      <a:pt x="2471" y="2583"/>
                    </a:lnTo>
                    <a:lnTo>
                      <a:pt x="2479" y="2573"/>
                    </a:lnTo>
                    <a:lnTo>
                      <a:pt x="2486" y="2560"/>
                    </a:lnTo>
                    <a:lnTo>
                      <a:pt x="2492" y="2549"/>
                    </a:lnTo>
                    <a:lnTo>
                      <a:pt x="2496" y="2537"/>
                    </a:lnTo>
                    <a:lnTo>
                      <a:pt x="2499" y="2523"/>
                    </a:lnTo>
                    <a:lnTo>
                      <a:pt x="2501" y="2511"/>
                    </a:lnTo>
                    <a:lnTo>
                      <a:pt x="2502" y="2497"/>
                    </a:lnTo>
                    <a:lnTo>
                      <a:pt x="2501" y="2484"/>
                    </a:lnTo>
                    <a:lnTo>
                      <a:pt x="2499" y="2472"/>
                    </a:lnTo>
                    <a:lnTo>
                      <a:pt x="2496" y="2459"/>
                    </a:lnTo>
                    <a:lnTo>
                      <a:pt x="2492" y="2446"/>
                    </a:lnTo>
                    <a:lnTo>
                      <a:pt x="2486" y="2434"/>
                    </a:lnTo>
                    <a:lnTo>
                      <a:pt x="2479" y="2423"/>
                    </a:lnTo>
                    <a:lnTo>
                      <a:pt x="2471" y="2412"/>
                    </a:lnTo>
                    <a:lnTo>
                      <a:pt x="2462" y="240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3" name="Freeform 2200">
                <a:extLst>
                  <a:ext uri="{FF2B5EF4-FFF2-40B4-BE49-F238E27FC236}">
                    <a16:creationId xmlns:a16="http://schemas.microsoft.com/office/drawing/2014/main" id="{8A41196F-F6C3-43AF-A4B5-F6A940B42995}"/>
                  </a:ext>
                </a:extLst>
              </p:cNvPr>
              <p:cNvSpPr>
                <a:spLocks/>
              </p:cNvSpPr>
              <p:nvPr/>
            </p:nvSpPr>
            <p:spPr bwMode="auto">
              <a:xfrm>
                <a:off x="3561" y="2972"/>
                <a:ext cx="147" cy="189"/>
              </a:xfrm>
              <a:custGeom>
                <a:avLst/>
                <a:gdLst>
                  <a:gd name="T0" fmla="*/ 0 w 2207"/>
                  <a:gd name="T1" fmla="*/ 0 h 2832"/>
                  <a:gd name="T2" fmla="*/ 0 w 2207"/>
                  <a:gd name="T3" fmla="*/ 0 h 2832"/>
                  <a:gd name="T4" fmla="*/ 0 w 2207"/>
                  <a:gd name="T5" fmla="*/ 0 h 2832"/>
                  <a:gd name="T6" fmla="*/ 0 w 2207"/>
                  <a:gd name="T7" fmla="*/ 0 h 2832"/>
                  <a:gd name="T8" fmla="*/ 0 w 2207"/>
                  <a:gd name="T9" fmla="*/ 0 h 2832"/>
                  <a:gd name="T10" fmla="*/ 0 w 2207"/>
                  <a:gd name="T11" fmla="*/ 0 h 2832"/>
                  <a:gd name="T12" fmla="*/ 0 w 2207"/>
                  <a:gd name="T13" fmla="*/ 0 h 2832"/>
                  <a:gd name="T14" fmla="*/ 0 w 2207"/>
                  <a:gd name="T15" fmla="*/ 0 h 2832"/>
                  <a:gd name="T16" fmla="*/ 0 w 2207"/>
                  <a:gd name="T17" fmla="*/ 0 h 2832"/>
                  <a:gd name="T18" fmla="*/ 0 w 2207"/>
                  <a:gd name="T19" fmla="*/ 0 h 2832"/>
                  <a:gd name="T20" fmla="*/ 0 w 2207"/>
                  <a:gd name="T21" fmla="*/ 0 h 2832"/>
                  <a:gd name="T22" fmla="*/ 0 w 2207"/>
                  <a:gd name="T23" fmla="*/ 0 h 2832"/>
                  <a:gd name="T24" fmla="*/ 0 w 2207"/>
                  <a:gd name="T25" fmla="*/ 0 h 2832"/>
                  <a:gd name="T26" fmla="*/ 0 w 2207"/>
                  <a:gd name="T27" fmla="*/ 0 h 2832"/>
                  <a:gd name="T28" fmla="*/ 0 w 2207"/>
                  <a:gd name="T29" fmla="*/ 0 h 2832"/>
                  <a:gd name="T30" fmla="*/ 0 w 2207"/>
                  <a:gd name="T31" fmla="*/ 0 h 2832"/>
                  <a:gd name="T32" fmla="*/ 0 w 2207"/>
                  <a:gd name="T33" fmla="*/ 0 h 2832"/>
                  <a:gd name="T34" fmla="*/ 0 w 2207"/>
                  <a:gd name="T35" fmla="*/ 0 h 2832"/>
                  <a:gd name="T36" fmla="*/ 0 w 2207"/>
                  <a:gd name="T37" fmla="*/ 0 h 2832"/>
                  <a:gd name="T38" fmla="*/ 0 w 2207"/>
                  <a:gd name="T39" fmla="*/ 0 h 2832"/>
                  <a:gd name="T40" fmla="*/ 0 w 2207"/>
                  <a:gd name="T41" fmla="*/ 0 h 2832"/>
                  <a:gd name="T42" fmla="*/ 0 w 2207"/>
                  <a:gd name="T43" fmla="*/ 0 h 2832"/>
                  <a:gd name="T44" fmla="*/ 0 w 2207"/>
                  <a:gd name="T45" fmla="*/ 0 h 2832"/>
                  <a:gd name="T46" fmla="*/ 0 w 2207"/>
                  <a:gd name="T47" fmla="*/ 0 h 2832"/>
                  <a:gd name="T48" fmla="*/ 0 w 2207"/>
                  <a:gd name="T49" fmla="*/ 0 h 2832"/>
                  <a:gd name="T50" fmla="*/ 0 w 2207"/>
                  <a:gd name="T51" fmla="*/ 0 h 2832"/>
                  <a:gd name="T52" fmla="*/ 0 w 2207"/>
                  <a:gd name="T53" fmla="*/ 0 h 2832"/>
                  <a:gd name="T54" fmla="*/ 0 w 2207"/>
                  <a:gd name="T55" fmla="*/ 0 h 2832"/>
                  <a:gd name="T56" fmla="*/ 0 w 2207"/>
                  <a:gd name="T57" fmla="*/ 0 h 2832"/>
                  <a:gd name="T58" fmla="*/ 0 w 2207"/>
                  <a:gd name="T59" fmla="*/ 0 h 2832"/>
                  <a:gd name="T60" fmla="*/ 0 w 2207"/>
                  <a:gd name="T61" fmla="*/ 0 h 2832"/>
                  <a:gd name="T62" fmla="*/ 0 w 2207"/>
                  <a:gd name="T63" fmla="*/ 0 h 2832"/>
                  <a:gd name="T64" fmla="*/ 0 w 2207"/>
                  <a:gd name="T65" fmla="*/ 0 h 2832"/>
                  <a:gd name="T66" fmla="*/ 0 w 2207"/>
                  <a:gd name="T67" fmla="*/ 0 h 2832"/>
                  <a:gd name="T68" fmla="*/ 0 w 2207"/>
                  <a:gd name="T69" fmla="*/ 0 h 2832"/>
                  <a:gd name="T70" fmla="*/ 0 w 2207"/>
                  <a:gd name="T71" fmla="*/ 0 h 2832"/>
                  <a:gd name="T72" fmla="*/ 0 w 2207"/>
                  <a:gd name="T73" fmla="*/ 0 h 2832"/>
                  <a:gd name="T74" fmla="*/ 0 w 2207"/>
                  <a:gd name="T75" fmla="*/ 0 h 2832"/>
                  <a:gd name="T76" fmla="*/ 0 w 2207"/>
                  <a:gd name="T77" fmla="*/ 0 h 2832"/>
                  <a:gd name="T78" fmla="*/ 0 w 2207"/>
                  <a:gd name="T79" fmla="*/ 0 h 2832"/>
                  <a:gd name="T80" fmla="*/ 0 w 2207"/>
                  <a:gd name="T81" fmla="*/ 0 h 2832"/>
                  <a:gd name="T82" fmla="*/ 0 w 2207"/>
                  <a:gd name="T83" fmla="*/ 0 h 2832"/>
                  <a:gd name="T84" fmla="*/ 0 w 2207"/>
                  <a:gd name="T85" fmla="*/ 0 h 2832"/>
                  <a:gd name="T86" fmla="*/ 0 w 2207"/>
                  <a:gd name="T87" fmla="*/ 0 h 2832"/>
                  <a:gd name="T88" fmla="*/ 0 w 2207"/>
                  <a:gd name="T89" fmla="*/ 0 h 2832"/>
                  <a:gd name="T90" fmla="*/ 0 w 2207"/>
                  <a:gd name="T91" fmla="*/ 0 h 2832"/>
                  <a:gd name="T92" fmla="*/ 0 w 2207"/>
                  <a:gd name="T93" fmla="*/ 0 h 2832"/>
                  <a:gd name="T94" fmla="*/ 0 w 2207"/>
                  <a:gd name="T95" fmla="*/ 0 h 2832"/>
                  <a:gd name="T96" fmla="*/ 0 w 2207"/>
                  <a:gd name="T97" fmla="*/ 0 h 2832"/>
                  <a:gd name="T98" fmla="*/ 0 w 2207"/>
                  <a:gd name="T99" fmla="*/ 0 h 2832"/>
                  <a:gd name="T100" fmla="*/ 0 w 2207"/>
                  <a:gd name="T101" fmla="*/ 0 h 2832"/>
                  <a:gd name="T102" fmla="*/ 0 w 2207"/>
                  <a:gd name="T103" fmla="*/ 0 h 2832"/>
                  <a:gd name="T104" fmla="*/ 0 w 2207"/>
                  <a:gd name="T105" fmla="*/ 0 h 2832"/>
                  <a:gd name="T106" fmla="*/ 0 w 2207"/>
                  <a:gd name="T107" fmla="*/ 0 h 28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207" h="2832">
                    <a:moveTo>
                      <a:pt x="2094" y="2606"/>
                    </a:moveTo>
                    <a:lnTo>
                      <a:pt x="1018" y="2606"/>
                    </a:lnTo>
                    <a:lnTo>
                      <a:pt x="1007" y="2606"/>
                    </a:lnTo>
                    <a:lnTo>
                      <a:pt x="998" y="2605"/>
                    </a:lnTo>
                    <a:lnTo>
                      <a:pt x="990" y="2603"/>
                    </a:lnTo>
                    <a:lnTo>
                      <a:pt x="983" y="2601"/>
                    </a:lnTo>
                    <a:lnTo>
                      <a:pt x="977" y="2598"/>
                    </a:lnTo>
                    <a:lnTo>
                      <a:pt x="972" y="2595"/>
                    </a:lnTo>
                    <a:lnTo>
                      <a:pt x="968" y="2590"/>
                    </a:lnTo>
                    <a:lnTo>
                      <a:pt x="965" y="2587"/>
                    </a:lnTo>
                    <a:lnTo>
                      <a:pt x="958" y="2580"/>
                    </a:lnTo>
                    <a:lnTo>
                      <a:pt x="952" y="2573"/>
                    </a:lnTo>
                    <a:lnTo>
                      <a:pt x="947" y="2565"/>
                    </a:lnTo>
                    <a:lnTo>
                      <a:pt x="943" y="2555"/>
                    </a:lnTo>
                    <a:lnTo>
                      <a:pt x="938" y="2545"/>
                    </a:lnTo>
                    <a:lnTo>
                      <a:pt x="934" y="2535"/>
                    </a:lnTo>
                    <a:lnTo>
                      <a:pt x="929" y="2523"/>
                    </a:lnTo>
                    <a:lnTo>
                      <a:pt x="926" y="2511"/>
                    </a:lnTo>
                    <a:lnTo>
                      <a:pt x="920" y="2484"/>
                    </a:lnTo>
                    <a:lnTo>
                      <a:pt x="916" y="2455"/>
                    </a:lnTo>
                    <a:lnTo>
                      <a:pt x="913" y="2424"/>
                    </a:lnTo>
                    <a:lnTo>
                      <a:pt x="912" y="2391"/>
                    </a:lnTo>
                    <a:lnTo>
                      <a:pt x="911" y="2315"/>
                    </a:lnTo>
                    <a:lnTo>
                      <a:pt x="907" y="2193"/>
                    </a:lnTo>
                    <a:lnTo>
                      <a:pt x="900" y="2042"/>
                    </a:lnTo>
                    <a:lnTo>
                      <a:pt x="894" y="1879"/>
                    </a:lnTo>
                    <a:lnTo>
                      <a:pt x="887" y="1721"/>
                    </a:lnTo>
                    <a:lnTo>
                      <a:pt x="881" y="1583"/>
                    </a:lnTo>
                    <a:lnTo>
                      <a:pt x="877" y="1484"/>
                    </a:lnTo>
                    <a:lnTo>
                      <a:pt x="875" y="1439"/>
                    </a:lnTo>
                    <a:lnTo>
                      <a:pt x="874" y="1427"/>
                    </a:lnTo>
                    <a:lnTo>
                      <a:pt x="872" y="1417"/>
                    </a:lnTo>
                    <a:lnTo>
                      <a:pt x="868" y="1407"/>
                    </a:lnTo>
                    <a:lnTo>
                      <a:pt x="864" y="1396"/>
                    </a:lnTo>
                    <a:lnTo>
                      <a:pt x="859" y="1387"/>
                    </a:lnTo>
                    <a:lnTo>
                      <a:pt x="854" y="1378"/>
                    </a:lnTo>
                    <a:lnTo>
                      <a:pt x="847" y="1369"/>
                    </a:lnTo>
                    <a:lnTo>
                      <a:pt x="839" y="1362"/>
                    </a:lnTo>
                    <a:lnTo>
                      <a:pt x="832" y="1355"/>
                    </a:lnTo>
                    <a:lnTo>
                      <a:pt x="823" y="1349"/>
                    </a:lnTo>
                    <a:lnTo>
                      <a:pt x="814" y="1344"/>
                    </a:lnTo>
                    <a:lnTo>
                      <a:pt x="804" y="1339"/>
                    </a:lnTo>
                    <a:lnTo>
                      <a:pt x="794" y="1335"/>
                    </a:lnTo>
                    <a:lnTo>
                      <a:pt x="784" y="1333"/>
                    </a:lnTo>
                    <a:lnTo>
                      <a:pt x="773" y="1331"/>
                    </a:lnTo>
                    <a:lnTo>
                      <a:pt x="762" y="1331"/>
                    </a:lnTo>
                    <a:lnTo>
                      <a:pt x="712" y="1331"/>
                    </a:lnTo>
                    <a:lnTo>
                      <a:pt x="649" y="1330"/>
                    </a:lnTo>
                    <a:lnTo>
                      <a:pt x="578" y="1329"/>
                    </a:lnTo>
                    <a:lnTo>
                      <a:pt x="501" y="1328"/>
                    </a:lnTo>
                    <a:lnTo>
                      <a:pt x="426" y="1326"/>
                    </a:lnTo>
                    <a:lnTo>
                      <a:pt x="356" y="1323"/>
                    </a:lnTo>
                    <a:lnTo>
                      <a:pt x="295" y="1319"/>
                    </a:lnTo>
                    <a:lnTo>
                      <a:pt x="249" y="1315"/>
                    </a:lnTo>
                    <a:lnTo>
                      <a:pt x="246" y="1314"/>
                    </a:lnTo>
                    <a:lnTo>
                      <a:pt x="243" y="1314"/>
                    </a:lnTo>
                    <a:lnTo>
                      <a:pt x="241" y="1313"/>
                    </a:lnTo>
                    <a:lnTo>
                      <a:pt x="238" y="1311"/>
                    </a:lnTo>
                    <a:lnTo>
                      <a:pt x="235" y="1310"/>
                    </a:lnTo>
                    <a:lnTo>
                      <a:pt x="232" y="1309"/>
                    </a:lnTo>
                    <a:lnTo>
                      <a:pt x="230" y="1308"/>
                    </a:lnTo>
                    <a:lnTo>
                      <a:pt x="229" y="1306"/>
                    </a:lnTo>
                    <a:lnTo>
                      <a:pt x="227" y="1301"/>
                    </a:lnTo>
                    <a:lnTo>
                      <a:pt x="226" y="1294"/>
                    </a:lnTo>
                    <a:lnTo>
                      <a:pt x="226" y="1286"/>
                    </a:lnTo>
                    <a:lnTo>
                      <a:pt x="226" y="1275"/>
                    </a:lnTo>
                    <a:lnTo>
                      <a:pt x="228" y="1264"/>
                    </a:lnTo>
                    <a:lnTo>
                      <a:pt x="231" y="1250"/>
                    </a:lnTo>
                    <a:lnTo>
                      <a:pt x="237" y="1236"/>
                    </a:lnTo>
                    <a:lnTo>
                      <a:pt x="243" y="1222"/>
                    </a:lnTo>
                    <a:lnTo>
                      <a:pt x="788" y="166"/>
                    </a:lnTo>
                    <a:lnTo>
                      <a:pt x="793" y="156"/>
                    </a:lnTo>
                    <a:lnTo>
                      <a:pt x="797" y="144"/>
                    </a:lnTo>
                    <a:lnTo>
                      <a:pt x="799" y="134"/>
                    </a:lnTo>
                    <a:lnTo>
                      <a:pt x="800" y="122"/>
                    </a:lnTo>
                    <a:lnTo>
                      <a:pt x="801" y="111"/>
                    </a:lnTo>
                    <a:lnTo>
                      <a:pt x="800" y="101"/>
                    </a:lnTo>
                    <a:lnTo>
                      <a:pt x="798" y="90"/>
                    </a:lnTo>
                    <a:lnTo>
                      <a:pt x="796" y="79"/>
                    </a:lnTo>
                    <a:lnTo>
                      <a:pt x="792" y="70"/>
                    </a:lnTo>
                    <a:lnTo>
                      <a:pt x="787" y="59"/>
                    </a:lnTo>
                    <a:lnTo>
                      <a:pt x="782" y="50"/>
                    </a:lnTo>
                    <a:lnTo>
                      <a:pt x="775" y="42"/>
                    </a:lnTo>
                    <a:lnTo>
                      <a:pt x="767" y="34"/>
                    </a:lnTo>
                    <a:lnTo>
                      <a:pt x="759" y="26"/>
                    </a:lnTo>
                    <a:lnTo>
                      <a:pt x="750" y="19"/>
                    </a:lnTo>
                    <a:lnTo>
                      <a:pt x="740" y="13"/>
                    </a:lnTo>
                    <a:lnTo>
                      <a:pt x="730" y="9"/>
                    </a:lnTo>
                    <a:lnTo>
                      <a:pt x="718" y="5"/>
                    </a:lnTo>
                    <a:lnTo>
                      <a:pt x="708" y="3"/>
                    </a:lnTo>
                    <a:lnTo>
                      <a:pt x="697" y="1"/>
                    </a:lnTo>
                    <a:lnTo>
                      <a:pt x="685" y="0"/>
                    </a:lnTo>
                    <a:lnTo>
                      <a:pt x="675" y="1"/>
                    </a:lnTo>
                    <a:lnTo>
                      <a:pt x="665" y="4"/>
                    </a:lnTo>
                    <a:lnTo>
                      <a:pt x="653" y="6"/>
                    </a:lnTo>
                    <a:lnTo>
                      <a:pt x="644" y="10"/>
                    </a:lnTo>
                    <a:lnTo>
                      <a:pt x="634" y="15"/>
                    </a:lnTo>
                    <a:lnTo>
                      <a:pt x="624" y="20"/>
                    </a:lnTo>
                    <a:lnTo>
                      <a:pt x="616" y="26"/>
                    </a:lnTo>
                    <a:lnTo>
                      <a:pt x="608" y="35"/>
                    </a:lnTo>
                    <a:lnTo>
                      <a:pt x="601" y="43"/>
                    </a:lnTo>
                    <a:lnTo>
                      <a:pt x="593" y="52"/>
                    </a:lnTo>
                    <a:lnTo>
                      <a:pt x="588" y="61"/>
                    </a:lnTo>
                    <a:lnTo>
                      <a:pt x="41" y="1120"/>
                    </a:lnTo>
                    <a:lnTo>
                      <a:pt x="32" y="1140"/>
                    </a:lnTo>
                    <a:lnTo>
                      <a:pt x="25" y="1158"/>
                    </a:lnTo>
                    <a:lnTo>
                      <a:pt x="17" y="1178"/>
                    </a:lnTo>
                    <a:lnTo>
                      <a:pt x="12" y="1197"/>
                    </a:lnTo>
                    <a:lnTo>
                      <a:pt x="7" y="1216"/>
                    </a:lnTo>
                    <a:lnTo>
                      <a:pt x="4" y="1235"/>
                    </a:lnTo>
                    <a:lnTo>
                      <a:pt x="2" y="1254"/>
                    </a:lnTo>
                    <a:lnTo>
                      <a:pt x="1" y="1273"/>
                    </a:lnTo>
                    <a:lnTo>
                      <a:pt x="0" y="1292"/>
                    </a:lnTo>
                    <a:lnTo>
                      <a:pt x="1" y="1309"/>
                    </a:lnTo>
                    <a:lnTo>
                      <a:pt x="3" y="1328"/>
                    </a:lnTo>
                    <a:lnTo>
                      <a:pt x="6" y="1346"/>
                    </a:lnTo>
                    <a:lnTo>
                      <a:pt x="10" y="1362"/>
                    </a:lnTo>
                    <a:lnTo>
                      <a:pt x="15" y="1380"/>
                    </a:lnTo>
                    <a:lnTo>
                      <a:pt x="23" y="1395"/>
                    </a:lnTo>
                    <a:lnTo>
                      <a:pt x="30" y="1411"/>
                    </a:lnTo>
                    <a:lnTo>
                      <a:pt x="37" y="1424"/>
                    </a:lnTo>
                    <a:lnTo>
                      <a:pt x="44" y="1437"/>
                    </a:lnTo>
                    <a:lnTo>
                      <a:pt x="54" y="1448"/>
                    </a:lnTo>
                    <a:lnTo>
                      <a:pt x="63" y="1458"/>
                    </a:lnTo>
                    <a:lnTo>
                      <a:pt x="72" y="1469"/>
                    </a:lnTo>
                    <a:lnTo>
                      <a:pt x="83" y="1479"/>
                    </a:lnTo>
                    <a:lnTo>
                      <a:pt x="94" y="1488"/>
                    </a:lnTo>
                    <a:lnTo>
                      <a:pt x="105" y="1497"/>
                    </a:lnTo>
                    <a:lnTo>
                      <a:pt x="118" y="1504"/>
                    </a:lnTo>
                    <a:lnTo>
                      <a:pt x="130" y="1511"/>
                    </a:lnTo>
                    <a:lnTo>
                      <a:pt x="144" y="1517"/>
                    </a:lnTo>
                    <a:lnTo>
                      <a:pt x="158" y="1522"/>
                    </a:lnTo>
                    <a:lnTo>
                      <a:pt x="171" y="1528"/>
                    </a:lnTo>
                    <a:lnTo>
                      <a:pt x="187" y="1532"/>
                    </a:lnTo>
                    <a:lnTo>
                      <a:pt x="201" y="1535"/>
                    </a:lnTo>
                    <a:lnTo>
                      <a:pt x="217" y="1538"/>
                    </a:lnTo>
                    <a:lnTo>
                      <a:pt x="257" y="1542"/>
                    </a:lnTo>
                    <a:lnTo>
                      <a:pt x="306" y="1546"/>
                    </a:lnTo>
                    <a:lnTo>
                      <a:pt x="362" y="1549"/>
                    </a:lnTo>
                    <a:lnTo>
                      <a:pt x="422" y="1551"/>
                    </a:lnTo>
                    <a:lnTo>
                      <a:pt x="483" y="1553"/>
                    </a:lnTo>
                    <a:lnTo>
                      <a:pt x="544" y="1554"/>
                    </a:lnTo>
                    <a:lnTo>
                      <a:pt x="602" y="1555"/>
                    </a:lnTo>
                    <a:lnTo>
                      <a:pt x="653" y="1557"/>
                    </a:lnTo>
                    <a:lnTo>
                      <a:pt x="659" y="1654"/>
                    </a:lnTo>
                    <a:lnTo>
                      <a:pt x="663" y="1768"/>
                    </a:lnTo>
                    <a:lnTo>
                      <a:pt x="669" y="1895"/>
                    </a:lnTo>
                    <a:lnTo>
                      <a:pt x="674" y="2023"/>
                    </a:lnTo>
                    <a:lnTo>
                      <a:pt x="678" y="2145"/>
                    </a:lnTo>
                    <a:lnTo>
                      <a:pt x="682" y="2252"/>
                    </a:lnTo>
                    <a:lnTo>
                      <a:pt x="685" y="2337"/>
                    </a:lnTo>
                    <a:lnTo>
                      <a:pt x="686" y="2392"/>
                    </a:lnTo>
                    <a:lnTo>
                      <a:pt x="687" y="2428"/>
                    </a:lnTo>
                    <a:lnTo>
                      <a:pt x="691" y="2470"/>
                    </a:lnTo>
                    <a:lnTo>
                      <a:pt x="693" y="2492"/>
                    </a:lnTo>
                    <a:lnTo>
                      <a:pt x="697" y="2516"/>
                    </a:lnTo>
                    <a:lnTo>
                      <a:pt x="701" y="2540"/>
                    </a:lnTo>
                    <a:lnTo>
                      <a:pt x="707" y="2564"/>
                    </a:lnTo>
                    <a:lnTo>
                      <a:pt x="713" y="2588"/>
                    </a:lnTo>
                    <a:lnTo>
                      <a:pt x="722" y="2613"/>
                    </a:lnTo>
                    <a:lnTo>
                      <a:pt x="731" y="2637"/>
                    </a:lnTo>
                    <a:lnTo>
                      <a:pt x="742" y="2661"/>
                    </a:lnTo>
                    <a:lnTo>
                      <a:pt x="756" y="2683"/>
                    </a:lnTo>
                    <a:lnTo>
                      <a:pt x="770" y="2706"/>
                    </a:lnTo>
                    <a:lnTo>
                      <a:pt x="777" y="2717"/>
                    </a:lnTo>
                    <a:lnTo>
                      <a:pt x="786" y="2727"/>
                    </a:lnTo>
                    <a:lnTo>
                      <a:pt x="795" y="2737"/>
                    </a:lnTo>
                    <a:lnTo>
                      <a:pt x="804" y="2747"/>
                    </a:lnTo>
                    <a:lnTo>
                      <a:pt x="816" y="2757"/>
                    </a:lnTo>
                    <a:lnTo>
                      <a:pt x="826" y="2766"/>
                    </a:lnTo>
                    <a:lnTo>
                      <a:pt x="837" y="2776"/>
                    </a:lnTo>
                    <a:lnTo>
                      <a:pt x="850" y="2784"/>
                    </a:lnTo>
                    <a:lnTo>
                      <a:pt x="862" y="2791"/>
                    </a:lnTo>
                    <a:lnTo>
                      <a:pt x="875" y="2798"/>
                    </a:lnTo>
                    <a:lnTo>
                      <a:pt x="888" y="2804"/>
                    </a:lnTo>
                    <a:lnTo>
                      <a:pt x="900" y="2811"/>
                    </a:lnTo>
                    <a:lnTo>
                      <a:pt x="915" y="2816"/>
                    </a:lnTo>
                    <a:lnTo>
                      <a:pt x="928" y="2820"/>
                    </a:lnTo>
                    <a:lnTo>
                      <a:pt x="943" y="2824"/>
                    </a:lnTo>
                    <a:lnTo>
                      <a:pt x="957" y="2827"/>
                    </a:lnTo>
                    <a:lnTo>
                      <a:pt x="972" y="2829"/>
                    </a:lnTo>
                    <a:lnTo>
                      <a:pt x="987" y="2831"/>
                    </a:lnTo>
                    <a:lnTo>
                      <a:pt x="1003" y="2832"/>
                    </a:lnTo>
                    <a:lnTo>
                      <a:pt x="1018" y="2832"/>
                    </a:lnTo>
                    <a:lnTo>
                      <a:pt x="2094" y="2831"/>
                    </a:lnTo>
                    <a:lnTo>
                      <a:pt x="2105" y="2831"/>
                    </a:lnTo>
                    <a:lnTo>
                      <a:pt x="2117" y="2829"/>
                    </a:lnTo>
                    <a:lnTo>
                      <a:pt x="2127" y="2826"/>
                    </a:lnTo>
                    <a:lnTo>
                      <a:pt x="2137" y="2823"/>
                    </a:lnTo>
                    <a:lnTo>
                      <a:pt x="2148" y="2818"/>
                    </a:lnTo>
                    <a:lnTo>
                      <a:pt x="2157" y="2812"/>
                    </a:lnTo>
                    <a:lnTo>
                      <a:pt x="2165" y="2805"/>
                    </a:lnTo>
                    <a:lnTo>
                      <a:pt x="2173" y="2798"/>
                    </a:lnTo>
                    <a:lnTo>
                      <a:pt x="2181" y="2790"/>
                    </a:lnTo>
                    <a:lnTo>
                      <a:pt x="2187" y="2782"/>
                    </a:lnTo>
                    <a:lnTo>
                      <a:pt x="2193" y="2772"/>
                    </a:lnTo>
                    <a:lnTo>
                      <a:pt x="2197" y="2762"/>
                    </a:lnTo>
                    <a:lnTo>
                      <a:pt x="2201" y="2752"/>
                    </a:lnTo>
                    <a:lnTo>
                      <a:pt x="2204" y="2741"/>
                    </a:lnTo>
                    <a:lnTo>
                      <a:pt x="2205" y="2730"/>
                    </a:lnTo>
                    <a:lnTo>
                      <a:pt x="2207" y="2719"/>
                    </a:lnTo>
                    <a:lnTo>
                      <a:pt x="2205" y="2707"/>
                    </a:lnTo>
                    <a:lnTo>
                      <a:pt x="2204" y="2696"/>
                    </a:lnTo>
                    <a:lnTo>
                      <a:pt x="2201" y="2685"/>
                    </a:lnTo>
                    <a:lnTo>
                      <a:pt x="2197" y="2674"/>
                    </a:lnTo>
                    <a:lnTo>
                      <a:pt x="2193" y="2665"/>
                    </a:lnTo>
                    <a:lnTo>
                      <a:pt x="2187" y="2656"/>
                    </a:lnTo>
                    <a:lnTo>
                      <a:pt x="2181" y="2646"/>
                    </a:lnTo>
                    <a:lnTo>
                      <a:pt x="2173" y="2639"/>
                    </a:lnTo>
                    <a:lnTo>
                      <a:pt x="2165" y="2632"/>
                    </a:lnTo>
                    <a:lnTo>
                      <a:pt x="2157" y="2625"/>
                    </a:lnTo>
                    <a:lnTo>
                      <a:pt x="2148" y="2619"/>
                    </a:lnTo>
                    <a:lnTo>
                      <a:pt x="2137" y="2614"/>
                    </a:lnTo>
                    <a:lnTo>
                      <a:pt x="2127" y="2611"/>
                    </a:lnTo>
                    <a:lnTo>
                      <a:pt x="2117" y="2608"/>
                    </a:lnTo>
                    <a:lnTo>
                      <a:pt x="2105" y="2606"/>
                    </a:lnTo>
                    <a:lnTo>
                      <a:pt x="2094" y="2606"/>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4" name="Freeform 2201">
                <a:extLst>
                  <a:ext uri="{FF2B5EF4-FFF2-40B4-BE49-F238E27FC236}">
                    <a16:creationId xmlns:a16="http://schemas.microsoft.com/office/drawing/2014/main" id="{9BF38F68-E380-4900-B92F-EE0BBE5FE9ED}"/>
                  </a:ext>
                </a:extLst>
              </p:cNvPr>
              <p:cNvSpPr>
                <a:spLocks/>
              </p:cNvSpPr>
              <p:nvPr/>
            </p:nvSpPr>
            <p:spPr bwMode="auto">
              <a:xfrm>
                <a:off x="3579" y="2799"/>
                <a:ext cx="299" cy="294"/>
              </a:xfrm>
              <a:custGeom>
                <a:avLst/>
                <a:gdLst>
                  <a:gd name="T0" fmla="*/ 0 w 4476"/>
                  <a:gd name="T1" fmla="*/ 0 h 4405"/>
                  <a:gd name="T2" fmla="*/ 0 w 4476"/>
                  <a:gd name="T3" fmla="*/ 0 h 4405"/>
                  <a:gd name="T4" fmla="*/ 0 w 4476"/>
                  <a:gd name="T5" fmla="*/ 0 h 4405"/>
                  <a:gd name="T6" fmla="*/ 0 w 4476"/>
                  <a:gd name="T7" fmla="*/ 0 h 4405"/>
                  <a:gd name="T8" fmla="*/ 0 w 4476"/>
                  <a:gd name="T9" fmla="*/ 0 h 4405"/>
                  <a:gd name="T10" fmla="*/ 0 w 4476"/>
                  <a:gd name="T11" fmla="*/ 0 h 4405"/>
                  <a:gd name="T12" fmla="*/ 0 w 4476"/>
                  <a:gd name="T13" fmla="*/ 0 h 4405"/>
                  <a:gd name="T14" fmla="*/ 0 w 4476"/>
                  <a:gd name="T15" fmla="*/ 0 h 4405"/>
                  <a:gd name="T16" fmla="*/ 0 w 4476"/>
                  <a:gd name="T17" fmla="*/ 0 h 4405"/>
                  <a:gd name="T18" fmla="*/ 0 w 4476"/>
                  <a:gd name="T19" fmla="*/ 0 h 4405"/>
                  <a:gd name="T20" fmla="*/ 0 w 4476"/>
                  <a:gd name="T21" fmla="*/ 0 h 4405"/>
                  <a:gd name="T22" fmla="*/ 0 w 4476"/>
                  <a:gd name="T23" fmla="*/ 0 h 4405"/>
                  <a:gd name="T24" fmla="*/ 0 w 4476"/>
                  <a:gd name="T25" fmla="*/ 0 h 4405"/>
                  <a:gd name="T26" fmla="*/ 0 w 4476"/>
                  <a:gd name="T27" fmla="*/ 0 h 4405"/>
                  <a:gd name="T28" fmla="*/ 0 w 4476"/>
                  <a:gd name="T29" fmla="*/ 0 h 4405"/>
                  <a:gd name="T30" fmla="*/ 0 w 4476"/>
                  <a:gd name="T31" fmla="*/ 0 h 4405"/>
                  <a:gd name="T32" fmla="*/ 0 w 4476"/>
                  <a:gd name="T33" fmla="*/ 0 h 4405"/>
                  <a:gd name="T34" fmla="*/ 0 w 4476"/>
                  <a:gd name="T35" fmla="*/ 0 h 4405"/>
                  <a:gd name="T36" fmla="*/ 0 w 4476"/>
                  <a:gd name="T37" fmla="*/ 0 h 4405"/>
                  <a:gd name="T38" fmla="*/ 0 w 4476"/>
                  <a:gd name="T39" fmla="*/ 0 h 4405"/>
                  <a:gd name="T40" fmla="*/ 0 w 4476"/>
                  <a:gd name="T41" fmla="*/ 0 h 4405"/>
                  <a:gd name="T42" fmla="*/ 0 w 4476"/>
                  <a:gd name="T43" fmla="*/ 0 h 4405"/>
                  <a:gd name="T44" fmla="*/ 0 w 4476"/>
                  <a:gd name="T45" fmla="*/ 0 h 4405"/>
                  <a:gd name="T46" fmla="*/ 0 w 4476"/>
                  <a:gd name="T47" fmla="*/ 0 h 4405"/>
                  <a:gd name="T48" fmla="*/ 0 w 4476"/>
                  <a:gd name="T49" fmla="*/ 0 h 4405"/>
                  <a:gd name="T50" fmla="*/ 0 w 4476"/>
                  <a:gd name="T51" fmla="*/ 0 h 4405"/>
                  <a:gd name="T52" fmla="*/ 0 w 4476"/>
                  <a:gd name="T53" fmla="*/ 0 h 4405"/>
                  <a:gd name="T54" fmla="*/ 0 w 4476"/>
                  <a:gd name="T55" fmla="*/ 0 h 4405"/>
                  <a:gd name="T56" fmla="*/ 0 w 4476"/>
                  <a:gd name="T57" fmla="*/ 0 h 4405"/>
                  <a:gd name="T58" fmla="*/ 0 w 4476"/>
                  <a:gd name="T59" fmla="*/ 0 h 4405"/>
                  <a:gd name="T60" fmla="*/ 0 w 4476"/>
                  <a:gd name="T61" fmla="*/ 0 h 4405"/>
                  <a:gd name="T62" fmla="*/ 0 w 4476"/>
                  <a:gd name="T63" fmla="*/ 0 h 4405"/>
                  <a:gd name="T64" fmla="*/ 0 w 4476"/>
                  <a:gd name="T65" fmla="*/ 0 h 4405"/>
                  <a:gd name="T66" fmla="*/ 0 w 4476"/>
                  <a:gd name="T67" fmla="*/ 0 h 4405"/>
                  <a:gd name="T68" fmla="*/ 0 w 4476"/>
                  <a:gd name="T69" fmla="*/ 0 h 4405"/>
                  <a:gd name="T70" fmla="*/ 0 w 4476"/>
                  <a:gd name="T71" fmla="*/ 0 h 4405"/>
                  <a:gd name="T72" fmla="*/ 0 w 4476"/>
                  <a:gd name="T73" fmla="*/ 0 h 4405"/>
                  <a:gd name="T74" fmla="*/ 0 w 4476"/>
                  <a:gd name="T75" fmla="*/ 0 h 4405"/>
                  <a:gd name="T76" fmla="*/ 0 w 4476"/>
                  <a:gd name="T77" fmla="*/ 0 h 4405"/>
                  <a:gd name="T78" fmla="*/ 0 w 4476"/>
                  <a:gd name="T79" fmla="*/ 0 h 4405"/>
                  <a:gd name="T80" fmla="*/ 0 w 4476"/>
                  <a:gd name="T81" fmla="*/ 0 h 4405"/>
                  <a:gd name="T82" fmla="*/ 0 w 4476"/>
                  <a:gd name="T83" fmla="*/ 0 h 4405"/>
                  <a:gd name="T84" fmla="*/ 0 w 4476"/>
                  <a:gd name="T85" fmla="*/ 0 h 4405"/>
                  <a:gd name="T86" fmla="*/ 0 w 4476"/>
                  <a:gd name="T87" fmla="*/ 0 h 4405"/>
                  <a:gd name="T88" fmla="*/ 0 w 4476"/>
                  <a:gd name="T89" fmla="*/ 0 h 4405"/>
                  <a:gd name="T90" fmla="*/ 0 w 4476"/>
                  <a:gd name="T91" fmla="*/ 0 h 4405"/>
                  <a:gd name="T92" fmla="*/ 0 w 4476"/>
                  <a:gd name="T93" fmla="*/ 0 h 4405"/>
                  <a:gd name="T94" fmla="*/ 0 w 4476"/>
                  <a:gd name="T95" fmla="*/ 0 h 4405"/>
                  <a:gd name="T96" fmla="*/ 0 w 4476"/>
                  <a:gd name="T97" fmla="*/ 0 h 4405"/>
                  <a:gd name="T98" fmla="*/ 0 w 4476"/>
                  <a:gd name="T99" fmla="*/ 0 h 4405"/>
                  <a:gd name="T100" fmla="*/ 0 w 4476"/>
                  <a:gd name="T101" fmla="*/ 0 h 4405"/>
                  <a:gd name="T102" fmla="*/ 0 w 4476"/>
                  <a:gd name="T103" fmla="*/ 0 h 4405"/>
                  <a:gd name="T104" fmla="*/ 0 w 4476"/>
                  <a:gd name="T105" fmla="*/ 0 h 4405"/>
                  <a:gd name="T106" fmla="*/ 0 w 4476"/>
                  <a:gd name="T107" fmla="*/ 0 h 4405"/>
                  <a:gd name="T108" fmla="*/ 0 w 4476"/>
                  <a:gd name="T109" fmla="*/ 0 h 4405"/>
                  <a:gd name="T110" fmla="*/ 0 w 4476"/>
                  <a:gd name="T111" fmla="*/ 0 h 4405"/>
                  <a:gd name="T112" fmla="*/ 0 w 4476"/>
                  <a:gd name="T113" fmla="*/ 0 h 4405"/>
                  <a:gd name="T114" fmla="*/ 0 w 4476"/>
                  <a:gd name="T115" fmla="*/ 0 h 4405"/>
                  <a:gd name="T116" fmla="*/ 0 w 4476"/>
                  <a:gd name="T117" fmla="*/ 0 h 4405"/>
                  <a:gd name="T118" fmla="*/ 0 w 4476"/>
                  <a:gd name="T119" fmla="*/ 0 h 4405"/>
                  <a:gd name="T120" fmla="*/ 0 w 4476"/>
                  <a:gd name="T121" fmla="*/ 0 h 44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476" h="4405">
                    <a:moveTo>
                      <a:pt x="4169" y="623"/>
                    </a:moveTo>
                    <a:lnTo>
                      <a:pt x="4150" y="604"/>
                    </a:lnTo>
                    <a:lnTo>
                      <a:pt x="4130" y="588"/>
                    </a:lnTo>
                    <a:lnTo>
                      <a:pt x="4108" y="573"/>
                    </a:lnTo>
                    <a:lnTo>
                      <a:pt x="4087" y="560"/>
                    </a:lnTo>
                    <a:lnTo>
                      <a:pt x="4065" y="547"/>
                    </a:lnTo>
                    <a:lnTo>
                      <a:pt x="4041" y="536"/>
                    </a:lnTo>
                    <a:lnTo>
                      <a:pt x="4017" y="527"/>
                    </a:lnTo>
                    <a:lnTo>
                      <a:pt x="3994" y="517"/>
                    </a:lnTo>
                    <a:lnTo>
                      <a:pt x="3969" y="510"/>
                    </a:lnTo>
                    <a:lnTo>
                      <a:pt x="3943" y="504"/>
                    </a:lnTo>
                    <a:lnTo>
                      <a:pt x="3917" y="499"/>
                    </a:lnTo>
                    <a:lnTo>
                      <a:pt x="3891" y="493"/>
                    </a:lnTo>
                    <a:lnTo>
                      <a:pt x="3864" y="490"/>
                    </a:lnTo>
                    <a:lnTo>
                      <a:pt x="3837" y="487"/>
                    </a:lnTo>
                    <a:lnTo>
                      <a:pt x="3811" y="486"/>
                    </a:lnTo>
                    <a:lnTo>
                      <a:pt x="3784" y="485"/>
                    </a:lnTo>
                    <a:lnTo>
                      <a:pt x="3756" y="484"/>
                    </a:lnTo>
                    <a:lnTo>
                      <a:pt x="3728" y="485"/>
                    </a:lnTo>
                    <a:lnTo>
                      <a:pt x="3700" y="486"/>
                    </a:lnTo>
                    <a:lnTo>
                      <a:pt x="3673" y="487"/>
                    </a:lnTo>
                    <a:lnTo>
                      <a:pt x="3617" y="491"/>
                    </a:lnTo>
                    <a:lnTo>
                      <a:pt x="3562" y="498"/>
                    </a:lnTo>
                    <a:lnTo>
                      <a:pt x="3508" y="506"/>
                    </a:lnTo>
                    <a:lnTo>
                      <a:pt x="3455" y="514"/>
                    </a:lnTo>
                    <a:lnTo>
                      <a:pt x="3403" y="522"/>
                    </a:lnTo>
                    <a:lnTo>
                      <a:pt x="3352" y="531"/>
                    </a:lnTo>
                    <a:lnTo>
                      <a:pt x="3331" y="535"/>
                    </a:lnTo>
                    <a:lnTo>
                      <a:pt x="3310" y="539"/>
                    </a:lnTo>
                    <a:lnTo>
                      <a:pt x="3289" y="542"/>
                    </a:lnTo>
                    <a:lnTo>
                      <a:pt x="3270" y="545"/>
                    </a:lnTo>
                    <a:lnTo>
                      <a:pt x="3252" y="548"/>
                    </a:lnTo>
                    <a:lnTo>
                      <a:pt x="3235" y="550"/>
                    </a:lnTo>
                    <a:lnTo>
                      <a:pt x="3219" y="552"/>
                    </a:lnTo>
                    <a:lnTo>
                      <a:pt x="3204" y="554"/>
                    </a:lnTo>
                    <a:lnTo>
                      <a:pt x="3169" y="557"/>
                    </a:lnTo>
                    <a:lnTo>
                      <a:pt x="3137" y="558"/>
                    </a:lnTo>
                    <a:lnTo>
                      <a:pt x="3107" y="558"/>
                    </a:lnTo>
                    <a:lnTo>
                      <a:pt x="3080" y="557"/>
                    </a:lnTo>
                    <a:lnTo>
                      <a:pt x="3056" y="553"/>
                    </a:lnTo>
                    <a:lnTo>
                      <a:pt x="3033" y="550"/>
                    </a:lnTo>
                    <a:lnTo>
                      <a:pt x="3012" y="545"/>
                    </a:lnTo>
                    <a:lnTo>
                      <a:pt x="2993" y="539"/>
                    </a:lnTo>
                    <a:lnTo>
                      <a:pt x="2975" y="532"/>
                    </a:lnTo>
                    <a:lnTo>
                      <a:pt x="2960" y="523"/>
                    </a:lnTo>
                    <a:lnTo>
                      <a:pt x="2945" y="514"/>
                    </a:lnTo>
                    <a:lnTo>
                      <a:pt x="2932" y="505"/>
                    </a:lnTo>
                    <a:lnTo>
                      <a:pt x="2919" y="493"/>
                    </a:lnTo>
                    <a:lnTo>
                      <a:pt x="2908" y="481"/>
                    </a:lnTo>
                    <a:lnTo>
                      <a:pt x="2896" y="469"/>
                    </a:lnTo>
                    <a:lnTo>
                      <a:pt x="2887" y="455"/>
                    </a:lnTo>
                    <a:lnTo>
                      <a:pt x="2855" y="410"/>
                    </a:lnTo>
                    <a:lnTo>
                      <a:pt x="2818" y="356"/>
                    </a:lnTo>
                    <a:lnTo>
                      <a:pt x="2774" y="298"/>
                    </a:lnTo>
                    <a:lnTo>
                      <a:pt x="2752" y="269"/>
                    </a:lnTo>
                    <a:lnTo>
                      <a:pt x="2727" y="239"/>
                    </a:lnTo>
                    <a:lnTo>
                      <a:pt x="2701" y="210"/>
                    </a:lnTo>
                    <a:lnTo>
                      <a:pt x="2673" y="181"/>
                    </a:lnTo>
                    <a:lnTo>
                      <a:pt x="2643" y="153"/>
                    </a:lnTo>
                    <a:lnTo>
                      <a:pt x="2612" y="127"/>
                    </a:lnTo>
                    <a:lnTo>
                      <a:pt x="2596" y="114"/>
                    </a:lnTo>
                    <a:lnTo>
                      <a:pt x="2579" y="102"/>
                    </a:lnTo>
                    <a:lnTo>
                      <a:pt x="2561" y="90"/>
                    </a:lnTo>
                    <a:lnTo>
                      <a:pt x="2544" y="79"/>
                    </a:lnTo>
                    <a:lnTo>
                      <a:pt x="2526" y="69"/>
                    </a:lnTo>
                    <a:lnTo>
                      <a:pt x="2507" y="58"/>
                    </a:lnTo>
                    <a:lnTo>
                      <a:pt x="2488" y="48"/>
                    </a:lnTo>
                    <a:lnTo>
                      <a:pt x="2468" y="40"/>
                    </a:lnTo>
                    <a:lnTo>
                      <a:pt x="2448" y="31"/>
                    </a:lnTo>
                    <a:lnTo>
                      <a:pt x="2427" y="23"/>
                    </a:lnTo>
                    <a:lnTo>
                      <a:pt x="2406" y="17"/>
                    </a:lnTo>
                    <a:lnTo>
                      <a:pt x="2385" y="11"/>
                    </a:lnTo>
                    <a:lnTo>
                      <a:pt x="2363" y="6"/>
                    </a:lnTo>
                    <a:lnTo>
                      <a:pt x="2341" y="2"/>
                    </a:lnTo>
                    <a:lnTo>
                      <a:pt x="2318" y="0"/>
                    </a:lnTo>
                    <a:lnTo>
                      <a:pt x="2297" y="0"/>
                    </a:lnTo>
                    <a:lnTo>
                      <a:pt x="2274" y="0"/>
                    </a:lnTo>
                    <a:lnTo>
                      <a:pt x="2252" y="2"/>
                    </a:lnTo>
                    <a:lnTo>
                      <a:pt x="2229" y="4"/>
                    </a:lnTo>
                    <a:lnTo>
                      <a:pt x="2208" y="9"/>
                    </a:lnTo>
                    <a:lnTo>
                      <a:pt x="2185" y="13"/>
                    </a:lnTo>
                    <a:lnTo>
                      <a:pt x="2163" y="19"/>
                    </a:lnTo>
                    <a:lnTo>
                      <a:pt x="2141" y="25"/>
                    </a:lnTo>
                    <a:lnTo>
                      <a:pt x="2119" y="32"/>
                    </a:lnTo>
                    <a:lnTo>
                      <a:pt x="2096" y="41"/>
                    </a:lnTo>
                    <a:lnTo>
                      <a:pt x="2074" y="50"/>
                    </a:lnTo>
                    <a:lnTo>
                      <a:pt x="2053" y="59"/>
                    </a:lnTo>
                    <a:lnTo>
                      <a:pt x="2031" y="70"/>
                    </a:lnTo>
                    <a:lnTo>
                      <a:pt x="1987" y="91"/>
                    </a:lnTo>
                    <a:lnTo>
                      <a:pt x="1945" y="115"/>
                    </a:lnTo>
                    <a:lnTo>
                      <a:pt x="1904" y="140"/>
                    </a:lnTo>
                    <a:lnTo>
                      <a:pt x="1862" y="167"/>
                    </a:lnTo>
                    <a:lnTo>
                      <a:pt x="1785" y="219"/>
                    </a:lnTo>
                    <a:lnTo>
                      <a:pt x="1712" y="272"/>
                    </a:lnTo>
                    <a:lnTo>
                      <a:pt x="1699" y="282"/>
                    </a:lnTo>
                    <a:lnTo>
                      <a:pt x="1688" y="290"/>
                    </a:lnTo>
                    <a:lnTo>
                      <a:pt x="1675" y="298"/>
                    </a:lnTo>
                    <a:lnTo>
                      <a:pt x="1664" y="307"/>
                    </a:lnTo>
                    <a:lnTo>
                      <a:pt x="1652" y="315"/>
                    </a:lnTo>
                    <a:lnTo>
                      <a:pt x="1641" y="323"/>
                    </a:lnTo>
                    <a:lnTo>
                      <a:pt x="1631" y="330"/>
                    </a:lnTo>
                    <a:lnTo>
                      <a:pt x="1620" y="336"/>
                    </a:lnTo>
                    <a:lnTo>
                      <a:pt x="1609" y="344"/>
                    </a:lnTo>
                    <a:lnTo>
                      <a:pt x="1597" y="351"/>
                    </a:lnTo>
                    <a:lnTo>
                      <a:pt x="1584" y="356"/>
                    </a:lnTo>
                    <a:lnTo>
                      <a:pt x="1571" y="361"/>
                    </a:lnTo>
                    <a:lnTo>
                      <a:pt x="1556" y="366"/>
                    </a:lnTo>
                    <a:lnTo>
                      <a:pt x="1543" y="370"/>
                    </a:lnTo>
                    <a:lnTo>
                      <a:pt x="1527" y="374"/>
                    </a:lnTo>
                    <a:lnTo>
                      <a:pt x="1513" y="377"/>
                    </a:lnTo>
                    <a:lnTo>
                      <a:pt x="1496" y="379"/>
                    </a:lnTo>
                    <a:lnTo>
                      <a:pt x="1481" y="380"/>
                    </a:lnTo>
                    <a:lnTo>
                      <a:pt x="1465" y="381"/>
                    </a:lnTo>
                    <a:lnTo>
                      <a:pt x="1449" y="382"/>
                    </a:lnTo>
                    <a:lnTo>
                      <a:pt x="1432" y="382"/>
                    </a:lnTo>
                    <a:lnTo>
                      <a:pt x="1416" y="381"/>
                    </a:lnTo>
                    <a:lnTo>
                      <a:pt x="1399" y="380"/>
                    </a:lnTo>
                    <a:lnTo>
                      <a:pt x="1383" y="379"/>
                    </a:lnTo>
                    <a:lnTo>
                      <a:pt x="1350" y="374"/>
                    </a:lnTo>
                    <a:lnTo>
                      <a:pt x="1318" y="366"/>
                    </a:lnTo>
                    <a:lnTo>
                      <a:pt x="1303" y="362"/>
                    </a:lnTo>
                    <a:lnTo>
                      <a:pt x="1287" y="358"/>
                    </a:lnTo>
                    <a:lnTo>
                      <a:pt x="1273" y="353"/>
                    </a:lnTo>
                    <a:lnTo>
                      <a:pt x="1258" y="347"/>
                    </a:lnTo>
                    <a:lnTo>
                      <a:pt x="1245" y="340"/>
                    </a:lnTo>
                    <a:lnTo>
                      <a:pt x="1232" y="333"/>
                    </a:lnTo>
                    <a:lnTo>
                      <a:pt x="1219" y="327"/>
                    </a:lnTo>
                    <a:lnTo>
                      <a:pt x="1207" y="319"/>
                    </a:lnTo>
                    <a:lnTo>
                      <a:pt x="1195" y="310"/>
                    </a:lnTo>
                    <a:lnTo>
                      <a:pt x="1185" y="302"/>
                    </a:lnTo>
                    <a:lnTo>
                      <a:pt x="1176" y="293"/>
                    </a:lnTo>
                    <a:lnTo>
                      <a:pt x="1166" y="284"/>
                    </a:lnTo>
                    <a:lnTo>
                      <a:pt x="1150" y="266"/>
                    </a:lnTo>
                    <a:lnTo>
                      <a:pt x="1131" y="247"/>
                    </a:lnTo>
                    <a:lnTo>
                      <a:pt x="1111" y="229"/>
                    </a:lnTo>
                    <a:lnTo>
                      <a:pt x="1088" y="211"/>
                    </a:lnTo>
                    <a:lnTo>
                      <a:pt x="1064" y="193"/>
                    </a:lnTo>
                    <a:lnTo>
                      <a:pt x="1039" y="175"/>
                    </a:lnTo>
                    <a:lnTo>
                      <a:pt x="1012" y="158"/>
                    </a:lnTo>
                    <a:lnTo>
                      <a:pt x="984" y="142"/>
                    </a:lnTo>
                    <a:lnTo>
                      <a:pt x="955" y="125"/>
                    </a:lnTo>
                    <a:lnTo>
                      <a:pt x="924" y="110"/>
                    </a:lnTo>
                    <a:lnTo>
                      <a:pt x="893" y="95"/>
                    </a:lnTo>
                    <a:lnTo>
                      <a:pt x="861" y="82"/>
                    </a:lnTo>
                    <a:lnTo>
                      <a:pt x="828" y="69"/>
                    </a:lnTo>
                    <a:lnTo>
                      <a:pt x="794" y="57"/>
                    </a:lnTo>
                    <a:lnTo>
                      <a:pt x="760" y="47"/>
                    </a:lnTo>
                    <a:lnTo>
                      <a:pt x="725" y="38"/>
                    </a:lnTo>
                    <a:lnTo>
                      <a:pt x="690" y="30"/>
                    </a:lnTo>
                    <a:lnTo>
                      <a:pt x="654" y="24"/>
                    </a:lnTo>
                    <a:lnTo>
                      <a:pt x="617" y="19"/>
                    </a:lnTo>
                    <a:lnTo>
                      <a:pt x="581" y="16"/>
                    </a:lnTo>
                    <a:lnTo>
                      <a:pt x="545" y="15"/>
                    </a:lnTo>
                    <a:lnTo>
                      <a:pt x="509" y="15"/>
                    </a:lnTo>
                    <a:lnTo>
                      <a:pt x="473" y="18"/>
                    </a:lnTo>
                    <a:lnTo>
                      <a:pt x="436" y="22"/>
                    </a:lnTo>
                    <a:lnTo>
                      <a:pt x="401" y="29"/>
                    </a:lnTo>
                    <a:lnTo>
                      <a:pt x="366" y="39"/>
                    </a:lnTo>
                    <a:lnTo>
                      <a:pt x="331" y="50"/>
                    </a:lnTo>
                    <a:lnTo>
                      <a:pt x="298" y="63"/>
                    </a:lnTo>
                    <a:lnTo>
                      <a:pt x="264" y="80"/>
                    </a:lnTo>
                    <a:lnTo>
                      <a:pt x="232" y="100"/>
                    </a:lnTo>
                    <a:lnTo>
                      <a:pt x="200" y="121"/>
                    </a:lnTo>
                    <a:lnTo>
                      <a:pt x="169" y="146"/>
                    </a:lnTo>
                    <a:lnTo>
                      <a:pt x="148" y="165"/>
                    </a:lnTo>
                    <a:lnTo>
                      <a:pt x="129" y="185"/>
                    </a:lnTo>
                    <a:lnTo>
                      <a:pt x="111" y="206"/>
                    </a:lnTo>
                    <a:lnTo>
                      <a:pt x="94" y="228"/>
                    </a:lnTo>
                    <a:lnTo>
                      <a:pt x="79" y="249"/>
                    </a:lnTo>
                    <a:lnTo>
                      <a:pt x="64" y="273"/>
                    </a:lnTo>
                    <a:lnTo>
                      <a:pt x="52" y="297"/>
                    </a:lnTo>
                    <a:lnTo>
                      <a:pt x="40" y="322"/>
                    </a:lnTo>
                    <a:lnTo>
                      <a:pt x="31" y="348"/>
                    </a:lnTo>
                    <a:lnTo>
                      <a:pt x="22" y="374"/>
                    </a:lnTo>
                    <a:lnTo>
                      <a:pt x="14" y="400"/>
                    </a:lnTo>
                    <a:lnTo>
                      <a:pt x="9" y="428"/>
                    </a:lnTo>
                    <a:lnTo>
                      <a:pt x="5" y="456"/>
                    </a:lnTo>
                    <a:lnTo>
                      <a:pt x="2" y="485"/>
                    </a:lnTo>
                    <a:lnTo>
                      <a:pt x="0" y="514"/>
                    </a:lnTo>
                    <a:lnTo>
                      <a:pt x="0" y="545"/>
                    </a:lnTo>
                    <a:lnTo>
                      <a:pt x="1" y="568"/>
                    </a:lnTo>
                    <a:lnTo>
                      <a:pt x="3" y="592"/>
                    </a:lnTo>
                    <a:lnTo>
                      <a:pt x="5" y="615"/>
                    </a:lnTo>
                    <a:lnTo>
                      <a:pt x="8" y="638"/>
                    </a:lnTo>
                    <a:lnTo>
                      <a:pt x="12" y="663"/>
                    </a:lnTo>
                    <a:lnTo>
                      <a:pt x="18" y="687"/>
                    </a:lnTo>
                    <a:lnTo>
                      <a:pt x="24" y="711"/>
                    </a:lnTo>
                    <a:lnTo>
                      <a:pt x="30" y="734"/>
                    </a:lnTo>
                    <a:lnTo>
                      <a:pt x="37" y="758"/>
                    </a:lnTo>
                    <a:lnTo>
                      <a:pt x="44" y="782"/>
                    </a:lnTo>
                    <a:lnTo>
                      <a:pt x="54" y="807"/>
                    </a:lnTo>
                    <a:lnTo>
                      <a:pt x="63" y="831"/>
                    </a:lnTo>
                    <a:lnTo>
                      <a:pt x="72" y="854"/>
                    </a:lnTo>
                    <a:lnTo>
                      <a:pt x="84" y="877"/>
                    </a:lnTo>
                    <a:lnTo>
                      <a:pt x="95" y="901"/>
                    </a:lnTo>
                    <a:lnTo>
                      <a:pt x="107" y="924"/>
                    </a:lnTo>
                    <a:lnTo>
                      <a:pt x="119" y="947"/>
                    </a:lnTo>
                    <a:lnTo>
                      <a:pt x="132" y="970"/>
                    </a:lnTo>
                    <a:lnTo>
                      <a:pt x="147" y="993"/>
                    </a:lnTo>
                    <a:lnTo>
                      <a:pt x="161" y="1015"/>
                    </a:lnTo>
                    <a:lnTo>
                      <a:pt x="176" y="1036"/>
                    </a:lnTo>
                    <a:lnTo>
                      <a:pt x="191" y="1058"/>
                    </a:lnTo>
                    <a:lnTo>
                      <a:pt x="207" y="1080"/>
                    </a:lnTo>
                    <a:lnTo>
                      <a:pt x="224" y="1100"/>
                    </a:lnTo>
                    <a:lnTo>
                      <a:pt x="241" y="1120"/>
                    </a:lnTo>
                    <a:lnTo>
                      <a:pt x="259" y="1141"/>
                    </a:lnTo>
                    <a:lnTo>
                      <a:pt x="276" y="1159"/>
                    </a:lnTo>
                    <a:lnTo>
                      <a:pt x="295" y="1179"/>
                    </a:lnTo>
                    <a:lnTo>
                      <a:pt x="314" y="1198"/>
                    </a:lnTo>
                    <a:lnTo>
                      <a:pt x="334" y="1215"/>
                    </a:lnTo>
                    <a:lnTo>
                      <a:pt x="354" y="1233"/>
                    </a:lnTo>
                    <a:lnTo>
                      <a:pt x="373" y="1249"/>
                    </a:lnTo>
                    <a:lnTo>
                      <a:pt x="383" y="1255"/>
                    </a:lnTo>
                    <a:lnTo>
                      <a:pt x="393" y="1262"/>
                    </a:lnTo>
                    <a:lnTo>
                      <a:pt x="403" y="1266"/>
                    </a:lnTo>
                    <a:lnTo>
                      <a:pt x="414" y="1269"/>
                    </a:lnTo>
                    <a:lnTo>
                      <a:pt x="424" y="1272"/>
                    </a:lnTo>
                    <a:lnTo>
                      <a:pt x="435" y="1273"/>
                    </a:lnTo>
                    <a:lnTo>
                      <a:pt x="446" y="1274"/>
                    </a:lnTo>
                    <a:lnTo>
                      <a:pt x="457" y="1273"/>
                    </a:lnTo>
                    <a:lnTo>
                      <a:pt x="467" y="1271"/>
                    </a:lnTo>
                    <a:lnTo>
                      <a:pt x="478" y="1269"/>
                    </a:lnTo>
                    <a:lnTo>
                      <a:pt x="488" y="1265"/>
                    </a:lnTo>
                    <a:lnTo>
                      <a:pt x="498" y="1260"/>
                    </a:lnTo>
                    <a:lnTo>
                      <a:pt x="508" y="1254"/>
                    </a:lnTo>
                    <a:lnTo>
                      <a:pt x="516" y="1247"/>
                    </a:lnTo>
                    <a:lnTo>
                      <a:pt x="524" y="1240"/>
                    </a:lnTo>
                    <a:lnTo>
                      <a:pt x="533" y="1231"/>
                    </a:lnTo>
                    <a:lnTo>
                      <a:pt x="539" y="1221"/>
                    </a:lnTo>
                    <a:lnTo>
                      <a:pt x="545" y="1212"/>
                    </a:lnTo>
                    <a:lnTo>
                      <a:pt x="549" y="1202"/>
                    </a:lnTo>
                    <a:lnTo>
                      <a:pt x="553" y="1191"/>
                    </a:lnTo>
                    <a:lnTo>
                      <a:pt x="555" y="1181"/>
                    </a:lnTo>
                    <a:lnTo>
                      <a:pt x="556" y="1170"/>
                    </a:lnTo>
                    <a:lnTo>
                      <a:pt x="557" y="1159"/>
                    </a:lnTo>
                    <a:lnTo>
                      <a:pt x="556" y="1148"/>
                    </a:lnTo>
                    <a:lnTo>
                      <a:pt x="554" y="1138"/>
                    </a:lnTo>
                    <a:lnTo>
                      <a:pt x="552" y="1127"/>
                    </a:lnTo>
                    <a:lnTo>
                      <a:pt x="548" y="1117"/>
                    </a:lnTo>
                    <a:lnTo>
                      <a:pt x="544" y="1107"/>
                    </a:lnTo>
                    <a:lnTo>
                      <a:pt x="538" y="1097"/>
                    </a:lnTo>
                    <a:lnTo>
                      <a:pt x="532" y="1088"/>
                    </a:lnTo>
                    <a:lnTo>
                      <a:pt x="523" y="1080"/>
                    </a:lnTo>
                    <a:lnTo>
                      <a:pt x="515" y="1072"/>
                    </a:lnTo>
                    <a:lnTo>
                      <a:pt x="499" y="1060"/>
                    </a:lnTo>
                    <a:lnTo>
                      <a:pt x="485" y="1047"/>
                    </a:lnTo>
                    <a:lnTo>
                      <a:pt x="469" y="1033"/>
                    </a:lnTo>
                    <a:lnTo>
                      <a:pt x="455" y="1020"/>
                    </a:lnTo>
                    <a:lnTo>
                      <a:pt x="427" y="990"/>
                    </a:lnTo>
                    <a:lnTo>
                      <a:pt x="401" y="959"/>
                    </a:lnTo>
                    <a:lnTo>
                      <a:pt x="376" y="927"/>
                    </a:lnTo>
                    <a:lnTo>
                      <a:pt x="353" y="894"/>
                    </a:lnTo>
                    <a:lnTo>
                      <a:pt x="331" y="859"/>
                    </a:lnTo>
                    <a:lnTo>
                      <a:pt x="310" y="824"/>
                    </a:lnTo>
                    <a:lnTo>
                      <a:pt x="292" y="788"/>
                    </a:lnTo>
                    <a:lnTo>
                      <a:pt x="276" y="752"/>
                    </a:lnTo>
                    <a:lnTo>
                      <a:pt x="262" y="716"/>
                    </a:lnTo>
                    <a:lnTo>
                      <a:pt x="249" y="680"/>
                    </a:lnTo>
                    <a:lnTo>
                      <a:pt x="240" y="644"/>
                    </a:lnTo>
                    <a:lnTo>
                      <a:pt x="233" y="608"/>
                    </a:lnTo>
                    <a:lnTo>
                      <a:pt x="230" y="592"/>
                    </a:lnTo>
                    <a:lnTo>
                      <a:pt x="229" y="574"/>
                    </a:lnTo>
                    <a:lnTo>
                      <a:pt x="226" y="557"/>
                    </a:lnTo>
                    <a:lnTo>
                      <a:pt x="226" y="540"/>
                    </a:lnTo>
                    <a:lnTo>
                      <a:pt x="226" y="522"/>
                    </a:lnTo>
                    <a:lnTo>
                      <a:pt x="226" y="506"/>
                    </a:lnTo>
                    <a:lnTo>
                      <a:pt x="229" y="489"/>
                    </a:lnTo>
                    <a:lnTo>
                      <a:pt x="231" y="473"/>
                    </a:lnTo>
                    <a:lnTo>
                      <a:pt x="234" y="457"/>
                    </a:lnTo>
                    <a:lnTo>
                      <a:pt x="238" y="443"/>
                    </a:lnTo>
                    <a:lnTo>
                      <a:pt x="242" y="427"/>
                    </a:lnTo>
                    <a:lnTo>
                      <a:pt x="247" y="414"/>
                    </a:lnTo>
                    <a:lnTo>
                      <a:pt x="253" y="399"/>
                    </a:lnTo>
                    <a:lnTo>
                      <a:pt x="261" y="386"/>
                    </a:lnTo>
                    <a:lnTo>
                      <a:pt x="268" y="374"/>
                    </a:lnTo>
                    <a:lnTo>
                      <a:pt x="276" y="361"/>
                    </a:lnTo>
                    <a:lnTo>
                      <a:pt x="285" y="350"/>
                    </a:lnTo>
                    <a:lnTo>
                      <a:pt x="295" y="338"/>
                    </a:lnTo>
                    <a:lnTo>
                      <a:pt x="306" y="327"/>
                    </a:lnTo>
                    <a:lnTo>
                      <a:pt x="317" y="317"/>
                    </a:lnTo>
                    <a:lnTo>
                      <a:pt x="338" y="300"/>
                    </a:lnTo>
                    <a:lnTo>
                      <a:pt x="359" y="286"/>
                    </a:lnTo>
                    <a:lnTo>
                      <a:pt x="382" y="274"/>
                    </a:lnTo>
                    <a:lnTo>
                      <a:pt x="404" y="264"/>
                    </a:lnTo>
                    <a:lnTo>
                      <a:pt x="428" y="256"/>
                    </a:lnTo>
                    <a:lnTo>
                      <a:pt x="452" y="249"/>
                    </a:lnTo>
                    <a:lnTo>
                      <a:pt x="477" y="244"/>
                    </a:lnTo>
                    <a:lnTo>
                      <a:pt x="502" y="241"/>
                    </a:lnTo>
                    <a:lnTo>
                      <a:pt x="526" y="240"/>
                    </a:lnTo>
                    <a:lnTo>
                      <a:pt x="552" y="240"/>
                    </a:lnTo>
                    <a:lnTo>
                      <a:pt x="577" y="241"/>
                    </a:lnTo>
                    <a:lnTo>
                      <a:pt x="603" y="244"/>
                    </a:lnTo>
                    <a:lnTo>
                      <a:pt x="629" y="248"/>
                    </a:lnTo>
                    <a:lnTo>
                      <a:pt x="654" y="253"/>
                    </a:lnTo>
                    <a:lnTo>
                      <a:pt x="678" y="259"/>
                    </a:lnTo>
                    <a:lnTo>
                      <a:pt x="703" y="266"/>
                    </a:lnTo>
                    <a:lnTo>
                      <a:pt x="728" y="274"/>
                    </a:lnTo>
                    <a:lnTo>
                      <a:pt x="752" y="283"/>
                    </a:lnTo>
                    <a:lnTo>
                      <a:pt x="776" y="292"/>
                    </a:lnTo>
                    <a:lnTo>
                      <a:pt x="798" y="301"/>
                    </a:lnTo>
                    <a:lnTo>
                      <a:pt x="821" y="311"/>
                    </a:lnTo>
                    <a:lnTo>
                      <a:pt x="842" y="323"/>
                    </a:lnTo>
                    <a:lnTo>
                      <a:pt x="862" y="333"/>
                    </a:lnTo>
                    <a:lnTo>
                      <a:pt x="882" y="345"/>
                    </a:lnTo>
                    <a:lnTo>
                      <a:pt x="901" y="356"/>
                    </a:lnTo>
                    <a:lnTo>
                      <a:pt x="918" y="367"/>
                    </a:lnTo>
                    <a:lnTo>
                      <a:pt x="935" y="380"/>
                    </a:lnTo>
                    <a:lnTo>
                      <a:pt x="950" y="390"/>
                    </a:lnTo>
                    <a:lnTo>
                      <a:pt x="964" y="401"/>
                    </a:lnTo>
                    <a:lnTo>
                      <a:pt x="976" y="413"/>
                    </a:lnTo>
                    <a:lnTo>
                      <a:pt x="988" y="423"/>
                    </a:lnTo>
                    <a:lnTo>
                      <a:pt x="997" y="432"/>
                    </a:lnTo>
                    <a:lnTo>
                      <a:pt x="1012" y="450"/>
                    </a:lnTo>
                    <a:lnTo>
                      <a:pt x="1030" y="467"/>
                    </a:lnTo>
                    <a:lnTo>
                      <a:pt x="1049" y="482"/>
                    </a:lnTo>
                    <a:lnTo>
                      <a:pt x="1067" y="497"/>
                    </a:lnTo>
                    <a:lnTo>
                      <a:pt x="1088" y="511"/>
                    </a:lnTo>
                    <a:lnTo>
                      <a:pt x="1109" y="523"/>
                    </a:lnTo>
                    <a:lnTo>
                      <a:pt x="1130" y="536"/>
                    </a:lnTo>
                    <a:lnTo>
                      <a:pt x="1153" y="546"/>
                    </a:lnTo>
                    <a:lnTo>
                      <a:pt x="1177" y="557"/>
                    </a:lnTo>
                    <a:lnTo>
                      <a:pt x="1201" y="566"/>
                    </a:lnTo>
                    <a:lnTo>
                      <a:pt x="1225" y="575"/>
                    </a:lnTo>
                    <a:lnTo>
                      <a:pt x="1250" y="582"/>
                    </a:lnTo>
                    <a:lnTo>
                      <a:pt x="1275" y="589"/>
                    </a:lnTo>
                    <a:lnTo>
                      <a:pt x="1301" y="595"/>
                    </a:lnTo>
                    <a:lnTo>
                      <a:pt x="1327" y="599"/>
                    </a:lnTo>
                    <a:lnTo>
                      <a:pt x="1354" y="603"/>
                    </a:lnTo>
                    <a:lnTo>
                      <a:pt x="1379" y="605"/>
                    </a:lnTo>
                    <a:lnTo>
                      <a:pt x="1406" y="607"/>
                    </a:lnTo>
                    <a:lnTo>
                      <a:pt x="1432" y="608"/>
                    </a:lnTo>
                    <a:lnTo>
                      <a:pt x="1459" y="608"/>
                    </a:lnTo>
                    <a:lnTo>
                      <a:pt x="1485" y="606"/>
                    </a:lnTo>
                    <a:lnTo>
                      <a:pt x="1511" y="604"/>
                    </a:lnTo>
                    <a:lnTo>
                      <a:pt x="1537" y="601"/>
                    </a:lnTo>
                    <a:lnTo>
                      <a:pt x="1562" y="597"/>
                    </a:lnTo>
                    <a:lnTo>
                      <a:pt x="1587" y="592"/>
                    </a:lnTo>
                    <a:lnTo>
                      <a:pt x="1612" y="585"/>
                    </a:lnTo>
                    <a:lnTo>
                      <a:pt x="1636" y="578"/>
                    </a:lnTo>
                    <a:lnTo>
                      <a:pt x="1660" y="569"/>
                    </a:lnTo>
                    <a:lnTo>
                      <a:pt x="1682" y="560"/>
                    </a:lnTo>
                    <a:lnTo>
                      <a:pt x="1704" y="549"/>
                    </a:lnTo>
                    <a:lnTo>
                      <a:pt x="1725" y="538"/>
                    </a:lnTo>
                    <a:lnTo>
                      <a:pt x="1746" y="524"/>
                    </a:lnTo>
                    <a:lnTo>
                      <a:pt x="1757" y="517"/>
                    </a:lnTo>
                    <a:lnTo>
                      <a:pt x="1769" y="509"/>
                    </a:lnTo>
                    <a:lnTo>
                      <a:pt x="1781" y="501"/>
                    </a:lnTo>
                    <a:lnTo>
                      <a:pt x="1793" y="491"/>
                    </a:lnTo>
                    <a:lnTo>
                      <a:pt x="1805" y="483"/>
                    </a:lnTo>
                    <a:lnTo>
                      <a:pt x="1818" y="474"/>
                    </a:lnTo>
                    <a:lnTo>
                      <a:pt x="1831" y="465"/>
                    </a:lnTo>
                    <a:lnTo>
                      <a:pt x="1845" y="455"/>
                    </a:lnTo>
                    <a:lnTo>
                      <a:pt x="1901" y="415"/>
                    </a:lnTo>
                    <a:lnTo>
                      <a:pt x="1962" y="372"/>
                    </a:lnTo>
                    <a:lnTo>
                      <a:pt x="1994" y="351"/>
                    </a:lnTo>
                    <a:lnTo>
                      <a:pt x="2026" y="330"/>
                    </a:lnTo>
                    <a:lnTo>
                      <a:pt x="2059" y="310"/>
                    </a:lnTo>
                    <a:lnTo>
                      <a:pt x="2092" y="292"/>
                    </a:lnTo>
                    <a:lnTo>
                      <a:pt x="2124" y="275"/>
                    </a:lnTo>
                    <a:lnTo>
                      <a:pt x="2156" y="260"/>
                    </a:lnTo>
                    <a:lnTo>
                      <a:pt x="2188" y="247"/>
                    </a:lnTo>
                    <a:lnTo>
                      <a:pt x="2219" y="237"/>
                    </a:lnTo>
                    <a:lnTo>
                      <a:pt x="2234" y="233"/>
                    </a:lnTo>
                    <a:lnTo>
                      <a:pt x="2249" y="230"/>
                    </a:lnTo>
                    <a:lnTo>
                      <a:pt x="2264" y="228"/>
                    </a:lnTo>
                    <a:lnTo>
                      <a:pt x="2277" y="227"/>
                    </a:lnTo>
                    <a:lnTo>
                      <a:pt x="2291" y="226"/>
                    </a:lnTo>
                    <a:lnTo>
                      <a:pt x="2305" y="226"/>
                    </a:lnTo>
                    <a:lnTo>
                      <a:pt x="2317" y="228"/>
                    </a:lnTo>
                    <a:lnTo>
                      <a:pt x="2330" y="230"/>
                    </a:lnTo>
                    <a:lnTo>
                      <a:pt x="2344" y="234"/>
                    </a:lnTo>
                    <a:lnTo>
                      <a:pt x="2358" y="238"/>
                    </a:lnTo>
                    <a:lnTo>
                      <a:pt x="2371" y="243"/>
                    </a:lnTo>
                    <a:lnTo>
                      <a:pt x="2385" y="249"/>
                    </a:lnTo>
                    <a:lnTo>
                      <a:pt x="2410" y="262"/>
                    </a:lnTo>
                    <a:lnTo>
                      <a:pt x="2435" y="277"/>
                    </a:lnTo>
                    <a:lnTo>
                      <a:pt x="2459" y="294"/>
                    </a:lnTo>
                    <a:lnTo>
                      <a:pt x="2482" y="313"/>
                    </a:lnTo>
                    <a:lnTo>
                      <a:pt x="2505" y="332"/>
                    </a:lnTo>
                    <a:lnTo>
                      <a:pt x="2525" y="353"/>
                    </a:lnTo>
                    <a:lnTo>
                      <a:pt x="2546" y="376"/>
                    </a:lnTo>
                    <a:lnTo>
                      <a:pt x="2566" y="398"/>
                    </a:lnTo>
                    <a:lnTo>
                      <a:pt x="2584" y="421"/>
                    </a:lnTo>
                    <a:lnTo>
                      <a:pt x="2603" y="445"/>
                    </a:lnTo>
                    <a:lnTo>
                      <a:pt x="2637" y="492"/>
                    </a:lnTo>
                    <a:lnTo>
                      <a:pt x="2669" y="538"/>
                    </a:lnTo>
                    <a:lnTo>
                      <a:pt x="2703" y="587"/>
                    </a:lnTo>
                    <a:lnTo>
                      <a:pt x="2716" y="605"/>
                    </a:lnTo>
                    <a:lnTo>
                      <a:pt x="2731" y="622"/>
                    </a:lnTo>
                    <a:lnTo>
                      <a:pt x="2744" y="638"/>
                    </a:lnTo>
                    <a:lnTo>
                      <a:pt x="2760" y="653"/>
                    </a:lnTo>
                    <a:lnTo>
                      <a:pt x="2774" y="667"/>
                    </a:lnTo>
                    <a:lnTo>
                      <a:pt x="2790" y="680"/>
                    </a:lnTo>
                    <a:lnTo>
                      <a:pt x="2805" y="692"/>
                    </a:lnTo>
                    <a:lnTo>
                      <a:pt x="2821" y="703"/>
                    </a:lnTo>
                    <a:lnTo>
                      <a:pt x="2837" y="714"/>
                    </a:lnTo>
                    <a:lnTo>
                      <a:pt x="2853" y="723"/>
                    </a:lnTo>
                    <a:lnTo>
                      <a:pt x="2870" y="731"/>
                    </a:lnTo>
                    <a:lnTo>
                      <a:pt x="2886" y="740"/>
                    </a:lnTo>
                    <a:lnTo>
                      <a:pt x="2904" y="747"/>
                    </a:lnTo>
                    <a:lnTo>
                      <a:pt x="2920" y="753"/>
                    </a:lnTo>
                    <a:lnTo>
                      <a:pt x="2937" y="758"/>
                    </a:lnTo>
                    <a:lnTo>
                      <a:pt x="2954" y="763"/>
                    </a:lnTo>
                    <a:lnTo>
                      <a:pt x="2972" y="767"/>
                    </a:lnTo>
                    <a:lnTo>
                      <a:pt x="2988" y="772"/>
                    </a:lnTo>
                    <a:lnTo>
                      <a:pt x="3006" y="775"/>
                    </a:lnTo>
                    <a:lnTo>
                      <a:pt x="3024" y="778"/>
                    </a:lnTo>
                    <a:lnTo>
                      <a:pt x="3058" y="782"/>
                    </a:lnTo>
                    <a:lnTo>
                      <a:pt x="3092" y="784"/>
                    </a:lnTo>
                    <a:lnTo>
                      <a:pt x="3126" y="784"/>
                    </a:lnTo>
                    <a:lnTo>
                      <a:pt x="3160" y="783"/>
                    </a:lnTo>
                    <a:lnTo>
                      <a:pt x="3192" y="782"/>
                    </a:lnTo>
                    <a:lnTo>
                      <a:pt x="3224" y="779"/>
                    </a:lnTo>
                    <a:lnTo>
                      <a:pt x="3243" y="777"/>
                    </a:lnTo>
                    <a:lnTo>
                      <a:pt x="3261" y="775"/>
                    </a:lnTo>
                    <a:lnTo>
                      <a:pt x="3281" y="772"/>
                    </a:lnTo>
                    <a:lnTo>
                      <a:pt x="3302" y="768"/>
                    </a:lnTo>
                    <a:lnTo>
                      <a:pt x="3322" y="765"/>
                    </a:lnTo>
                    <a:lnTo>
                      <a:pt x="3345" y="761"/>
                    </a:lnTo>
                    <a:lnTo>
                      <a:pt x="3368" y="758"/>
                    </a:lnTo>
                    <a:lnTo>
                      <a:pt x="3392" y="753"/>
                    </a:lnTo>
                    <a:lnTo>
                      <a:pt x="3471" y="740"/>
                    </a:lnTo>
                    <a:lnTo>
                      <a:pt x="3556" y="727"/>
                    </a:lnTo>
                    <a:lnTo>
                      <a:pt x="3600" y="721"/>
                    </a:lnTo>
                    <a:lnTo>
                      <a:pt x="3644" y="717"/>
                    </a:lnTo>
                    <a:lnTo>
                      <a:pt x="3689" y="713"/>
                    </a:lnTo>
                    <a:lnTo>
                      <a:pt x="3732" y="711"/>
                    </a:lnTo>
                    <a:lnTo>
                      <a:pt x="3774" y="711"/>
                    </a:lnTo>
                    <a:lnTo>
                      <a:pt x="3815" y="713"/>
                    </a:lnTo>
                    <a:lnTo>
                      <a:pt x="3835" y="715"/>
                    </a:lnTo>
                    <a:lnTo>
                      <a:pt x="3854" y="717"/>
                    </a:lnTo>
                    <a:lnTo>
                      <a:pt x="3874" y="720"/>
                    </a:lnTo>
                    <a:lnTo>
                      <a:pt x="3891" y="724"/>
                    </a:lnTo>
                    <a:lnTo>
                      <a:pt x="3909" y="728"/>
                    </a:lnTo>
                    <a:lnTo>
                      <a:pt x="3926" y="733"/>
                    </a:lnTo>
                    <a:lnTo>
                      <a:pt x="3942" y="740"/>
                    </a:lnTo>
                    <a:lnTo>
                      <a:pt x="3957" y="746"/>
                    </a:lnTo>
                    <a:lnTo>
                      <a:pt x="3972" y="754"/>
                    </a:lnTo>
                    <a:lnTo>
                      <a:pt x="3985" y="762"/>
                    </a:lnTo>
                    <a:lnTo>
                      <a:pt x="3998" y="772"/>
                    </a:lnTo>
                    <a:lnTo>
                      <a:pt x="4009" y="782"/>
                    </a:lnTo>
                    <a:lnTo>
                      <a:pt x="4025" y="797"/>
                    </a:lnTo>
                    <a:lnTo>
                      <a:pt x="4039" y="813"/>
                    </a:lnTo>
                    <a:lnTo>
                      <a:pt x="4053" y="829"/>
                    </a:lnTo>
                    <a:lnTo>
                      <a:pt x="4066" y="846"/>
                    </a:lnTo>
                    <a:lnTo>
                      <a:pt x="4079" y="863"/>
                    </a:lnTo>
                    <a:lnTo>
                      <a:pt x="4092" y="880"/>
                    </a:lnTo>
                    <a:lnTo>
                      <a:pt x="4103" y="899"/>
                    </a:lnTo>
                    <a:lnTo>
                      <a:pt x="4116" y="916"/>
                    </a:lnTo>
                    <a:lnTo>
                      <a:pt x="4126" y="935"/>
                    </a:lnTo>
                    <a:lnTo>
                      <a:pt x="4136" y="955"/>
                    </a:lnTo>
                    <a:lnTo>
                      <a:pt x="4147" y="974"/>
                    </a:lnTo>
                    <a:lnTo>
                      <a:pt x="4157" y="994"/>
                    </a:lnTo>
                    <a:lnTo>
                      <a:pt x="4165" y="1014"/>
                    </a:lnTo>
                    <a:lnTo>
                      <a:pt x="4175" y="1035"/>
                    </a:lnTo>
                    <a:lnTo>
                      <a:pt x="4183" y="1056"/>
                    </a:lnTo>
                    <a:lnTo>
                      <a:pt x="4190" y="1078"/>
                    </a:lnTo>
                    <a:lnTo>
                      <a:pt x="4205" y="1122"/>
                    </a:lnTo>
                    <a:lnTo>
                      <a:pt x="4217" y="1169"/>
                    </a:lnTo>
                    <a:lnTo>
                      <a:pt x="4226" y="1217"/>
                    </a:lnTo>
                    <a:lnTo>
                      <a:pt x="4236" y="1267"/>
                    </a:lnTo>
                    <a:lnTo>
                      <a:pt x="4242" y="1319"/>
                    </a:lnTo>
                    <a:lnTo>
                      <a:pt x="4246" y="1372"/>
                    </a:lnTo>
                    <a:lnTo>
                      <a:pt x="4249" y="1428"/>
                    </a:lnTo>
                    <a:lnTo>
                      <a:pt x="4250" y="1486"/>
                    </a:lnTo>
                    <a:lnTo>
                      <a:pt x="4249" y="1520"/>
                    </a:lnTo>
                    <a:lnTo>
                      <a:pt x="4247" y="1567"/>
                    </a:lnTo>
                    <a:lnTo>
                      <a:pt x="4243" y="1624"/>
                    </a:lnTo>
                    <a:lnTo>
                      <a:pt x="4239" y="1691"/>
                    </a:lnTo>
                    <a:lnTo>
                      <a:pt x="4225" y="1853"/>
                    </a:lnTo>
                    <a:lnTo>
                      <a:pt x="4208" y="2045"/>
                    </a:lnTo>
                    <a:lnTo>
                      <a:pt x="4186" y="2261"/>
                    </a:lnTo>
                    <a:lnTo>
                      <a:pt x="4163" y="2495"/>
                    </a:lnTo>
                    <a:lnTo>
                      <a:pt x="4138" y="2739"/>
                    </a:lnTo>
                    <a:lnTo>
                      <a:pt x="4112" y="2986"/>
                    </a:lnTo>
                    <a:lnTo>
                      <a:pt x="4062" y="3464"/>
                    </a:lnTo>
                    <a:lnTo>
                      <a:pt x="4017" y="3874"/>
                    </a:lnTo>
                    <a:lnTo>
                      <a:pt x="3985" y="4165"/>
                    </a:lnTo>
                    <a:lnTo>
                      <a:pt x="3972" y="4280"/>
                    </a:lnTo>
                    <a:lnTo>
                      <a:pt x="3972" y="4291"/>
                    </a:lnTo>
                    <a:lnTo>
                      <a:pt x="3972" y="4302"/>
                    </a:lnTo>
                    <a:lnTo>
                      <a:pt x="3974" y="4314"/>
                    </a:lnTo>
                    <a:lnTo>
                      <a:pt x="3976" y="4324"/>
                    </a:lnTo>
                    <a:lnTo>
                      <a:pt x="3980" y="4334"/>
                    </a:lnTo>
                    <a:lnTo>
                      <a:pt x="3984" y="4345"/>
                    </a:lnTo>
                    <a:lnTo>
                      <a:pt x="3989" y="4354"/>
                    </a:lnTo>
                    <a:lnTo>
                      <a:pt x="3997" y="4362"/>
                    </a:lnTo>
                    <a:lnTo>
                      <a:pt x="4003" y="4371"/>
                    </a:lnTo>
                    <a:lnTo>
                      <a:pt x="4011" y="4378"/>
                    </a:lnTo>
                    <a:lnTo>
                      <a:pt x="4019" y="4385"/>
                    </a:lnTo>
                    <a:lnTo>
                      <a:pt x="4030" y="4390"/>
                    </a:lnTo>
                    <a:lnTo>
                      <a:pt x="4039" y="4395"/>
                    </a:lnTo>
                    <a:lnTo>
                      <a:pt x="4049" y="4400"/>
                    </a:lnTo>
                    <a:lnTo>
                      <a:pt x="4061" y="4403"/>
                    </a:lnTo>
                    <a:lnTo>
                      <a:pt x="4072" y="4405"/>
                    </a:lnTo>
                    <a:lnTo>
                      <a:pt x="4084" y="4405"/>
                    </a:lnTo>
                    <a:lnTo>
                      <a:pt x="4095" y="4405"/>
                    </a:lnTo>
                    <a:lnTo>
                      <a:pt x="4106" y="4403"/>
                    </a:lnTo>
                    <a:lnTo>
                      <a:pt x="4117" y="4401"/>
                    </a:lnTo>
                    <a:lnTo>
                      <a:pt x="4127" y="4397"/>
                    </a:lnTo>
                    <a:lnTo>
                      <a:pt x="4137" y="4392"/>
                    </a:lnTo>
                    <a:lnTo>
                      <a:pt x="4147" y="4387"/>
                    </a:lnTo>
                    <a:lnTo>
                      <a:pt x="4155" y="4380"/>
                    </a:lnTo>
                    <a:lnTo>
                      <a:pt x="4163" y="4374"/>
                    </a:lnTo>
                    <a:lnTo>
                      <a:pt x="4170" y="4365"/>
                    </a:lnTo>
                    <a:lnTo>
                      <a:pt x="4178" y="4357"/>
                    </a:lnTo>
                    <a:lnTo>
                      <a:pt x="4183" y="4348"/>
                    </a:lnTo>
                    <a:lnTo>
                      <a:pt x="4188" y="4338"/>
                    </a:lnTo>
                    <a:lnTo>
                      <a:pt x="4192" y="4327"/>
                    </a:lnTo>
                    <a:lnTo>
                      <a:pt x="4195" y="4316"/>
                    </a:lnTo>
                    <a:lnTo>
                      <a:pt x="4197" y="4304"/>
                    </a:lnTo>
                    <a:lnTo>
                      <a:pt x="4212" y="4167"/>
                    </a:lnTo>
                    <a:lnTo>
                      <a:pt x="4245" y="3865"/>
                    </a:lnTo>
                    <a:lnTo>
                      <a:pt x="4290" y="3450"/>
                    </a:lnTo>
                    <a:lnTo>
                      <a:pt x="4341" y="2974"/>
                    </a:lnTo>
                    <a:lnTo>
                      <a:pt x="4366" y="2729"/>
                    </a:lnTo>
                    <a:lnTo>
                      <a:pt x="4391" y="2488"/>
                    </a:lnTo>
                    <a:lnTo>
                      <a:pt x="4413" y="2257"/>
                    </a:lnTo>
                    <a:lnTo>
                      <a:pt x="4434" y="2043"/>
                    </a:lnTo>
                    <a:lnTo>
                      <a:pt x="4452" y="1853"/>
                    </a:lnTo>
                    <a:lnTo>
                      <a:pt x="4464" y="1692"/>
                    </a:lnTo>
                    <a:lnTo>
                      <a:pt x="4469" y="1625"/>
                    </a:lnTo>
                    <a:lnTo>
                      <a:pt x="4473" y="1568"/>
                    </a:lnTo>
                    <a:lnTo>
                      <a:pt x="4475" y="1521"/>
                    </a:lnTo>
                    <a:lnTo>
                      <a:pt x="4476" y="1486"/>
                    </a:lnTo>
                    <a:lnTo>
                      <a:pt x="4475" y="1451"/>
                    </a:lnTo>
                    <a:lnTo>
                      <a:pt x="4474" y="1417"/>
                    </a:lnTo>
                    <a:lnTo>
                      <a:pt x="4473" y="1383"/>
                    </a:lnTo>
                    <a:lnTo>
                      <a:pt x="4471" y="1350"/>
                    </a:lnTo>
                    <a:lnTo>
                      <a:pt x="4468" y="1316"/>
                    </a:lnTo>
                    <a:lnTo>
                      <a:pt x="4465" y="1284"/>
                    </a:lnTo>
                    <a:lnTo>
                      <a:pt x="4461" y="1252"/>
                    </a:lnTo>
                    <a:lnTo>
                      <a:pt x="4457" y="1221"/>
                    </a:lnTo>
                    <a:lnTo>
                      <a:pt x="4452" y="1191"/>
                    </a:lnTo>
                    <a:lnTo>
                      <a:pt x="4446" y="1160"/>
                    </a:lnTo>
                    <a:lnTo>
                      <a:pt x="4440" y="1131"/>
                    </a:lnTo>
                    <a:lnTo>
                      <a:pt x="4433" y="1102"/>
                    </a:lnTo>
                    <a:lnTo>
                      <a:pt x="4426" y="1073"/>
                    </a:lnTo>
                    <a:lnTo>
                      <a:pt x="4418" y="1046"/>
                    </a:lnTo>
                    <a:lnTo>
                      <a:pt x="4409" y="1018"/>
                    </a:lnTo>
                    <a:lnTo>
                      <a:pt x="4400" y="991"/>
                    </a:lnTo>
                    <a:lnTo>
                      <a:pt x="4390" y="964"/>
                    </a:lnTo>
                    <a:lnTo>
                      <a:pt x="4379" y="938"/>
                    </a:lnTo>
                    <a:lnTo>
                      <a:pt x="4368" y="912"/>
                    </a:lnTo>
                    <a:lnTo>
                      <a:pt x="4357" y="887"/>
                    </a:lnTo>
                    <a:lnTo>
                      <a:pt x="4344" y="863"/>
                    </a:lnTo>
                    <a:lnTo>
                      <a:pt x="4332" y="839"/>
                    </a:lnTo>
                    <a:lnTo>
                      <a:pt x="4318" y="815"/>
                    </a:lnTo>
                    <a:lnTo>
                      <a:pt x="4304" y="791"/>
                    </a:lnTo>
                    <a:lnTo>
                      <a:pt x="4289" y="768"/>
                    </a:lnTo>
                    <a:lnTo>
                      <a:pt x="4274" y="747"/>
                    </a:lnTo>
                    <a:lnTo>
                      <a:pt x="4258" y="725"/>
                    </a:lnTo>
                    <a:lnTo>
                      <a:pt x="4242" y="703"/>
                    </a:lnTo>
                    <a:lnTo>
                      <a:pt x="4224" y="683"/>
                    </a:lnTo>
                    <a:lnTo>
                      <a:pt x="4207" y="662"/>
                    </a:lnTo>
                    <a:lnTo>
                      <a:pt x="4188" y="642"/>
                    </a:lnTo>
                    <a:lnTo>
                      <a:pt x="4169" y="623"/>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5" name="Freeform 2202">
                <a:extLst>
                  <a:ext uri="{FF2B5EF4-FFF2-40B4-BE49-F238E27FC236}">
                    <a16:creationId xmlns:a16="http://schemas.microsoft.com/office/drawing/2014/main" id="{157CE446-0119-4CBC-9CEE-3CD24C731D21}"/>
                  </a:ext>
                </a:extLst>
              </p:cNvPr>
              <p:cNvSpPr>
                <a:spLocks/>
              </p:cNvSpPr>
              <p:nvPr/>
            </p:nvSpPr>
            <p:spPr bwMode="auto">
              <a:xfrm>
                <a:off x="3627" y="2926"/>
                <a:ext cx="76" cy="35"/>
              </a:xfrm>
              <a:custGeom>
                <a:avLst/>
                <a:gdLst>
                  <a:gd name="T0" fmla="*/ 0 w 1137"/>
                  <a:gd name="T1" fmla="*/ 0 h 517"/>
                  <a:gd name="T2" fmla="*/ 0 w 1137"/>
                  <a:gd name="T3" fmla="*/ 0 h 517"/>
                  <a:gd name="T4" fmla="*/ 0 w 1137"/>
                  <a:gd name="T5" fmla="*/ 0 h 517"/>
                  <a:gd name="T6" fmla="*/ 0 w 1137"/>
                  <a:gd name="T7" fmla="*/ 0 h 517"/>
                  <a:gd name="T8" fmla="*/ 0 w 1137"/>
                  <a:gd name="T9" fmla="*/ 0 h 517"/>
                  <a:gd name="T10" fmla="*/ 0 w 1137"/>
                  <a:gd name="T11" fmla="*/ 0 h 517"/>
                  <a:gd name="T12" fmla="*/ 0 w 1137"/>
                  <a:gd name="T13" fmla="*/ 0 h 517"/>
                  <a:gd name="T14" fmla="*/ 0 w 1137"/>
                  <a:gd name="T15" fmla="*/ 0 h 517"/>
                  <a:gd name="T16" fmla="*/ 0 w 1137"/>
                  <a:gd name="T17" fmla="*/ 0 h 517"/>
                  <a:gd name="T18" fmla="*/ 0 w 1137"/>
                  <a:gd name="T19" fmla="*/ 0 h 517"/>
                  <a:gd name="T20" fmla="*/ 0 w 1137"/>
                  <a:gd name="T21" fmla="*/ 0 h 517"/>
                  <a:gd name="T22" fmla="*/ 0 w 1137"/>
                  <a:gd name="T23" fmla="*/ 0 h 517"/>
                  <a:gd name="T24" fmla="*/ 0 w 1137"/>
                  <a:gd name="T25" fmla="*/ 0 h 517"/>
                  <a:gd name="T26" fmla="*/ 0 w 1137"/>
                  <a:gd name="T27" fmla="*/ 0 h 517"/>
                  <a:gd name="T28" fmla="*/ 0 w 1137"/>
                  <a:gd name="T29" fmla="*/ 0 h 517"/>
                  <a:gd name="T30" fmla="*/ 0 w 1137"/>
                  <a:gd name="T31" fmla="*/ 0 h 517"/>
                  <a:gd name="T32" fmla="*/ 0 w 1137"/>
                  <a:gd name="T33" fmla="*/ 0 h 517"/>
                  <a:gd name="T34" fmla="*/ 0 w 1137"/>
                  <a:gd name="T35" fmla="*/ 0 h 517"/>
                  <a:gd name="T36" fmla="*/ 0 w 1137"/>
                  <a:gd name="T37" fmla="*/ 0 h 517"/>
                  <a:gd name="T38" fmla="*/ 0 w 1137"/>
                  <a:gd name="T39" fmla="*/ 0 h 517"/>
                  <a:gd name="T40" fmla="*/ 0 w 1137"/>
                  <a:gd name="T41" fmla="*/ 0 h 517"/>
                  <a:gd name="T42" fmla="*/ 0 w 1137"/>
                  <a:gd name="T43" fmla="*/ 0 h 517"/>
                  <a:gd name="T44" fmla="*/ 0 w 1137"/>
                  <a:gd name="T45" fmla="*/ 0 h 517"/>
                  <a:gd name="T46" fmla="*/ 0 w 1137"/>
                  <a:gd name="T47" fmla="*/ 0 h 517"/>
                  <a:gd name="T48" fmla="*/ 0 w 1137"/>
                  <a:gd name="T49" fmla="*/ 0 h 517"/>
                  <a:gd name="T50" fmla="*/ 0 w 1137"/>
                  <a:gd name="T51" fmla="*/ 0 h 517"/>
                  <a:gd name="T52" fmla="*/ 0 w 1137"/>
                  <a:gd name="T53" fmla="*/ 0 h 517"/>
                  <a:gd name="T54" fmla="*/ 0 w 1137"/>
                  <a:gd name="T55" fmla="*/ 0 h 517"/>
                  <a:gd name="T56" fmla="*/ 0 w 1137"/>
                  <a:gd name="T57" fmla="*/ 0 h 517"/>
                  <a:gd name="T58" fmla="*/ 0 w 1137"/>
                  <a:gd name="T59" fmla="*/ 0 h 517"/>
                  <a:gd name="T60" fmla="*/ 0 w 1137"/>
                  <a:gd name="T61" fmla="*/ 0 h 517"/>
                  <a:gd name="T62" fmla="*/ 0 w 1137"/>
                  <a:gd name="T63" fmla="*/ 0 h 517"/>
                  <a:gd name="T64" fmla="*/ 0 w 1137"/>
                  <a:gd name="T65" fmla="*/ 0 h 517"/>
                  <a:gd name="T66" fmla="*/ 0 w 1137"/>
                  <a:gd name="T67" fmla="*/ 0 h 517"/>
                  <a:gd name="T68" fmla="*/ 0 w 1137"/>
                  <a:gd name="T69" fmla="*/ 0 h 517"/>
                  <a:gd name="T70" fmla="*/ 0 w 1137"/>
                  <a:gd name="T71" fmla="*/ 0 h 517"/>
                  <a:gd name="T72" fmla="*/ 0 w 1137"/>
                  <a:gd name="T73" fmla="*/ 0 h 517"/>
                  <a:gd name="T74" fmla="*/ 0 w 1137"/>
                  <a:gd name="T75" fmla="*/ 0 h 517"/>
                  <a:gd name="T76" fmla="*/ 0 w 1137"/>
                  <a:gd name="T77" fmla="*/ 0 h 517"/>
                  <a:gd name="T78" fmla="*/ 0 w 1137"/>
                  <a:gd name="T79" fmla="*/ 0 h 517"/>
                  <a:gd name="T80" fmla="*/ 0 w 1137"/>
                  <a:gd name="T81" fmla="*/ 0 h 517"/>
                  <a:gd name="T82" fmla="*/ 0 w 1137"/>
                  <a:gd name="T83" fmla="*/ 0 h 517"/>
                  <a:gd name="T84" fmla="*/ 0 w 1137"/>
                  <a:gd name="T85" fmla="*/ 0 h 517"/>
                  <a:gd name="T86" fmla="*/ 0 w 1137"/>
                  <a:gd name="T87" fmla="*/ 0 h 517"/>
                  <a:gd name="T88" fmla="*/ 0 w 1137"/>
                  <a:gd name="T89" fmla="*/ 0 h 517"/>
                  <a:gd name="T90" fmla="*/ 0 w 1137"/>
                  <a:gd name="T91" fmla="*/ 0 h 517"/>
                  <a:gd name="T92" fmla="*/ 0 w 1137"/>
                  <a:gd name="T93" fmla="*/ 0 h 517"/>
                  <a:gd name="T94" fmla="*/ 0 w 1137"/>
                  <a:gd name="T95" fmla="*/ 0 h 51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37" h="517">
                    <a:moveTo>
                      <a:pt x="188" y="415"/>
                    </a:moveTo>
                    <a:lnTo>
                      <a:pt x="218" y="390"/>
                    </a:lnTo>
                    <a:lnTo>
                      <a:pt x="247" y="366"/>
                    </a:lnTo>
                    <a:lnTo>
                      <a:pt x="273" y="344"/>
                    </a:lnTo>
                    <a:lnTo>
                      <a:pt x="298" y="324"/>
                    </a:lnTo>
                    <a:lnTo>
                      <a:pt x="322" y="307"/>
                    </a:lnTo>
                    <a:lnTo>
                      <a:pt x="345" y="291"/>
                    </a:lnTo>
                    <a:lnTo>
                      <a:pt x="367" y="277"/>
                    </a:lnTo>
                    <a:lnTo>
                      <a:pt x="388" y="265"/>
                    </a:lnTo>
                    <a:lnTo>
                      <a:pt x="408" y="255"/>
                    </a:lnTo>
                    <a:lnTo>
                      <a:pt x="429" y="247"/>
                    </a:lnTo>
                    <a:lnTo>
                      <a:pt x="448" y="240"/>
                    </a:lnTo>
                    <a:lnTo>
                      <a:pt x="468" y="234"/>
                    </a:lnTo>
                    <a:lnTo>
                      <a:pt x="488" y="230"/>
                    </a:lnTo>
                    <a:lnTo>
                      <a:pt x="508" y="227"/>
                    </a:lnTo>
                    <a:lnTo>
                      <a:pt x="529" y="226"/>
                    </a:lnTo>
                    <a:lnTo>
                      <a:pt x="550" y="225"/>
                    </a:lnTo>
                    <a:lnTo>
                      <a:pt x="562" y="226"/>
                    </a:lnTo>
                    <a:lnTo>
                      <a:pt x="573" y="227"/>
                    </a:lnTo>
                    <a:lnTo>
                      <a:pt x="586" y="228"/>
                    </a:lnTo>
                    <a:lnTo>
                      <a:pt x="598" y="230"/>
                    </a:lnTo>
                    <a:lnTo>
                      <a:pt x="623" y="236"/>
                    </a:lnTo>
                    <a:lnTo>
                      <a:pt x="649" y="244"/>
                    </a:lnTo>
                    <a:lnTo>
                      <a:pt x="675" y="254"/>
                    </a:lnTo>
                    <a:lnTo>
                      <a:pt x="701" y="266"/>
                    </a:lnTo>
                    <a:lnTo>
                      <a:pt x="726" y="280"/>
                    </a:lnTo>
                    <a:lnTo>
                      <a:pt x="752" y="295"/>
                    </a:lnTo>
                    <a:lnTo>
                      <a:pt x="778" y="312"/>
                    </a:lnTo>
                    <a:lnTo>
                      <a:pt x="803" y="331"/>
                    </a:lnTo>
                    <a:lnTo>
                      <a:pt x="827" y="350"/>
                    </a:lnTo>
                    <a:lnTo>
                      <a:pt x="850" y="372"/>
                    </a:lnTo>
                    <a:lnTo>
                      <a:pt x="872" y="394"/>
                    </a:lnTo>
                    <a:lnTo>
                      <a:pt x="893" y="417"/>
                    </a:lnTo>
                    <a:lnTo>
                      <a:pt x="913" y="441"/>
                    </a:lnTo>
                    <a:lnTo>
                      <a:pt x="930" y="466"/>
                    </a:lnTo>
                    <a:lnTo>
                      <a:pt x="937" y="475"/>
                    </a:lnTo>
                    <a:lnTo>
                      <a:pt x="945" y="484"/>
                    </a:lnTo>
                    <a:lnTo>
                      <a:pt x="953" y="492"/>
                    </a:lnTo>
                    <a:lnTo>
                      <a:pt x="962" y="498"/>
                    </a:lnTo>
                    <a:lnTo>
                      <a:pt x="972" y="503"/>
                    </a:lnTo>
                    <a:lnTo>
                      <a:pt x="981" y="508"/>
                    </a:lnTo>
                    <a:lnTo>
                      <a:pt x="991" y="512"/>
                    </a:lnTo>
                    <a:lnTo>
                      <a:pt x="1002" y="515"/>
                    </a:lnTo>
                    <a:lnTo>
                      <a:pt x="1013" y="516"/>
                    </a:lnTo>
                    <a:lnTo>
                      <a:pt x="1023" y="517"/>
                    </a:lnTo>
                    <a:lnTo>
                      <a:pt x="1035" y="517"/>
                    </a:lnTo>
                    <a:lnTo>
                      <a:pt x="1045" y="515"/>
                    </a:lnTo>
                    <a:lnTo>
                      <a:pt x="1056" y="513"/>
                    </a:lnTo>
                    <a:lnTo>
                      <a:pt x="1067" y="508"/>
                    </a:lnTo>
                    <a:lnTo>
                      <a:pt x="1077" y="503"/>
                    </a:lnTo>
                    <a:lnTo>
                      <a:pt x="1087" y="498"/>
                    </a:lnTo>
                    <a:lnTo>
                      <a:pt x="1096" y="491"/>
                    </a:lnTo>
                    <a:lnTo>
                      <a:pt x="1105" y="484"/>
                    </a:lnTo>
                    <a:lnTo>
                      <a:pt x="1112" y="474"/>
                    </a:lnTo>
                    <a:lnTo>
                      <a:pt x="1118" y="466"/>
                    </a:lnTo>
                    <a:lnTo>
                      <a:pt x="1124" y="457"/>
                    </a:lnTo>
                    <a:lnTo>
                      <a:pt x="1129" y="446"/>
                    </a:lnTo>
                    <a:lnTo>
                      <a:pt x="1132" y="436"/>
                    </a:lnTo>
                    <a:lnTo>
                      <a:pt x="1135" y="426"/>
                    </a:lnTo>
                    <a:lnTo>
                      <a:pt x="1136" y="415"/>
                    </a:lnTo>
                    <a:lnTo>
                      <a:pt x="1137" y="404"/>
                    </a:lnTo>
                    <a:lnTo>
                      <a:pt x="1137" y="394"/>
                    </a:lnTo>
                    <a:lnTo>
                      <a:pt x="1135" y="382"/>
                    </a:lnTo>
                    <a:lnTo>
                      <a:pt x="1133" y="372"/>
                    </a:lnTo>
                    <a:lnTo>
                      <a:pt x="1129" y="362"/>
                    </a:lnTo>
                    <a:lnTo>
                      <a:pt x="1124" y="351"/>
                    </a:lnTo>
                    <a:lnTo>
                      <a:pt x="1118" y="341"/>
                    </a:lnTo>
                    <a:lnTo>
                      <a:pt x="1105" y="322"/>
                    </a:lnTo>
                    <a:lnTo>
                      <a:pt x="1092" y="304"/>
                    </a:lnTo>
                    <a:lnTo>
                      <a:pt x="1078" y="286"/>
                    </a:lnTo>
                    <a:lnTo>
                      <a:pt x="1064" y="269"/>
                    </a:lnTo>
                    <a:lnTo>
                      <a:pt x="1048" y="252"/>
                    </a:lnTo>
                    <a:lnTo>
                      <a:pt x="1033" y="234"/>
                    </a:lnTo>
                    <a:lnTo>
                      <a:pt x="1017" y="219"/>
                    </a:lnTo>
                    <a:lnTo>
                      <a:pt x="1001" y="202"/>
                    </a:lnTo>
                    <a:lnTo>
                      <a:pt x="984" y="188"/>
                    </a:lnTo>
                    <a:lnTo>
                      <a:pt x="967" y="172"/>
                    </a:lnTo>
                    <a:lnTo>
                      <a:pt x="950" y="158"/>
                    </a:lnTo>
                    <a:lnTo>
                      <a:pt x="932" y="144"/>
                    </a:lnTo>
                    <a:lnTo>
                      <a:pt x="896" y="119"/>
                    </a:lnTo>
                    <a:lnTo>
                      <a:pt x="859" y="95"/>
                    </a:lnTo>
                    <a:lnTo>
                      <a:pt x="840" y="83"/>
                    </a:lnTo>
                    <a:lnTo>
                      <a:pt x="821" y="73"/>
                    </a:lnTo>
                    <a:lnTo>
                      <a:pt x="802" y="64"/>
                    </a:lnTo>
                    <a:lnTo>
                      <a:pt x="782" y="55"/>
                    </a:lnTo>
                    <a:lnTo>
                      <a:pt x="763" y="46"/>
                    </a:lnTo>
                    <a:lnTo>
                      <a:pt x="743" y="38"/>
                    </a:lnTo>
                    <a:lnTo>
                      <a:pt x="723" y="31"/>
                    </a:lnTo>
                    <a:lnTo>
                      <a:pt x="704" y="25"/>
                    </a:lnTo>
                    <a:lnTo>
                      <a:pt x="685" y="18"/>
                    </a:lnTo>
                    <a:lnTo>
                      <a:pt x="665" y="14"/>
                    </a:lnTo>
                    <a:lnTo>
                      <a:pt x="646" y="9"/>
                    </a:lnTo>
                    <a:lnTo>
                      <a:pt x="626" y="6"/>
                    </a:lnTo>
                    <a:lnTo>
                      <a:pt x="607" y="3"/>
                    </a:lnTo>
                    <a:lnTo>
                      <a:pt x="588" y="1"/>
                    </a:lnTo>
                    <a:lnTo>
                      <a:pt x="568" y="0"/>
                    </a:lnTo>
                    <a:lnTo>
                      <a:pt x="550" y="0"/>
                    </a:lnTo>
                    <a:lnTo>
                      <a:pt x="513" y="1"/>
                    </a:lnTo>
                    <a:lnTo>
                      <a:pt x="478" y="4"/>
                    </a:lnTo>
                    <a:lnTo>
                      <a:pt x="445" y="8"/>
                    </a:lnTo>
                    <a:lnTo>
                      <a:pt x="412" y="15"/>
                    </a:lnTo>
                    <a:lnTo>
                      <a:pt x="380" y="25"/>
                    </a:lnTo>
                    <a:lnTo>
                      <a:pt x="349" y="35"/>
                    </a:lnTo>
                    <a:lnTo>
                      <a:pt x="319" y="47"/>
                    </a:lnTo>
                    <a:lnTo>
                      <a:pt x="289" y="62"/>
                    </a:lnTo>
                    <a:lnTo>
                      <a:pt x="258" y="78"/>
                    </a:lnTo>
                    <a:lnTo>
                      <a:pt x="228" y="97"/>
                    </a:lnTo>
                    <a:lnTo>
                      <a:pt x="198" y="118"/>
                    </a:lnTo>
                    <a:lnTo>
                      <a:pt x="168" y="139"/>
                    </a:lnTo>
                    <a:lnTo>
                      <a:pt x="136" y="163"/>
                    </a:lnTo>
                    <a:lnTo>
                      <a:pt x="104" y="189"/>
                    </a:lnTo>
                    <a:lnTo>
                      <a:pt x="72" y="217"/>
                    </a:lnTo>
                    <a:lnTo>
                      <a:pt x="38" y="247"/>
                    </a:lnTo>
                    <a:lnTo>
                      <a:pt x="30" y="255"/>
                    </a:lnTo>
                    <a:lnTo>
                      <a:pt x="22" y="264"/>
                    </a:lnTo>
                    <a:lnTo>
                      <a:pt x="16" y="274"/>
                    </a:lnTo>
                    <a:lnTo>
                      <a:pt x="11" y="283"/>
                    </a:lnTo>
                    <a:lnTo>
                      <a:pt x="7" y="293"/>
                    </a:lnTo>
                    <a:lnTo>
                      <a:pt x="4" y="304"/>
                    </a:lnTo>
                    <a:lnTo>
                      <a:pt x="2" y="314"/>
                    </a:lnTo>
                    <a:lnTo>
                      <a:pt x="0" y="325"/>
                    </a:lnTo>
                    <a:lnTo>
                      <a:pt x="0" y="336"/>
                    </a:lnTo>
                    <a:lnTo>
                      <a:pt x="1" y="347"/>
                    </a:lnTo>
                    <a:lnTo>
                      <a:pt x="3" y="357"/>
                    </a:lnTo>
                    <a:lnTo>
                      <a:pt x="6" y="368"/>
                    </a:lnTo>
                    <a:lnTo>
                      <a:pt x="10" y="378"/>
                    </a:lnTo>
                    <a:lnTo>
                      <a:pt x="15" y="388"/>
                    </a:lnTo>
                    <a:lnTo>
                      <a:pt x="21" y="398"/>
                    </a:lnTo>
                    <a:lnTo>
                      <a:pt x="29" y="407"/>
                    </a:lnTo>
                    <a:lnTo>
                      <a:pt x="37" y="415"/>
                    </a:lnTo>
                    <a:lnTo>
                      <a:pt x="45" y="423"/>
                    </a:lnTo>
                    <a:lnTo>
                      <a:pt x="54" y="429"/>
                    </a:lnTo>
                    <a:lnTo>
                      <a:pt x="65" y="434"/>
                    </a:lnTo>
                    <a:lnTo>
                      <a:pt x="74" y="438"/>
                    </a:lnTo>
                    <a:lnTo>
                      <a:pt x="84" y="441"/>
                    </a:lnTo>
                    <a:lnTo>
                      <a:pt x="96" y="443"/>
                    </a:lnTo>
                    <a:lnTo>
                      <a:pt x="106" y="444"/>
                    </a:lnTo>
                    <a:lnTo>
                      <a:pt x="117" y="444"/>
                    </a:lnTo>
                    <a:lnTo>
                      <a:pt x="128" y="443"/>
                    </a:lnTo>
                    <a:lnTo>
                      <a:pt x="138" y="441"/>
                    </a:lnTo>
                    <a:lnTo>
                      <a:pt x="149" y="438"/>
                    </a:lnTo>
                    <a:lnTo>
                      <a:pt x="160" y="434"/>
                    </a:lnTo>
                    <a:lnTo>
                      <a:pt x="169" y="430"/>
                    </a:lnTo>
                    <a:lnTo>
                      <a:pt x="178" y="424"/>
                    </a:lnTo>
                    <a:lnTo>
                      <a:pt x="188" y="415"/>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6" name="Freeform 2203">
                <a:extLst>
                  <a:ext uri="{FF2B5EF4-FFF2-40B4-BE49-F238E27FC236}">
                    <a16:creationId xmlns:a16="http://schemas.microsoft.com/office/drawing/2014/main" id="{86E70E40-07C6-4755-984F-2A486C64F078}"/>
                  </a:ext>
                </a:extLst>
              </p:cNvPr>
              <p:cNvSpPr>
                <a:spLocks/>
              </p:cNvSpPr>
              <p:nvPr/>
            </p:nvSpPr>
            <p:spPr bwMode="auto">
              <a:xfrm>
                <a:off x="3650" y="2963"/>
                <a:ext cx="15" cy="48"/>
              </a:xfrm>
              <a:custGeom>
                <a:avLst/>
                <a:gdLst>
                  <a:gd name="T0" fmla="*/ 0 w 226"/>
                  <a:gd name="T1" fmla="*/ 0 h 717"/>
                  <a:gd name="T2" fmla="*/ 0 w 226"/>
                  <a:gd name="T3" fmla="*/ 0 h 717"/>
                  <a:gd name="T4" fmla="*/ 0 w 226"/>
                  <a:gd name="T5" fmla="*/ 0 h 717"/>
                  <a:gd name="T6" fmla="*/ 0 w 226"/>
                  <a:gd name="T7" fmla="*/ 0 h 717"/>
                  <a:gd name="T8" fmla="*/ 0 w 226"/>
                  <a:gd name="T9" fmla="*/ 0 h 717"/>
                  <a:gd name="T10" fmla="*/ 0 w 226"/>
                  <a:gd name="T11" fmla="*/ 0 h 717"/>
                  <a:gd name="T12" fmla="*/ 0 w 226"/>
                  <a:gd name="T13" fmla="*/ 0 h 717"/>
                  <a:gd name="T14" fmla="*/ 0 w 226"/>
                  <a:gd name="T15" fmla="*/ 0 h 717"/>
                  <a:gd name="T16" fmla="*/ 0 w 226"/>
                  <a:gd name="T17" fmla="*/ 0 h 717"/>
                  <a:gd name="T18" fmla="*/ 0 w 226"/>
                  <a:gd name="T19" fmla="*/ 0 h 717"/>
                  <a:gd name="T20" fmla="*/ 0 w 226"/>
                  <a:gd name="T21" fmla="*/ 0 h 717"/>
                  <a:gd name="T22" fmla="*/ 0 w 226"/>
                  <a:gd name="T23" fmla="*/ 0 h 717"/>
                  <a:gd name="T24" fmla="*/ 0 w 226"/>
                  <a:gd name="T25" fmla="*/ 0 h 717"/>
                  <a:gd name="T26" fmla="*/ 0 w 226"/>
                  <a:gd name="T27" fmla="*/ 0 h 717"/>
                  <a:gd name="T28" fmla="*/ 0 w 226"/>
                  <a:gd name="T29" fmla="*/ 0 h 717"/>
                  <a:gd name="T30" fmla="*/ 0 w 226"/>
                  <a:gd name="T31" fmla="*/ 0 h 717"/>
                  <a:gd name="T32" fmla="*/ 0 w 226"/>
                  <a:gd name="T33" fmla="*/ 0 h 717"/>
                  <a:gd name="T34" fmla="*/ 0 w 226"/>
                  <a:gd name="T35" fmla="*/ 0 h 717"/>
                  <a:gd name="T36" fmla="*/ 0 w 226"/>
                  <a:gd name="T37" fmla="*/ 0 h 717"/>
                  <a:gd name="T38" fmla="*/ 0 w 226"/>
                  <a:gd name="T39" fmla="*/ 0 h 717"/>
                  <a:gd name="T40" fmla="*/ 0 w 226"/>
                  <a:gd name="T41" fmla="*/ 0 h 717"/>
                  <a:gd name="T42" fmla="*/ 0 w 226"/>
                  <a:gd name="T43" fmla="*/ 0 h 717"/>
                  <a:gd name="T44" fmla="*/ 0 w 226"/>
                  <a:gd name="T45" fmla="*/ 0 h 717"/>
                  <a:gd name="T46" fmla="*/ 0 w 226"/>
                  <a:gd name="T47" fmla="*/ 0 h 717"/>
                  <a:gd name="T48" fmla="*/ 0 w 226"/>
                  <a:gd name="T49" fmla="*/ 0 h 717"/>
                  <a:gd name="T50" fmla="*/ 0 w 226"/>
                  <a:gd name="T51" fmla="*/ 0 h 717"/>
                  <a:gd name="T52" fmla="*/ 0 w 226"/>
                  <a:gd name="T53" fmla="*/ 0 h 717"/>
                  <a:gd name="T54" fmla="*/ 0 w 226"/>
                  <a:gd name="T55" fmla="*/ 0 h 717"/>
                  <a:gd name="T56" fmla="*/ 0 w 226"/>
                  <a:gd name="T57" fmla="*/ 0 h 717"/>
                  <a:gd name="T58" fmla="*/ 0 w 226"/>
                  <a:gd name="T59" fmla="*/ 0 h 717"/>
                  <a:gd name="T60" fmla="*/ 0 w 226"/>
                  <a:gd name="T61" fmla="*/ 0 h 717"/>
                  <a:gd name="T62" fmla="*/ 0 w 226"/>
                  <a:gd name="T63" fmla="*/ 0 h 717"/>
                  <a:gd name="T64" fmla="*/ 0 w 226"/>
                  <a:gd name="T65" fmla="*/ 0 h 7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6" h="717">
                    <a:moveTo>
                      <a:pt x="0" y="112"/>
                    </a:moveTo>
                    <a:lnTo>
                      <a:pt x="1" y="605"/>
                    </a:lnTo>
                    <a:lnTo>
                      <a:pt x="1" y="616"/>
                    </a:lnTo>
                    <a:lnTo>
                      <a:pt x="3" y="627"/>
                    </a:lnTo>
                    <a:lnTo>
                      <a:pt x="6" y="638"/>
                    </a:lnTo>
                    <a:lnTo>
                      <a:pt x="9" y="648"/>
                    </a:lnTo>
                    <a:lnTo>
                      <a:pt x="14" y="658"/>
                    </a:lnTo>
                    <a:lnTo>
                      <a:pt x="20" y="668"/>
                    </a:lnTo>
                    <a:lnTo>
                      <a:pt x="27" y="676"/>
                    </a:lnTo>
                    <a:lnTo>
                      <a:pt x="34" y="684"/>
                    </a:lnTo>
                    <a:lnTo>
                      <a:pt x="42" y="691"/>
                    </a:lnTo>
                    <a:lnTo>
                      <a:pt x="51" y="698"/>
                    </a:lnTo>
                    <a:lnTo>
                      <a:pt x="60" y="704"/>
                    </a:lnTo>
                    <a:lnTo>
                      <a:pt x="70" y="708"/>
                    </a:lnTo>
                    <a:lnTo>
                      <a:pt x="81" y="712"/>
                    </a:lnTo>
                    <a:lnTo>
                      <a:pt x="91" y="715"/>
                    </a:lnTo>
                    <a:lnTo>
                      <a:pt x="102" y="717"/>
                    </a:lnTo>
                    <a:lnTo>
                      <a:pt x="114" y="717"/>
                    </a:lnTo>
                    <a:lnTo>
                      <a:pt x="125" y="716"/>
                    </a:lnTo>
                    <a:lnTo>
                      <a:pt x="136" y="715"/>
                    </a:lnTo>
                    <a:lnTo>
                      <a:pt x="148" y="712"/>
                    </a:lnTo>
                    <a:lnTo>
                      <a:pt x="158" y="708"/>
                    </a:lnTo>
                    <a:lnTo>
                      <a:pt x="167" y="704"/>
                    </a:lnTo>
                    <a:lnTo>
                      <a:pt x="177" y="698"/>
                    </a:lnTo>
                    <a:lnTo>
                      <a:pt x="185" y="691"/>
                    </a:lnTo>
                    <a:lnTo>
                      <a:pt x="193" y="684"/>
                    </a:lnTo>
                    <a:lnTo>
                      <a:pt x="201" y="676"/>
                    </a:lnTo>
                    <a:lnTo>
                      <a:pt x="208" y="668"/>
                    </a:lnTo>
                    <a:lnTo>
                      <a:pt x="213" y="658"/>
                    </a:lnTo>
                    <a:lnTo>
                      <a:pt x="218" y="648"/>
                    </a:lnTo>
                    <a:lnTo>
                      <a:pt x="221" y="638"/>
                    </a:lnTo>
                    <a:lnTo>
                      <a:pt x="224" y="627"/>
                    </a:lnTo>
                    <a:lnTo>
                      <a:pt x="226" y="616"/>
                    </a:lnTo>
                    <a:lnTo>
                      <a:pt x="226" y="605"/>
                    </a:lnTo>
                    <a:lnTo>
                      <a:pt x="226" y="112"/>
                    </a:lnTo>
                    <a:lnTo>
                      <a:pt x="225" y="101"/>
                    </a:lnTo>
                    <a:lnTo>
                      <a:pt x="224" y="90"/>
                    </a:lnTo>
                    <a:lnTo>
                      <a:pt x="221" y="78"/>
                    </a:lnTo>
                    <a:lnTo>
                      <a:pt x="217" y="68"/>
                    </a:lnTo>
                    <a:lnTo>
                      <a:pt x="213" y="59"/>
                    </a:lnTo>
                    <a:lnTo>
                      <a:pt x="207" y="49"/>
                    </a:lnTo>
                    <a:lnTo>
                      <a:pt x="201" y="40"/>
                    </a:lnTo>
                    <a:lnTo>
                      <a:pt x="193" y="33"/>
                    </a:lnTo>
                    <a:lnTo>
                      <a:pt x="185" y="26"/>
                    </a:lnTo>
                    <a:lnTo>
                      <a:pt x="177" y="18"/>
                    </a:lnTo>
                    <a:lnTo>
                      <a:pt x="167" y="13"/>
                    </a:lnTo>
                    <a:lnTo>
                      <a:pt x="157" y="8"/>
                    </a:lnTo>
                    <a:lnTo>
                      <a:pt x="147" y="5"/>
                    </a:lnTo>
                    <a:lnTo>
                      <a:pt x="136" y="2"/>
                    </a:lnTo>
                    <a:lnTo>
                      <a:pt x="125" y="0"/>
                    </a:lnTo>
                    <a:lnTo>
                      <a:pt x="114" y="0"/>
                    </a:lnTo>
                    <a:lnTo>
                      <a:pt x="101" y="0"/>
                    </a:lnTo>
                    <a:lnTo>
                      <a:pt x="90" y="2"/>
                    </a:lnTo>
                    <a:lnTo>
                      <a:pt x="80" y="5"/>
                    </a:lnTo>
                    <a:lnTo>
                      <a:pt x="69" y="8"/>
                    </a:lnTo>
                    <a:lnTo>
                      <a:pt x="59" y="13"/>
                    </a:lnTo>
                    <a:lnTo>
                      <a:pt x="50" y="18"/>
                    </a:lnTo>
                    <a:lnTo>
                      <a:pt x="41" y="26"/>
                    </a:lnTo>
                    <a:lnTo>
                      <a:pt x="33" y="33"/>
                    </a:lnTo>
                    <a:lnTo>
                      <a:pt x="26" y="41"/>
                    </a:lnTo>
                    <a:lnTo>
                      <a:pt x="20" y="49"/>
                    </a:lnTo>
                    <a:lnTo>
                      <a:pt x="13" y="59"/>
                    </a:lnTo>
                    <a:lnTo>
                      <a:pt x="9" y="68"/>
                    </a:lnTo>
                    <a:lnTo>
                      <a:pt x="5" y="79"/>
                    </a:lnTo>
                    <a:lnTo>
                      <a:pt x="3" y="90"/>
                    </a:lnTo>
                    <a:lnTo>
                      <a:pt x="1" y="101"/>
                    </a:lnTo>
                    <a:lnTo>
                      <a:pt x="0" y="112"/>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7" name="Freeform 2204">
                <a:extLst>
                  <a:ext uri="{FF2B5EF4-FFF2-40B4-BE49-F238E27FC236}">
                    <a16:creationId xmlns:a16="http://schemas.microsoft.com/office/drawing/2014/main" id="{DE6AD50D-A8E7-43D2-A437-D3115BB07994}"/>
                  </a:ext>
                </a:extLst>
              </p:cNvPr>
              <p:cNvSpPr>
                <a:spLocks/>
              </p:cNvSpPr>
              <p:nvPr/>
            </p:nvSpPr>
            <p:spPr bwMode="auto">
              <a:xfrm>
                <a:off x="3486" y="3298"/>
                <a:ext cx="55" cy="54"/>
              </a:xfrm>
              <a:custGeom>
                <a:avLst/>
                <a:gdLst>
                  <a:gd name="T0" fmla="*/ 0 w 817"/>
                  <a:gd name="T1" fmla="*/ 0 h 818"/>
                  <a:gd name="T2" fmla="*/ 0 w 817"/>
                  <a:gd name="T3" fmla="*/ 0 h 818"/>
                  <a:gd name="T4" fmla="*/ 0 w 817"/>
                  <a:gd name="T5" fmla="*/ 0 h 818"/>
                  <a:gd name="T6" fmla="*/ 0 w 817"/>
                  <a:gd name="T7" fmla="*/ 0 h 818"/>
                  <a:gd name="T8" fmla="*/ 0 w 817"/>
                  <a:gd name="T9" fmla="*/ 0 h 818"/>
                  <a:gd name="T10" fmla="*/ 0 w 817"/>
                  <a:gd name="T11" fmla="*/ 0 h 818"/>
                  <a:gd name="T12" fmla="*/ 0 w 817"/>
                  <a:gd name="T13" fmla="*/ 0 h 818"/>
                  <a:gd name="T14" fmla="*/ 0 w 817"/>
                  <a:gd name="T15" fmla="*/ 0 h 818"/>
                  <a:gd name="T16" fmla="*/ 0 w 817"/>
                  <a:gd name="T17" fmla="*/ 0 h 818"/>
                  <a:gd name="T18" fmla="*/ 0 w 817"/>
                  <a:gd name="T19" fmla="*/ 0 h 818"/>
                  <a:gd name="T20" fmla="*/ 0 w 817"/>
                  <a:gd name="T21" fmla="*/ 0 h 818"/>
                  <a:gd name="T22" fmla="*/ 0 w 817"/>
                  <a:gd name="T23" fmla="*/ 0 h 818"/>
                  <a:gd name="T24" fmla="*/ 0 w 817"/>
                  <a:gd name="T25" fmla="*/ 0 h 818"/>
                  <a:gd name="T26" fmla="*/ 0 w 817"/>
                  <a:gd name="T27" fmla="*/ 0 h 818"/>
                  <a:gd name="T28" fmla="*/ 0 w 817"/>
                  <a:gd name="T29" fmla="*/ 0 h 818"/>
                  <a:gd name="T30" fmla="*/ 0 w 817"/>
                  <a:gd name="T31" fmla="*/ 0 h 818"/>
                  <a:gd name="T32" fmla="*/ 0 w 817"/>
                  <a:gd name="T33" fmla="*/ 0 h 818"/>
                  <a:gd name="T34" fmla="*/ 0 w 817"/>
                  <a:gd name="T35" fmla="*/ 0 h 818"/>
                  <a:gd name="T36" fmla="*/ 0 w 817"/>
                  <a:gd name="T37" fmla="*/ 0 h 818"/>
                  <a:gd name="T38" fmla="*/ 0 w 817"/>
                  <a:gd name="T39" fmla="*/ 0 h 818"/>
                  <a:gd name="T40" fmla="*/ 0 w 817"/>
                  <a:gd name="T41" fmla="*/ 0 h 818"/>
                  <a:gd name="T42" fmla="*/ 0 w 817"/>
                  <a:gd name="T43" fmla="*/ 0 h 818"/>
                  <a:gd name="T44" fmla="*/ 0 w 817"/>
                  <a:gd name="T45" fmla="*/ 0 h 818"/>
                  <a:gd name="T46" fmla="*/ 0 w 817"/>
                  <a:gd name="T47" fmla="*/ 0 h 818"/>
                  <a:gd name="T48" fmla="*/ 0 w 817"/>
                  <a:gd name="T49" fmla="*/ 0 h 818"/>
                  <a:gd name="T50" fmla="*/ 0 w 817"/>
                  <a:gd name="T51" fmla="*/ 0 h 818"/>
                  <a:gd name="T52" fmla="*/ 0 w 817"/>
                  <a:gd name="T53" fmla="*/ 0 h 818"/>
                  <a:gd name="T54" fmla="*/ 0 w 817"/>
                  <a:gd name="T55" fmla="*/ 0 h 818"/>
                  <a:gd name="T56" fmla="*/ 0 w 817"/>
                  <a:gd name="T57" fmla="*/ 0 h 818"/>
                  <a:gd name="T58" fmla="*/ 0 w 817"/>
                  <a:gd name="T59" fmla="*/ 0 h 818"/>
                  <a:gd name="T60" fmla="*/ 0 w 817"/>
                  <a:gd name="T61" fmla="*/ 0 h 818"/>
                  <a:gd name="T62" fmla="*/ 0 w 817"/>
                  <a:gd name="T63" fmla="*/ 0 h 818"/>
                  <a:gd name="T64" fmla="*/ 0 w 817"/>
                  <a:gd name="T65" fmla="*/ 0 h 8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7" h="818">
                    <a:moveTo>
                      <a:pt x="233" y="41"/>
                    </a:moveTo>
                    <a:lnTo>
                      <a:pt x="222" y="31"/>
                    </a:lnTo>
                    <a:lnTo>
                      <a:pt x="211" y="23"/>
                    </a:lnTo>
                    <a:lnTo>
                      <a:pt x="200" y="16"/>
                    </a:lnTo>
                    <a:lnTo>
                      <a:pt x="187" y="11"/>
                    </a:lnTo>
                    <a:lnTo>
                      <a:pt x="175" y="7"/>
                    </a:lnTo>
                    <a:lnTo>
                      <a:pt x="162" y="3"/>
                    </a:lnTo>
                    <a:lnTo>
                      <a:pt x="149" y="1"/>
                    </a:lnTo>
                    <a:lnTo>
                      <a:pt x="136" y="0"/>
                    </a:lnTo>
                    <a:lnTo>
                      <a:pt x="123" y="1"/>
                    </a:lnTo>
                    <a:lnTo>
                      <a:pt x="110" y="3"/>
                    </a:lnTo>
                    <a:lnTo>
                      <a:pt x="97" y="7"/>
                    </a:lnTo>
                    <a:lnTo>
                      <a:pt x="85" y="11"/>
                    </a:lnTo>
                    <a:lnTo>
                      <a:pt x="72" y="16"/>
                    </a:lnTo>
                    <a:lnTo>
                      <a:pt x="61" y="23"/>
                    </a:lnTo>
                    <a:lnTo>
                      <a:pt x="50" y="31"/>
                    </a:lnTo>
                    <a:lnTo>
                      <a:pt x="39" y="41"/>
                    </a:lnTo>
                    <a:lnTo>
                      <a:pt x="30" y="51"/>
                    </a:lnTo>
                    <a:lnTo>
                      <a:pt x="22" y="61"/>
                    </a:lnTo>
                    <a:lnTo>
                      <a:pt x="15" y="74"/>
                    </a:lnTo>
                    <a:lnTo>
                      <a:pt x="9" y="85"/>
                    </a:lnTo>
                    <a:lnTo>
                      <a:pt x="5" y="98"/>
                    </a:lnTo>
                    <a:lnTo>
                      <a:pt x="2" y="111"/>
                    </a:lnTo>
                    <a:lnTo>
                      <a:pt x="0" y="123"/>
                    </a:lnTo>
                    <a:lnTo>
                      <a:pt x="0" y="137"/>
                    </a:lnTo>
                    <a:lnTo>
                      <a:pt x="0" y="150"/>
                    </a:lnTo>
                    <a:lnTo>
                      <a:pt x="2" y="163"/>
                    </a:lnTo>
                    <a:lnTo>
                      <a:pt x="5" y="175"/>
                    </a:lnTo>
                    <a:lnTo>
                      <a:pt x="9" y="188"/>
                    </a:lnTo>
                    <a:lnTo>
                      <a:pt x="15" y="200"/>
                    </a:lnTo>
                    <a:lnTo>
                      <a:pt x="22" y="211"/>
                    </a:lnTo>
                    <a:lnTo>
                      <a:pt x="30" y="223"/>
                    </a:lnTo>
                    <a:lnTo>
                      <a:pt x="39" y="233"/>
                    </a:lnTo>
                    <a:lnTo>
                      <a:pt x="584" y="778"/>
                    </a:lnTo>
                    <a:lnTo>
                      <a:pt x="595" y="787"/>
                    </a:lnTo>
                    <a:lnTo>
                      <a:pt x="606" y="796"/>
                    </a:lnTo>
                    <a:lnTo>
                      <a:pt x="617" y="803"/>
                    </a:lnTo>
                    <a:lnTo>
                      <a:pt x="630" y="808"/>
                    </a:lnTo>
                    <a:lnTo>
                      <a:pt x="642" y="812"/>
                    </a:lnTo>
                    <a:lnTo>
                      <a:pt x="654" y="815"/>
                    </a:lnTo>
                    <a:lnTo>
                      <a:pt x="668" y="817"/>
                    </a:lnTo>
                    <a:lnTo>
                      <a:pt x="681" y="818"/>
                    </a:lnTo>
                    <a:lnTo>
                      <a:pt x="694" y="817"/>
                    </a:lnTo>
                    <a:lnTo>
                      <a:pt x="707" y="815"/>
                    </a:lnTo>
                    <a:lnTo>
                      <a:pt x="720" y="812"/>
                    </a:lnTo>
                    <a:lnTo>
                      <a:pt x="732" y="808"/>
                    </a:lnTo>
                    <a:lnTo>
                      <a:pt x="744" y="803"/>
                    </a:lnTo>
                    <a:lnTo>
                      <a:pt x="756" y="796"/>
                    </a:lnTo>
                    <a:lnTo>
                      <a:pt x="767" y="787"/>
                    </a:lnTo>
                    <a:lnTo>
                      <a:pt x="778" y="778"/>
                    </a:lnTo>
                    <a:lnTo>
                      <a:pt x="787" y="768"/>
                    </a:lnTo>
                    <a:lnTo>
                      <a:pt x="795" y="756"/>
                    </a:lnTo>
                    <a:lnTo>
                      <a:pt x="801" y="745"/>
                    </a:lnTo>
                    <a:lnTo>
                      <a:pt x="808" y="734"/>
                    </a:lnTo>
                    <a:lnTo>
                      <a:pt x="812" y="721"/>
                    </a:lnTo>
                    <a:lnTo>
                      <a:pt x="815" y="708"/>
                    </a:lnTo>
                    <a:lnTo>
                      <a:pt x="817" y="695"/>
                    </a:lnTo>
                    <a:lnTo>
                      <a:pt x="817" y="682"/>
                    </a:lnTo>
                    <a:lnTo>
                      <a:pt x="817" y="668"/>
                    </a:lnTo>
                    <a:lnTo>
                      <a:pt x="815" y="656"/>
                    </a:lnTo>
                    <a:lnTo>
                      <a:pt x="812" y="643"/>
                    </a:lnTo>
                    <a:lnTo>
                      <a:pt x="808" y="630"/>
                    </a:lnTo>
                    <a:lnTo>
                      <a:pt x="801" y="619"/>
                    </a:lnTo>
                    <a:lnTo>
                      <a:pt x="795" y="606"/>
                    </a:lnTo>
                    <a:lnTo>
                      <a:pt x="787" y="596"/>
                    </a:lnTo>
                    <a:lnTo>
                      <a:pt x="778" y="586"/>
                    </a:lnTo>
                    <a:lnTo>
                      <a:pt x="233" y="41"/>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8" name="Freeform 2205">
                <a:extLst>
                  <a:ext uri="{FF2B5EF4-FFF2-40B4-BE49-F238E27FC236}">
                    <a16:creationId xmlns:a16="http://schemas.microsoft.com/office/drawing/2014/main" id="{7C09523F-B96F-4801-A05F-2422763BD9F6}"/>
                  </a:ext>
                </a:extLst>
              </p:cNvPr>
              <p:cNvSpPr>
                <a:spLocks/>
              </p:cNvSpPr>
              <p:nvPr/>
            </p:nvSpPr>
            <p:spPr bwMode="auto">
              <a:xfrm>
                <a:off x="3509" y="3274"/>
                <a:ext cx="54" cy="55"/>
              </a:xfrm>
              <a:custGeom>
                <a:avLst/>
                <a:gdLst>
                  <a:gd name="T0" fmla="*/ 0 w 817"/>
                  <a:gd name="T1" fmla="*/ 0 h 818"/>
                  <a:gd name="T2" fmla="*/ 0 w 817"/>
                  <a:gd name="T3" fmla="*/ 0 h 818"/>
                  <a:gd name="T4" fmla="*/ 0 w 817"/>
                  <a:gd name="T5" fmla="*/ 0 h 818"/>
                  <a:gd name="T6" fmla="*/ 0 w 817"/>
                  <a:gd name="T7" fmla="*/ 0 h 818"/>
                  <a:gd name="T8" fmla="*/ 0 w 817"/>
                  <a:gd name="T9" fmla="*/ 0 h 818"/>
                  <a:gd name="T10" fmla="*/ 0 w 817"/>
                  <a:gd name="T11" fmla="*/ 0 h 818"/>
                  <a:gd name="T12" fmla="*/ 0 w 817"/>
                  <a:gd name="T13" fmla="*/ 0 h 818"/>
                  <a:gd name="T14" fmla="*/ 0 w 817"/>
                  <a:gd name="T15" fmla="*/ 0 h 818"/>
                  <a:gd name="T16" fmla="*/ 0 w 817"/>
                  <a:gd name="T17" fmla="*/ 0 h 818"/>
                  <a:gd name="T18" fmla="*/ 0 w 817"/>
                  <a:gd name="T19" fmla="*/ 0 h 818"/>
                  <a:gd name="T20" fmla="*/ 0 w 817"/>
                  <a:gd name="T21" fmla="*/ 0 h 818"/>
                  <a:gd name="T22" fmla="*/ 0 w 817"/>
                  <a:gd name="T23" fmla="*/ 0 h 818"/>
                  <a:gd name="T24" fmla="*/ 0 w 817"/>
                  <a:gd name="T25" fmla="*/ 0 h 818"/>
                  <a:gd name="T26" fmla="*/ 0 w 817"/>
                  <a:gd name="T27" fmla="*/ 0 h 818"/>
                  <a:gd name="T28" fmla="*/ 0 w 817"/>
                  <a:gd name="T29" fmla="*/ 0 h 818"/>
                  <a:gd name="T30" fmla="*/ 0 w 817"/>
                  <a:gd name="T31" fmla="*/ 0 h 818"/>
                  <a:gd name="T32" fmla="*/ 0 w 817"/>
                  <a:gd name="T33" fmla="*/ 0 h 818"/>
                  <a:gd name="T34" fmla="*/ 0 w 817"/>
                  <a:gd name="T35" fmla="*/ 0 h 818"/>
                  <a:gd name="T36" fmla="*/ 0 w 817"/>
                  <a:gd name="T37" fmla="*/ 0 h 818"/>
                  <a:gd name="T38" fmla="*/ 0 w 817"/>
                  <a:gd name="T39" fmla="*/ 0 h 818"/>
                  <a:gd name="T40" fmla="*/ 0 w 817"/>
                  <a:gd name="T41" fmla="*/ 0 h 818"/>
                  <a:gd name="T42" fmla="*/ 0 w 817"/>
                  <a:gd name="T43" fmla="*/ 0 h 818"/>
                  <a:gd name="T44" fmla="*/ 0 w 817"/>
                  <a:gd name="T45" fmla="*/ 0 h 818"/>
                  <a:gd name="T46" fmla="*/ 0 w 817"/>
                  <a:gd name="T47" fmla="*/ 0 h 818"/>
                  <a:gd name="T48" fmla="*/ 0 w 817"/>
                  <a:gd name="T49" fmla="*/ 0 h 818"/>
                  <a:gd name="T50" fmla="*/ 0 w 817"/>
                  <a:gd name="T51" fmla="*/ 0 h 818"/>
                  <a:gd name="T52" fmla="*/ 0 w 817"/>
                  <a:gd name="T53" fmla="*/ 0 h 818"/>
                  <a:gd name="T54" fmla="*/ 0 w 817"/>
                  <a:gd name="T55" fmla="*/ 0 h 818"/>
                  <a:gd name="T56" fmla="*/ 0 w 817"/>
                  <a:gd name="T57" fmla="*/ 0 h 818"/>
                  <a:gd name="T58" fmla="*/ 0 w 817"/>
                  <a:gd name="T59" fmla="*/ 0 h 818"/>
                  <a:gd name="T60" fmla="*/ 0 w 817"/>
                  <a:gd name="T61" fmla="*/ 0 h 818"/>
                  <a:gd name="T62" fmla="*/ 0 w 817"/>
                  <a:gd name="T63" fmla="*/ 0 h 818"/>
                  <a:gd name="T64" fmla="*/ 0 w 817"/>
                  <a:gd name="T65" fmla="*/ 0 h 8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7" h="818">
                    <a:moveTo>
                      <a:pt x="39" y="40"/>
                    </a:moveTo>
                    <a:lnTo>
                      <a:pt x="30" y="51"/>
                    </a:lnTo>
                    <a:lnTo>
                      <a:pt x="23" y="61"/>
                    </a:lnTo>
                    <a:lnTo>
                      <a:pt x="16" y="73"/>
                    </a:lnTo>
                    <a:lnTo>
                      <a:pt x="10" y="85"/>
                    </a:lnTo>
                    <a:lnTo>
                      <a:pt x="5" y="97"/>
                    </a:lnTo>
                    <a:lnTo>
                      <a:pt x="2" y="111"/>
                    </a:lnTo>
                    <a:lnTo>
                      <a:pt x="0" y="123"/>
                    </a:lnTo>
                    <a:lnTo>
                      <a:pt x="0" y="137"/>
                    </a:lnTo>
                    <a:lnTo>
                      <a:pt x="0" y="150"/>
                    </a:lnTo>
                    <a:lnTo>
                      <a:pt x="2" y="162"/>
                    </a:lnTo>
                    <a:lnTo>
                      <a:pt x="5" y="176"/>
                    </a:lnTo>
                    <a:lnTo>
                      <a:pt x="10" y="188"/>
                    </a:lnTo>
                    <a:lnTo>
                      <a:pt x="16" y="200"/>
                    </a:lnTo>
                    <a:lnTo>
                      <a:pt x="23" y="212"/>
                    </a:lnTo>
                    <a:lnTo>
                      <a:pt x="30" y="222"/>
                    </a:lnTo>
                    <a:lnTo>
                      <a:pt x="39" y="233"/>
                    </a:lnTo>
                    <a:lnTo>
                      <a:pt x="584" y="778"/>
                    </a:lnTo>
                    <a:lnTo>
                      <a:pt x="595" y="787"/>
                    </a:lnTo>
                    <a:lnTo>
                      <a:pt x="606" y="795"/>
                    </a:lnTo>
                    <a:lnTo>
                      <a:pt x="618" y="802"/>
                    </a:lnTo>
                    <a:lnTo>
                      <a:pt x="630" y="808"/>
                    </a:lnTo>
                    <a:lnTo>
                      <a:pt x="642" y="812"/>
                    </a:lnTo>
                    <a:lnTo>
                      <a:pt x="655" y="815"/>
                    </a:lnTo>
                    <a:lnTo>
                      <a:pt x="668" y="817"/>
                    </a:lnTo>
                    <a:lnTo>
                      <a:pt x="682" y="818"/>
                    </a:lnTo>
                    <a:lnTo>
                      <a:pt x="694" y="817"/>
                    </a:lnTo>
                    <a:lnTo>
                      <a:pt x="708" y="815"/>
                    </a:lnTo>
                    <a:lnTo>
                      <a:pt x="720" y="812"/>
                    </a:lnTo>
                    <a:lnTo>
                      <a:pt x="732" y="808"/>
                    </a:lnTo>
                    <a:lnTo>
                      <a:pt x="745" y="802"/>
                    </a:lnTo>
                    <a:lnTo>
                      <a:pt x="756" y="795"/>
                    </a:lnTo>
                    <a:lnTo>
                      <a:pt x="767" y="787"/>
                    </a:lnTo>
                    <a:lnTo>
                      <a:pt x="778" y="778"/>
                    </a:lnTo>
                    <a:lnTo>
                      <a:pt x="787" y="767"/>
                    </a:lnTo>
                    <a:lnTo>
                      <a:pt x="795" y="757"/>
                    </a:lnTo>
                    <a:lnTo>
                      <a:pt x="802" y="744"/>
                    </a:lnTo>
                    <a:lnTo>
                      <a:pt x="808" y="733"/>
                    </a:lnTo>
                    <a:lnTo>
                      <a:pt x="812" y="721"/>
                    </a:lnTo>
                    <a:lnTo>
                      <a:pt x="815" y="707"/>
                    </a:lnTo>
                    <a:lnTo>
                      <a:pt x="817" y="695"/>
                    </a:lnTo>
                    <a:lnTo>
                      <a:pt x="817" y="681"/>
                    </a:lnTo>
                    <a:lnTo>
                      <a:pt x="817" y="668"/>
                    </a:lnTo>
                    <a:lnTo>
                      <a:pt x="815" y="656"/>
                    </a:lnTo>
                    <a:lnTo>
                      <a:pt x="812" y="643"/>
                    </a:lnTo>
                    <a:lnTo>
                      <a:pt x="808" y="630"/>
                    </a:lnTo>
                    <a:lnTo>
                      <a:pt x="802" y="618"/>
                    </a:lnTo>
                    <a:lnTo>
                      <a:pt x="795" y="606"/>
                    </a:lnTo>
                    <a:lnTo>
                      <a:pt x="787" y="596"/>
                    </a:lnTo>
                    <a:lnTo>
                      <a:pt x="778" y="585"/>
                    </a:lnTo>
                    <a:lnTo>
                      <a:pt x="233" y="40"/>
                    </a:lnTo>
                    <a:lnTo>
                      <a:pt x="223" y="31"/>
                    </a:lnTo>
                    <a:lnTo>
                      <a:pt x="211" y="23"/>
                    </a:lnTo>
                    <a:lnTo>
                      <a:pt x="200" y="16"/>
                    </a:lnTo>
                    <a:lnTo>
                      <a:pt x="187" y="10"/>
                    </a:lnTo>
                    <a:lnTo>
                      <a:pt x="175" y="6"/>
                    </a:lnTo>
                    <a:lnTo>
                      <a:pt x="163" y="3"/>
                    </a:lnTo>
                    <a:lnTo>
                      <a:pt x="149" y="1"/>
                    </a:lnTo>
                    <a:lnTo>
                      <a:pt x="137" y="0"/>
                    </a:lnTo>
                    <a:lnTo>
                      <a:pt x="123" y="1"/>
                    </a:lnTo>
                    <a:lnTo>
                      <a:pt x="110" y="3"/>
                    </a:lnTo>
                    <a:lnTo>
                      <a:pt x="97" y="6"/>
                    </a:lnTo>
                    <a:lnTo>
                      <a:pt x="85" y="10"/>
                    </a:lnTo>
                    <a:lnTo>
                      <a:pt x="73" y="16"/>
                    </a:lnTo>
                    <a:lnTo>
                      <a:pt x="61" y="23"/>
                    </a:lnTo>
                    <a:lnTo>
                      <a:pt x="50" y="31"/>
                    </a:lnTo>
                    <a:lnTo>
                      <a:pt x="39" y="40"/>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9" name="Freeform 2206">
                <a:extLst>
                  <a:ext uri="{FF2B5EF4-FFF2-40B4-BE49-F238E27FC236}">
                    <a16:creationId xmlns:a16="http://schemas.microsoft.com/office/drawing/2014/main" id="{619CCBA3-1800-46C1-B5D2-4ADA55E87ACE}"/>
                  </a:ext>
                </a:extLst>
              </p:cNvPr>
              <p:cNvSpPr>
                <a:spLocks/>
              </p:cNvSpPr>
              <p:nvPr/>
            </p:nvSpPr>
            <p:spPr bwMode="auto">
              <a:xfrm>
                <a:off x="3533" y="3250"/>
                <a:ext cx="54" cy="55"/>
              </a:xfrm>
              <a:custGeom>
                <a:avLst/>
                <a:gdLst>
                  <a:gd name="T0" fmla="*/ 0 w 818"/>
                  <a:gd name="T1" fmla="*/ 0 h 817"/>
                  <a:gd name="T2" fmla="*/ 0 w 818"/>
                  <a:gd name="T3" fmla="*/ 0 h 817"/>
                  <a:gd name="T4" fmla="*/ 0 w 818"/>
                  <a:gd name="T5" fmla="*/ 0 h 817"/>
                  <a:gd name="T6" fmla="*/ 0 w 818"/>
                  <a:gd name="T7" fmla="*/ 0 h 817"/>
                  <a:gd name="T8" fmla="*/ 0 w 818"/>
                  <a:gd name="T9" fmla="*/ 0 h 817"/>
                  <a:gd name="T10" fmla="*/ 0 w 818"/>
                  <a:gd name="T11" fmla="*/ 0 h 817"/>
                  <a:gd name="T12" fmla="*/ 0 w 818"/>
                  <a:gd name="T13" fmla="*/ 0 h 817"/>
                  <a:gd name="T14" fmla="*/ 0 w 818"/>
                  <a:gd name="T15" fmla="*/ 0 h 817"/>
                  <a:gd name="T16" fmla="*/ 0 w 818"/>
                  <a:gd name="T17" fmla="*/ 0 h 817"/>
                  <a:gd name="T18" fmla="*/ 0 w 818"/>
                  <a:gd name="T19" fmla="*/ 0 h 817"/>
                  <a:gd name="T20" fmla="*/ 0 w 818"/>
                  <a:gd name="T21" fmla="*/ 0 h 817"/>
                  <a:gd name="T22" fmla="*/ 0 w 818"/>
                  <a:gd name="T23" fmla="*/ 0 h 817"/>
                  <a:gd name="T24" fmla="*/ 0 w 818"/>
                  <a:gd name="T25" fmla="*/ 0 h 817"/>
                  <a:gd name="T26" fmla="*/ 0 w 818"/>
                  <a:gd name="T27" fmla="*/ 0 h 817"/>
                  <a:gd name="T28" fmla="*/ 0 w 818"/>
                  <a:gd name="T29" fmla="*/ 0 h 817"/>
                  <a:gd name="T30" fmla="*/ 0 w 818"/>
                  <a:gd name="T31" fmla="*/ 0 h 817"/>
                  <a:gd name="T32" fmla="*/ 0 w 818"/>
                  <a:gd name="T33" fmla="*/ 0 h 817"/>
                  <a:gd name="T34" fmla="*/ 0 w 818"/>
                  <a:gd name="T35" fmla="*/ 0 h 817"/>
                  <a:gd name="T36" fmla="*/ 0 w 818"/>
                  <a:gd name="T37" fmla="*/ 0 h 817"/>
                  <a:gd name="T38" fmla="*/ 0 w 818"/>
                  <a:gd name="T39" fmla="*/ 0 h 817"/>
                  <a:gd name="T40" fmla="*/ 0 w 818"/>
                  <a:gd name="T41" fmla="*/ 0 h 817"/>
                  <a:gd name="T42" fmla="*/ 0 w 818"/>
                  <a:gd name="T43" fmla="*/ 0 h 817"/>
                  <a:gd name="T44" fmla="*/ 0 w 818"/>
                  <a:gd name="T45" fmla="*/ 0 h 817"/>
                  <a:gd name="T46" fmla="*/ 0 w 818"/>
                  <a:gd name="T47" fmla="*/ 0 h 817"/>
                  <a:gd name="T48" fmla="*/ 0 w 818"/>
                  <a:gd name="T49" fmla="*/ 0 h 817"/>
                  <a:gd name="T50" fmla="*/ 0 w 818"/>
                  <a:gd name="T51" fmla="*/ 0 h 817"/>
                  <a:gd name="T52" fmla="*/ 0 w 818"/>
                  <a:gd name="T53" fmla="*/ 0 h 817"/>
                  <a:gd name="T54" fmla="*/ 0 w 818"/>
                  <a:gd name="T55" fmla="*/ 0 h 817"/>
                  <a:gd name="T56" fmla="*/ 0 w 818"/>
                  <a:gd name="T57" fmla="*/ 0 h 817"/>
                  <a:gd name="T58" fmla="*/ 0 w 818"/>
                  <a:gd name="T59" fmla="*/ 0 h 817"/>
                  <a:gd name="T60" fmla="*/ 0 w 818"/>
                  <a:gd name="T61" fmla="*/ 0 h 817"/>
                  <a:gd name="T62" fmla="*/ 0 w 818"/>
                  <a:gd name="T63" fmla="*/ 0 h 817"/>
                  <a:gd name="T64" fmla="*/ 0 w 818"/>
                  <a:gd name="T65" fmla="*/ 0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8" h="817">
                    <a:moveTo>
                      <a:pt x="233" y="40"/>
                    </a:moveTo>
                    <a:lnTo>
                      <a:pt x="222" y="30"/>
                    </a:lnTo>
                    <a:lnTo>
                      <a:pt x="212" y="22"/>
                    </a:lnTo>
                    <a:lnTo>
                      <a:pt x="200" y="16"/>
                    </a:lnTo>
                    <a:lnTo>
                      <a:pt x="188" y="10"/>
                    </a:lnTo>
                    <a:lnTo>
                      <a:pt x="176" y="5"/>
                    </a:lnTo>
                    <a:lnTo>
                      <a:pt x="162" y="2"/>
                    </a:lnTo>
                    <a:lnTo>
                      <a:pt x="150" y="0"/>
                    </a:lnTo>
                    <a:lnTo>
                      <a:pt x="137" y="0"/>
                    </a:lnTo>
                    <a:lnTo>
                      <a:pt x="124" y="0"/>
                    </a:lnTo>
                    <a:lnTo>
                      <a:pt x="111" y="2"/>
                    </a:lnTo>
                    <a:lnTo>
                      <a:pt x="98" y="5"/>
                    </a:lnTo>
                    <a:lnTo>
                      <a:pt x="86" y="10"/>
                    </a:lnTo>
                    <a:lnTo>
                      <a:pt x="73" y="16"/>
                    </a:lnTo>
                    <a:lnTo>
                      <a:pt x="62" y="22"/>
                    </a:lnTo>
                    <a:lnTo>
                      <a:pt x="51" y="30"/>
                    </a:lnTo>
                    <a:lnTo>
                      <a:pt x="40" y="40"/>
                    </a:lnTo>
                    <a:lnTo>
                      <a:pt x="31" y="50"/>
                    </a:lnTo>
                    <a:lnTo>
                      <a:pt x="23" y="61"/>
                    </a:lnTo>
                    <a:lnTo>
                      <a:pt x="16" y="73"/>
                    </a:lnTo>
                    <a:lnTo>
                      <a:pt x="10" y="85"/>
                    </a:lnTo>
                    <a:lnTo>
                      <a:pt x="6" y="97"/>
                    </a:lnTo>
                    <a:lnTo>
                      <a:pt x="3" y="110"/>
                    </a:lnTo>
                    <a:lnTo>
                      <a:pt x="1" y="123"/>
                    </a:lnTo>
                    <a:lnTo>
                      <a:pt x="0" y="136"/>
                    </a:lnTo>
                    <a:lnTo>
                      <a:pt x="1" y="149"/>
                    </a:lnTo>
                    <a:lnTo>
                      <a:pt x="3" y="163"/>
                    </a:lnTo>
                    <a:lnTo>
                      <a:pt x="6" y="175"/>
                    </a:lnTo>
                    <a:lnTo>
                      <a:pt x="10" y="187"/>
                    </a:lnTo>
                    <a:lnTo>
                      <a:pt x="16" y="200"/>
                    </a:lnTo>
                    <a:lnTo>
                      <a:pt x="23" y="211"/>
                    </a:lnTo>
                    <a:lnTo>
                      <a:pt x="31" y="223"/>
                    </a:lnTo>
                    <a:lnTo>
                      <a:pt x="40" y="233"/>
                    </a:lnTo>
                    <a:lnTo>
                      <a:pt x="585" y="778"/>
                    </a:lnTo>
                    <a:lnTo>
                      <a:pt x="596" y="787"/>
                    </a:lnTo>
                    <a:lnTo>
                      <a:pt x="607" y="795"/>
                    </a:lnTo>
                    <a:lnTo>
                      <a:pt x="618" y="802"/>
                    </a:lnTo>
                    <a:lnTo>
                      <a:pt x="631" y="808"/>
                    </a:lnTo>
                    <a:lnTo>
                      <a:pt x="643" y="812"/>
                    </a:lnTo>
                    <a:lnTo>
                      <a:pt x="656" y="815"/>
                    </a:lnTo>
                    <a:lnTo>
                      <a:pt x="669" y="817"/>
                    </a:lnTo>
                    <a:lnTo>
                      <a:pt x="681" y="817"/>
                    </a:lnTo>
                    <a:lnTo>
                      <a:pt x="695" y="817"/>
                    </a:lnTo>
                    <a:lnTo>
                      <a:pt x="707" y="815"/>
                    </a:lnTo>
                    <a:lnTo>
                      <a:pt x="721" y="812"/>
                    </a:lnTo>
                    <a:lnTo>
                      <a:pt x="733" y="808"/>
                    </a:lnTo>
                    <a:lnTo>
                      <a:pt x="746" y="802"/>
                    </a:lnTo>
                    <a:lnTo>
                      <a:pt x="757" y="795"/>
                    </a:lnTo>
                    <a:lnTo>
                      <a:pt x="767" y="787"/>
                    </a:lnTo>
                    <a:lnTo>
                      <a:pt x="778" y="778"/>
                    </a:lnTo>
                    <a:lnTo>
                      <a:pt x="787" y="767"/>
                    </a:lnTo>
                    <a:lnTo>
                      <a:pt x="795" y="756"/>
                    </a:lnTo>
                    <a:lnTo>
                      <a:pt x="802" y="745"/>
                    </a:lnTo>
                    <a:lnTo>
                      <a:pt x="808" y="732"/>
                    </a:lnTo>
                    <a:lnTo>
                      <a:pt x="813" y="720"/>
                    </a:lnTo>
                    <a:lnTo>
                      <a:pt x="816" y="707"/>
                    </a:lnTo>
                    <a:lnTo>
                      <a:pt x="817" y="694"/>
                    </a:lnTo>
                    <a:lnTo>
                      <a:pt x="818" y="681"/>
                    </a:lnTo>
                    <a:lnTo>
                      <a:pt x="817" y="668"/>
                    </a:lnTo>
                    <a:lnTo>
                      <a:pt x="816" y="655"/>
                    </a:lnTo>
                    <a:lnTo>
                      <a:pt x="813" y="642"/>
                    </a:lnTo>
                    <a:lnTo>
                      <a:pt x="808" y="630"/>
                    </a:lnTo>
                    <a:lnTo>
                      <a:pt x="802" y="618"/>
                    </a:lnTo>
                    <a:lnTo>
                      <a:pt x="795" y="606"/>
                    </a:lnTo>
                    <a:lnTo>
                      <a:pt x="787" y="595"/>
                    </a:lnTo>
                    <a:lnTo>
                      <a:pt x="778" y="584"/>
                    </a:lnTo>
                    <a:lnTo>
                      <a:pt x="233" y="40"/>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0" name="Freeform 2207">
                <a:extLst>
                  <a:ext uri="{FF2B5EF4-FFF2-40B4-BE49-F238E27FC236}">
                    <a16:creationId xmlns:a16="http://schemas.microsoft.com/office/drawing/2014/main" id="{533554FB-9E62-466D-969C-F70A1DB9BF0C}"/>
                  </a:ext>
                </a:extLst>
              </p:cNvPr>
              <p:cNvSpPr>
                <a:spLocks/>
              </p:cNvSpPr>
              <p:nvPr/>
            </p:nvSpPr>
            <p:spPr bwMode="auto">
              <a:xfrm>
                <a:off x="3546" y="3350"/>
                <a:ext cx="76" cy="58"/>
              </a:xfrm>
              <a:custGeom>
                <a:avLst/>
                <a:gdLst>
                  <a:gd name="T0" fmla="*/ 0 w 1127"/>
                  <a:gd name="T1" fmla="*/ 0 h 868"/>
                  <a:gd name="T2" fmla="*/ 0 w 1127"/>
                  <a:gd name="T3" fmla="*/ 0 h 868"/>
                  <a:gd name="T4" fmla="*/ 0 w 1127"/>
                  <a:gd name="T5" fmla="*/ 0 h 868"/>
                  <a:gd name="T6" fmla="*/ 0 w 1127"/>
                  <a:gd name="T7" fmla="*/ 0 h 868"/>
                  <a:gd name="T8" fmla="*/ 0 w 1127"/>
                  <a:gd name="T9" fmla="*/ 0 h 868"/>
                  <a:gd name="T10" fmla="*/ 0 w 1127"/>
                  <a:gd name="T11" fmla="*/ 0 h 868"/>
                  <a:gd name="T12" fmla="*/ 0 w 1127"/>
                  <a:gd name="T13" fmla="*/ 0 h 868"/>
                  <a:gd name="T14" fmla="*/ 0 w 1127"/>
                  <a:gd name="T15" fmla="*/ 0 h 868"/>
                  <a:gd name="T16" fmla="*/ 0 w 1127"/>
                  <a:gd name="T17" fmla="*/ 0 h 868"/>
                  <a:gd name="T18" fmla="*/ 0 w 1127"/>
                  <a:gd name="T19" fmla="*/ 0 h 868"/>
                  <a:gd name="T20" fmla="*/ 0 w 1127"/>
                  <a:gd name="T21" fmla="*/ 0 h 868"/>
                  <a:gd name="T22" fmla="*/ 0 w 1127"/>
                  <a:gd name="T23" fmla="*/ 0 h 868"/>
                  <a:gd name="T24" fmla="*/ 0 w 1127"/>
                  <a:gd name="T25" fmla="*/ 0 h 868"/>
                  <a:gd name="T26" fmla="*/ 0 w 1127"/>
                  <a:gd name="T27" fmla="*/ 0 h 868"/>
                  <a:gd name="T28" fmla="*/ 0 w 1127"/>
                  <a:gd name="T29" fmla="*/ 0 h 868"/>
                  <a:gd name="T30" fmla="*/ 0 w 1127"/>
                  <a:gd name="T31" fmla="*/ 0 h 868"/>
                  <a:gd name="T32" fmla="*/ 0 w 1127"/>
                  <a:gd name="T33" fmla="*/ 0 h 868"/>
                  <a:gd name="T34" fmla="*/ 0 w 1127"/>
                  <a:gd name="T35" fmla="*/ 0 h 868"/>
                  <a:gd name="T36" fmla="*/ 0 w 1127"/>
                  <a:gd name="T37" fmla="*/ 0 h 868"/>
                  <a:gd name="T38" fmla="*/ 0 w 1127"/>
                  <a:gd name="T39" fmla="*/ 0 h 868"/>
                  <a:gd name="T40" fmla="*/ 0 w 1127"/>
                  <a:gd name="T41" fmla="*/ 0 h 868"/>
                  <a:gd name="T42" fmla="*/ 0 w 1127"/>
                  <a:gd name="T43" fmla="*/ 0 h 868"/>
                  <a:gd name="T44" fmla="*/ 0 w 1127"/>
                  <a:gd name="T45" fmla="*/ 0 h 868"/>
                  <a:gd name="T46" fmla="*/ 0 w 1127"/>
                  <a:gd name="T47" fmla="*/ 0 h 868"/>
                  <a:gd name="T48" fmla="*/ 0 w 1127"/>
                  <a:gd name="T49" fmla="*/ 0 h 868"/>
                  <a:gd name="T50" fmla="*/ 0 w 1127"/>
                  <a:gd name="T51" fmla="*/ 0 h 868"/>
                  <a:gd name="T52" fmla="*/ 0 w 1127"/>
                  <a:gd name="T53" fmla="*/ 0 h 868"/>
                  <a:gd name="T54" fmla="*/ 0 w 1127"/>
                  <a:gd name="T55" fmla="*/ 0 h 868"/>
                  <a:gd name="T56" fmla="*/ 0 w 1127"/>
                  <a:gd name="T57" fmla="*/ 0 h 868"/>
                  <a:gd name="T58" fmla="*/ 0 w 1127"/>
                  <a:gd name="T59" fmla="*/ 0 h 868"/>
                  <a:gd name="T60" fmla="*/ 0 w 1127"/>
                  <a:gd name="T61" fmla="*/ 0 h 868"/>
                  <a:gd name="T62" fmla="*/ 0 w 1127"/>
                  <a:gd name="T63" fmla="*/ 0 h 868"/>
                  <a:gd name="T64" fmla="*/ 0 w 1127"/>
                  <a:gd name="T65" fmla="*/ 0 h 868"/>
                  <a:gd name="T66" fmla="*/ 0 w 1127"/>
                  <a:gd name="T67" fmla="*/ 0 h 868"/>
                  <a:gd name="T68" fmla="*/ 0 w 1127"/>
                  <a:gd name="T69" fmla="*/ 0 h 868"/>
                  <a:gd name="T70" fmla="*/ 0 w 1127"/>
                  <a:gd name="T71" fmla="*/ 0 h 868"/>
                  <a:gd name="T72" fmla="*/ 0 w 1127"/>
                  <a:gd name="T73" fmla="*/ 0 h 868"/>
                  <a:gd name="T74" fmla="*/ 0 w 1127"/>
                  <a:gd name="T75" fmla="*/ 0 h 868"/>
                  <a:gd name="T76" fmla="*/ 0 w 1127"/>
                  <a:gd name="T77" fmla="*/ 0 h 868"/>
                  <a:gd name="T78" fmla="*/ 0 w 1127"/>
                  <a:gd name="T79" fmla="*/ 0 h 868"/>
                  <a:gd name="T80" fmla="*/ 0 w 1127"/>
                  <a:gd name="T81" fmla="*/ 0 h 868"/>
                  <a:gd name="T82" fmla="*/ 0 w 1127"/>
                  <a:gd name="T83" fmla="*/ 0 h 868"/>
                  <a:gd name="T84" fmla="*/ 0 w 1127"/>
                  <a:gd name="T85" fmla="*/ 0 h 868"/>
                  <a:gd name="T86" fmla="*/ 0 w 1127"/>
                  <a:gd name="T87" fmla="*/ 0 h 868"/>
                  <a:gd name="T88" fmla="*/ 0 w 1127"/>
                  <a:gd name="T89" fmla="*/ 0 h 868"/>
                  <a:gd name="T90" fmla="*/ 0 w 1127"/>
                  <a:gd name="T91" fmla="*/ 0 h 868"/>
                  <a:gd name="T92" fmla="*/ 0 w 1127"/>
                  <a:gd name="T93" fmla="*/ 0 h 868"/>
                  <a:gd name="T94" fmla="*/ 0 w 1127"/>
                  <a:gd name="T95" fmla="*/ 0 h 868"/>
                  <a:gd name="T96" fmla="*/ 0 w 1127"/>
                  <a:gd name="T97" fmla="*/ 0 h 868"/>
                  <a:gd name="T98" fmla="*/ 0 w 1127"/>
                  <a:gd name="T99" fmla="*/ 0 h 868"/>
                  <a:gd name="T100" fmla="*/ 0 w 1127"/>
                  <a:gd name="T101" fmla="*/ 0 h 868"/>
                  <a:gd name="T102" fmla="*/ 0 w 1127"/>
                  <a:gd name="T103" fmla="*/ 0 h 868"/>
                  <a:gd name="T104" fmla="*/ 0 w 1127"/>
                  <a:gd name="T105" fmla="*/ 0 h 868"/>
                  <a:gd name="T106" fmla="*/ 0 w 1127"/>
                  <a:gd name="T107" fmla="*/ 0 h 868"/>
                  <a:gd name="T108" fmla="*/ 0 w 1127"/>
                  <a:gd name="T109" fmla="*/ 0 h 868"/>
                  <a:gd name="T110" fmla="*/ 0 w 1127"/>
                  <a:gd name="T111" fmla="*/ 0 h 868"/>
                  <a:gd name="T112" fmla="*/ 0 w 1127"/>
                  <a:gd name="T113" fmla="*/ 0 h 868"/>
                  <a:gd name="T114" fmla="*/ 0 w 1127"/>
                  <a:gd name="T115" fmla="*/ 0 h 868"/>
                  <a:gd name="T116" fmla="*/ 0 w 1127"/>
                  <a:gd name="T117" fmla="*/ 0 h 86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27" h="868">
                    <a:moveTo>
                      <a:pt x="945" y="591"/>
                    </a:moveTo>
                    <a:lnTo>
                      <a:pt x="948" y="590"/>
                    </a:lnTo>
                    <a:lnTo>
                      <a:pt x="938" y="593"/>
                    </a:lnTo>
                    <a:lnTo>
                      <a:pt x="919" y="595"/>
                    </a:lnTo>
                    <a:lnTo>
                      <a:pt x="907" y="596"/>
                    </a:lnTo>
                    <a:lnTo>
                      <a:pt x="893" y="596"/>
                    </a:lnTo>
                    <a:lnTo>
                      <a:pt x="877" y="594"/>
                    </a:lnTo>
                    <a:lnTo>
                      <a:pt x="860" y="592"/>
                    </a:lnTo>
                    <a:lnTo>
                      <a:pt x="840" y="588"/>
                    </a:lnTo>
                    <a:lnTo>
                      <a:pt x="821" y="582"/>
                    </a:lnTo>
                    <a:lnTo>
                      <a:pt x="799" y="573"/>
                    </a:lnTo>
                    <a:lnTo>
                      <a:pt x="777" y="562"/>
                    </a:lnTo>
                    <a:lnTo>
                      <a:pt x="754" y="548"/>
                    </a:lnTo>
                    <a:lnTo>
                      <a:pt x="730" y="532"/>
                    </a:lnTo>
                    <a:lnTo>
                      <a:pt x="717" y="523"/>
                    </a:lnTo>
                    <a:lnTo>
                      <a:pt x="706" y="512"/>
                    </a:lnTo>
                    <a:lnTo>
                      <a:pt x="693" y="501"/>
                    </a:lnTo>
                    <a:lnTo>
                      <a:pt x="680" y="488"/>
                    </a:lnTo>
                    <a:lnTo>
                      <a:pt x="662" y="469"/>
                    </a:lnTo>
                    <a:lnTo>
                      <a:pt x="611" y="418"/>
                    </a:lnTo>
                    <a:lnTo>
                      <a:pt x="538" y="347"/>
                    </a:lnTo>
                    <a:lnTo>
                      <a:pt x="456" y="264"/>
                    </a:lnTo>
                    <a:lnTo>
                      <a:pt x="374" y="181"/>
                    </a:lnTo>
                    <a:lnTo>
                      <a:pt x="302" y="110"/>
                    </a:lnTo>
                    <a:lnTo>
                      <a:pt x="251" y="59"/>
                    </a:lnTo>
                    <a:lnTo>
                      <a:pt x="231" y="40"/>
                    </a:lnTo>
                    <a:lnTo>
                      <a:pt x="221" y="30"/>
                    </a:lnTo>
                    <a:lnTo>
                      <a:pt x="211" y="22"/>
                    </a:lnTo>
                    <a:lnTo>
                      <a:pt x="198" y="16"/>
                    </a:lnTo>
                    <a:lnTo>
                      <a:pt x="187" y="10"/>
                    </a:lnTo>
                    <a:lnTo>
                      <a:pt x="174" y="6"/>
                    </a:lnTo>
                    <a:lnTo>
                      <a:pt x="161" y="3"/>
                    </a:lnTo>
                    <a:lnTo>
                      <a:pt x="149" y="0"/>
                    </a:lnTo>
                    <a:lnTo>
                      <a:pt x="135" y="0"/>
                    </a:lnTo>
                    <a:lnTo>
                      <a:pt x="122" y="0"/>
                    </a:lnTo>
                    <a:lnTo>
                      <a:pt x="109" y="3"/>
                    </a:lnTo>
                    <a:lnTo>
                      <a:pt x="97" y="6"/>
                    </a:lnTo>
                    <a:lnTo>
                      <a:pt x="83" y="10"/>
                    </a:lnTo>
                    <a:lnTo>
                      <a:pt x="72" y="16"/>
                    </a:lnTo>
                    <a:lnTo>
                      <a:pt x="61" y="23"/>
                    </a:lnTo>
                    <a:lnTo>
                      <a:pt x="49" y="30"/>
                    </a:lnTo>
                    <a:lnTo>
                      <a:pt x="39" y="41"/>
                    </a:lnTo>
                    <a:lnTo>
                      <a:pt x="30" y="51"/>
                    </a:lnTo>
                    <a:lnTo>
                      <a:pt x="21" y="61"/>
                    </a:lnTo>
                    <a:lnTo>
                      <a:pt x="15" y="74"/>
                    </a:lnTo>
                    <a:lnTo>
                      <a:pt x="9" y="85"/>
                    </a:lnTo>
                    <a:lnTo>
                      <a:pt x="5" y="98"/>
                    </a:lnTo>
                    <a:lnTo>
                      <a:pt x="2" y="111"/>
                    </a:lnTo>
                    <a:lnTo>
                      <a:pt x="0" y="124"/>
                    </a:lnTo>
                    <a:lnTo>
                      <a:pt x="0" y="137"/>
                    </a:lnTo>
                    <a:lnTo>
                      <a:pt x="0" y="150"/>
                    </a:lnTo>
                    <a:lnTo>
                      <a:pt x="2" y="163"/>
                    </a:lnTo>
                    <a:lnTo>
                      <a:pt x="5" y="175"/>
                    </a:lnTo>
                    <a:lnTo>
                      <a:pt x="9" y="188"/>
                    </a:lnTo>
                    <a:lnTo>
                      <a:pt x="15" y="200"/>
                    </a:lnTo>
                    <a:lnTo>
                      <a:pt x="22" y="211"/>
                    </a:lnTo>
                    <a:lnTo>
                      <a:pt x="30" y="223"/>
                    </a:lnTo>
                    <a:lnTo>
                      <a:pt x="40" y="233"/>
                    </a:lnTo>
                    <a:lnTo>
                      <a:pt x="487" y="680"/>
                    </a:lnTo>
                    <a:lnTo>
                      <a:pt x="506" y="699"/>
                    </a:lnTo>
                    <a:lnTo>
                      <a:pt x="526" y="717"/>
                    </a:lnTo>
                    <a:lnTo>
                      <a:pt x="546" y="734"/>
                    </a:lnTo>
                    <a:lnTo>
                      <a:pt x="566" y="750"/>
                    </a:lnTo>
                    <a:lnTo>
                      <a:pt x="586" y="765"/>
                    </a:lnTo>
                    <a:lnTo>
                      <a:pt x="606" y="777"/>
                    </a:lnTo>
                    <a:lnTo>
                      <a:pt x="626" y="789"/>
                    </a:lnTo>
                    <a:lnTo>
                      <a:pt x="646" y="801"/>
                    </a:lnTo>
                    <a:lnTo>
                      <a:pt x="666" y="811"/>
                    </a:lnTo>
                    <a:lnTo>
                      <a:pt x="685" y="820"/>
                    </a:lnTo>
                    <a:lnTo>
                      <a:pt x="705" y="829"/>
                    </a:lnTo>
                    <a:lnTo>
                      <a:pt x="725" y="836"/>
                    </a:lnTo>
                    <a:lnTo>
                      <a:pt x="744" y="843"/>
                    </a:lnTo>
                    <a:lnTo>
                      <a:pt x="763" y="848"/>
                    </a:lnTo>
                    <a:lnTo>
                      <a:pt x="781" y="853"/>
                    </a:lnTo>
                    <a:lnTo>
                      <a:pt x="800" y="858"/>
                    </a:lnTo>
                    <a:lnTo>
                      <a:pt x="819" y="861"/>
                    </a:lnTo>
                    <a:lnTo>
                      <a:pt x="836" y="864"/>
                    </a:lnTo>
                    <a:lnTo>
                      <a:pt x="854" y="866"/>
                    </a:lnTo>
                    <a:lnTo>
                      <a:pt x="870" y="867"/>
                    </a:lnTo>
                    <a:lnTo>
                      <a:pt x="887" y="868"/>
                    </a:lnTo>
                    <a:lnTo>
                      <a:pt x="904" y="868"/>
                    </a:lnTo>
                    <a:lnTo>
                      <a:pt x="920" y="868"/>
                    </a:lnTo>
                    <a:lnTo>
                      <a:pt x="935" y="868"/>
                    </a:lnTo>
                    <a:lnTo>
                      <a:pt x="963" y="865"/>
                    </a:lnTo>
                    <a:lnTo>
                      <a:pt x="990" y="861"/>
                    </a:lnTo>
                    <a:lnTo>
                      <a:pt x="1014" y="854"/>
                    </a:lnTo>
                    <a:lnTo>
                      <a:pt x="1036" y="848"/>
                    </a:lnTo>
                    <a:lnTo>
                      <a:pt x="1048" y="843"/>
                    </a:lnTo>
                    <a:lnTo>
                      <a:pt x="1061" y="836"/>
                    </a:lnTo>
                    <a:lnTo>
                      <a:pt x="1072" y="829"/>
                    </a:lnTo>
                    <a:lnTo>
                      <a:pt x="1082" y="820"/>
                    </a:lnTo>
                    <a:lnTo>
                      <a:pt x="1092" y="811"/>
                    </a:lnTo>
                    <a:lnTo>
                      <a:pt x="1100" y="801"/>
                    </a:lnTo>
                    <a:lnTo>
                      <a:pt x="1107" y="790"/>
                    </a:lnTo>
                    <a:lnTo>
                      <a:pt x="1113" y="778"/>
                    </a:lnTo>
                    <a:lnTo>
                      <a:pt x="1119" y="767"/>
                    </a:lnTo>
                    <a:lnTo>
                      <a:pt x="1122" y="754"/>
                    </a:lnTo>
                    <a:lnTo>
                      <a:pt x="1125" y="741"/>
                    </a:lnTo>
                    <a:lnTo>
                      <a:pt x="1126" y="727"/>
                    </a:lnTo>
                    <a:lnTo>
                      <a:pt x="1127" y="715"/>
                    </a:lnTo>
                    <a:lnTo>
                      <a:pt x="1125" y="701"/>
                    </a:lnTo>
                    <a:lnTo>
                      <a:pt x="1123" y="688"/>
                    </a:lnTo>
                    <a:lnTo>
                      <a:pt x="1119" y="675"/>
                    </a:lnTo>
                    <a:lnTo>
                      <a:pt x="1113" y="661"/>
                    </a:lnTo>
                    <a:lnTo>
                      <a:pt x="1107" y="649"/>
                    </a:lnTo>
                    <a:lnTo>
                      <a:pt x="1099" y="638"/>
                    </a:lnTo>
                    <a:lnTo>
                      <a:pt x="1091" y="628"/>
                    </a:lnTo>
                    <a:lnTo>
                      <a:pt x="1081" y="619"/>
                    </a:lnTo>
                    <a:lnTo>
                      <a:pt x="1071" y="610"/>
                    </a:lnTo>
                    <a:lnTo>
                      <a:pt x="1061" y="603"/>
                    </a:lnTo>
                    <a:lnTo>
                      <a:pt x="1049" y="597"/>
                    </a:lnTo>
                    <a:lnTo>
                      <a:pt x="1037" y="592"/>
                    </a:lnTo>
                    <a:lnTo>
                      <a:pt x="1024" y="588"/>
                    </a:lnTo>
                    <a:lnTo>
                      <a:pt x="1011" y="585"/>
                    </a:lnTo>
                    <a:lnTo>
                      <a:pt x="999" y="584"/>
                    </a:lnTo>
                    <a:lnTo>
                      <a:pt x="985" y="584"/>
                    </a:lnTo>
                    <a:lnTo>
                      <a:pt x="972" y="585"/>
                    </a:lnTo>
                    <a:lnTo>
                      <a:pt x="958" y="588"/>
                    </a:lnTo>
                    <a:lnTo>
                      <a:pt x="945" y="591"/>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1" name="Freeform 2208">
                <a:extLst>
                  <a:ext uri="{FF2B5EF4-FFF2-40B4-BE49-F238E27FC236}">
                    <a16:creationId xmlns:a16="http://schemas.microsoft.com/office/drawing/2014/main" id="{38223972-D0CB-4AB9-AC98-7C5A68FC560A}"/>
                  </a:ext>
                </a:extLst>
              </p:cNvPr>
              <p:cNvSpPr>
                <a:spLocks/>
              </p:cNvSpPr>
              <p:nvPr/>
            </p:nvSpPr>
            <p:spPr bwMode="auto">
              <a:xfrm>
                <a:off x="3510" y="3176"/>
                <a:ext cx="167" cy="175"/>
              </a:xfrm>
              <a:custGeom>
                <a:avLst/>
                <a:gdLst>
                  <a:gd name="T0" fmla="*/ 0 w 2501"/>
                  <a:gd name="T1" fmla="*/ 0 h 2633"/>
                  <a:gd name="T2" fmla="*/ 0 w 2501"/>
                  <a:gd name="T3" fmla="*/ 0 h 2633"/>
                  <a:gd name="T4" fmla="*/ 0 w 2501"/>
                  <a:gd name="T5" fmla="*/ 0 h 2633"/>
                  <a:gd name="T6" fmla="*/ 0 w 2501"/>
                  <a:gd name="T7" fmla="*/ 0 h 2633"/>
                  <a:gd name="T8" fmla="*/ 0 w 2501"/>
                  <a:gd name="T9" fmla="*/ 0 h 2633"/>
                  <a:gd name="T10" fmla="*/ 0 w 2501"/>
                  <a:gd name="T11" fmla="*/ 0 h 2633"/>
                  <a:gd name="T12" fmla="*/ 0 w 2501"/>
                  <a:gd name="T13" fmla="*/ 0 h 2633"/>
                  <a:gd name="T14" fmla="*/ 0 w 2501"/>
                  <a:gd name="T15" fmla="*/ 0 h 2633"/>
                  <a:gd name="T16" fmla="*/ 0 w 2501"/>
                  <a:gd name="T17" fmla="*/ 0 h 2633"/>
                  <a:gd name="T18" fmla="*/ 0 w 2501"/>
                  <a:gd name="T19" fmla="*/ 0 h 2633"/>
                  <a:gd name="T20" fmla="*/ 0 w 2501"/>
                  <a:gd name="T21" fmla="*/ 0 h 2633"/>
                  <a:gd name="T22" fmla="*/ 0 w 2501"/>
                  <a:gd name="T23" fmla="*/ 0 h 2633"/>
                  <a:gd name="T24" fmla="*/ 0 w 2501"/>
                  <a:gd name="T25" fmla="*/ 0 h 2633"/>
                  <a:gd name="T26" fmla="*/ 0 w 2501"/>
                  <a:gd name="T27" fmla="*/ 0 h 2633"/>
                  <a:gd name="T28" fmla="*/ 0 w 2501"/>
                  <a:gd name="T29" fmla="*/ 0 h 2633"/>
                  <a:gd name="T30" fmla="*/ 0 w 2501"/>
                  <a:gd name="T31" fmla="*/ 0 h 2633"/>
                  <a:gd name="T32" fmla="*/ 0 w 2501"/>
                  <a:gd name="T33" fmla="*/ 0 h 2633"/>
                  <a:gd name="T34" fmla="*/ 0 w 2501"/>
                  <a:gd name="T35" fmla="*/ 0 h 2633"/>
                  <a:gd name="T36" fmla="*/ 0 w 2501"/>
                  <a:gd name="T37" fmla="*/ 0 h 2633"/>
                  <a:gd name="T38" fmla="*/ 0 w 2501"/>
                  <a:gd name="T39" fmla="*/ 0 h 2633"/>
                  <a:gd name="T40" fmla="*/ 0 w 2501"/>
                  <a:gd name="T41" fmla="*/ 0 h 2633"/>
                  <a:gd name="T42" fmla="*/ 0 w 2501"/>
                  <a:gd name="T43" fmla="*/ 0 h 2633"/>
                  <a:gd name="T44" fmla="*/ 0 w 2501"/>
                  <a:gd name="T45" fmla="*/ 0 h 2633"/>
                  <a:gd name="T46" fmla="*/ 0 w 2501"/>
                  <a:gd name="T47" fmla="*/ 0 h 2633"/>
                  <a:gd name="T48" fmla="*/ 0 w 2501"/>
                  <a:gd name="T49" fmla="*/ 0 h 2633"/>
                  <a:gd name="T50" fmla="*/ 0 w 2501"/>
                  <a:gd name="T51" fmla="*/ 0 h 2633"/>
                  <a:gd name="T52" fmla="*/ 0 w 2501"/>
                  <a:gd name="T53" fmla="*/ 0 h 2633"/>
                  <a:gd name="T54" fmla="*/ 0 w 2501"/>
                  <a:gd name="T55" fmla="*/ 0 h 2633"/>
                  <a:gd name="T56" fmla="*/ 0 w 2501"/>
                  <a:gd name="T57" fmla="*/ 0 h 2633"/>
                  <a:gd name="T58" fmla="*/ 0 w 2501"/>
                  <a:gd name="T59" fmla="*/ 0 h 2633"/>
                  <a:gd name="T60" fmla="*/ 0 w 2501"/>
                  <a:gd name="T61" fmla="*/ 0 h 2633"/>
                  <a:gd name="T62" fmla="*/ 0 w 2501"/>
                  <a:gd name="T63" fmla="*/ 0 h 2633"/>
                  <a:gd name="T64" fmla="*/ 0 w 2501"/>
                  <a:gd name="T65" fmla="*/ 0 h 2633"/>
                  <a:gd name="T66" fmla="*/ 0 w 2501"/>
                  <a:gd name="T67" fmla="*/ 0 h 2633"/>
                  <a:gd name="T68" fmla="*/ 0 w 2501"/>
                  <a:gd name="T69" fmla="*/ 0 h 2633"/>
                  <a:gd name="T70" fmla="*/ 0 w 2501"/>
                  <a:gd name="T71" fmla="*/ 0 h 2633"/>
                  <a:gd name="T72" fmla="*/ 0 w 2501"/>
                  <a:gd name="T73" fmla="*/ 0 h 2633"/>
                  <a:gd name="T74" fmla="*/ 0 w 2501"/>
                  <a:gd name="T75" fmla="*/ 0 h 2633"/>
                  <a:gd name="T76" fmla="*/ 0 w 2501"/>
                  <a:gd name="T77" fmla="*/ 0 h 2633"/>
                  <a:gd name="T78" fmla="*/ 0 w 2501"/>
                  <a:gd name="T79" fmla="*/ 0 h 2633"/>
                  <a:gd name="T80" fmla="*/ 0 w 2501"/>
                  <a:gd name="T81" fmla="*/ 0 h 2633"/>
                  <a:gd name="T82" fmla="*/ 0 w 2501"/>
                  <a:gd name="T83" fmla="*/ 0 h 2633"/>
                  <a:gd name="T84" fmla="*/ 0 w 2501"/>
                  <a:gd name="T85" fmla="*/ 0 h 2633"/>
                  <a:gd name="T86" fmla="*/ 0 w 2501"/>
                  <a:gd name="T87" fmla="*/ 0 h 2633"/>
                  <a:gd name="T88" fmla="*/ 0 w 2501"/>
                  <a:gd name="T89" fmla="*/ 0 h 2633"/>
                  <a:gd name="T90" fmla="*/ 0 w 2501"/>
                  <a:gd name="T91" fmla="*/ 0 h 2633"/>
                  <a:gd name="T92" fmla="*/ 0 w 2501"/>
                  <a:gd name="T93" fmla="*/ 0 h 2633"/>
                  <a:gd name="T94" fmla="*/ 0 w 2501"/>
                  <a:gd name="T95" fmla="*/ 0 h 2633"/>
                  <a:gd name="T96" fmla="*/ 0 w 2501"/>
                  <a:gd name="T97" fmla="*/ 0 h 26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501" h="2633">
                    <a:moveTo>
                      <a:pt x="2461" y="2400"/>
                    </a:moveTo>
                    <a:lnTo>
                      <a:pt x="2118" y="2058"/>
                    </a:lnTo>
                    <a:lnTo>
                      <a:pt x="2117" y="2018"/>
                    </a:lnTo>
                    <a:lnTo>
                      <a:pt x="2115" y="1969"/>
                    </a:lnTo>
                    <a:lnTo>
                      <a:pt x="2111" y="1912"/>
                    </a:lnTo>
                    <a:lnTo>
                      <a:pt x="2107" y="1850"/>
                    </a:lnTo>
                    <a:lnTo>
                      <a:pt x="2103" y="1783"/>
                    </a:lnTo>
                    <a:lnTo>
                      <a:pt x="2097" y="1713"/>
                    </a:lnTo>
                    <a:lnTo>
                      <a:pt x="2090" y="1640"/>
                    </a:lnTo>
                    <a:lnTo>
                      <a:pt x="2081" y="1567"/>
                    </a:lnTo>
                    <a:lnTo>
                      <a:pt x="2077" y="1537"/>
                    </a:lnTo>
                    <a:lnTo>
                      <a:pt x="2072" y="1508"/>
                    </a:lnTo>
                    <a:lnTo>
                      <a:pt x="2067" y="1480"/>
                    </a:lnTo>
                    <a:lnTo>
                      <a:pt x="2061" y="1454"/>
                    </a:lnTo>
                    <a:lnTo>
                      <a:pt x="2054" y="1428"/>
                    </a:lnTo>
                    <a:lnTo>
                      <a:pt x="2046" y="1405"/>
                    </a:lnTo>
                    <a:lnTo>
                      <a:pt x="2038" y="1382"/>
                    </a:lnTo>
                    <a:lnTo>
                      <a:pt x="2029" y="1360"/>
                    </a:lnTo>
                    <a:lnTo>
                      <a:pt x="2019" y="1339"/>
                    </a:lnTo>
                    <a:lnTo>
                      <a:pt x="2010" y="1320"/>
                    </a:lnTo>
                    <a:lnTo>
                      <a:pt x="2000" y="1301"/>
                    </a:lnTo>
                    <a:lnTo>
                      <a:pt x="1989" y="1284"/>
                    </a:lnTo>
                    <a:lnTo>
                      <a:pt x="1978" y="1267"/>
                    </a:lnTo>
                    <a:lnTo>
                      <a:pt x="1966" y="1251"/>
                    </a:lnTo>
                    <a:lnTo>
                      <a:pt x="1954" y="1236"/>
                    </a:lnTo>
                    <a:lnTo>
                      <a:pt x="1942" y="1222"/>
                    </a:lnTo>
                    <a:lnTo>
                      <a:pt x="1928" y="1208"/>
                    </a:lnTo>
                    <a:lnTo>
                      <a:pt x="1916" y="1196"/>
                    </a:lnTo>
                    <a:lnTo>
                      <a:pt x="1903" y="1183"/>
                    </a:lnTo>
                    <a:lnTo>
                      <a:pt x="1889" y="1172"/>
                    </a:lnTo>
                    <a:lnTo>
                      <a:pt x="1861" y="1151"/>
                    </a:lnTo>
                    <a:lnTo>
                      <a:pt x="1832" y="1133"/>
                    </a:lnTo>
                    <a:lnTo>
                      <a:pt x="1803" y="1116"/>
                    </a:lnTo>
                    <a:lnTo>
                      <a:pt x="1773" y="1101"/>
                    </a:lnTo>
                    <a:lnTo>
                      <a:pt x="1744" y="1087"/>
                    </a:lnTo>
                    <a:lnTo>
                      <a:pt x="1714" y="1074"/>
                    </a:lnTo>
                    <a:lnTo>
                      <a:pt x="1695" y="1068"/>
                    </a:lnTo>
                    <a:lnTo>
                      <a:pt x="1674" y="1061"/>
                    </a:lnTo>
                    <a:lnTo>
                      <a:pt x="1650" y="1056"/>
                    </a:lnTo>
                    <a:lnTo>
                      <a:pt x="1625" y="1052"/>
                    </a:lnTo>
                    <a:lnTo>
                      <a:pt x="1599" y="1049"/>
                    </a:lnTo>
                    <a:lnTo>
                      <a:pt x="1571" y="1047"/>
                    </a:lnTo>
                    <a:lnTo>
                      <a:pt x="1542" y="1045"/>
                    </a:lnTo>
                    <a:lnTo>
                      <a:pt x="1512" y="1044"/>
                    </a:lnTo>
                    <a:lnTo>
                      <a:pt x="1481" y="1044"/>
                    </a:lnTo>
                    <a:lnTo>
                      <a:pt x="1449" y="1044"/>
                    </a:lnTo>
                    <a:lnTo>
                      <a:pt x="1416" y="1045"/>
                    </a:lnTo>
                    <a:lnTo>
                      <a:pt x="1383" y="1047"/>
                    </a:lnTo>
                    <a:lnTo>
                      <a:pt x="1317" y="1051"/>
                    </a:lnTo>
                    <a:lnTo>
                      <a:pt x="1251" y="1057"/>
                    </a:lnTo>
                    <a:lnTo>
                      <a:pt x="233" y="40"/>
                    </a:lnTo>
                    <a:lnTo>
                      <a:pt x="222" y="31"/>
                    </a:lnTo>
                    <a:lnTo>
                      <a:pt x="211" y="22"/>
                    </a:lnTo>
                    <a:lnTo>
                      <a:pt x="199" y="15"/>
                    </a:lnTo>
                    <a:lnTo>
                      <a:pt x="188" y="10"/>
                    </a:lnTo>
                    <a:lnTo>
                      <a:pt x="175" y="5"/>
                    </a:lnTo>
                    <a:lnTo>
                      <a:pt x="162" y="2"/>
                    </a:lnTo>
                    <a:lnTo>
                      <a:pt x="150" y="1"/>
                    </a:lnTo>
                    <a:lnTo>
                      <a:pt x="136" y="0"/>
                    </a:lnTo>
                    <a:lnTo>
                      <a:pt x="123" y="1"/>
                    </a:lnTo>
                    <a:lnTo>
                      <a:pt x="111" y="2"/>
                    </a:lnTo>
                    <a:lnTo>
                      <a:pt x="97" y="5"/>
                    </a:lnTo>
                    <a:lnTo>
                      <a:pt x="85" y="10"/>
                    </a:lnTo>
                    <a:lnTo>
                      <a:pt x="73" y="15"/>
                    </a:lnTo>
                    <a:lnTo>
                      <a:pt x="61" y="22"/>
                    </a:lnTo>
                    <a:lnTo>
                      <a:pt x="51" y="31"/>
                    </a:lnTo>
                    <a:lnTo>
                      <a:pt x="40" y="40"/>
                    </a:lnTo>
                    <a:lnTo>
                      <a:pt x="31" y="50"/>
                    </a:lnTo>
                    <a:lnTo>
                      <a:pt x="23" y="61"/>
                    </a:lnTo>
                    <a:lnTo>
                      <a:pt x="15" y="73"/>
                    </a:lnTo>
                    <a:lnTo>
                      <a:pt x="10" y="84"/>
                    </a:lnTo>
                    <a:lnTo>
                      <a:pt x="6" y="97"/>
                    </a:lnTo>
                    <a:lnTo>
                      <a:pt x="3" y="110"/>
                    </a:lnTo>
                    <a:lnTo>
                      <a:pt x="1" y="123"/>
                    </a:lnTo>
                    <a:lnTo>
                      <a:pt x="0" y="136"/>
                    </a:lnTo>
                    <a:lnTo>
                      <a:pt x="1" y="149"/>
                    </a:lnTo>
                    <a:lnTo>
                      <a:pt x="3" y="162"/>
                    </a:lnTo>
                    <a:lnTo>
                      <a:pt x="6" y="174"/>
                    </a:lnTo>
                    <a:lnTo>
                      <a:pt x="10" y="187"/>
                    </a:lnTo>
                    <a:lnTo>
                      <a:pt x="15" y="199"/>
                    </a:lnTo>
                    <a:lnTo>
                      <a:pt x="23" y="210"/>
                    </a:lnTo>
                    <a:lnTo>
                      <a:pt x="31" y="222"/>
                    </a:lnTo>
                    <a:lnTo>
                      <a:pt x="40" y="232"/>
                    </a:lnTo>
                    <a:lnTo>
                      <a:pt x="920" y="1113"/>
                    </a:lnTo>
                    <a:lnTo>
                      <a:pt x="912" y="1118"/>
                    </a:lnTo>
                    <a:lnTo>
                      <a:pt x="904" y="1124"/>
                    </a:lnTo>
                    <a:lnTo>
                      <a:pt x="896" y="1132"/>
                    </a:lnTo>
                    <a:lnTo>
                      <a:pt x="889" y="1138"/>
                    </a:lnTo>
                    <a:lnTo>
                      <a:pt x="883" y="1146"/>
                    </a:lnTo>
                    <a:lnTo>
                      <a:pt x="877" y="1154"/>
                    </a:lnTo>
                    <a:lnTo>
                      <a:pt x="872" y="1163"/>
                    </a:lnTo>
                    <a:lnTo>
                      <a:pt x="866" y="1172"/>
                    </a:lnTo>
                    <a:lnTo>
                      <a:pt x="862" y="1181"/>
                    </a:lnTo>
                    <a:lnTo>
                      <a:pt x="859" y="1191"/>
                    </a:lnTo>
                    <a:lnTo>
                      <a:pt x="856" y="1200"/>
                    </a:lnTo>
                    <a:lnTo>
                      <a:pt x="855" y="1210"/>
                    </a:lnTo>
                    <a:lnTo>
                      <a:pt x="853" y="1221"/>
                    </a:lnTo>
                    <a:lnTo>
                      <a:pt x="853" y="1231"/>
                    </a:lnTo>
                    <a:lnTo>
                      <a:pt x="854" y="1242"/>
                    </a:lnTo>
                    <a:lnTo>
                      <a:pt x="855" y="1253"/>
                    </a:lnTo>
                    <a:lnTo>
                      <a:pt x="858" y="1266"/>
                    </a:lnTo>
                    <a:lnTo>
                      <a:pt x="862" y="1280"/>
                    </a:lnTo>
                    <a:lnTo>
                      <a:pt x="867" y="1292"/>
                    </a:lnTo>
                    <a:lnTo>
                      <a:pt x="875" y="1303"/>
                    </a:lnTo>
                    <a:lnTo>
                      <a:pt x="882" y="1314"/>
                    </a:lnTo>
                    <a:lnTo>
                      <a:pt x="890" y="1324"/>
                    </a:lnTo>
                    <a:lnTo>
                      <a:pt x="900" y="1333"/>
                    </a:lnTo>
                    <a:lnTo>
                      <a:pt x="910" y="1342"/>
                    </a:lnTo>
                    <a:lnTo>
                      <a:pt x="921" y="1348"/>
                    </a:lnTo>
                    <a:lnTo>
                      <a:pt x="933" y="1354"/>
                    </a:lnTo>
                    <a:lnTo>
                      <a:pt x="945" y="1359"/>
                    </a:lnTo>
                    <a:lnTo>
                      <a:pt x="957" y="1362"/>
                    </a:lnTo>
                    <a:lnTo>
                      <a:pt x="971" y="1365"/>
                    </a:lnTo>
                    <a:lnTo>
                      <a:pt x="984" y="1366"/>
                    </a:lnTo>
                    <a:lnTo>
                      <a:pt x="998" y="1366"/>
                    </a:lnTo>
                    <a:lnTo>
                      <a:pt x="1012" y="1364"/>
                    </a:lnTo>
                    <a:lnTo>
                      <a:pt x="1061" y="1357"/>
                    </a:lnTo>
                    <a:lnTo>
                      <a:pt x="1109" y="1350"/>
                    </a:lnTo>
                    <a:lnTo>
                      <a:pt x="1158" y="1343"/>
                    </a:lnTo>
                    <a:lnTo>
                      <a:pt x="1207" y="1337"/>
                    </a:lnTo>
                    <a:lnTo>
                      <a:pt x="1253" y="1332"/>
                    </a:lnTo>
                    <a:lnTo>
                      <a:pt x="1299" y="1327"/>
                    </a:lnTo>
                    <a:lnTo>
                      <a:pt x="1343" y="1324"/>
                    </a:lnTo>
                    <a:lnTo>
                      <a:pt x="1386" y="1321"/>
                    </a:lnTo>
                    <a:lnTo>
                      <a:pt x="1426" y="1318"/>
                    </a:lnTo>
                    <a:lnTo>
                      <a:pt x="1463" y="1317"/>
                    </a:lnTo>
                    <a:lnTo>
                      <a:pt x="1496" y="1316"/>
                    </a:lnTo>
                    <a:lnTo>
                      <a:pt x="1527" y="1316"/>
                    </a:lnTo>
                    <a:lnTo>
                      <a:pt x="1554" y="1317"/>
                    </a:lnTo>
                    <a:lnTo>
                      <a:pt x="1577" y="1319"/>
                    </a:lnTo>
                    <a:lnTo>
                      <a:pt x="1595" y="1322"/>
                    </a:lnTo>
                    <a:lnTo>
                      <a:pt x="1609" y="1326"/>
                    </a:lnTo>
                    <a:lnTo>
                      <a:pt x="1630" y="1334"/>
                    </a:lnTo>
                    <a:lnTo>
                      <a:pt x="1649" y="1344"/>
                    </a:lnTo>
                    <a:lnTo>
                      <a:pt x="1668" y="1352"/>
                    </a:lnTo>
                    <a:lnTo>
                      <a:pt x="1685" y="1362"/>
                    </a:lnTo>
                    <a:lnTo>
                      <a:pt x="1701" y="1372"/>
                    </a:lnTo>
                    <a:lnTo>
                      <a:pt x="1716" y="1383"/>
                    </a:lnTo>
                    <a:lnTo>
                      <a:pt x="1731" y="1395"/>
                    </a:lnTo>
                    <a:lnTo>
                      <a:pt x="1743" y="1409"/>
                    </a:lnTo>
                    <a:lnTo>
                      <a:pt x="1756" y="1424"/>
                    </a:lnTo>
                    <a:lnTo>
                      <a:pt x="1767" y="1442"/>
                    </a:lnTo>
                    <a:lnTo>
                      <a:pt x="1776" y="1461"/>
                    </a:lnTo>
                    <a:lnTo>
                      <a:pt x="1786" y="1483"/>
                    </a:lnTo>
                    <a:lnTo>
                      <a:pt x="1793" y="1508"/>
                    </a:lnTo>
                    <a:lnTo>
                      <a:pt x="1800" y="1536"/>
                    </a:lnTo>
                    <a:lnTo>
                      <a:pt x="1806" y="1566"/>
                    </a:lnTo>
                    <a:lnTo>
                      <a:pt x="1812" y="1600"/>
                    </a:lnTo>
                    <a:lnTo>
                      <a:pt x="1821" y="1693"/>
                    </a:lnTo>
                    <a:lnTo>
                      <a:pt x="1829" y="1785"/>
                    </a:lnTo>
                    <a:lnTo>
                      <a:pt x="1835" y="1872"/>
                    </a:lnTo>
                    <a:lnTo>
                      <a:pt x="1841" y="1952"/>
                    </a:lnTo>
                    <a:lnTo>
                      <a:pt x="1844" y="2019"/>
                    </a:lnTo>
                    <a:lnTo>
                      <a:pt x="1846" y="2071"/>
                    </a:lnTo>
                    <a:lnTo>
                      <a:pt x="1847" y="2106"/>
                    </a:lnTo>
                    <a:lnTo>
                      <a:pt x="1847" y="2119"/>
                    </a:lnTo>
                    <a:lnTo>
                      <a:pt x="1849" y="2174"/>
                    </a:lnTo>
                    <a:lnTo>
                      <a:pt x="1850" y="2175"/>
                    </a:lnTo>
                    <a:lnTo>
                      <a:pt x="1854" y="2180"/>
                    </a:lnTo>
                    <a:lnTo>
                      <a:pt x="1860" y="2186"/>
                    </a:lnTo>
                    <a:lnTo>
                      <a:pt x="1867" y="2192"/>
                    </a:lnTo>
                    <a:lnTo>
                      <a:pt x="1875" y="2200"/>
                    </a:lnTo>
                    <a:lnTo>
                      <a:pt x="1881" y="2206"/>
                    </a:lnTo>
                    <a:lnTo>
                      <a:pt x="1885" y="2211"/>
                    </a:lnTo>
                    <a:lnTo>
                      <a:pt x="1887" y="2212"/>
                    </a:lnTo>
                    <a:lnTo>
                      <a:pt x="2269" y="2594"/>
                    </a:lnTo>
                    <a:lnTo>
                      <a:pt x="2278" y="2603"/>
                    </a:lnTo>
                    <a:lnTo>
                      <a:pt x="2289" y="2611"/>
                    </a:lnTo>
                    <a:lnTo>
                      <a:pt x="2301" y="2617"/>
                    </a:lnTo>
                    <a:lnTo>
                      <a:pt x="2313" y="2624"/>
                    </a:lnTo>
                    <a:lnTo>
                      <a:pt x="2326" y="2628"/>
                    </a:lnTo>
                    <a:lnTo>
                      <a:pt x="2338" y="2631"/>
                    </a:lnTo>
                    <a:lnTo>
                      <a:pt x="2351" y="2633"/>
                    </a:lnTo>
                    <a:lnTo>
                      <a:pt x="2365" y="2633"/>
                    </a:lnTo>
                    <a:lnTo>
                      <a:pt x="2377" y="2633"/>
                    </a:lnTo>
                    <a:lnTo>
                      <a:pt x="2391" y="2631"/>
                    </a:lnTo>
                    <a:lnTo>
                      <a:pt x="2403" y="2628"/>
                    </a:lnTo>
                    <a:lnTo>
                      <a:pt x="2415" y="2624"/>
                    </a:lnTo>
                    <a:lnTo>
                      <a:pt x="2428" y="2617"/>
                    </a:lnTo>
                    <a:lnTo>
                      <a:pt x="2439" y="2611"/>
                    </a:lnTo>
                    <a:lnTo>
                      <a:pt x="2451" y="2603"/>
                    </a:lnTo>
                    <a:lnTo>
                      <a:pt x="2461" y="2594"/>
                    </a:lnTo>
                    <a:lnTo>
                      <a:pt x="2470" y="2583"/>
                    </a:lnTo>
                    <a:lnTo>
                      <a:pt x="2479" y="2572"/>
                    </a:lnTo>
                    <a:lnTo>
                      <a:pt x="2485" y="2561"/>
                    </a:lnTo>
                    <a:lnTo>
                      <a:pt x="2491" y="2548"/>
                    </a:lnTo>
                    <a:lnTo>
                      <a:pt x="2495" y="2536"/>
                    </a:lnTo>
                    <a:lnTo>
                      <a:pt x="2498" y="2523"/>
                    </a:lnTo>
                    <a:lnTo>
                      <a:pt x="2500" y="2510"/>
                    </a:lnTo>
                    <a:lnTo>
                      <a:pt x="2501" y="2496"/>
                    </a:lnTo>
                    <a:lnTo>
                      <a:pt x="2500" y="2484"/>
                    </a:lnTo>
                    <a:lnTo>
                      <a:pt x="2498" y="2471"/>
                    </a:lnTo>
                    <a:lnTo>
                      <a:pt x="2495" y="2458"/>
                    </a:lnTo>
                    <a:lnTo>
                      <a:pt x="2491" y="2446"/>
                    </a:lnTo>
                    <a:lnTo>
                      <a:pt x="2485" y="2433"/>
                    </a:lnTo>
                    <a:lnTo>
                      <a:pt x="2479" y="2422"/>
                    </a:lnTo>
                    <a:lnTo>
                      <a:pt x="2470" y="2411"/>
                    </a:lnTo>
                    <a:lnTo>
                      <a:pt x="2461" y="2400"/>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8199" name="Text Box 2209">
            <a:extLst>
              <a:ext uri="{FF2B5EF4-FFF2-40B4-BE49-F238E27FC236}">
                <a16:creationId xmlns:a16="http://schemas.microsoft.com/office/drawing/2014/main" id="{28DE854B-6AFD-4B98-936B-FA79549B8C12}"/>
              </a:ext>
            </a:extLst>
          </p:cNvPr>
          <p:cNvSpPr txBox="1">
            <a:spLocks noChangeArrowheads="1"/>
          </p:cNvSpPr>
          <p:nvPr/>
        </p:nvSpPr>
        <p:spPr bwMode="auto">
          <a:xfrm>
            <a:off x="1377950" y="1504950"/>
            <a:ext cx="27051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a:t>Imprima todas las páginas del instructivo.</a:t>
            </a:r>
          </a:p>
        </p:txBody>
      </p:sp>
      <p:sp>
        <p:nvSpPr>
          <p:cNvPr id="8200" name="Line 2210">
            <a:extLst>
              <a:ext uri="{FF2B5EF4-FFF2-40B4-BE49-F238E27FC236}">
                <a16:creationId xmlns:a16="http://schemas.microsoft.com/office/drawing/2014/main" id="{25BA3B27-3D77-4BF4-9301-1B99B79C6800}"/>
              </a:ext>
            </a:extLst>
          </p:cNvPr>
          <p:cNvSpPr>
            <a:spLocks noChangeShapeType="1"/>
          </p:cNvSpPr>
          <p:nvPr/>
        </p:nvSpPr>
        <p:spPr bwMode="auto">
          <a:xfrm>
            <a:off x="152400" y="2514600"/>
            <a:ext cx="1828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1" name="Text Box 2211">
            <a:extLst>
              <a:ext uri="{FF2B5EF4-FFF2-40B4-BE49-F238E27FC236}">
                <a16:creationId xmlns:a16="http://schemas.microsoft.com/office/drawing/2014/main" id="{7893EAC7-B592-431C-AB90-CBECDB9F0888}"/>
              </a:ext>
            </a:extLst>
          </p:cNvPr>
          <p:cNvSpPr txBox="1">
            <a:spLocks noChangeArrowheads="1"/>
          </p:cNvSpPr>
          <p:nvPr/>
        </p:nvSpPr>
        <p:spPr bwMode="auto">
          <a:xfrm>
            <a:off x="1377950" y="2889250"/>
            <a:ext cx="296545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a:t>Fotocopie el instructivo entero copiando por los dos lados de cada página.  Las páginas pares (2, 4, 6, etc.), deben estar en inglés.  Las páginas nones (3, 5, 7, etc.), deben estar en español.</a:t>
            </a:r>
          </a:p>
        </p:txBody>
      </p:sp>
      <p:sp>
        <p:nvSpPr>
          <p:cNvPr id="8202" name="Text Box 2212">
            <a:extLst>
              <a:ext uri="{FF2B5EF4-FFF2-40B4-BE49-F238E27FC236}">
                <a16:creationId xmlns:a16="http://schemas.microsoft.com/office/drawing/2014/main" id="{7EA6400D-D4D7-48AB-87AD-139B496462FE}"/>
              </a:ext>
            </a:extLst>
          </p:cNvPr>
          <p:cNvSpPr txBox="1">
            <a:spLocks noChangeArrowheads="1"/>
          </p:cNvSpPr>
          <p:nvPr/>
        </p:nvSpPr>
        <p:spPr bwMode="auto">
          <a:xfrm>
            <a:off x="1416050" y="4879975"/>
            <a:ext cx="2749550" cy="116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s-ES" altLang="en-US"/>
              <a:t>Engrape o encuaderne cada instructivo.  Asegúrese que las páginas en inglés estén del lado izquierdo y las páginas en español del lado derecho.</a:t>
            </a:r>
          </a:p>
        </p:txBody>
      </p:sp>
      <p:sp>
        <p:nvSpPr>
          <p:cNvPr id="8203" name="Text Box 2213">
            <a:extLst>
              <a:ext uri="{FF2B5EF4-FFF2-40B4-BE49-F238E27FC236}">
                <a16:creationId xmlns:a16="http://schemas.microsoft.com/office/drawing/2014/main" id="{86F88A62-C6D3-4EE9-AA19-14C68099C9E9}"/>
              </a:ext>
            </a:extLst>
          </p:cNvPr>
          <p:cNvSpPr txBox="1">
            <a:spLocks noChangeArrowheads="1"/>
          </p:cNvSpPr>
          <p:nvPr/>
        </p:nvSpPr>
        <p:spPr bwMode="auto">
          <a:xfrm>
            <a:off x="1377950" y="7010400"/>
            <a:ext cx="281622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s-ES" altLang="en-US"/>
              <a:t>Proporcione la capacitación</a:t>
            </a:r>
          </a:p>
        </p:txBody>
      </p:sp>
      <p:sp>
        <p:nvSpPr>
          <p:cNvPr id="8204" name="Line 2214">
            <a:extLst>
              <a:ext uri="{FF2B5EF4-FFF2-40B4-BE49-F238E27FC236}">
                <a16:creationId xmlns:a16="http://schemas.microsoft.com/office/drawing/2014/main" id="{F9DC40DA-E9B6-44EF-B39B-48F455FF10FF}"/>
              </a:ext>
            </a:extLst>
          </p:cNvPr>
          <p:cNvSpPr>
            <a:spLocks noChangeShapeType="1"/>
          </p:cNvSpPr>
          <p:nvPr/>
        </p:nvSpPr>
        <p:spPr bwMode="auto">
          <a:xfrm>
            <a:off x="152400" y="4391025"/>
            <a:ext cx="1828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5" name="Line 2215">
            <a:extLst>
              <a:ext uri="{FF2B5EF4-FFF2-40B4-BE49-F238E27FC236}">
                <a16:creationId xmlns:a16="http://schemas.microsoft.com/office/drawing/2014/main" id="{234ED065-BB63-48CE-86DC-9EBFA33C6CF3}"/>
              </a:ext>
            </a:extLst>
          </p:cNvPr>
          <p:cNvSpPr>
            <a:spLocks noChangeShapeType="1"/>
          </p:cNvSpPr>
          <p:nvPr/>
        </p:nvSpPr>
        <p:spPr bwMode="auto">
          <a:xfrm>
            <a:off x="152400" y="6324600"/>
            <a:ext cx="1828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206" name="Group 2216">
            <a:extLst>
              <a:ext uri="{FF2B5EF4-FFF2-40B4-BE49-F238E27FC236}">
                <a16:creationId xmlns:a16="http://schemas.microsoft.com/office/drawing/2014/main" id="{4055535C-BF5D-4D60-A065-25FDF2F98EFB}"/>
              </a:ext>
            </a:extLst>
          </p:cNvPr>
          <p:cNvGrpSpPr>
            <a:grpSpLocks/>
          </p:cNvGrpSpPr>
          <p:nvPr/>
        </p:nvGrpSpPr>
        <p:grpSpPr bwMode="auto">
          <a:xfrm>
            <a:off x="4010025" y="4381500"/>
            <a:ext cx="2743200" cy="2209800"/>
            <a:chOff x="1776" y="3216"/>
            <a:chExt cx="1728" cy="1392"/>
          </a:xfrm>
        </p:grpSpPr>
        <p:sp>
          <p:nvSpPr>
            <p:cNvPr id="8207" name="Freeform 2217">
              <a:extLst>
                <a:ext uri="{FF2B5EF4-FFF2-40B4-BE49-F238E27FC236}">
                  <a16:creationId xmlns:a16="http://schemas.microsoft.com/office/drawing/2014/main" id="{0B9C53C4-57EE-46E8-814F-8E0C965162DE}"/>
                </a:ext>
              </a:extLst>
            </p:cNvPr>
            <p:cNvSpPr>
              <a:spLocks/>
            </p:cNvSpPr>
            <p:nvPr/>
          </p:nvSpPr>
          <p:spPr bwMode="auto">
            <a:xfrm>
              <a:off x="2464" y="3216"/>
              <a:ext cx="1040" cy="1055"/>
            </a:xfrm>
            <a:custGeom>
              <a:avLst/>
              <a:gdLst>
                <a:gd name="T0" fmla="*/ 87 w 1118"/>
                <a:gd name="T1" fmla="*/ 0 h 1355"/>
                <a:gd name="T2" fmla="*/ 0 w 1118"/>
                <a:gd name="T3" fmla="*/ 2 h 1355"/>
                <a:gd name="T4" fmla="*/ 60 w 1118"/>
                <a:gd name="T5" fmla="*/ 3 h 1355"/>
                <a:gd name="T6" fmla="*/ 197 w 1118"/>
                <a:gd name="T7" fmla="*/ 2 h 1355"/>
                <a:gd name="T8" fmla="*/ 87 w 1118"/>
                <a:gd name="T9" fmla="*/ 0 h 13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8" h="1355">
                  <a:moveTo>
                    <a:pt x="489" y="0"/>
                  </a:moveTo>
                  <a:lnTo>
                    <a:pt x="0" y="414"/>
                  </a:lnTo>
                  <a:lnTo>
                    <a:pt x="342" y="1355"/>
                  </a:lnTo>
                  <a:lnTo>
                    <a:pt x="1118" y="1057"/>
                  </a:lnTo>
                  <a:lnTo>
                    <a:pt x="489" y="0"/>
                  </a:lnTo>
                  <a:close/>
                </a:path>
              </a:pathLst>
            </a:custGeom>
            <a:solidFill>
              <a:srgbClr val="7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8" name="Freeform 2218">
              <a:extLst>
                <a:ext uri="{FF2B5EF4-FFF2-40B4-BE49-F238E27FC236}">
                  <a16:creationId xmlns:a16="http://schemas.microsoft.com/office/drawing/2014/main" id="{87B52F3D-BBB9-4735-98D1-3F7AE0A8128D}"/>
                </a:ext>
              </a:extLst>
            </p:cNvPr>
            <p:cNvSpPr>
              <a:spLocks/>
            </p:cNvSpPr>
            <p:nvPr/>
          </p:nvSpPr>
          <p:spPr bwMode="auto">
            <a:xfrm>
              <a:off x="2459" y="3240"/>
              <a:ext cx="974" cy="990"/>
            </a:xfrm>
            <a:custGeom>
              <a:avLst/>
              <a:gdLst>
                <a:gd name="T0" fmla="*/ 0 w 1049"/>
                <a:gd name="T1" fmla="*/ 2 h 1270"/>
                <a:gd name="T2" fmla="*/ 0 w 1049"/>
                <a:gd name="T3" fmla="*/ 2 h 1270"/>
                <a:gd name="T4" fmla="*/ 83 w 1049"/>
                <a:gd name="T5" fmla="*/ 0 h 1270"/>
                <a:gd name="T6" fmla="*/ 175 w 1049"/>
                <a:gd name="T7" fmla="*/ 2 h 1270"/>
                <a:gd name="T8" fmla="*/ 56 w 1049"/>
                <a:gd name="T9" fmla="*/ 3 h 1270"/>
                <a:gd name="T10" fmla="*/ 0 w 1049"/>
                <a:gd name="T11" fmla="*/ 2 h 12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9" h="1270">
                  <a:moveTo>
                    <a:pt x="0" y="436"/>
                  </a:moveTo>
                  <a:lnTo>
                    <a:pt x="0" y="436"/>
                  </a:lnTo>
                  <a:lnTo>
                    <a:pt x="488" y="0"/>
                  </a:lnTo>
                  <a:lnTo>
                    <a:pt x="1049" y="997"/>
                  </a:lnTo>
                  <a:lnTo>
                    <a:pt x="329" y="1270"/>
                  </a:lnTo>
                  <a:lnTo>
                    <a:pt x="0" y="436"/>
                  </a:lnTo>
                  <a:close/>
                </a:path>
              </a:pathLst>
            </a:custGeom>
            <a:solidFill>
              <a:srgbClr val="3F9E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9" name="Freeform 2219">
              <a:extLst>
                <a:ext uri="{FF2B5EF4-FFF2-40B4-BE49-F238E27FC236}">
                  <a16:creationId xmlns:a16="http://schemas.microsoft.com/office/drawing/2014/main" id="{9D1E7E2A-80CE-4E2B-956E-6A8D3997FC1D}"/>
                </a:ext>
              </a:extLst>
            </p:cNvPr>
            <p:cNvSpPr>
              <a:spLocks/>
            </p:cNvSpPr>
            <p:nvPr/>
          </p:nvSpPr>
          <p:spPr bwMode="auto">
            <a:xfrm>
              <a:off x="2459" y="3267"/>
              <a:ext cx="929" cy="963"/>
            </a:xfrm>
            <a:custGeom>
              <a:avLst/>
              <a:gdLst>
                <a:gd name="T0" fmla="*/ 0 w 1000"/>
                <a:gd name="T1" fmla="*/ 2 h 1237"/>
                <a:gd name="T2" fmla="*/ 0 w 1000"/>
                <a:gd name="T3" fmla="*/ 2 h 1237"/>
                <a:gd name="T4" fmla="*/ 83 w 1000"/>
                <a:gd name="T5" fmla="*/ 0 h 1237"/>
                <a:gd name="T6" fmla="*/ 171 w 1000"/>
                <a:gd name="T7" fmla="*/ 2 h 1237"/>
                <a:gd name="T8" fmla="*/ 57 w 1000"/>
                <a:gd name="T9" fmla="*/ 3 h 1237"/>
                <a:gd name="T10" fmla="*/ 0 w 1000"/>
                <a:gd name="T11" fmla="*/ 2 h 12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237">
                  <a:moveTo>
                    <a:pt x="0" y="403"/>
                  </a:moveTo>
                  <a:lnTo>
                    <a:pt x="0" y="403"/>
                  </a:lnTo>
                  <a:lnTo>
                    <a:pt x="488" y="0"/>
                  </a:lnTo>
                  <a:lnTo>
                    <a:pt x="1000" y="931"/>
                  </a:lnTo>
                  <a:lnTo>
                    <a:pt x="329" y="1237"/>
                  </a:lnTo>
                  <a:lnTo>
                    <a:pt x="0" y="40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0" name="Freeform 2220">
              <a:extLst>
                <a:ext uri="{FF2B5EF4-FFF2-40B4-BE49-F238E27FC236}">
                  <a16:creationId xmlns:a16="http://schemas.microsoft.com/office/drawing/2014/main" id="{5E05D3E3-C40B-4B42-A1AA-B2173C7DE4CF}"/>
                </a:ext>
              </a:extLst>
            </p:cNvPr>
            <p:cNvSpPr>
              <a:spLocks/>
            </p:cNvSpPr>
            <p:nvPr/>
          </p:nvSpPr>
          <p:spPr bwMode="auto">
            <a:xfrm>
              <a:off x="1776" y="3536"/>
              <a:ext cx="1012" cy="1072"/>
            </a:xfrm>
            <a:custGeom>
              <a:avLst/>
              <a:gdLst>
                <a:gd name="T0" fmla="*/ 133 w 1088"/>
                <a:gd name="T1" fmla="*/ 0 h 1377"/>
                <a:gd name="T2" fmla="*/ 0 w 1088"/>
                <a:gd name="T3" fmla="*/ 2 h 1377"/>
                <a:gd name="T4" fmla="*/ 87 w 1088"/>
                <a:gd name="T5" fmla="*/ 3 h 1377"/>
                <a:gd name="T6" fmla="*/ 191 w 1088"/>
                <a:gd name="T7" fmla="*/ 2 h 1377"/>
                <a:gd name="T8" fmla="*/ 133 w 1088"/>
                <a:gd name="T9" fmla="*/ 0 h 13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8" h="1377">
                  <a:moveTo>
                    <a:pt x="754" y="0"/>
                  </a:moveTo>
                  <a:lnTo>
                    <a:pt x="0" y="105"/>
                  </a:lnTo>
                  <a:lnTo>
                    <a:pt x="493" y="1377"/>
                  </a:lnTo>
                  <a:lnTo>
                    <a:pt x="1088" y="938"/>
                  </a:lnTo>
                  <a:lnTo>
                    <a:pt x="754" y="0"/>
                  </a:lnTo>
                  <a:close/>
                </a:path>
              </a:pathLst>
            </a:custGeom>
            <a:solidFill>
              <a:srgbClr val="7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1" name="Freeform 2221">
              <a:extLst>
                <a:ext uri="{FF2B5EF4-FFF2-40B4-BE49-F238E27FC236}">
                  <a16:creationId xmlns:a16="http://schemas.microsoft.com/office/drawing/2014/main" id="{B2B66190-4766-44E8-AD4E-ED6C3D5D3867}"/>
                </a:ext>
              </a:extLst>
            </p:cNvPr>
            <p:cNvSpPr>
              <a:spLocks/>
            </p:cNvSpPr>
            <p:nvPr/>
          </p:nvSpPr>
          <p:spPr bwMode="auto">
            <a:xfrm>
              <a:off x="1834" y="3569"/>
              <a:ext cx="931" cy="968"/>
            </a:xfrm>
            <a:custGeom>
              <a:avLst/>
              <a:gdLst>
                <a:gd name="T0" fmla="*/ 116 w 1001"/>
                <a:gd name="T1" fmla="*/ 0 h 1242"/>
                <a:gd name="T2" fmla="*/ 0 w 1001"/>
                <a:gd name="T3" fmla="*/ 2 h 1242"/>
                <a:gd name="T4" fmla="*/ 80 w 1001"/>
                <a:gd name="T5" fmla="*/ 3 h 1242"/>
                <a:gd name="T6" fmla="*/ 177 w 1001"/>
                <a:gd name="T7" fmla="*/ 2 h 1242"/>
                <a:gd name="T8" fmla="*/ 116 w 1001"/>
                <a:gd name="T9" fmla="*/ 0 h 12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1" h="1242">
                  <a:moveTo>
                    <a:pt x="662" y="0"/>
                  </a:moveTo>
                  <a:lnTo>
                    <a:pt x="0" y="93"/>
                  </a:lnTo>
                  <a:lnTo>
                    <a:pt x="459" y="1242"/>
                  </a:lnTo>
                  <a:lnTo>
                    <a:pt x="1001" y="834"/>
                  </a:lnTo>
                  <a:lnTo>
                    <a:pt x="66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2" name="Freeform 2222">
              <a:extLst>
                <a:ext uri="{FF2B5EF4-FFF2-40B4-BE49-F238E27FC236}">
                  <a16:creationId xmlns:a16="http://schemas.microsoft.com/office/drawing/2014/main" id="{6D115EBC-DE16-42C1-B234-DC9C8EDD1D99}"/>
                </a:ext>
              </a:extLst>
            </p:cNvPr>
            <p:cNvSpPr>
              <a:spLocks/>
            </p:cNvSpPr>
            <p:nvPr/>
          </p:nvSpPr>
          <p:spPr bwMode="auto">
            <a:xfrm>
              <a:off x="2459" y="3297"/>
              <a:ext cx="887" cy="933"/>
            </a:xfrm>
            <a:custGeom>
              <a:avLst/>
              <a:gdLst>
                <a:gd name="T0" fmla="*/ 0 w 953"/>
                <a:gd name="T1" fmla="*/ 2 h 1199"/>
                <a:gd name="T2" fmla="*/ 0 w 953"/>
                <a:gd name="T3" fmla="*/ 2 h 1199"/>
                <a:gd name="T4" fmla="*/ 87 w 953"/>
                <a:gd name="T5" fmla="*/ 0 h 1199"/>
                <a:gd name="T6" fmla="*/ 169 w 953"/>
                <a:gd name="T7" fmla="*/ 2 h 1199"/>
                <a:gd name="T8" fmla="*/ 59 w 953"/>
                <a:gd name="T9" fmla="*/ 2 h 1199"/>
                <a:gd name="T10" fmla="*/ 0 w 953"/>
                <a:gd name="T11" fmla="*/ 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53" h="1199">
                  <a:moveTo>
                    <a:pt x="0" y="365"/>
                  </a:moveTo>
                  <a:lnTo>
                    <a:pt x="0" y="365"/>
                  </a:lnTo>
                  <a:lnTo>
                    <a:pt x="482" y="0"/>
                  </a:lnTo>
                  <a:lnTo>
                    <a:pt x="953" y="874"/>
                  </a:lnTo>
                  <a:lnTo>
                    <a:pt x="329" y="1199"/>
                  </a:lnTo>
                  <a:lnTo>
                    <a:pt x="0" y="36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3" name="Freeform 2223">
              <a:extLst>
                <a:ext uri="{FF2B5EF4-FFF2-40B4-BE49-F238E27FC236}">
                  <a16:creationId xmlns:a16="http://schemas.microsoft.com/office/drawing/2014/main" id="{83B118E2-4D46-40EC-8376-E73E95CAD953}"/>
                </a:ext>
              </a:extLst>
            </p:cNvPr>
            <p:cNvSpPr>
              <a:spLocks/>
            </p:cNvSpPr>
            <p:nvPr/>
          </p:nvSpPr>
          <p:spPr bwMode="auto">
            <a:xfrm>
              <a:off x="2442" y="3548"/>
              <a:ext cx="346" cy="699"/>
            </a:xfrm>
            <a:custGeom>
              <a:avLst/>
              <a:gdLst>
                <a:gd name="T0" fmla="*/ 0 w 373"/>
                <a:gd name="T1" fmla="*/ 2 h 899"/>
                <a:gd name="T2" fmla="*/ 6 w 373"/>
                <a:gd name="T3" fmla="*/ 0 h 899"/>
                <a:gd name="T4" fmla="*/ 61 w 373"/>
                <a:gd name="T5" fmla="*/ 2 h 899"/>
                <a:gd name="T6" fmla="*/ 58 w 373"/>
                <a:gd name="T7" fmla="*/ 2 h 899"/>
                <a:gd name="T8" fmla="*/ 0 w 373"/>
                <a:gd name="T9" fmla="*/ 2 h 8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3" h="899">
                  <a:moveTo>
                    <a:pt x="0" y="15"/>
                  </a:moveTo>
                  <a:lnTo>
                    <a:pt x="39" y="0"/>
                  </a:lnTo>
                  <a:lnTo>
                    <a:pt x="373" y="887"/>
                  </a:lnTo>
                  <a:lnTo>
                    <a:pt x="351" y="899"/>
                  </a:lnTo>
                  <a:lnTo>
                    <a:pt x="0" y="15"/>
                  </a:lnTo>
                  <a:close/>
                </a:path>
              </a:pathLst>
            </a:custGeom>
            <a:solidFill>
              <a:srgbClr val="7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8214" name="Group 2224">
              <a:extLst>
                <a:ext uri="{FF2B5EF4-FFF2-40B4-BE49-F238E27FC236}">
                  <a16:creationId xmlns:a16="http://schemas.microsoft.com/office/drawing/2014/main" id="{4EFB54E1-3B95-4399-878E-271A615350AE}"/>
                </a:ext>
              </a:extLst>
            </p:cNvPr>
            <p:cNvGrpSpPr>
              <a:grpSpLocks/>
            </p:cNvGrpSpPr>
            <p:nvPr/>
          </p:nvGrpSpPr>
          <p:grpSpPr bwMode="auto">
            <a:xfrm>
              <a:off x="2434" y="3596"/>
              <a:ext cx="401" cy="595"/>
              <a:chOff x="2056" y="1496"/>
              <a:chExt cx="468" cy="751"/>
            </a:xfrm>
          </p:grpSpPr>
          <p:grpSp>
            <p:nvGrpSpPr>
              <p:cNvPr id="8219" name="Group 2225">
                <a:extLst>
                  <a:ext uri="{FF2B5EF4-FFF2-40B4-BE49-F238E27FC236}">
                    <a16:creationId xmlns:a16="http://schemas.microsoft.com/office/drawing/2014/main" id="{C6E45A96-4970-42DA-9009-1992C6EECC03}"/>
                  </a:ext>
                </a:extLst>
              </p:cNvPr>
              <p:cNvGrpSpPr>
                <a:grpSpLocks/>
              </p:cNvGrpSpPr>
              <p:nvPr/>
            </p:nvGrpSpPr>
            <p:grpSpPr bwMode="auto">
              <a:xfrm>
                <a:off x="2056" y="1496"/>
                <a:ext cx="206" cy="139"/>
                <a:chOff x="2056" y="1496"/>
                <a:chExt cx="206" cy="139"/>
              </a:xfrm>
            </p:grpSpPr>
            <p:sp>
              <p:nvSpPr>
                <p:cNvPr id="8228" name="Freeform 2226">
                  <a:extLst>
                    <a:ext uri="{FF2B5EF4-FFF2-40B4-BE49-F238E27FC236}">
                      <a16:creationId xmlns:a16="http://schemas.microsoft.com/office/drawing/2014/main" id="{4B6A23B3-3FE7-4410-8E28-5E856FD3F199}"/>
                    </a:ext>
                  </a:extLst>
                </p:cNvPr>
                <p:cNvSpPr>
                  <a:spLocks/>
                </p:cNvSpPr>
                <p:nvPr/>
              </p:nvSpPr>
              <p:spPr bwMode="auto">
                <a:xfrm>
                  <a:off x="2056" y="1596"/>
                  <a:ext cx="45" cy="39"/>
                </a:xfrm>
                <a:custGeom>
                  <a:avLst/>
                  <a:gdLst>
                    <a:gd name="T0" fmla="*/ 181 w 41"/>
                    <a:gd name="T1" fmla="*/ 11 h 41"/>
                    <a:gd name="T2" fmla="*/ 261 w 41"/>
                    <a:gd name="T3" fmla="*/ 10 h 41"/>
                    <a:gd name="T4" fmla="*/ 316 w 41"/>
                    <a:gd name="T5" fmla="*/ 10 h 41"/>
                    <a:gd name="T6" fmla="*/ 374 w 41"/>
                    <a:gd name="T7" fmla="*/ 10 h 41"/>
                    <a:gd name="T8" fmla="*/ 379 w 41"/>
                    <a:gd name="T9" fmla="*/ 10 h 41"/>
                    <a:gd name="T10" fmla="*/ 374 w 41"/>
                    <a:gd name="T11" fmla="*/ 10 h 41"/>
                    <a:gd name="T12" fmla="*/ 316 w 41"/>
                    <a:gd name="T13" fmla="*/ 6 h 41"/>
                    <a:gd name="T14" fmla="*/ 261 w 41"/>
                    <a:gd name="T15" fmla="*/ 1 h 41"/>
                    <a:gd name="T16" fmla="*/ 181 w 41"/>
                    <a:gd name="T17" fmla="*/ 0 h 41"/>
                    <a:gd name="T18" fmla="*/ 104 w 41"/>
                    <a:gd name="T19" fmla="*/ 1 h 41"/>
                    <a:gd name="T20" fmla="*/ 5 w 41"/>
                    <a:gd name="T21" fmla="*/ 6 h 41"/>
                    <a:gd name="T22" fmla="*/ 1 w 41"/>
                    <a:gd name="T23" fmla="*/ 10 h 41"/>
                    <a:gd name="T24" fmla="*/ 0 w 41"/>
                    <a:gd name="T25" fmla="*/ 10 h 41"/>
                    <a:gd name="T26" fmla="*/ 1 w 41"/>
                    <a:gd name="T27" fmla="*/ 10 h 41"/>
                    <a:gd name="T28" fmla="*/ 5 w 41"/>
                    <a:gd name="T29" fmla="*/ 10 h 41"/>
                    <a:gd name="T30" fmla="*/ 104 w 41"/>
                    <a:gd name="T31" fmla="*/ 10 h 41"/>
                    <a:gd name="T32" fmla="*/ 181 w 41"/>
                    <a:gd name="T33" fmla="*/ 1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1">
                      <a:moveTo>
                        <a:pt x="20" y="41"/>
                      </a:moveTo>
                      <a:lnTo>
                        <a:pt x="28" y="39"/>
                      </a:lnTo>
                      <a:lnTo>
                        <a:pt x="35" y="35"/>
                      </a:lnTo>
                      <a:lnTo>
                        <a:pt x="40" y="28"/>
                      </a:lnTo>
                      <a:lnTo>
                        <a:pt x="41" y="21"/>
                      </a:lnTo>
                      <a:lnTo>
                        <a:pt x="40" y="13"/>
                      </a:lnTo>
                      <a:lnTo>
                        <a:pt x="35" y="6"/>
                      </a:lnTo>
                      <a:lnTo>
                        <a:pt x="28" y="1"/>
                      </a:lnTo>
                      <a:lnTo>
                        <a:pt x="20" y="0"/>
                      </a:lnTo>
                      <a:lnTo>
                        <a:pt x="12" y="1"/>
                      </a:lnTo>
                      <a:lnTo>
                        <a:pt x="5" y="6"/>
                      </a:lnTo>
                      <a:lnTo>
                        <a:pt x="1" y="13"/>
                      </a:lnTo>
                      <a:lnTo>
                        <a:pt x="0" y="21"/>
                      </a:lnTo>
                      <a:lnTo>
                        <a:pt x="1" y="28"/>
                      </a:lnTo>
                      <a:lnTo>
                        <a:pt x="5" y="35"/>
                      </a:lnTo>
                      <a:lnTo>
                        <a:pt x="12" y="39"/>
                      </a:lnTo>
                      <a:lnTo>
                        <a:pt x="20" y="4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9" name="Freeform 2227">
                  <a:extLst>
                    <a:ext uri="{FF2B5EF4-FFF2-40B4-BE49-F238E27FC236}">
                      <a16:creationId xmlns:a16="http://schemas.microsoft.com/office/drawing/2014/main" id="{8280E06F-3872-4B8F-8D8B-042A7DDF651B}"/>
                    </a:ext>
                  </a:extLst>
                </p:cNvPr>
                <p:cNvSpPr>
                  <a:spLocks/>
                </p:cNvSpPr>
                <p:nvPr/>
              </p:nvSpPr>
              <p:spPr bwMode="auto">
                <a:xfrm>
                  <a:off x="2216" y="1533"/>
                  <a:ext cx="46" cy="41"/>
                </a:xfrm>
                <a:custGeom>
                  <a:avLst/>
                  <a:gdLst>
                    <a:gd name="T0" fmla="*/ 338 w 41"/>
                    <a:gd name="T1" fmla="*/ 67 h 40"/>
                    <a:gd name="T2" fmla="*/ 464 w 41"/>
                    <a:gd name="T3" fmla="*/ 65 h 40"/>
                    <a:gd name="T4" fmla="*/ 563 w 41"/>
                    <a:gd name="T5" fmla="*/ 59 h 40"/>
                    <a:gd name="T6" fmla="*/ 632 w 41"/>
                    <a:gd name="T7" fmla="*/ 52 h 40"/>
                    <a:gd name="T8" fmla="*/ 651 w 41"/>
                    <a:gd name="T9" fmla="*/ 44 h 40"/>
                    <a:gd name="T10" fmla="*/ 632 w 41"/>
                    <a:gd name="T11" fmla="*/ 13 h 40"/>
                    <a:gd name="T12" fmla="*/ 563 w 41"/>
                    <a:gd name="T13" fmla="*/ 6 h 40"/>
                    <a:gd name="T14" fmla="*/ 464 w 41"/>
                    <a:gd name="T15" fmla="*/ 1 h 40"/>
                    <a:gd name="T16" fmla="*/ 338 w 41"/>
                    <a:gd name="T17" fmla="*/ 0 h 40"/>
                    <a:gd name="T18" fmla="*/ 213 w 41"/>
                    <a:gd name="T19" fmla="*/ 1 h 40"/>
                    <a:gd name="T20" fmla="*/ 95 w 41"/>
                    <a:gd name="T21" fmla="*/ 6 h 40"/>
                    <a:gd name="T22" fmla="*/ 1 w 41"/>
                    <a:gd name="T23" fmla="*/ 13 h 40"/>
                    <a:gd name="T24" fmla="*/ 0 w 41"/>
                    <a:gd name="T25" fmla="*/ 44 h 40"/>
                    <a:gd name="T26" fmla="*/ 1 w 41"/>
                    <a:gd name="T27" fmla="*/ 52 h 40"/>
                    <a:gd name="T28" fmla="*/ 95 w 41"/>
                    <a:gd name="T29" fmla="*/ 59 h 40"/>
                    <a:gd name="T30" fmla="*/ 213 w 41"/>
                    <a:gd name="T31" fmla="*/ 65 h 40"/>
                    <a:gd name="T32" fmla="*/ 338 w 41"/>
                    <a:gd name="T33" fmla="*/ 67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0">
                      <a:moveTo>
                        <a:pt x="21" y="40"/>
                      </a:moveTo>
                      <a:lnTo>
                        <a:pt x="29" y="39"/>
                      </a:lnTo>
                      <a:lnTo>
                        <a:pt x="36" y="35"/>
                      </a:lnTo>
                      <a:lnTo>
                        <a:pt x="40" y="28"/>
                      </a:lnTo>
                      <a:lnTo>
                        <a:pt x="41" y="20"/>
                      </a:lnTo>
                      <a:lnTo>
                        <a:pt x="40" y="13"/>
                      </a:lnTo>
                      <a:lnTo>
                        <a:pt x="36" y="6"/>
                      </a:lnTo>
                      <a:lnTo>
                        <a:pt x="29" y="1"/>
                      </a:lnTo>
                      <a:lnTo>
                        <a:pt x="21" y="0"/>
                      </a:lnTo>
                      <a:lnTo>
                        <a:pt x="13" y="1"/>
                      </a:lnTo>
                      <a:lnTo>
                        <a:pt x="6" y="6"/>
                      </a:lnTo>
                      <a:lnTo>
                        <a:pt x="1" y="13"/>
                      </a:lnTo>
                      <a:lnTo>
                        <a:pt x="0" y="20"/>
                      </a:lnTo>
                      <a:lnTo>
                        <a:pt x="1" y="28"/>
                      </a:lnTo>
                      <a:lnTo>
                        <a:pt x="6" y="35"/>
                      </a:lnTo>
                      <a:lnTo>
                        <a:pt x="13" y="39"/>
                      </a:lnTo>
                      <a:lnTo>
                        <a:pt x="21" y="4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0" name="Freeform 2228">
                  <a:extLst>
                    <a:ext uri="{FF2B5EF4-FFF2-40B4-BE49-F238E27FC236}">
                      <a16:creationId xmlns:a16="http://schemas.microsoft.com/office/drawing/2014/main" id="{D05553D4-D8B4-4148-9522-8E58A72A23CA}"/>
                    </a:ext>
                  </a:extLst>
                </p:cNvPr>
                <p:cNvSpPr>
                  <a:spLocks/>
                </p:cNvSpPr>
                <p:nvPr/>
              </p:nvSpPr>
              <p:spPr bwMode="auto">
                <a:xfrm>
                  <a:off x="2060" y="1496"/>
                  <a:ext cx="195" cy="126"/>
                </a:xfrm>
                <a:custGeom>
                  <a:avLst/>
                  <a:gdLst>
                    <a:gd name="T0" fmla="*/ 919 w 181"/>
                    <a:gd name="T1" fmla="*/ 42 h 129"/>
                    <a:gd name="T2" fmla="*/ 1081 w 181"/>
                    <a:gd name="T3" fmla="*/ 33 h 129"/>
                    <a:gd name="T4" fmla="*/ 1070 w 181"/>
                    <a:gd name="T5" fmla="*/ 31 h 129"/>
                    <a:gd name="T6" fmla="*/ 1057 w 181"/>
                    <a:gd name="T7" fmla="*/ 27 h 129"/>
                    <a:gd name="T8" fmla="*/ 1033 w 181"/>
                    <a:gd name="T9" fmla="*/ 21 h 129"/>
                    <a:gd name="T10" fmla="*/ 1003 w 181"/>
                    <a:gd name="T11" fmla="*/ 21 h 129"/>
                    <a:gd name="T12" fmla="*/ 955 w 181"/>
                    <a:gd name="T13" fmla="*/ 21 h 129"/>
                    <a:gd name="T14" fmla="*/ 918 w 181"/>
                    <a:gd name="T15" fmla="*/ 19 h 129"/>
                    <a:gd name="T16" fmla="*/ 853 w 181"/>
                    <a:gd name="T17" fmla="*/ 11 h 129"/>
                    <a:gd name="T18" fmla="*/ 783 w 181"/>
                    <a:gd name="T19" fmla="*/ 6 h 129"/>
                    <a:gd name="T20" fmla="*/ 729 w 181"/>
                    <a:gd name="T21" fmla="*/ 2 h 129"/>
                    <a:gd name="T22" fmla="*/ 677 w 181"/>
                    <a:gd name="T23" fmla="*/ 1 h 129"/>
                    <a:gd name="T24" fmla="*/ 628 w 181"/>
                    <a:gd name="T25" fmla="*/ 0 h 129"/>
                    <a:gd name="T26" fmla="*/ 581 w 181"/>
                    <a:gd name="T27" fmla="*/ 0 h 129"/>
                    <a:gd name="T28" fmla="*/ 512 w 181"/>
                    <a:gd name="T29" fmla="*/ 1 h 129"/>
                    <a:gd name="T30" fmla="*/ 464 w 181"/>
                    <a:gd name="T31" fmla="*/ 3 h 129"/>
                    <a:gd name="T32" fmla="*/ 407 w 181"/>
                    <a:gd name="T33" fmla="*/ 7 h 129"/>
                    <a:gd name="T34" fmla="*/ 346 w 181"/>
                    <a:gd name="T35" fmla="*/ 10 h 129"/>
                    <a:gd name="T36" fmla="*/ 222 w 181"/>
                    <a:gd name="T37" fmla="*/ 21 h 129"/>
                    <a:gd name="T38" fmla="*/ 126 w 181"/>
                    <a:gd name="T39" fmla="*/ 21 h 129"/>
                    <a:gd name="T40" fmla="*/ 54 w 181"/>
                    <a:gd name="T41" fmla="*/ 30 h 129"/>
                    <a:gd name="T42" fmla="*/ 3 w 181"/>
                    <a:gd name="T43" fmla="*/ 43 h 129"/>
                    <a:gd name="T44" fmla="*/ 0 w 181"/>
                    <a:gd name="T45" fmla="*/ 51 h 129"/>
                    <a:gd name="T46" fmla="*/ 0 w 181"/>
                    <a:gd name="T47" fmla="*/ 59 h 129"/>
                    <a:gd name="T48" fmla="*/ 1 w 181"/>
                    <a:gd name="T49" fmla="*/ 65 h 129"/>
                    <a:gd name="T50" fmla="*/ 5 w 181"/>
                    <a:gd name="T51" fmla="*/ 73 h 129"/>
                    <a:gd name="T52" fmla="*/ 191 w 181"/>
                    <a:gd name="T53" fmla="*/ 67 h 129"/>
                    <a:gd name="T54" fmla="*/ 191 w 181"/>
                    <a:gd name="T55" fmla="*/ 67 h 129"/>
                    <a:gd name="T56" fmla="*/ 183 w 181"/>
                    <a:gd name="T57" fmla="*/ 64 h 129"/>
                    <a:gd name="T58" fmla="*/ 170 w 181"/>
                    <a:gd name="T59" fmla="*/ 61 h 129"/>
                    <a:gd name="T60" fmla="*/ 170 w 181"/>
                    <a:gd name="T61" fmla="*/ 57 h 129"/>
                    <a:gd name="T62" fmla="*/ 170 w 181"/>
                    <a:gd name="T63" fmla="*/ 50 h 129"/>
                    <a:gd name="T64" fmla="*/ 191 w 181"/>
                    <a:gd name="T65" fmla="*/ 44 h 129"/>
                    <a:gd name="T66" fmla="*/ 239 w 181"/>
                    <a:gd name="T67" fmla="*/ 36 h 129"/>
                    <a:gd name="T68" fmla="*/ 307 w 181"/>
                    <a:gd name="T69" fmla="*/ 23 h 129"/>
                    <a:gd name="T70" fmla="*/ 415 w 181"/>
                    <a:gd name="T71" fmla="*/ 21 h 129"/>
                    <a:gd name="T72" fmla="*/ 464 w 181"/>
                    <a:gd name="T73" fmla="*/ 21 h 129"/>
                    <a:gd name="T74" fmla="*/ 502 w 181"/>
                    <a:gd name="T75" fmla="*/ 21 h 129"/>
                    <a:gd name="T76" fmla="*/ 541 w 181"/>
                    <a:gd name="T77" fmla="*/ 21 h 129"/>
                    <a:gd name="T78" fmla="*/ 583 w 181"/>
                    <a:gd name="T79" fmla="*/ 21 h 129"/>
                    <a:gd name="T80" fmla="*/ 610 w 181"/>
                    <a:gd name="T81" fmla="*/ 21 h 129"/>
                    <a:gd name="T82" fmla="*/ 641 w 181"/>
                    <a:gd name="T83" fmla="*/ 21 h 129"/>
                    <a:gd name="T84" fmla="*/ 682 w 181"/>
                    <a:gd name="T85" fmla="*/ 21 h 129"/>
                    <a:gd name="T86" fmla="*/ 726 w 181"/>
                    <a:gd name="T87" fmla="*/ 21 h 129"/>
                    <a:gd name="T88" fmla="*/ 763 w 181"/>
                    <a:gd name="T89" fmla="*/ 21 h 129"/>
                    <a:gd name="T90" fmla="*/ 802 w 181"/>
                    <a:gd name="T91" fmla="*/ 21 h 129"/>
                    <a:gd name="T92" fmla="*/ 844 w 181"/>
                    <a:gd name="T93" fmla="*/ 23 h 129"/>
                    <a:gd name="T94" fmla="*/ 864 w 181"/>
                    <a:gd name="T95" fmla="*/ 29 h 129"/>
                    <a:gd name="T96" fmla="*/ 886 w 181"/>
                    <a:gd name="T97" fmla="*/ 35 h 129"/>
                    <a:gd name="T98" fmla="*/ 911 w 181"/>
                    <a:gd name="T99" fmla="*/ 39 h 129"/>
                    <a:gd name="T100" fmla="*/ 918 w 181"/>
                    <a:gd name="T101" fmla="*/ 41 h 129"/>
                    <a:gd name="T102" fmla="*/ 919 w 181"/>
                    <a:gd name="T103" fmla="*/ 42 h 12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81" h="129">
                      <a:moveTo>
                        <a:pt x="154" y="68"/>
                      </a:moveTo>
                      <a:lnTo>
                        <a:pt x="181" y="57"/>
                      </a:lnTo>
                      <a:lnTo>
                        <a:pt x="180" y="55"/>
                      </a:lnTo>
                      <a:lnTo>
                        <a:pt x="177" y="51"/>
                      </a:lnTo>
                      <a:lnTo>
                        <a:pt x="174" y="44"/>
                      </a:lnTo>
                      <a:lnTo>
                        <a:pt x="168" y="36"/>
                      </a:lnTo>
                      <a:lnTo>
                        <a:pt x="161" y="27"/>
                      </a:lnTo>
                      <a:lnTo>
                        <a:pt x="153" y="19"/>
                      </a:lnTo>
                      <a:lnTo>
                        <a:pt x="143" y="11"/>
                      </a:lnTo>
                      <a:lnTo>
                        <a:pt x="130" y="6"/>
                      </a:lnTo>
                      <a:lnTo>
                        <a:pt x="122" y="2"/>
                      </a:lnTo>
                      <a:lnTo>
                        <a:pt x="113" y="1"/>
                      </a:lnTo>
                      <a:lnTo>
                        <a:pt x="105" y="0"/>
                      </a:lnTo>
                      <a:lnTo>
                        <a:pt x="96" y="0"/>
                      </a:lnTo>
                      <a:lnTo>
                        <a:pt x="86" y="1"/>
                      </a:lnTo>
                      <a:lnTo>
                        <a:pt x="77" y="3"/>
                      </a:lnTo>
                      <a:lnTo>
                        <a:pt x="68" y="7"/>
                      </a:lnTo>
                      <a:lnTo>
                        <a:pt x="58" y="10"/>
                      </a:lnTo>
                      <a:lnTo>
                        <a:pt x="37" y="23"/>
                      </a:lnTo>
                      <a:lnTo>
                        <a:pt x="21" y="38"/>
                      </a:lnTo>
                      <a:lnTo>
                        <a:pt x="9" y="54"/>
                      </a:lnTo>
                      <a:lnTo>
                        <a:pt x="3" y="70"/>
                      </a:lnTo>
                      <a:lnTo>
                        <a:pt x="0" y="87"/>
                      </a:lnTo>
                      <a:lnTo>
                        <a:pt x="0" y="102"/>
                      </a:lnTo>
                      <a:lnTo>
                        <a:pt x="1" y="117"/>
                      </a:lnTo>
                      <a:lnTo>
                        <a:pt x="5" y="129"/>
                      </a:lnTo>
                      <a:lnTo>
                        <a:pt x="32" y="120"/>
                      </a:lnTo>
                      <a:lnTo>
                        <a:pt x="31" y="115"/>
                      </a:lnTo>
                      <a:lnTo>
                        <a:pt x="29" y="108"/>
                      </a:lnTo>
                      <a:lnTo>
                        <a:pt x="29" y="98"/>
                      </a:lnTo>
                      <a:lnTo>
                        <a:pt x="29" y="85"/>
                      </a:lnTo>
                      <a:lnTo>
                        <a:pt x="32" y="72"/>
                      </a:lnTo>
                      <a:lnTo>
                        <a:pt x="40" y="60"/>
                      </a:lnTo>
                      <a:lnTo>
                        <a:pt x="52" y="47"/>
                      </a:lnTo>
                      <a:lnTo>
                        <a:pt x="70" y="37"/>
                      </a:lnTo>
                      <a:lnTo>
                        <a:pt x="77" y="33"/>
                      </a:lnTo>
                      <a:lnTo>
                        <a:pt x="84" y="31"/>
                      </a:lnTo>
                      <a:lnTo>
                        <a:pt x="90" y="30"/>
                      </a:lnTo>
                      <a:lnTo>
                        <a:pt x="97" y="29"/>
                      </a:lnTo>
                      <a:lnTo>
                        <a:pt x="102" y="29"/>
                      </a:lnTo>
                      <a:lnTo>
                        <a:pt x="108" y="29"/>
                      </a:lnTo>
                      <a:lnTo>
                        <a:pt x="114" y="30"/>
                      </a:lnTo>
                      <a:lnTo>
                        <a:pt x="120" y="32"/>
                      </a:lnTo>
                      <a:lnTo>
                        <a:pt x="128" y="37"/>
                      </a:lnTo>
                      <a:lnTo>
                        <a:pt x="135" y="41"/>
                      </a:lnTo>
                      <a:lnTo>
                        <a:pt x="140" y="47"/>
                      </a:lnTo>
                      <a:lnTo>
                        <a:pt x="145" y="53"/>
                      </a:lnTo>
                      <a:lnTo>
                        <a:pt x="149" y="59"/>
                      </a:lnTo>
                      <a:lnTo>
                        <a:pt x="152" y="63"/>
                      </a:lnTo>
                      <a:lnTo>
                        <a:pt x="153" y="67"/>
                      </a:lnTo>
                      <a:lnTo>
                        <a:pt x="154" y="6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220" name="Group 2229">
                <a:extLst>
                  <a:ext uri="{FF2B5EF4-FFF2-40B4-BE49-F238E27FC236}">
                    <a16:creationId xmlns:a16="http://schemas.microsoft.com/office/drawing/2014/main" id="{E2B48BD3-07ED-4724-8428-0650E243C857}"/>
                  </a:ext>
                </a:extLst>
              </p:cNvPr>
              <p:cNvGrpSpPr>
                <a:grpSpLocks/>
              </p:cNvGrpSpPr>
              <p:nvPr/>
            </p:nvGrpSpPr>
            <p:grpSpPr bwMode="auto">
              <a:xfrm>
                <a:off x="2188" y="1789"/>
                <a:ext cx="204" cy="139"/>
                <a:chOff x="2188" y="1789"/>
                <a:chExt cx="204" cy="139"/>
              </a:xfrm>
            </p:grpSpPr>
            <p:sp>
              <p:nvSpPr>
                <p:cNvPr id="8225" name="Freeform 2230">
                  <a:extLst>
                    <a:ext uri="{FF2B5EF4-FFF2-40B4-BE49-F238E27FC236}">
                      <a16:creationId xmlns:a16="http://schemas.microsoft.com/office/drawing/2014/main" id="{D5B5ABB5-5EEB-4C90-B3AE-F13DF4C28F15}"/>
                    </a:ext>
                  </a:extLst>
                </p:cNvPr>
                <p:cNvSpPr>
                  <a:spLocks/>
                </p:cNvSpPr>
                <p:nvPr/>
              </p:nvSpPr>
              <p:spPr bwMode="auto">
                <a:xfrm>
                  <a:off x="2188" y="1889"/>
                  <a:ext cx="43" cy="39"/>
                </a:xfrm>
                <a:custGeom>
                  <a:avLst/>
                  <a:gdLst>
                    <a:gd name="T0" fmla="*/ 45 w 42"/>
                    <a:gd name="T1" fmla="*/ 7 h 42"/>
                    <a:gd name="T2" fmla="*/ 53 w 42"/>
                    <a:gd name="T3" fmla="*/ 7 h 42"/>
                    <a:gd name="T4" fmla="*/ 60 w 42"/>
                    <a:gd name="T5" fmla="*/ 7 h 42"/>
                    <a:gd name="T6" fmla="*/ 67 w 42"/>
                    <a:gd name="T7" fmla="*/ 7 h 42"/>
                    <a:gd name="T8" fmla="*/ 69 w 42"/>
                    <a:gd name="T9" fmla="*/ 7 h 42"/>
                    <a:gd name="T10" fmla="*/ 67 w 42"/>
                    <a:gd name="T11" fmla="*/ 7 h 42"/>
                    <a:gd name="T12" fmla="*/ 60 w 42"/>
                    <a:gd name="T13" fmla="*/ 6 h 42"/>
                    <a:gd name="T14" fmla="*/ 53 w 42"/>
                    <a:gd name="T15" fmla="*/ 2 h 42"/>
                    <a:gd name="T16" fmla="*/ 45 w 42"/>
                    <a:gd name="T17" fmla="*/ 0 h 42"/>
                    <a:gd name="T18" fmla="*/ 13 w 42"/>
                    <a:gd name="T19" fmla="*/ 2 h 42"/>
                    <a:gd name="T20" fmla="*/ 6 w 42"/>
                    <a:gd name="T21" fmla="*/ 6 h 42"/>
                    <a:gd name="T22" fmla="*/ 2 w 42"/>
                    <a:gd name="T23" fmla="*/ 7 h 42"/>
                    <a:gd name="T24" fmla="*/ 0 w 42"/>
                    <a:gd name="T25" fmla="*/ 7 h 42"/>
                    <a:gd name="T26" fmla="*/ 2 w 42"/>
                    <a:gd name="T27" fmla="*/ 7 h 42"/>
                    <a:gd name="T28" fmla="*/ 6 w 42"/>
                    <a:gd name="T29" fmla="*/ 7 h 42"/>
                    <a:gd name="T30" fmla="*/ 13 w 42"/>
                    <a:gd name="T31" fmla="*/ 7 h 42"/>
                    <a:gd name="T32" fmla="*/ 45 w 42"/>
                    <a:gd name="T33" fmla="*/ 7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 h="42">
                      <a:moveTo>
                        <a:pt x="21" y="42"/>
                      </a:moveTo>
                      <a:lnTo>
                        <a:pt x="29" y="41"/>
                      </a:lnTo>
                      <a:lnTo>
                        <a:pt x="36" y="36"/>
                      </a:lnTo>
                      <a:lnTo>
                        <a:pt x="41" y="29"/>
                      </a:lnTo>
                      <a:lnTo>
                        <a:pt x="42" y="21"/>
                      </a:lnTo>
                      <a:lnTo>
                        <a:pt x="41" y="13"/>
                      </a:lnTo>
                      <a:lnTo>
                        <a:pt x="36" y="6"/>
                      </a:lnTo>
                      <a:lnTo>
                        <a:pt x="29" y="2"/>
                      </a:lnTo>
                      <a:lnTo>
                        <a:pt x="21" y="0"/>
                      </a:lnTo>
                      <a:lnTo>
                        <a:pt x="13" y="2"/>
                      </a:lnTo>
                      <a:lnTo>
                        <a:pt x="6" y="6"/>
                      </a:lnTo>
                      <a:lnTo>
                        <a:pt x="2" y="13"/>
                      </a:lnTo>
                      <a:lnTo>
                        <a:pt x="0" y="21"/>
                      </a:lnTo>
                      <a:lnTo>
                        <a:pt x="2" y="29"/>
                      </a:lnTo>
                      <a:lnTo>
                        <a:pt x="6" y="36"/>
                      </a:lnTo>
                      <a:lnTo>
                        <a:pt x="13" y="41"/>
                      </a:lnTo>
                      <a:lnTo>
                        <a:pt x="21" y="42"/>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6" name="Freeform 2231">
                  <a:extLst>
                    <a:ext uri="{FF2B5EF4-FFF2-40B4-BE49-F238E27FC236}">
                      <a16:creationId xmlns:a16="http://schemas.microsoft.com/office/drawing/2014/main" id="{35BA6219-4A03-4B02-A19B-A7E635C22736}"/>
                    </a:ext>
                  </a:extLst>
                </p:cNvPr>
                <p:cNvSpPr>
                  <a:spLocks/>
                </p:cNvSpPr>
                <p:nvPr/>
              </p:nvSpPr>
              <p:spPr bwMode="auto">
                <a:xfrm>
                  <a:off x="2346" y="1826"/>
                  <a:ext cx="46" cy="41"/>
                </a:xfrm>
                <a:custGeom>
                  <a:avLst/>
                  <a:gdLst>
                    <a:gd name="T0" fmla="*/ 314 w 41"/>
                    <a:gd name="T1" fmla="*/ 41 h 41"/>
                    <a:gd name="T2" fmla="*/ 443 w 41"/>
                    <a:gd name="T3" fmla="*/ 40 h 41"/>
                    <a:gd name="T4" fmla="*/ 558 w 41"/>
                    <a:gd name="T5" fmla="*/ 36 h 41"/>
                    <a:gd name="T6" fmla="*/ 632 w 41"/>
                    <a:gd name="T7" fmla="*/ 29 h 41"/>
                    <a:gd name="T8" fmla="*/ 651 w 41"/>
                    <a:gd name="T9" fmla="*/ 21 h 41"/>
                    <a:gd name="T10" fmla="*/ 632 w 41"/>
                    <a:gd name="T11" fmla="*/ 13 h 41"/>
                    <a:gd name="T12" fmla="*/ 558 w 41"/>
                    <a:gd name="T13" fmla="*/ 6 h 41"/>
                    <a:gd name="T14" fmla="*/ 443 w 41"/>
                    <a:gd name="T15" fmla="*/ 1 h 41"/>
                    <a:gd name="T16" fmla="*/ 314 w 41"/>
                    <a:gd name="T17" fmla="*/ 0 h 41"/>
                    <a:gd name="T18" fmla="*/ 190 w 41"/>
                    <a:gd name="T19" fmla="*/ 1 h 41"/>
                    <a:gd name="T20" fmla="*/ 85 w 41"/>
                    <a:gd name="T21" fmla="*/ 6 h 41"/>
                    <a:gd name="T22" fmla="*/ 1 w 41"/>
                    <a:gd name="T23" fmla="*/ 13 h 41"/>
                    <a:gd name="T24" fmla="*/ 0 w 41"/>
                    <a:gd name="T25" fmla="*/ 21 h 41"/>
                    <a:gd name="T26" fmla="*/ 1 w 41"/>
                    <a:gd name="T27" fmla="*/ 29 h 41"/>
                    <a:gd name="T28" fmla="*/ 85 w 41"/>
                    <a:gd name="T29" fmla="*/ 36 h 41"/>
                    <a:gd name="T30" fmla="*/ 190 w 41"/>
                    <a:gd name="T31" fmla="*/ 40 h 41"/>
                    <a:gd name="T32" fmla="*/ 314 w 41"/>
                    <a:gd name="T33" fmla="*/ 4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1">
                      <a:moveTo>
                        <a:pt x="20" y="41"/>
                      </a:moveTo>
                      <a:lnTo>
                        <a:pt x="28" y="40"/>
                      </a:lnTo>
                      <a:lnTo>
                        <a:pt x="35" y="36"/>
                      </a:lnTo>
                      <a:lnTo>
                        <a:pt x="40" y="29"/>
                      </a:lnTo>
                      <a:lnTo>
                        <a:pt x="41" y="21"/>
                      </a:lnTo>
                      <a:lnTo>
                        <a:pt x="40" y="13"/>
                      </a:lnTo>
                      <a:lnTo>
                        <a:pt x="35" y="6"/>
                      </a:lnTo>
                      <a:lnTo>
                        <a:pt x="28" y="1"/>
                      </a:lnTo>
                      <a:lnTo>
                        <a:pt x="20" y="0"/>
                      </a:lnTo>
                      <a:lnTo>
                        <a:pt x="12" y="1"/>
                      </a:lnTo>
                      <a:lnTo>
                        <a:pt x="5" y="6"/>
                      </a:lnTo>
                      <a:lnTo>
                        <a:pt x="1" y="13"/>
                      </a:lnTo>
                      <a:lnTo>
                        <a:pt x="0" y="21"/>
                      </a:lnTo>
                      <a:lnTo>
                        <a:pt x="1" y="29"/>
                      </a:lnTo>
                      <a:lnTo>
                        <a:pt x="5" y="36"/>
                      </a:lnTo>
                      <a:lnTo>
                        <a:pt x="12" y="40"/>
                      </a:lnTo>
                      <a:lnTo>
                        <a:pt x="20" y="4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7" name="Freeform 2232">
                  <a:extLst>
                    <a:ext uri="{FF2B5EF4-FFF2-40B4-BE49-F238E27FC236}">
                      <a16:creationId xmlns:a16="http://schemas.microsoft.com/office/drawing/2014/main" id="{4502CC90-43D9-409B-B934-B92E4CFB1DDE}"/>
                    </a:ext>
                  </a:extLst>
                </p:cNvPr>
                <p:cNvSpPr>
                  <a:spLocks/>
                </p:cNvSpPr>
                <p:nvPr/>
              </p:nvSpPr>
              <p:spPr bwMode="auto">
                <a:xfrm>
                  <a:off x="2190" y="1789"/>
                  <a:ext cx="195" cy="127"/>
                </a:xfrm>
                <a:custGeom>
                  <a:avLst/>
                  <a:gdLst>
                    <a:gd name="T0" fmla="*/ 1196 w 179"/>
                    <a:gd name="T1" fmla="*/ 43 h 129"/>
                    <a:gd name="T2" fmla="*/ 1403 w 179"/>
                    <a:gd name="T3" fmla="*/ 32 h 129"/>
                    <a:gd name="T4" fmla="*/ 1386 w 179"/>
                    <a:gd name="T5" fmla="*/ 32 h 129"/>
                    <a:gd name="T6" fmla="*/ 1373 w 179"/>
                    <a:gd name="T7" fmla="*/ 32 h 129"/>
                    <a:gd name="T8" fmla="*/ 1345 w 179"/>
                    <a:gd name="T9" fmla="*/ 32 h 129"/>
                    <a:gd name="T10" fmla="*/ 1305 w 179"/>
                    <a:gd name="T11" fmla="*/ 32 h 129"/>
                    <a:gd name="T12" fmla="*/ 1258 w 179"/>
                    <a:gd name="T13" fmla="*/ 28 h 129"/>
                    <a:gd name="T14" fmla="*/ 1196 w 179"/>
                    <a:gd name="T15" fmla="*/ 18 h 129"/>
                    <a:gd name="T16" fmla="*/ 1117 w 179"/>
                    <a:gd name="T17" fmla="*/ 12 h 129"/>
                    <a:gd name="T18" fmla="*/ 1025 w 179"/>
                    <a:gd name="T19" fmla="*/ 5 h 129"/>
                    <a:gd name="T20" fmla="*/ 958 w 179"/>
                    <a:gd name="T21" fmla="*/ 2 h 129"/>
                    <a:gd name="T22" fmla="*/ 889 w 179"/>
                    <a:gd name="T23" fmla="*/ 0 h 129"/>
                    <a:gd name="T24" fmla="*/ 820 w 179"/>
                    <a:gd name="T25" fmla="*/ 0 h 129"/>
                    <a:gd name="T26" fmla="*/ 749 w 179"/>
                    <a:gd name="T27" fmla="*/ 0 h 129"/>
                    <a:gd name="T28" fmla="*/ 679 w 179"/>
                    <a:gd name="T29" fmla="*/ 1 h 129"/>
                    <a:gd name="T30" fmla="*/ 613 w 179"/>
                    <a:gd name="T31" fmla="*/ 4 h 129"/>
                    <a:gd name="T32" fmla="*/ 534 w 179"/>
                    <a:gd name="T33" fmla="*/ 6 h 129"/>
                    <a:gd name="T34" fmla="*/ 450 w 179"/>
                    <a:gd name="T35" fmla="*/ 10 h 129"/>
                    <a:gd name="T36" fmla="*/ 292 w 179"/>
                    <a:gd name="T37" fmla="*/ 23 h 129"/>
                    <a:gd name="T38" fmla="*/ 174 w 179"/>
                    <a:gd name="T39" fmla="*/ 32 h 129"/>
                    <a:gd name="T40" fmla="*/ 75 w 179"/>
                    <a:gd name="T41" fmla="*/ 32 h 129"/>
                    <a:gd name="T42" fmla="*/ 3 w 179"/>
                    <a:gd name="T43" fmla="*/ 46 h 129"/>
                    <a:gd name="T44" fmla="*/ 1 w 179"/>
                    <a:gd name="T45" fmla="*/ 64 h 129"/>
                    <a:gd name="T46" fmla="*/ 0 w 179"/>
                    <a:gd name="T47" fmla="*/ 75 h 129"/>
                    <a:gd name="T48" fmla="*/ 2 w 179"/>
                    <a:gd name="T49" fmla="*/ 82 h 129"/>
                    <a:gd name="T50" fmla="*/ 53 w 179"/>
                    <a:gd name="T51" fmla="*/ 88 h 129"/>
                    <a:gd name="T52" fmla="*/ 247 w 179"/>
                    <a:gd name="T53" fmla="*/ 83 h 129"/>
                    <a:gd name="T54" fmla="*/ 247 w 179"/>
                    <a:gd name="T55" fmla="*/ 83 h 129"/>
                    <a:gd name="T56" fmla="*/ 246 w 179"/>
                    <a:gd name="T57" fmla="*/ 81 h 129"/>
                    <a:gd name="T58" fmla="*/ 230 w 179"/>
                    <a:gd name="T59" fmla="*/ 77 h 129"/>
                    <a:gd name="T60" fmla="*/ 227 w 179"/>
                    <a:gd name="T61" fmla="*/ 72 h 129"/>
                    <a:gd name="T62" fmla="*/ 230 w 179"/>
                    <a:gd name="T63" fmla="*/ 61 h 129"/>
                    <a:gd name="T64" fmla="*/ 251 w 179"/>
                    <a:gd name="T65" fmla="*/ 49 h 129"/>
                    <a:gd name="T66" fmla="*/ 318 w 179"/>
                    <a:gd name="T67" fmla="*/ 35 h 129"/>
                    <a:gd name="T68" fmla="*/ 413 w 179"/>
                    <a:gd name="T69" fmla="*/ 32 h 129"/>
                    <a:gd name="T70" fmla="*/ 541 w 179"/>
                    <a:gd name="T71" fmla="*/ 32 h 129"/>
                    <a:gd name="T72" fmla="*/ 606 w 179"/>
                    <a:gd name="T73" fmla="*/ 32 h 129"/>
                    <a:gd name="T74" fmla="*/ 660 w 179"/>
                    <a:gd name="T75" fmla="*/ 31 h 129"/>
                    <a:gd name="T76" fmla="*/ 699 w 179"/>
                    <a:gd name="T77" fmla="*/ 30 h 129"/>
                    <a:gd name="T78" fmla="*/ 749 w 179"/>
                    <a:gd name="T79" fmla="*/ 29 h 129"/>
                    <a:gd name="T80" fmla="*/ 801 w 179"/>
                    <a:gd name="T81" fmla="*/ 29 h 129"/>
                    <a:gd name="T82" fmla="*/ 851 w 179"/>
                    <a:gd name="T83" fmla="*/ 29 h 129"/>
                    <a:gd name="T84" fmla="*/ 889 w 179"/>
                    <a:gd name="T85" fmla="*/ 30 h 129"/>
                    <a:gd name="T86" fmla="*/ 941 w 179"/>
                    <a:gd name="T87" fmla="*/ 32 h 129"/>
                    <a:gd name="T88" fmla="*/ 1044 w 179"/>
                    <a:gd name="T89" fmla="*/ 32 h 129"/>
                    <a:gd name="T90" fmla="*/ 1134 w 179"/>
                    <a:gd name="T91" fmla="*/ 32 h 129"/>
                    <a:gd name="T92" fmla="*/ 1182 w 179"/>
                    <a:gd name="T93" fmla="*/ 38 h 129"/>
                    <a:gd name="T94" fmla="*/ 1196 w 179"/>
                    <a:gd name="T95" fmla="*/ 43 h 12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79" h="129">
                      <a:moveTo>
                        <a:pt x="153" y="67"/>
                      </a:moveTo>
                      <a:lnTo>
                        <a:pt x="179" y="56"/>
                      </a:lnTo>
                      <a:lnTo>
                        <a:pt x="178" y="54"/>
                      </a:lnTo>
                      <a:lnTo>
                        <a:pt x="177" y="50"/>
                      </a:lnTo>
                      <a:lnTo>
                        <a:pt x="172" y="44"/>
                      </a:lnTo>
                      <a:lnTo>
                        <a:pt x="168" y="36"/>
                      </a:lnTo>
                      <a:lnTo>
                        <a:pt x="161" y="28"/>
                      </a:lnTo>
                      <a:lnTo>
                        <a:pt x="153" y="18"/>
                      </a:lnTo>
                      <a:lnTo>
                        <a:pt x="143" y="12"/>
                      </a:lnTo>
                      <a:lnTo>
                        <a:pt x="131" y="5"/>
                      </a:lnTo>
                      <a:lnTo>
                        <a:pt x="123" y="2"/>
                      </a:lnTo>
                      <a:lnTo>
                        <a:pt x="114" y="0"/>
                      </a:lnTo>
                      <a:lnTo>
                        <a:pt x="106" y="0"/>
                      </a:lnTo>
                      <a:lnTo>
                        <a:pt x="96" y="0"/>
                      </a:lnTo>
                      <a:lnTo>
                        <a:pt x="87" y="1"/>
                      </a:lnTo>
                      <a:lnTo>
                        <a:pt x="78" y="4"/>
                      </a:lnTo>
                      <a:lnTo>
                        <a:pt x="69" y="6"/>
                      </a:lnTo>
                      <a:lnTo>
                        <a:pt x="58" y="10"/>
                      </a:lnTo>
                      <a:lnTo>
                        <a:pt x="37" y="23"/>
                      </a:lnTo>
                      <a:lnTo>
                        <a:pt x="22" y="38"/>
                      </a:lnTo>
                      <a:lnTo>
                        <a:pt x="10" y="54"/>
                      </a:lnTo>
                      <a:lnTo>
                        <a:pt x="3" y="70"/>
                      </a:lnTo>
                      <a:lnTo>
                        <a:pt x="1" y="88"/>
                      </a:lnTo>
                      <a:lnTo>
                        <a:pt x="0" y="103"/>
                      </a:lnTo>
                      <a:lnTo>
                        <a:pt x="2" y="117"/>
                      </a:lnTo>
                      <a:lnTo>
                        <a:pt x="6" y="129"/>
                      </a:lnTo>
                      <a:lnTo>
                        <a:pt x="32" y="119"/>
                      </a:lnTo>
                      <a:lnTo>
                        <a:pt x="31" y="114"/>
                      </a:lnTo>
                      <a:lnTo>
                        <a:pt x="30" y="107"/>
                      </a:lnTo>
                      <a:lnTo>
                        <a:pt x="29" y="97"/>
                      </a:lnTo>
                      <a:lnTo>
                        <a:pt x="30" y="85"/>
                      </a:lnTo>
                      <a:lnTo>
                        <a:pt x="33" y="73"/>
                      </a:lnTo>
                      <a:lnTo>
                        <a:pt x="40" y="59"/>
                      </a:lnTo>
                      <a:lnTo>
                        <a:pt x="53" y="46"/>
                      </a:lnTo>
                      <a:lnTo>
                        <a:pt x="70" y="36"/>
                      </a:lnTo>
                      <a:lnTo>
                        <a:pt x="77" y="33"/>
                      </a:lnTo>
                      <a:lnTo>
                        <a:pt x="84" y="31"/>
                      </a:lnTo>
                      <a:lnTo>
                        <a:pt x="90" y="30"/>
                      </a:lnTo>
                      <a:lnTo>
                        <a:pt x="96" y="29"/>
                      </a:lnTo>
                      <a:lnTo>
                        <a:pt x="102" y="29"/>
                      </a:lnTo>
                      <a:lnTo>
                        <a:pt x="108" y="29"/>
                      </a:lnTo>
                      <a:lnTo>
                        <a:pt x="114" y="30"/>
                      </a:lnTo>
                      <a:lnTo>
                        <a:pt x="120" y="32"/>
                      </a:lnTo>
                      <a:lnTo>
                        <a:pt x="134" y="41"/>
                      </a:lnTo>
                      <a:lnTo>
                        <a:pt x="145" y="53"/>
                      </a:lnTo>
                      <a:lnTo>
                        <a:pt x="151" y="62"/>
                      </a:lnTo>
                      <a:lnTo>
                        <a:pt x="153" y="67"/>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221" name="Group 2233">
                <a:extLst>
                  <a:ext uri="{FF2B5EF4-FFF2-40B4-BE49-F238E27FC236}">
                    <a16:creationId xmlns:a16="http://schemas.microsoft.com/office/drawing/2014/main" id="{33CD612D-3BE7-4FDD-9219-2B22CA4F77F5}"/>
                  </a:ext>
                </a:extLst>
              </p:cNvPr>
              <p:cNvGrpSpPr>
                <a:grpSpLocks/>
              </p:cNvGrpSpPr>
              <p:nvPr/>
            </p:nvGrpSpPr>
            <p:grpSpPr bwMode="auto">
              <a:xfrm>
                <a:off x="2320" y="2107"/>
                <a:ext cx="204" cy="140"/>
                <a:chOff x="2320" y="2107"/>
                <a:chExt cx="204" cy="140"/>
              </a:xfrm>
            </p:grpSpPr>
            <p:sp>
              <p:nvSpPr>
                <p:cNvPr id="8222" name="Freeform 2234">
                  <a:extLst>
                    <a:ext uri="{FF2B5EF4-FFF2-40B4-BE49-F238E27FC236}">
                      <a16:creationId xmlns:a16="http://schemas.microsoft.com/office/drawing/2014/main" id="{05DE1CB6-4BFD-4889-8831-51CE49BD454B}"/>
                    </a:ext>
                  </a:extLst>
                </p:cNvPr>
                <p:cNvSpPr>
                  <a:spLocks/>
                </p:cNvSpPr>
                <p:nvPr/>
              </p:nvSpPr>
              <p:spPr bwMode="auto">
                <a:xfrm>
                  <a:off x="2320" y="2208"/>
                  <a:ext cx="44" cy="39"/>
                </a:xfrm>
                <a:custGeom>
                  <a:avLst/>
                  <a:gdLst>
                    <a:gd name="T0" fmla="*/ 191 w 40"/>
                    <a:gd name="T1" fmla="*/ 20 h 40"/>
                    <a:gd name="T2" fmla="*/ 266 w 40"/>
                    <a:gd name="T3" fmla="*/ 20 h 40"/>
                    <a:gd name="T4" fmla="*/ 338 w 40"/>
                    <a:gd name="T5" fmla="*/ 20 h 40"/>
                    <a:gd name="T6" fmla="*/ 384 w 40"/>
                    <a:gd name="T7" fmla="*/ 20 h 40"/>
                    <a:gd name="T8" fmla="*/ 389 w 40"/>
                    <a:gd name="T9" fmla="*/ 20 h 40"/>
                    <a:gd name="T10" fmla="*/ 384 w 40"/>
                    <a:gd name="T11" fmla="*/ 13 h 40"/>
                    <a:gd name="T12" fmla="*/ 338 w 40"/>
                    <a:gd name="T13" fmla="*/ 6 h 40"/>
                    <a:gd name="T14" fmla="*/ 266 w 40"/>
                    <a:gd name="T15" fmla="*/ 1 h 40"/>
                    <a:gd name="T16" fmla="*/ 191 w 40"/>
                    <a:gd name="T17" fmla="*/ 0 h 40"/>
                    <a:gd name="T18" fmla="*/ 119 w 40"/>
                    <a:gd name="T19" fmla="*/ 1 h 40"/>
                    <a:gd name="T20" fmla="*/ 61 w 40"/>
                    <a:gd name="T21" fmla="*/ 6 h 40"/>
                    <a:gd name="T22" fmla="*/ 1 w 40"/>
                    <a:gd name="T23" fmla="*/ 13 h 40"/>
                    <a:gd name="T24" fmla="*/ 0 w 40"/>
                    <a:gd name="T25" fmla="*/ 20 h 40"/>
                    <a:gd name="T26" fmla="*/ 1 w 40"/>
                    <a:gd name="T27" fmla="*/ 20 h 40"/>
                    <a:gd name="T28" fmla="*/ 61 w 40"/>
                    <a:gd name="T29" fmla="*/ 20 h 40"/>
                    <a:gd name="T30" fmla="*/ 119 w 40"/>
                    <a:gd name="T31" fmla="*/ 20 h 40"/>
                    <a:gd name="T32" fmla="*/ 191 w 40"/>
                    <a:gd name="T33" fmla="*/ 2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40">
                      <a:moveTo>
                        <a:pt x="19" y="40"/>
                      </a:moveTo>
                      <a:lnTo>
                        <a:pt x="27" y="39"/>
                      </a:lnTo>
                      <a:lnTo>
                        <a:pt x="34" y="35"/>
                      </a:lnTo>
                      <a:lnTo>
                        <a:pt x="39" y="28"/>
                      </a:lnTo>
                      <a:lnTo>
                        <a:pt x="40" y="21"/>
                      </a:lnTo>
                      <a:lnTo>
                        <a:pt x="39" y="13"/>
                      </a:lnTo>
                      <a:lnTo>
                        <a:pt x="34" y="6"/>
                      </a:lnTo>
                      <a:lnTo>
                        <a:pt x="27" y="1"/>
                      </a:lnTo>
                      <a:lnTo>
                        <a:pt x="19" y="0"/>
                      </a:lnTo>
                      <a:lnTo>
                        <a:pt x="12" y="1"/>
                      </a:lnTo>
                      <a:lnTo>
                        <a:pt x="5" y="6"/>
                      </a:lnTo>
                      <a:lnTo>
                        <a:pt x="1" y="13"/>
                      </a:lnTo>
                      <a:lnTo>
                        <a:pt x="0" y="21"/>
                      </a:lnTo>
                      <a:lnTo>
                        <a:pt x="1" y="28"/>
                      </a:lnTo>
                      <a:lnTo>
                        <a:pt x="5" y="35"/>
                      </a:lnTo>
                      <a:lnTo>
                        <a:pt x="12" y="39"/>
                      </a:lnTo>
                      <a:lnTo>
                        <a:pt x="19" y="4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3" name="Freeform 2235">
                  <a:extLst>
                    <a:ext uri="{FF2B5EF4-FFF2-40B4-BE49-F238E27FC236}">
                      <a16:creationId xmlns:a16="http://schemas.microsoft.com/office/drawing/2014/main" id="{CE3CFF6E-6E8E-4676-9F9B-E9955920881D}"/>
                    </a:ext>
                  </a:extLst>
                </p:cNvPr>
                <p:cNvSpPr>
                  <a:spLocks/>
                </p:cNvSpPr>
                <p:nvPr/>
              </p:nvSpPr>
              <p:spPr bwMode="auto">
                <a:xfrm>
                  <a:off x="2479" y="2145"/>
                  <a:ext cx="45" cy="41"/>
                </a:xfrm>
                <a:custGeom>
                  <a:avLst/>
                  <a:gdLst>
                    <a:gd name="T0" fmla="*/ 181 w 41"/>
                    <a:gd name="T1" fmla="*/ 67 h 40"/>
                    <a:gd name="T2" fmla="*/ 262 w 41"/>
                    <a:gd name="T3" fmla="*/ 65 h 40"/>
                    <a:gd name="T4" fmla="*/ 316 w 41"/>
                    <a:gd name="T5" fmla="*/ 58 h 40"/>
                    <a:gd name="T6" fmla="*/ 374 w 41"/>
                    <a:gd name="T7" fmla="*/ 51 h 40"/>
                    <a:gd name="T8" fmla="*/ 379 w 41"/>
                    <a:gd name="T9" fmla="*/ 19 h 40"/>
                    <a:gd name="T10" fmla="*/ 374 w 41"/>
                    <a:gd name="T11" fmla="*/ 12 h 40"/>
                    <a:gd name="T12" fmla="*/ 316 w 41"/>
                    <a:gd name="T13" fmla="*/ 5 h 40"/>
                    <a:gd name="T14" fmla="*/ 262 w 41"/>
                    <a:gd name="T15" fmla="*/ 1 h 40"/>
                    <a:gd name="T16" fmla="*/ 181 w 41"/>
                    <a:gd name="T17" fmla="*/ 0 h 40"/>
                    <a:gd name="T18" fmla="*/ 104 w 41"/>
                    <a:gd name="T19" fmla="*/ 1 h 40"/>
                    <a:gd name="T20" fmla="*/ 5 w 41"/>
                    <a:gd name="T21" fmla="*/ 5 h 40"/>
                    <a:gd name="T22" fmla="*/ 1 w 41"/>
                    <a:gd name="T23" fmla="*/ 12 h 40"/>
                    <a:gd name="T24" fmla="*/ 0 w 41"/>
                    <a:gd name="T25" fmla="*/ 19 h 40"/>
                    <a:gd name="T26" fmla="*/ 1 w 41"/>
                    <a:gd name="T27" fmla="*/ 51 h 40"/>
                    <a:gd name="T28" fmla="*/ 5 w 41"/>
                    <a:gd name="T29" fmla="*/ 58 h 40"/>
                    <a:gd name="T30" fmla="*/ 104 w 41"/>
                    <a:gd name="T31" fmla="*/ 65 h 40"/>
                    <a:gd name="T32" fmla="*/ 181 w 41"/>
                    <a:gd name="T33" fmla="*/ 67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0">
                      <a:moveTo>
                        <a:pt x="20" y="40"/>
                      </a:moveTo>
                      <a:lnTo>
                        <a:pt x="29" y="39"/>
                      </a:lnTo>
                      <a:lnTo>
                        <a:pt x="35" y="34"/>
                      </a:lnTo>
                      <a:lnTo>
                        <a:pt x="40" y="27"/>
                      </a:lnTo>
                      <a:lnTo>
                        <a:pt x="41" y="19"/>
                      </a:lnTo>
                      <a:lnTo>
                        <a:pt x="40" y="12"/>
                      </a:lnTo>
                      <a:lnTo>
                        <a:pt x="35" y="5"/>
                      </a:lnTo>
                      <a:lnTo>
                        <a:pt x="29" y="1"/>
                      </a:lnTo>
                      <a:lnTo>
                        <a:pt x="20" y="0"/>
                      </a:lnTo>
                      <a:lnTo>
                        <a:pt x="12" y="1"/>
                      </a:lnTo>
                      <a:lnTo>
                        <a:pt x="5" y="5"/>
                      </a:lnTo>
                      <a:lnTo>
                        <a:pt x="1" y="12"/>
                      </a:lnTo>
                      <a:lnTo>
                        <a:pt x="0" y="19"/>
                      </a:lnTo>
                      <a:lnTo>
                        <a:pt x="1" y="27"/>
                      </a:lnTo>
                      <a:lnTo>
                        <a:pt x="5" y="34"/>
                      </a:lnTo>
                      <a:lnTo>
                        <a:pt x="12" y="39"/>
                      </a:lnTo>
                      <a:lnTo>
                        <a:pt x="20" y="4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4" name="Freeform 2236">
                  <a:extLst>
                    <a:ext uri="{FF2B5EF4-FFF2-40B4-BE49-F238E27FC236}">
                      <a16:creationId xmlns:a16="http://schemas.microsoft.com/office/drawing/2014/main" id="{01DBD0E6-7A27-4A38-A8DE-BEDA0264915C}"/>
                    </a:ext>
                  </a:extLst>
                </p:cNvPr>
                <p:cNvSpPr>
                  <a:spLocks/>
                </p:cNvSpPr>
                <p:nvPr/>
              </p:nvSpPr>
              <p:spPr bwMode="auto">
                <a:xfrm>
                  <a:off x="2322" y="2107"/>
                  <a:ext cx="196" cy="126"/>
                </a:xfrm>
                <a:custGeom>
                  <a:avLst/>
                  <a:gdLst>
                    <a:gd name="T0" fmla="*/ 999 w 180"/>
                    <a:gd name="T1" fmla="*/ 5 h 129"/>
                    <a:gd name="T2" fmla="*/ 940 w 180"/>
                    <a:gd name="T3" fmla="*/ 2 h 129"/>
                    <a:gd name="T4" fmla="*/ 869 w 180"/>
                    <a:gd name="T5" fmla="*/ 1 h 129"/>
                    <a:gd name="T6" fmla="*/ 803 w 180"/>
                    <a:gd name="T7" fmla="*/ 0 h 129"/>
                    <a:gd name="T8" fmla="*/ 728 w 180"/>
                    <a:gd name="T9" fmla="*/ 0 h 129"/>
                    <a:gd name="T10" fmla="*/ 659 w 180"/>
                    <a:gd name="T11" fmla="*/ 1 h 129"/>
                    <a:gd name="T12" fmla="*/ 584 w 180"/>
                    <a:gd name="T13" fmla="*/ 3 h 129"/>
                    <a:gd name="T14" fmla="*/ 518 w 180"/>
                    <a:gd name="T15" fmla="*/ 6 h 129"/>
                    <a:gd name="T16" fmla="*/ 431 w 180"/>
                    <a:gd name="T17" fmla="*/ 10 h 129"/>
                    <a:gd name="T18" fmla="*/ 271 w 180"/>
                    <a:gd name="T19" fmla="*/ 21 h 129"/>
                    <a:gd name="T20" fmla="*/ 161 w 180"/>
                    <a:gd name="T21" fmla="*/ 21 h 129"/>
                    <a:gd name="T22" fmla="*/ 69 w 180"/>
                    <a:gd name="T23" fmla="*/ 30 h 129"/>
                    <a:gd name="T24" fmla="*/ 3 w 180"/>
                    <a:gd name="T25" fmla="*/ 43 h 129"/>
                    <a:gd name="T26" fmla="*/ 0 w 180"/>
                    <a:gd name="T27" fmla="*/ 51 h 129"/>
                    <a:gd name="T28" fmla="*/ 0 w 180"/>
                    <a:gd name="T29" fmla="*/ 59 h 129"/>
                    <a:gd name="T30" fmla="*/ 1 w 180"/>
                    <a:gd name="T31" fmla="*/ 65 h 129"/>
                    <a:gd name="T32" fmla="*/ 5 w 180"/>
                    <a:gd name="T33" fmla="*/ 73 h 129"/>
                    <a:gd name="T34" fmla="*/ 244 w 180"/>
                    <a:gd name="T35" fmla="*/ 67 h 129"/>
                    <a:gd name="T36" fmla="*/ 244 w 180"/>
                    <a:gd name="T37" fmla="*/ 67 h 129"/>
                    <a:gd name="T38" fmla="*/ 229 w 180"/>
                    <a:gd name="T39" fmla="*/ 64 h 129"/>
                    <a:gd name="T40" fmla="*/ 226 w 180"/>
                    <a:gd name="T41" fmla="*/ 61 h 129"/>
                    <a:gd name="T42" fmla="*/ 210 w 180"/>
                    <a:gd name="T43" fmla="*/ 56 h 129"/>
                    <a:gd name="T44" fmla="*/ 226 w 180"/>
                    <a:gd name="T45" fmla="*/ 50 h 129"/>
                    <a:gd name="T46" fmla="*/ 246 w 180"/>
                    <a:gd name="T47" fmla="*/ 44 h 129"/>
                    <a:gd name="T48" fmla="*/ 295 w 180"/>
                    <a:gd name="T49" fmla="*/ 35 h 129"/>
                    <a:gd name="T50" fmla="*/ 396 w 180"/>
                    <a:gd name="T51" fmla="*/ 23 h 129"/>
                    <a:gd name="T52" fmla="*/ 526 w 180"/>
                    <a:gd name="T53" fmla="*/ 21 h 129"/>
                    <a:gd name="T54" fmla="*/ 578 w 180"/>
                    <a:gd name="T55" fmla="*/ 21 h 129"/>
                    <a:gd name="T56" fmla="*/ 629 w 180"/>
                    <a:gd name="T57" fmla="*/ 21 h 129"/>
                    <a:gd name="T58" fmla="*/ 685 w 180"/>
                    <a:gd name="T59" fmla="*/ 21 h 129"/>
                    <a:gd name="T60" fmla="*/ 739 w 180"/>
                    <a:gd name="T61" fmla="*/ 21 h 129"/>
                    <a:gd name="T62" fmla="*/ 782 w 180"/>
                    <a:gd name="T63" fmla="*/ 21 h 129"/>
                    <a:gd name="T64" fmla="*/ 822 w 180"/>
                    <a:gd name="T65" fmla="*/ 21 h 129"/>
                    <a:gd name="T66" fmla="*/ 874 w 180"/>
                    <a:gd name="T67" fmla="*/ 21 h 129"/>
                    <a:gd name="T68" fmla="*/ 924 w 180"/>
                    <a:gd name="T69" fmla="*/ 21 h 129"/>
                    <a:gd name="T70" fmla="*/ 1037 w 180"/>
                    <a:gd name="T71" fmla="*/ 21 h 129"/>
                    <a:gd name="T72" fmla="*/ 1115 w 180"/>
                    <a:gd name="T73" fmla="*/ 29 h 129"/>
                    <a:gd name="T74" fmla="*/ 1156 w 180"/>
                    <a:gd name="T75" fmla="*/ 39 h 129"/>
                    <a:gd name="T76" fmla="*/ 1185 w 180"/>
                    <a:gd name="T77" fmla="*/ 42 h 129"/>
                    <a:gd name="T78" fmla="*/ 1385 w 180"/>
                    <a:gd name="T79" fmla="*/ 33 h 129"/>
                    <a:gd name="T80" fmla="*/ 1372 w 180"/>
                    <a:gd name="T81" fmla="*/ 31 h 129"/>
                    <a:gd name="T82" fmla="*/ 1362 w 180"/>
                    <a:gd name="T83" fmla="*/ 26 h 129"/>
                    <a:gd name="T84" fmla="*/ 1338 w 180"/>
                    <a:gd name="T85" fmla="*/ 21 h 129"/>
                    <a:gd name="T86" fmla="*/ 1291 w 180"/>
                    <a:gd name="T87" fmla="*/ 21 h 129"/>
                    <a:gd name="T88" fmla="*/ 1233 w 180"/>
                    <a:gd name="T89" fmla="*/ 21 h 129"/>
                    <a:gd name="T90" fmla="*/ 1160 w 180"/>
                    <a:gd name="T91" fmla="*/ 19 h 129"/>
                    <a:gd name="T92" fmla="*/ 1088 w 180"/>
                    <a:gd name="T93" fmla="*/ 11 h 129"/>
                    <a:gd name="T94" fmla="*/ 999 w 180"/>
                    <a:gd name="T95" fmla="*/ 5 h 12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80" h="129">
                      <a:moveTo>
                        <a:pt x="129" y="5"/>
                      </a:moveTo>
                      <a:lnTo>
                        <a:pt x="121" y="2"/>
                      </a:lnTo>
                      <a:lnTo>
                        <a:pt x="112" y="1"/>
                      </a:lnTo>
                      <a:lnTo>
                        <a:pt x="104" y="0"/>
                      </a:lnTo>
                      <a:lnTo>
                        <a:pt x="94" y="0"/>
                      </a:lnTo>
                      <a:lnTo>
                        <a:pt x="85" y="1"/>
                      </a:lnTo>
                      <a:lnTo>
                        <a:pt x="76" y="3"/>
                      </a:lnTo>
                      <a:lnTo>
                        <a:pt x="67" y="6"/>
                      </a:lnTo>
                      <a:lnTo>
                        <a:pt x="56" y="10"/>
                      </a:lnTo>
                      <a:lnTo>
                        <a:pt x="36" y="23"/>
                      </a:lnTo>
                      <a:lnTo>
                        <a:pt x="21" y="38"/>
                      </a:lnTo>
                      <a:lnTo>
                        <a:pt x="9" y="54"/>
                      </a:lnTo>
                      <a:lnTo>
                        <a:pt x="3" y="70"/>
                      </a:lnTo>
                      <a:lnTo>
                        <a:pt x="0" y="87"/>
                      </a:lnTo>
                      <a:lnTo>
                        <a:pt x="0" y="102"/>
                      </a:lnTo>
                      <a:lnTo>
                        <a:pt x="1" y="117"/>
                      </a:lnTo>
                      <a:lnTo>
                        <a:pt x="5" y="129"/>
                      </a:lnTo>
                      <a:lnTo>
                        <a:pt x="31" y="119"/>
                      </a:lnTo>
                      <a:lnTo>
                        <a:pt x="30" y="115"/>
                      </a:lnTo>
                      <a:lnTo>
                        <a:pt x="29" y="108"/>
                      </a:lnTo>
                      <a:lnTo>
                        <a:pt x="28" y="97"/>
                      </a:lnTo>
                      <a:lnTo>
                        <a:pt x="29" y="85"/>
                      </a:lnTo>
                      <a:lnTo>
                        <a:pt x="32" y="72"/>
                      </a:lnTo>
                      <a:lnTo>
                        <a:pt x="39" y="59"/>
                      </a:lnTo>
                      <a:lnTo>
                        <a:pt x="51" y="47"/>
                      </a:lnTo>
                      <a:lnTo>
                        <a:pt x="68" y="36"/>
                      </a:lnTo>
                      <a:lnTo>
                        <a:pt x="75" y="33"/>
                      </a:lnTo>
                      <a:lnTo>
                        <a:pt x="82" y="31"/>
                      </a:lnTo>
                      <a:lnTo>
                        <a:pt x="89" y="30"/>
                      </a:lnTo>
                      <a:lnTo>
                        <a:pt x="96" y="28"/>
                      </a:lnTo>
                      <a:lnTo>
                        <a:pt x="101" y="28"/>
                      </a:lnTo>
                      <a:lnTo>
                        <a:pt x="107" y="28"/>
                      </a:lnTo>
                      <a:lnTo>
                        <a:pt x="113" y="30"/>
                      </a:lnTo>
                      <a:lnTo>
                        <a:pt x="119" y="32"/>
                      </a:lnTo>
                      <a:lnTo>
                        <a:pt x="134" y="41"/>
                      </a:lnTo>
                      <a:lnTo>
                        <a:pt x="144" y="53"/>
                      </a:lnTo>
                      <a:lnTo>
                        <a:pt x="150" y="63"/>
                      </a:lnTo>
                      <a:lnTo>
                        <a:pt x="152" y="68"/>
                      </a:lnTo>
                      <a:lnTo>
                        <a:pt x="180" y="57"/>
                      </a:lnTo>
                      <a:lnTo>
                        <a:pt x="178" y="55"/>
                      </a:lnTo>
                      <a:lnTo>
                        <a:pt x="176" y="50"/>
                      </a:lnTo>
                      <a:lnTo>
                        <a:pt x="173" y="43"/>
                      </a:lnTo>
                      <a:lnTo>
                        <a:pt x="167" y="35"/>
                      </a:lnTo>
                      <a:lnTo>
                        <a:pt x="160" y="27"/>
                      </a:lnTo>
                      <a:lnTo>
                        <a:pt x="151" y="19"/>
                      </a:lnTo>
                      <a:lnTo>
                        <a:pt x="140" y="11"/>
                      </a:lnTo>
                      <a:lnTo>
                        <a:pt x="129" y="5"/>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8215" name="Text Box 2237">
              <a:extLst>
                <a:ext uri="{FF2B5EF4-FFF2-40B4-BE49-F238E27FC236}">
                  <a16:creationId xmlns:a16="http://schemas.microsoft.com/office/drawing/2014/main" id="{648FD794-3046-4639-A57C-996EE9E26076}"/>
                </a:ext>
              </a:extLst>
            </p:cNvPr>
            <p:cNvSpPr txBox="1">
              <a:spLocks noChangeArrowheads="1"/>
            </p:cNvSpPr>
            <p:nvPr/>
          </p:nvSpPr>
          <p:spPr bwMode="auto">
            <a:xfrm rot="-724297">
              <a:off x="1956" y="3651"/>
              <a:ext cx="51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1200" b="1">
                  <a:latin typeface="Tahoma" panose="020B0604030504040204" pitchFamily="34" charset="0"/>
                </a:rPr>
                <a:t>Inglés</a:t>
              </a:r>
              <a:endParaRPr lang="en-US" altLang="en-US">
                <a:latin typeface="Tahoma" panose="020B0604030504040204" pitchFamily="34" charset="0"/>
              </a:endParaRPr>
            </a:p>
          </p:txBody>
        </p:sp>
        <p:sp>
          <p:nvSpPr>
            <p:cNvPr id="8216" name="Text Box 2238">
              <a:extLst>
                <a:ext uri="{FF2B5EF4-FFF2-40B4-BE49-F238E27FC236}">
                  <a16:creationId xmlns:a16="http://schemas.microsoft.com/office/drawing/2014/main" id="{3823BAB9-0234-428E-B067-37A02D4272BF}"/>
                </a:ext>
              </a:extLst>
            </p:cNvPr>
            <p:cNvSpPr txBox="1">
              <a:spLocks noChangeArrowheads="1"/>
            </p:cNvSpPr>
            <p:nvPr/>
          </p:nvSpPr>
          <p:spPr bwMode="auto">
            <a:xfrm rot="-1872930">
              <a:off x="2550" y="3424"/>
              <a:ext cx="62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1200" b="1">
                  <a:latin typeface="Tahoma" panose="020B0604030504040204" pitchFamily="34" charset="0"/>
                </a:rPr>
                <a:t>Español</a:t>
              </a:r>
              <a:endParaRPr lang="en-US" altLang="en-US" sz="1200"/>
            </a:p>
          </p:txBody>
        </p:sp>
        <p:graphicFrame>
          <p:nvGraphicFramePr>
            <p:cNvPr id="8217" name="Object 2239">
              <a:extLst>
                <a:ext uri="{FF2B5EF4-FFF2-40B4-BE49-F238E27FC236}">
                  <a16:creationId xmlns:a16="http://schemas.microsoft.com/office/drawing/2014/main" id="{F5206CF4-20C6-4FCA-B82C-44B4FCE816B0}"/>
                </a:ext>
              </a:extLst>
            </p:cNvPr>
            <p:cNvGraphicFramePr>
              <a:graphicFrameLocks noChangeAspect="1"/>
            </p:cNvGraphicFramePr>
            <p:nvPr/>
          </p:nvGraphicFramePr>
          <p:xfrm>
            <a:off x="2772" y="3583"/>
            <a:ext cx="357" cy="514"/>
          </p:xfrm>
          <a:graphic>
            <a:graphicData uri="http://schemas.openxmlformats.org/presentationml/2006/ole">
              <mc:AlternateContent xmlns:mc="http://schemas.openxmlformats.org/markup-compatibility/2006">
                <mc:Choice xmlns:v="urn:schemas-microsoft-com:vml" Requires="v">
                  <p:oleObj spid="_x0000_s8397" name="Clip" r:id="rId6" imgW="1160352" imgH="1786550" progId="MS_ClipArt_Gallery.2">
                    <p:embed/>
                  </p:oleObj>
                </mc:Choice>
                <mc:Fallback>
                  <p:oleObj name="Clip" r:id="rId6" imgW="1160352" imgH="1786550" progId="MS_ClipArt_Gallery.2">
                    <p:embed/>
                    <p:pic>
                      <p:nvPicPr>
                        <p:cNvPr id="0" name="Object 22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72" y="3583"/>
                          <a:ext cx="357" cy="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18" name="Object 2240">
              <a:extLst>
                <a:ext uri="{FF2B5EF4-FFF2-40B4-BE49-F238E27FC236}">
                  <a16:creationId xmlns:a16="http://schemas.microsoft.com/office/drawing/2014/main" id="{676CA6D3-7A85-4B32-BC3E-00C0F908BC1E}"/>
                </a:ext>
              </a:extLst>
            </p:cNvPr>
            <p:cNvGraphicFramePr>
              <a:graphicFrameLocks noChangeAspect="1"/>
            </p:cNvGraphicFramePr>
            <p:nvPr/>
          </p:nvGraphicFramePr>
          <p:xfrm>
            <a:off x="2160" y="3846"/>
            <a:ext cx="357" cy="514"/>
          </p:xfrm>
          <a:graphic>
            <a:graphicData uri="http://schemas.openxmlformats.org/presentationml/2006/ole">
              <mc:AlternateContent xmlns:mc="http://schemas.openxmlformats.org/markup-compatibility/2006">
                <mc:Choice xmlns:v="urn:schemas-microsoft-com:vml" Requires="v">
                  <p:oleObj spid="_x0000_s8398" name="Clip" r:id="rId8" imgW="1160352" imgH="1786550" progId="MS_ClipArt_Gallery.2">
                    <p:embed/>
                  </p:oleObj>
                </mc:Choice>
                <mc:Fallback>
                  <p:oleObj name="Clip" r:id="rId8" imgW="1160352" imgH="1786550" progId="MS_ClipArt_Gallery.2">
                    <p:embed/>
                    <p:pic>
                      <p:nvPicPr>
                        <p:cNvPr id="0" name="Object 224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60" y="3846"/>
                          <a:ext cx="357" cy="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AutoShape 2">
            <a:extLst>
              <a:ext uri="{FF2B5EF4-FFF2-40B4-BE49-F238E27FC236}">
                <a16:creationId xmlns:a16="http://schemas.microsoft.com/office/drawing/2014/main" id="{AB6AE73A-E7BB-495B-8627-D24E047745B6}"/>
              </a:ext>
            </a:extLst>
          </p:cNvPr>
          <p:cNvSpPr>
            <a:spLocks noChangeArrowheads="1"/>
          </p:cNvSpPr>
          <p:nvPr/>
        </p:nvSpPr>
        <p:spPr bwMode="auto">
          <a:xfrm>
            <a:off x="412750" y="717550"/>
            <a:ext cx="621665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61443" name="Text Box 3">
            <a:extLst>
              <a:ext uri="{FF2B5EF4-FFF2-40B4-BE49-F238E27FC236}">
                <a16:creationId xmlns:a16="http://schemas.microsoft.com/office/drawing/2014/main" id="{E2037836-5250-4171-82CF-16FB81F4930A}"/>
              </a:ext>
            </a:extLst>
          </p:cNvPr>
          <p:cNvSpPr txBox="1">
            <a:spLocks noChangeArrowheads="1"/>
          </p:cNvSpPr>
          <p:nvPr/>
        </p:nvSpPr>
        <p:spPr bwMode="auto">
          <a:xfrm>
            <a:off x="304800" y="1319213"/>
            <a:ext cx="6070600" cy="698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US" altLang="en-US" b="1"/>
              <a:t>Section 9, Physical and chemical properties</a:t>
            </a:r>
          </a:p>
          <a:p>
            <a:pPr eaLnBrk="1" hangingPunct="1"/>
            <a:r>
              <a:rPr lang="en-US" altLang="en-US"/>
              <a:t>lists the chemical's characteristics.</a:t>
            </a:r>
          </a:p>
          <a:p>
            <a:pPr eaLnBrk="1" hangingPunct="1"/>
            <a:endParaRPr lang="en-US" altLang="en-US"/>
          </a:p>
          <a:p>
            <a:pPr eaLnBrk="1" hangingPunct="1"/>
            <a:endParaRPr lang="en-US" altLang="en-US"/>
          </a:p>
          <a:p>
            <a:pPr eaLnBrk="1" hangingPunct="1"/>
            <a:r>
              <a:rPr lang="en-US" altLang="en-US" b="1"/>
              <a:t>Section 10, Stability and reactivity</a:t>
            </a:r>
            <a:endParaRPr lang="en-US" altLang="en-US"/>
          </a:p>
          <a:p>
            <a:pPr eaLnBrk="1" hangingPunct="1"/>
            <a:r>
              <a:rPr lang="en-US" altLang="en-US"/>
              <a:t>lists chemical stability and </a:t>
            </a:r>
          </a:p>
          <a:p>
            <a:pPr eaLnBrk="1" hangingPunct="1"/>
            <a:r>
              <a:rPr lang="en-US" altLang="en-US"/>
              <a:t>possibility of hazardous reactions.</a:t>
            </a:r>
          </a:p>
          <a:p>
            <a:pPr eaLnBrk="1" hangingPunct="1"/>
            <a:endParaRPr lang="en-US" altLang="en-US"/>
          </a:p>
          <a:p>
            <a:pPr eaLnBrk="1" hangingPunct="1"/>
            <a:endParaRPr lang="en-US" altLang="en-US"/>
          </a:p>
          <a:p>
            <a:pPr eaLnBrk="1" hangingPunct="1"/>
            <a:r>
              <a:rPr lang="en-US" altLang="en-US" b="1"/>
              <a:t>Section 11, Toxicological information</a:t>
            </a:r>
            <a:endParaRPr lang="en-US" altLang="en-US"/>
          </a:p>
          <a:p>
            <a:pPr eaLnBrk="1" hangingPunct="1"/>
            <a:r>
              <a:rPr lang="en-US" altLang="en-US"/>
              <a:t>includes routes of exposure; related symptoms, acute and chronic effects; numerical measures of toxicity.</a:t>
            </a:r>
          </a:p>
          <a:p>
            <a:pPr eaLnBrk="1" hangingPunct="1"/>
            <a:endParaRPr lang="es-ES_tradnl" altLang="en-US"/>
          </a:p>
          <a:p>
            <a:pPr eaLnBrk="1" hangingPunct="1"/>
            <a:endParaRPr lang="en-US" altLang="en-US"/>
          </a:p>
          <a:p>
            <a:pPr eaLnBrk="1" hangingPunct="1"/>
            <a:r>
              <a:rPr lang="en-US" altLang="en-US" b="1"/>
              <a:t>Section 12, Ecological information*</a:t>
            </a:r>
          </a:p>
          <a:p>
            <a:pPr eaLnBrk="1" hangingPunct="1"/>
            <a:endParaRPr lang="es-ES_tradnl" altLang="en-US" b="1"/>
          </a:p>
          <a:p>
            <a:pPr eaLnBrk="1" hangingPunct="1"/>
            <a:endParaRPr lang="en-US" altLang="en-US" b="1"/>
          </a:p>
          <a:p>
            <a:pPr eaLnBrk="1" hangingPunct="1"/>
            <a:r>
              <a:rPr lang="en-US" altLang="en-US" b="1"/>
              <a:t>Section 13, Disposal considerations*</a:t>
            </a:r>
          </a:p>
          <a:p>
            <a:pPr eaLnBrk="1" hangingPunct="1"/>
            <a:endParaRPr lang="es-ES_tradnl" altLang="en-US" b="1"/>
          </a:p>
          <a:p>
            <a:pPr eaLnBrk="1" hangingPunct="1"/>
            <a:endParaRPr lang="en-US" altLang="en-US" b="1"/>
          </a:p>
          <a:p>
            <a:pPr eaLnBrk="1" hangingPunct="1"/>
            <a:r>
              <a:rPr lang="en-US" altLang="en-US" b="1"/>
              <a:t>Section 14, Transport information*</a:t>
            </a:r>
          </a:p>
          <a:p>
            <a:pPr eaLnBrk="1" hangingPunct="1"/>
            <a:endParaRPr lang="es-ES_tradnl" altLang="en-US" b="1"/>
          </a:p>
          <a:p>
            <a:pPr eaLnBrk="1" hangingPunct="1"/>
            <a:endParaRPr lang="en-US" altLang="en-US" b="1"/>
          </a:p>
          <a:p>
            <a:pPr eaLnBrk="1" hangingPunct="1"/>
            <a:r>
              <a:rPr lang="en-US" altLang="en-US" b="1"/>
              <a:t>Section 15, Regulatory information*</a:t>
            </a:r>
          </a:p>
          <a:p>
            <a:pPr eaLnBrk="1" hangingPunct="1"/>
            <a:endParaRPr lang="es-ES_tradnl" altLang="en-US" b="1"/>
          </a:p>
          <a:p>
            <a:pPr eaLnBrk="1" hangingPunct="1"/>
            <a:endParaRPr lang="en-US" altLang="en-US" b="1"/>
          </a:p>
          <a:p>
            <a:pPr eaLnBrk="1" hangingPunct="1"/>
            <a:r>
              <a:rPr lang="en-US" altLang="en-US" b="1"/>
              <a:t>Section 16, Other information, </a:t>
            </a:r>
          </a:p>
          <a:p>
            <a:pPr eaLnBrk="1" hangingPunct="1"/>
            <a:r>
              <a:rPr lang="en-US" altLang="en-US"/>
              <a:t>includes the date of preparation or last revision.</a:t>
            </a:r>
          </a:p>
          <a:p>
            <a:pPr eaLnBrk="1" hangingPunct="1"/>
            <a:endParaRPr lang="en-US" altLang="en-US" b="1"/>
          </a:p>
          <a:p>
            <a:pPr eaLnBrk="1" hangingPunct="1"/>
            <a:endParaRPr lang="en-US" altLang="en-US" b="1"/>
          </a:p>
          <a:p>
            <a:pPr eaLnBrk="1" hangingPunct="1"/>
            <a:r>
              <a:rPr lang="en-US" altLang="en-US" b="1"/>
              <a:t>*Note: </a:t>
            </a:r>
            <a:r>
              <a:rPr lang="en-US" altLang="en-US"/>
              <a:t>Since other agencies regulate this information, OSHA will not be enforcing Sections 12 through 15 (29 CFR 1910.1200(g)(2)).</a:t>
            </a:r>
          </a:p>
        </p:txBody>
      </p:sp>
      <p:pic>
        <p:nvPicPr>
          <p:cNvPr id="61444" name="Picture 7">
            <a:extLst>
              <a:ext uri="{FF2B5EF4-FFF2-40B4-BE49-F238E27FC236}">
                <a16:creationId xmlns:a16="http://schemas.microsoft.com/office/drawing/2014/main" id="{7C409386-E00A-4231-9839-1C090859CB8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84150"/>
            <a:ext cx="1895475"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Text Box 3">
            <a:extLst>
              <a:ext uri="{FF2B5EF4-FFF2-40B4-BE49-F238E27FC236}">
                <a16:creationId xmlns:a16="http://schemas.microsoft.com/office/drawing/2014/main" id="{8EC68CA3-B177-4162-82E4-C7D02E27CF00}"/>
              </a:ext>
            </a:extLst>
          </p:cNvPr>
          <p:cNvSpPr txBox="1">
            <a:spLocks noChangeArrowheads="1"/>
          </p:cNvSpPr>
          <p:nvPr/>
        </p:nvSpPr>
        <p:spPr bwMode="auto">
          <a:xfrm>
            <a:off x="417513" y="381000"/>
            <a:ext cx="64404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US" altLang="en-US" sz="2000" b="1"/>
              <a:t>SDS  –  The 16 Sections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AutoShape 2">
            <a:extLst>
              <a:ext uri="{FF2B5EF4-FFF2-40B4-BE49-F238E27FC236}">
                <a16:creationId xmlns:a16="http://schemas.microsoft.com/office/drawing/2014/main" id="{4FE8DF66-5946-41FB-B896-AAB63E82A353}"/>
              </a:ext>
            </a:extLst>
          </p:cNvPr>
          <p:cNvSpPr>
            <a:spLocks noChangeArrowheads="1"/>
          </p:cNvSpPr>
          <p:nvPr/>
        </p:nvSpPr>
        <p:spPr bwMode="auto">
          <a:xfrm>
            <a:off x="412750" y="717550"/>
            <a:ext cx="621665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63491" name="Text Box 3">
            <a:extLst>
              <a:ext uri="{FF2B5EF4-FFF2-40B4-BE49-F238E27FC236}">
                <a16:creationId xmlns:a16="http://schemas.microsoft.com/office/drawing/2014/main" id="{13129FC5-D0AC-443C-BD81-35C356DB62BB}"/>
              </a:ext>
            </a:extLst>
          </p:cNvPr>
          <p:cNvSpPr txBox="1">
            <a:spLocks noChangeArrowheads="1"/>
          </p:cNvSpPr>
          <p:nvPr/>
        </p:nvSpPr>
        <p:spPr bwMode="auto">
          <a:xfrm>
            <a:off x="304800" y="1319213"/>
            <a:ext cx="6172200" cy="698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s-ES" altLang="en-US" b="1"/>
              <a:t>Sección 9, Propiedades físicas y químicas </a:t>
            </a:r>
          </a:p>
          <a:p>
            <a:pPr eaLnBrk="1" hangingPunct="1"/>
            <a:r>
              <a:rPr lang="es-ES" altLang="en-US"/>
              <a:t>menciona las características del producto químico.</a:t>
            </a:r>
          </a:p>
          <a:p>
            <a:pPr eaLnBrk="1" hangingPunct="1"/>
            <a:endParaRPr lang="es-ES" altLang="en-US"/>
          </a:p>
          <a:p>
            <a:pPr eaLnBrk="1" hangingPunct="1"/>
            <a:endParaRPr lang="es-ES" altLang="en-US"/>
          </a:p>
          <a:p>
            <a:pPr eaLnBrk="1" hangingPunct="1"/>
            <a:r>
              <a:rPr lang="es-ES" altLang="en-US" b="1"/>
              <a:t>Sección 10, Estabilidad y reactividad</a:t>
            </a:r>
          </a:p>
          <a:p>
            <a:pPr eaLnBrk="1" hangingPunct="1"/>
            <a:r>
              <a:rPr lang="es-ES" altLang="en-US"/>
              <a:t>describe la estabilidad química y la posibilidad</a:t>
            </a:r>
          </a:p>
          <a:p>
            <a:pPr eaLnBrk="1" hangingPunct="1"/>
            <a:r>
              <a:rPr lang="es-ES" altLang="en-US"/>
              <a:t>de reacciones peligrosas.</a:t>
            </a:r>
          </a:p>
          <a:p>
            <a:pPr eaLnBrk="1" hangingPunct="1"/>
            <a:endParaRPr lang="es-ES" altLang="en-US"/>
          </a:p>
          <a:p>
            <a:pPr eaLnBrk="1" hangingPunct="1"/>
            <a:endParaRPr lang="es-ES" altLang="en-US"/>
          </a:p>
          <a:p>
            <a:pPr eaLnBrk="1" hangingPunct="1"/>
            <a:r>
              <a:rPr lang="es-ES" altLang="en-US" b="1"/>
              <a:t>Sección 11, Información toxicológica</a:t>
            </a:r>
          </a:p>
          <a:p>
            <a:pPr eaLnBrk="1" hangingPunct="1"/>
            <a:r>
              <a:rPr lang="es-ES" altLang="en-US"/>
              <a:t>enumera las vías de exposición, los síntomas y efectos agudos y crónicos  relacionados, y las medidas numéricas de la toxicidad.</a:t>
            </a:r>
          </a:p>
          <a:p>
            <a:pPr eaLnBrk="1" hangingPunct="1"/>
            <a:endParaRPr lang="es-ES" altLang="en-US"/>
          </a:p>
          <a:p>
            <a:pPr eaLnBrk="1" hangingPunct="1"/>
            <a:endParaRPr lang="es-ES" altLang="en-US"/>
          </a:p>
          <a:p>
            <a:pPr eaLnBrk="1" hangingPunct="1"/>
            <a:r>
              <a:rPr lang="es-ES" altLang="en-US" b="1"/>
              <a:t>Sección 12, Información ecotoxicológica*</a:t>
            </a:r>
          </a:p>
          <a:p>
            <a:pPr eaLnBrk="1" hangingPunct="1"/>
            <a:endParaRPr lang="es-ES" altLang="en-US" b="1"/>
          </a:p>
          <a:p>
            <a:pPr eaLnBrk="1" hangingPunct="1"/>
            <a:endParaRPr lang="es-ES" altLang="en-US" b="1"/>
          </a:p>
          <a:p>
            <a:pPr eaLnBrk="1" hangingPunct="1"/>
            <a:r>
              <a:rPr lang="es-ES" altLang="en-US" b="1"/>
              <a:t>Sección 13, Información relativa a la eliminación de los productos*</a:t>
            </a:r>
          </a:p>
          <a:p>
            <a:pPr eaLnBrk="1" hangingPunct="1"/>
            <a:endParaRPr lang="es-ES" altLang="en-US" b="1"/>
          </a:p>
          <a:p>
            <a:pPr eaLnBrk="1" hangingPunct="1"/>
            <a:endParaRPr lang="es-ES" altLang="en-US" b="1"/>
          </a:p>
          <a:p>
            <a:pPr eaLnBrk="1" hangingPunct="1"/>
            <a:r>
              <a:rPr lang="es-ES" altLang="en-US" b="1"/>
              <a:t>Sección 14, Información relativa al transporte*</a:t>
            </a:r>
          </a:p>
          <a:p>
            <a:pPr eaLnBrk="1" hangingPunct="1"/>
            <a:endParaRPr lang="es-ES" altLang="en-US" b="1"/>
          </a:p>
          <a:p>
            <a:pPr eaLnBrk="1" hangingPunct="1"/>
            <a:endParaRPr lang="es-ES" altLang="en-US" b="1"/>
          </a:p>
          <a:p>
            <a:pPr eaLnBrk="1" hangingPunct="1"/>
            <a:r>
              <a:rPr lang="es-ES" altLang="en-US" b="1"/>
              <a:t>Sección 15, Información sobre la reglamentación*</a:t>
            </a:r>
          </a:p>
          <a:p>
            <a:pPr eaLnBrk="1" hangingPunct="1"/>
            <a:endParaRPr lang="es-ES" altLang="en-US" b="1"/>
          </a:p>
          <a:p>
            <a:pPr eaLnBrk="1" hangingPunct="1"/>
            <a:endParaRPr lang="es-ES" altLang="en-US" b="1"/>
          </a:p>
          <a:p>
            <a:pPr eaLnBrk="1" hangingPunct="1"/>
            <a:r>
              <a:rPr lang="es-ES" altLang="en-US" b="1"/>
              <a:t>Sección 16, Otras informaciones</a:t>
            </a:r>
          </a:p>
          <a:p>
            <a:pPr eaLnBrk="1" hangingPunct="1"/>
            <a:r>
              <a:rPr lang="es-ES" altLang="en-US"/>
              <a:t>incluye la fecha de preparación o de la última modificación.</a:t>
            </a:r>
          </a:p>
          <a:p>
            <a:pPr eaLnBrk="1" hangingPunct="1"/>
            <a:endParaRPr lang="es-ES" altLang="en-US"/>
          </a:p>
          <a:p>
            <a:pPr eaLnBrk="1" hangingPunct="1"/>
            <a:endParaRPr lang="es-ES" altLang="en-US"/>
          </a:p>
          <a:p>
            <a:pPr eaLnBrk="1" hangingPunct="1"/>
            <a:r>
              <a:rPr lang="es-ES" altLang="en-US" b="1"/>
              <a:t>*Nota: </a:t>
            </a:r>
            <a:r>
              <a:rPr lang="es-ES" altLang="en-US"/>
              <a:t>debido a que otros organismos regulan esta información, la OSHA no exigirá el cumplimiento de las secciones 12 a 15 (norma 29 CFR 1910.1200(g)(2)).</a:t>
            </a:r>
          </a:p>
        </p:txBody>
      </p:sp>
      <p:pic>
        <p:nvPicPr>
          <p:cNvPr id="63492" name="Picture 7">
            <a:extLst>
              <a:ext uri="{FF2B5EF4-FFF2-40B4-BE49-F238E27FC236}">
                <a16:creationId xmlns:a16="http://schemas.microsoft.com/office/drawing/2014/main" id="{9FA8567E-D26A-41A3-90A5-4F84E6F8442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84150"/>
            <a:ext cx="1895475"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Text Box 3">
            <a:extLst>
              <a:ext uri="{FF2B5EF4-FFF2-40B4-BE49-F238E27FC236}">
                <a16:creationId xmlns:a16="http://schemas.microsoft.com/office/drawing/2014/main" id="{C2F6D3D0-7307-4F22-AFE9-C8495DD68924}"/>
              </a:ext>
            </a:extLst>
          </p:cNvPr>
          <p:cNvSpPr txBox="1">
            <a:spLocks noChangeArrowheads="1"/>
          </p:cNvSpPr>
          <p:nvPr/>
        </p:nvSpPr>
        <p:spPr bwMode="auto">
          <a:xfrm>
            <a:off x="417513" y="381000"/>
            <a:ext cx="64404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US" altLang="en-US" sz="2000" b="1"/>
              <a:t>FDS  –  Las 16 Secciones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4" descr="Inspectors Closeup">
            <a:extLst>
              <a:ext uri="{FF2B5EF4-FFF2-40B4-BE49-F238E27FC236}">
                <a16:creationId xmlns:a16="http://schemas.microsoft.com/office/drawing/2014/main" id="{A6721174-E524-445E-8478-603B9FF40B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5162550"/>
            <a:ext cx="38735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Text Box 6">
            <a:extLst>
              <a:ext uri="{FF2B5EF4-FFF2-40B4-BE49-F238E27FC236}">
                <a16:creationId xmlns:a16="http://schemas.microsoft.com/office/drawing/2014/main" id="{7B36706B-8306-4821-BCB1-64BC033BC3A1}"/>
              </a:ext>
            </a:extLst>
          </p:cNvPr>
          <p:cNvSpPr txBox="1">
            <a:spLocks noChangeArrowheads="1"/>
          </p:cNvSpPr>
          <p:nvPr/>
        </p:nvSpPr>
        <p:spPr bwMode="auto">
          <a:xfrm>
            <a:off x="419100" y="1447800"/>
            <a:ext cx="6019800" cy="332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1400">
                <a:solidFill>
                  <a:schemeClr val="tx1"/>
                </a:solidFill>
                <a:latin typeface="Times New Roman" panose="02020603050405020304" pitchFamily="18" charset="0"/>
              </a:defRPr>
            </a:lvl1pPr>
            <a:lvl2pPr marL="914400" indent="-39370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US" altLang="en-US" b="1"/>
              <a:t>Purpose:</a:t>
            </a:r>
            <a:r>
              <a:rPr lang="en-US" altLang="en-US"/>
              <a:t> Communicates (in writing) who</a:t>
            </a:r>
            <a:r>
              <a:rPr lang="en-US" altLang="en-US">
                <a:latin typeface="Calibri" panose="020F0502020204030204" pitchFamily="34" charset="0"/>
              </a:rPr>
              <a:t>’</a:t>
            </a:r>
            <a:r>
              <a:rPr lang="en-US" altLang="en-US"/>
              <a:t>s in charge of:</a:t>
            </a:r>
          </a:p>
          <a:p>
            <a:pPr eaLnBrk="1" hangingPunct="1"/>
            <a:endParaRPr lang="en-US" altLang="en-US"/>
          </a:p>
          <a:p>
            <a:pPr lvl="1" eaLnBrk="1" hangingPunct="1">
              <a:buSzPct val="125000"/>
              <a:buFont typeface="Wingdings" panose="05000000000000000000" pitchFamily="2" charset="2"/>
              <a:buChar char="q"/>
            </a:pPr>
            <a:r>
              <a:rPr lang="en-US" altLang="en-US" b="1"/>
              <a:t>CHEMICALS LIST</a:t>
            </a:r>
          </a:p>
          <a:p>
            <a:pPr lvl="1" eaLnBrk="1" hangingPunct="1">
              <a:buSzPct val="125000"/>
              <a:buFont typeface="Wingdings" panose="05000000000000000000" pitchFamily="2" charset="2"/>
              <a:buChar char="q"/>
            </a:pPr>
            <a:endParaRPr lang="en-US" altLang="en-US" b="1"/>
          </a:p>
          <a:p>
            <a:pPr lvl="1" eaLnBrk="1" hangingPunct="1">
              <a:buSzPct val="125000"/>
              <a:buFont typeface="Wingdings" panose="05000000000000000000" pitchFamily="2" charset="2"/>
              <a:buChar char="q"/>
            </a:pPr>
            <a:r>
              <a:rPr lang="en-US" altLang="en-US" b="1"/>
              <a:t>LABELING </a:t>
            </a:r>
            <a:r>
              <a:rPr lang="en-US" altLang="en-US"/>
              <a:t>(primary, secondary, stationary containers)</a:t>
            </a:r>
          </a:p>
          <a:p>
            <a:pPr lvl="1" eaLnBrk="1" hangingPunct="1">
              <a:buSzPct val="125000"/>
              <a:buFont typeface="Wingdings" panose="05000000000000000000" pitchFamily="2" charset="2"/>
              <a:buChar char="q"/>
            </a:pPr>
            <a:endParaRPr lang="en-US" altLang="en-US"/>
          </a:p>
          <a:p>
            <a:pPr lvl="1" eaLnBrk="1" hangingPunct="1">
              <a:buSzPct val="125000"/>
              <a:buFont typeface="Wingdings" panose="05000000000000000000" pitchFamily="2" charset="2"/>
              <a:buChar char="q"/>
            </a:pPr>
            <a:r>
              <a:rPr lang="en-US" altLang="en-US" b="1"/>
              <a:t>SAFETY DATA SHEETS</a:t>
            </a:r>
          </a:p>
          <a:p>
            <a:pPr lvl="1" eaLnBrk="1" hangingPunct="1">
              <a:buSzPct val="125000"/>
              <a:buFont typeface="Wingdings" panose="05000000000000000000" pitchFamily="2" charset="2"/>
              <a:buChar char="q"/>
            </a:pPr>
            <a:endParaRPr lang="en-US" altLang="en-US" b="1"/>
          </a:p>
          <a:p>
            <a:pPr lvl="1" eaLnBrk="1" hangingPunct="1">
              <a:buSzPct val="125000"/>
              <a:buFont typeface="Wingdings" panose="05000000000000000000" pitchFamily="2" charset="2"/>
              <a:buChar char="q"/>
            </a:pPr>
            <a:r>
              <a:rPr lang="en-US" altLang="en-US" b="1"/>
              <a:t>TRAINING </a:t>
            </a:r>
            <a:r>
              <a:rPr lang="en-US" altLang="en-US"/>
              <a:t>(initial and follow-ups)</a:t>
            </a:r>
          </a:p>
          <a:p>
            <a:pPr lvl="1" eaLnBrk="1" hangingPunct="1">
              <a:buSzPct val="125000"/>
              <a:buFont typeface="Wingdings" panose="05000000000000000000" pitchFamily="2" charset="2"/>
              <a:buChar char="q"/>
            </a:pPr>
            <a:endParaRPr lang="en-US" altLang="en-US"/>
          </a:p>
          <a:p>
            <a:pPr lvl="1" eaLnBrk="1" hangingPunct="1">
              <a:buSzPct val="125000"/>
              <a:buFont typeface="Wingdings" panose="05000000000000000000" pitchFamily="2" charset="2"/>
              <a:buChar char="q"/>
            </a:pPr>
            <a:r>
              <a:rPr lang="en-US" altLang="en-US" b="1"/>
              <a:t>HAZARDOUS NON-ROUTINE TASKS</a:t>
            </a:r>
          </a:p>
          <a:p>
            <a:pPr lvl="1" eaLnBrk="1" hangingPunct="1">
              <a:buSzPct val="125000"/>
              <a:buFont typeface="Wingdings" panose="05000000000000000000" pitchFamily="2" charset="2"/>
              <a:buChar char="q"/>
            </a:pPr>
            <a:endParaRPr lang="en-US" altLang="en-US" b="1"/>
          </a:p>
          <a:p>
            <a:pPr lvl="1" eaLnBrk="1" hangingPunct="1">
              <a:buSzPct val="125000"/>
              <a:buFont typeface="Wingdings" panose="05000000000000000000" pitchFamily="2" charset="2"/>
              <a:buChar char="q"/>
            </a:pPr>
            <a:r>
              <a:rPr lang="en-US" altLang="en-US" b="1"/>
              <a:t>CHEMICALS IN PIPES</a:t>
            </a:r>
          </a:p>
          <a:p>
            <a:pPr lvl="1" eaLnBrk="1" hangingPunct="1">
              <a:buSzPct val="125000"/>
              <a:buFont typeface="Wingdings" panose="05000000000000000000" pitchFamily="2" charset="2"/>
              <a:buChar char="q"/>
            </a:pPr>
            <a:endParaRPr lang="en-US" altLang="en-US" b="1"/>
          </a:p>
          <a:p>
            <a:pPr lvl="1" eaLnBrk="1" hangingPunct="1">
              <a:buSzPct val="125000"/>
              <a:buFont typeface="Wingdings" panose="05000000000000000000" pitchFamily="2" charset="2"/>
              <a:buChar char="q"/>
            </a:pPr>
            <a:r>
              <a:rPr lang="en-US" altLang="en-US" b="1"/>
              <a:t>CONTRACTORS </a:t>
            </a:r>
            <a:r>
              <a:rPr lang="en-US" altLang="en-US"/>
              <a:t>(coordinating information, SDSs)</a:t>
            </a:r>
          </a:p>
        </p:txBody>
      </p:sp>
      <p:sp>
        <p:nvSpPr>
          <p:cNvPr id="65540" name="AutoShape 2">
            <a:extLst>
              <a:ext uri="{FF2B5EF4-FFF2-40B4-BE49-F238E27FC236}">
                <a16:creationId xmlns:a16="http://schemas.microsoft.com/office/drawing/2014/main" id="{0EDFA3A1-71A0-4F29-9BAA-662915B220F2}"/>
              </a:ext>
            </a:extLst>
          </p:cNvPr>
          <p:cNvSpPr>
            <a:spLocks noChangeArrowheads="1"/>
          </p:cNvSpPr>
          <p:nvPr/>
        </p:nvSpPr>
        <p:spPr bwMode="auto">
          <a:xfrm>
            <a:off x="412750" y="717550"/>
            <a:ext cx="621665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65541" name="Text Box 3">
            <a:extLst>
              <a:ext uri="{FF2B5EF4-FFF2-40B4-BE49-F238E27FC236}">
                <a16:creationId xmlns:a16="http://schemas.microsoft.com/office/drawing/2014/main" id="{DC8CA5B7-1822-449C-AA6D-3EDBF7259E67}"/>
              </a:ext>
            </a:extLst>
          </p:cNvPr>
          <p:cNvSpPr txBox="1">
            <a:spLocks noChangeArrowheads="1"/>
          </p:cNvSpPr>
          <p:nvPr/>
        </p:nvSpPr>
        <p:spPr bwMode="auto">
          <a:xfrm>
            <a:off x="417513" y="381000"/>
            <a:ext cx="64404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US" altLang="en-US" sz="2000" b="1"/>
              <a:t>Written Program</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4" descr="Inspectors Closeup">
            <a:extLst>
              <a:ext uri="{FF2B5EF4-FFF2-40B4-BE49-F238E27FC236}">
                <a16:creationId xmlns:a16="http://schemas.microsoft.com/office/drawing/2014/main" id="{8B9D01E9-3FEF-4023-B934-A248E41B10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5162550"/>
            <a:ext cx="38735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Text Box 6">
            <a:extLst>
              <a:ext uri="{FF2B5EF4-FFF2-40B4-BE49-F238E27FC236}">
                <a16:creationId xmlns:a16="http://schemas.microsoft.com/office/drawing/2014/main" id="{BB3FDC51-6932-4EE1-AF7A-92A9FB3F6922}"/>
              </a:ext>
            </a:extLst>
          </p:cNvPr>
          <p:cNvSpPr txBox="1">
            <a:spLocks noChangeArrowheads="1"/>
          </p:cNvSpPr>
          <p:nvPr/>
        </p:nvSpPr>
        <p:spPr bwMode="auto">
          <a:xfrm>
            <a:off x="419100" y="1447800"/>
            <a:ext cx="6019800" cy="332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1400">
                <a:solidFill>
                  <a:schemeClr val="tx1"/>
                </a:solidFill>
                <a:latin typeface="Times New Roman" panose="02020603050405020304" pitchFamily="18" charset="0"/>
              </a:defRPr>
            </a:lvl1pPr>
            <a:lvl2pPr marL="914400" indent="-39370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s-ES" altLang="en-US" b="1"/>
              <a:t>Propósito:</a:t>
            </a:r>
            <a:r>
              <a:rPr lang="es-ES" altLang="en-US"/>
              <a:t> Comunicar (por escrito) quién está encargado de:</a:t>
            </a:r>
          </a:p>
          <a:p>
            <a:pPr eaLnBrk="1" hangingPunct="1"/>
            <a:endParaRPr lang="es-ES" altLang="en-US"/>
          </a:p>
          <a:p>
            <a:pPr lvl="1" eaLnBrk="1" hangingPunct="1">
              <a:buSzPct val="125000"/>
              <a:buFont typeface="Wingdings" panose="05000000000000000000" pitchFamily="2" charset="2"/>
              <a:buChar char="q"/>
            </a:pPr>
            <a:r>
              <a:rPr lang="es-ES" altLang="en-US" b="1"/>
              <a:t>LA LISTA de PRODUCTOS QUÍMICOS</a:t>
            </a:r>
          </a:p>
          <a:p>
            <a:pPr lvl="1" eaLnBrk="1" hangingPunct="1">
              <a:buSzPct val="125000"/>
              <a:buFont typeface="Wingdings" panose="05000000000000000000" pitchFamily="2" charset="2"/>
              <a:buChar char="q"/>
            </a:pPr>
            <a:endParaRPr lang="es-ES" altLang="en-US" b="1"/>
          </a:p>
          <a:p>
            <a:pPr lvl="1" eaLnBrk="1" hangingPunct="1">
              <a:buSzPct val="125000"/>
              <a:buFont typeface="Wingdings" panose="05000000000000000000" pitchFamily="2" charset="2"/>
              <a:buChar char="q"/>
            </a:pPr>
            <a:r>
              <a:rPr lang="es-ES" altLang="en-US" b="1"/>
              <a:t>ETIQUETAS </a:t>
            </a:r>
            <a:r>
              <a:rPr lang="es-ES" altLang="en-US"/>
              <a:t>(principales, secundarias, recipientes estacionarios)</a:t>
            </a:r>
          </a:p>
          <a:p>
            <a:pPr lvl="1" eaLnBrk="1" hangingPunct="1">
              <a:buSzPct val="125000"/>
              <a:buFont typeface="Wingdings" panose="05000000000000000000" pitchFamily="2" charset="2"/>
              <a:buChar char="q"/>
            </a:pPr>
            <a:endParaRPr lang="es-ES" altLang="en-US"/>
          </a:p>
          <a:p>
            <a:pPr lvl="1" eaLnBrk="1" hangingPunct="1">
              <a:buSzPct val="125000"/>
              <a:buFont typeface="Wingdings" panose="05000000000000000000" pitchFamily="2" charset="2"/>
              <a:buChar char="q"/>
            </a:pPr>
            <a:r>
              <a:rPr lang="es-ES" altLang="en-US" b="1"/>
              <a:t>FICHAS de DATOS de SEGURIDAD</a:t>
            </a:r>
          </a:p>
          <a:p>
            <a:pPr lvl="1" eaLnBrk="1" hangingPunct="1">
              <a:buSzPct val="125000"/>
              <a:buFont typeface="Wingdings" panose="05000000000000000000" pitchFamily="2" charset="2"/>
              <a:buChar char="q"/>
            </a:pPr>
            <a:endParaRPr lang="es-ES" altLang="en-US" b="1"/>
          </a:p>
          <a:p>
            <a:pPr lvl="1" eaLnBrk="1" hangingPunct="1">
              <a:buSzPct val="125000"/>
              <a:buFont typeface="Wingdings" panose="05000000000000000000" pitchFamily="2" charset="2"/>
              <a:buChar char="q"/>
            </a:pPr>
            <a:r>
              <a:rPr lang="es-ES" altLang="en-US" b="1"/>
              <a:t>ADIESTRAMIENTO </a:t>
            </a:r>
            <a:r>
              <a:rPr lang="es-ES" altLang="en-US"/>
              <a:t>(inicial y de seguimiento)</a:t>
            </a:r>
          </a:p>
          <a:p>
            <a:pPr lvl="1" eaLnBrk="1" hangingPunct="1">
              <a:buSzPct val="125000"/>
              <a:buFont typeface="Wingdings" panose="05000000000000000000" pitchFamily="2" charset="2"/>
              <a:buChar char="q"/>
            </a:pPr>
            <a:endParaRPr lang="es-ES" altLang="en-US"/>
          </a:p>
          <a:p>
            <a:pPr lvl="1" eaLnBrk="1" hangingPunct="1">
              <a:buSzPct val="125000"/>
              <a:buFont typeface="Wingdings" panose="05000000000000000000" pitchFamily="2" charset="2"/>
              <a:buChar char="q"/>
            </a:pPr>
            <a:r>
              <a:rPr lang="es-ES" altLang="en-US" b="1"/>
              <a:t>DEBERES NO RUTINARIOS DE PELIGRO</a:t>
            </a:r>
          </a:p>
          <a:p>
            <a:pPr lvl="1" eaLnBrk="1" hangingPunct="1">
              <a:buSzPct val="125000"/>
              <a:buFont typeface="Wingdings" panose="05000000000000000000" pitchFamily="2" charset="2"/>
              <a:buChar char="q"/>
            </a:pPr>
            <a:endParaRPr lang="es-ES" altLang="en-US" b="1"/>
          </a:p>
          <a:p>
            <a:pPr lvl="1" eaLnBrk="1" hangingPunct="1">
              <a:buSzPct val="125000"/>
              <a:buFont typeface="Wingdings" panose="05000000000000000000" pitchFamily="2" charset="2"/>
              <a:buChar char="q"/>
            </a:pPr>
            <a:r>
              <a:rPr lang="es-ES" altLang="en-US" b="1"/>
              <a:t>PRODUCTOS QUÍMICOS EN TUBOS</a:t>
            </a:r>
          </a:p>
          <a:p>
            <a:pPr lvl="1" eaLnBrk="1" hangingPunct="1">
              <a:buSzPct val="125000"/>
              <a:buFont typeface="Wingdings" panose="05000000000000000000" pitchFamily="2" charset="2"/>
              <a:buChar char="q"/>
            </a:pPr>
            <a:endParaRPr lang="es-ES" altLang="en-US" b="1"/>
          </a:p>
          <a:p>
            <a:pPr lvl="1" eaLnBrk="1" hangingPunct="1">
              <a:buSzPct val="125000"/>
              <a:buFont typeface="Wingdings" panose="05000000000000000000" pitchFamily="2" charset="2"/>
              <a:buChar char="q"/>
            </a:pPr>
            <a:r>
              <a:rPr lang="es-ES" altLang="en-US" b="1"/>
              <a:t>CONTRATISTAS </a:t>
            </a:r>
            <a:r>
              <a:rPr lang="es-ES" altLang="en-US"/>
              <a:t>(coordinando información, FDSs)</a:t>
            </a:r>
          </a:p>
        </p:txBody>
      </p:sp>
      <p:sp>
        <p:nvSpPr>
          <p:cNvPr id="67588" name="AutoShape 2">
            <a:extLst>
              <a:ext uri="{FF2B5EF4-FFF2-40B4-BE49-F238E27FC236}">
                <a16:creationId xmlns:a16="http://schemas.microsoft.com/office/drawing/2014/main" id="{9B5A7FC5-3072-4A1F-BDCB-357D8AE4918C}"/>
              </a:ext>
            </a:extLst>
          </p:cNvPr>
          <p:cNvSpPr>
            <a:spLocks noChangeArrowheads="1"/>
          </p:cNvSpPr>
          <p:nvPr/>
        </p:nvSpPr>
        <p:spPr bwMode="auto">
          <a:xfrm>
            <a:off x="412750" y="717550"/>
            <a:ext cx="621665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67589" name="Text Box 3">
            <a:extLst>
              <a:ext uri="{FF2B5EF4-FFF2-40B4-BE49-F238E27FC236}">
                <a16:creationId xmlns:a16="http://schemas.microsoft.com/office/drawing/2014/main" id="{3C72437D-7105-4905-8235-A7A631CD5577}"/>
              </a:ext>
            </a:extLst>
          </p:cNvPr>
          <p:cNvSpPr txBox="1">
            <a:spLocks noChangeArrowheads="1"/>
          </p:cNvSpPr>
          <p:nvPr/>
        </p:nvSpPr>
        <p:spPr bwMode="auto">
          <a:xfrm>
            <a:off x="417513" y="381000"/>
            <a:ext cx="64404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US" altLang="en-US" sz="2000" b="1"/>
              <a:t>Programa Escrito</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634" name="Group 93">
            <a:extLst>
              <a:ext uri="{FF2B5EF4-FFF2-40B4-BE49-F238E27FC236}">
                <a16:creationId xmlns:a16="http://schemas.microsoft.com/office/drawing/2014/main" id="{FED9CD5A-2C65-4C6C-8462-8438D7C99174}"/>
              </a:ext>
            </a:extLst>
          </p:cNvPr>
          <p:cNvGrpSpPr>
            <a:grpSpLocks/>
          </p:cNvGrpSpPr>
          <p:nvPr/>
        </p:nvGrpSpPr>
        <p:grpSpPr bwMode="auto">
          <a:xfrm>
            <a:off x="312738" y="3013075"/>
            <a:ext cx="6129337" cy="2455863"/>
            <a:chOff x="193" y="2016"/>
            <a:chExt cx="3861" cy="1547"/>
          </a:xfrm>
        </p:grpSpPr>
        <p:sp>
          <p:nvSpPr>
            <p:cNvPr id="69644" name="TextBox 54">
              <a:extLst>
                <a:ext uri="{FF2B5EF4-FFF2-40B4-BE49-F238E27FC236}">
                  <a16:creationId xmlns:a16="http://schemas.microsoft.com/office/drawing/2014/main" id="{CD48D03E-ACB9-48DF-8B18-C1EE337495D0}"/>
                </a:ext>
              </a:extLst>
            </p:cNvPr>
            <p:cNvSpPr txBox="1">
              <a:spLocks noChangeArrowheads="1"/>
            </p:cNvSpPr>
            <p:nvPr/>
          </p:nvSpPr>
          <p:spPr bwMode="auto">
            <a:xfrm>
              <a:off x="384" y="2016"/>
              <a:ext cx="367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057400" algn="l"/>
                  <a:tab pos="4114800" algn="l"/>
                </a:tabLst>
                <a:defRPr sz="1400">
                  <a:solidFill>
                    <a:schemeClr val="tx1"/>
                  </a:solidFill>
                  <a:latin typeface="Times New Roman" panose="02020603050405020304" pitchFamily="18" charset="0"/>
                </a:defRPr>
              </a:lvl1pPr>
              <a:lvl2pPr marL="742950" indent="-285750">
                <a:tabLst>
                  <a:tab pos="2057400" algn="l"/>
                  <a:tab pos="4114800" algn="l"/>
                </a:tabLst>
                <a:defRPr sz="1400">
                  <a:solidFill>
                    <a:schemeClr val="tx1"/>
                  </a:solidFill>
                  <a:latin typeface="Times New Roman" panose="02020603050405020304" pitchFamily="18" charset="0"/>
                </a:defRPr>
              </a:lvl2pPr>
              <a:lvl3pPr marL="1143000" indent="-228600">
                <a:tabLst>
                  <a:tab pos="2057400" algn="l"/>
                  <a:tab pos="4114800" algn="l"/>
                </a:tabLst>
                <a:defRPr sz="1400">
                  <a:solidFill>
                    <a:schemeClr val="tx1"/>
                  </a:solidFill>
                  <a:latin typeface="Times New Roman" panose="02020603050405020304" pitchFamily="18" charset="0"/>
                </a:defRPr>
              </a:lvl3pPr>
              <a:lvl4pPr marL="1600200" indent="-228600">
                <a:tabLst>
                  <a:tab pos="2057400" algn="l"/>
                  <a:tab pos="4114800" algn="l"/>
                </a:tabLst>
                <a:defRPr sz="1400">
                  <a:solidFill>
                    <a:schemeClr val="tx1"/>
                  </a:solidFill>
                  <a:latin typeface="Times New Roman" panose="02020603050405020304" pitchFamily="18" charset="0"/>
                </a:defRPr>
              </a:lvl4pPr>
              <a:lvl5pPr marL="2057400" indent="-228600">
                <a:tabLst>
                  <a:tab pos="2057400" algn="l"/>
                  <a:tab pos="4114800" algn="l"/>
                </a:tabLst>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2057400" algn="l"/>
                  <a:tab pos="4114800" algn="l"/>
                </a:tabLs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2057400" algn="l"/>
                  <a:tab pos="4114800" algn="l"/>
                </a:tabLs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2057400" algn="l"/>
                  <a:tab pos="4114800" algn="l"/>
                </a:tabLs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2057400" algn="l"/>
                  <a:tab pos="4114800" algn="l"/>
                </a:tabLst>
                <a:defRPr sz="1400">
                  <a:solidFill>
                    <a:schemeClr val="tx1"/>
                  </a:solidFill>
                  <a:latin typeface="Times New Roman" panose="02020603050405020304" pitchFamily="18" charset="0"/>
                </a:defRPr>
              </a:lvl9pPr>
            </a:lstStyle>
            <a:p>
              <a:pPr eaLnBrk="1" hangingPunct="1"/>
              <a:r>
                <a:rPr lang="en-US" altLang="en-US" sz="1200" b="1">
                  <a:cs typeface="Times New Roman" panose="02020603050405020304" pitchFamily="18" charset="0"/>
                </a:rPr>
                <a:t>Required	Recommended	Recommended</a:t>
              </a:r>
            </a:p>
            <a:p>
              <a:pPr eaLnBrk="1" hangingPunct="1"/>
              <a:r>
                <a:rPr lang="en-US" altLang="en-US" sz="1200" b="1">
                  <a:cs typeface="Times New Roman" panose="02020603050405020304" pitchFamily="18" charset="0"/>
                </a:rPr>
                <a:t>Column	Column	Column</a:t>
              </a:r>
            </a:p>
          </p:txBody>
        </p:sp>
        <p:grpSp>
          <p:nvGrpSpPr>
            <p:cNvPr id="69645" name="Group 69">
              <a:extLst>
                <a:ext uri="{FF2B5EF4-FFF2-40B4-BE49-F238E27FC236}">
                  <a16:creationId xmlns:a16="http://schemas.microsoft.com/office/drawing/2014/main" id="{5433949E-D8DB-471A-B043-FFC628E74AAA}"/>
                </a:ext>
              </a:extLst>
            </p:cNvPr>
            <p:cNvGrpSpPr>
              <a:grpSpLocks/>
            </p:cNvGrpSpPr>
            <p:nvPr/>
          </p:nvGrpSpPr>
          <p:grpSpPr bwMode="auto">
            <a:xfrm>
              <a:off x="193" y="2316"/>
              <a:ext cx="3792" cy="1247"/>
              <a:chOff x="193" y="2460"/>
              <a:chExt cx="3792" cy="1247"/>
            </a:xfrm>
          </p:grpSpPr>
          <p:sp>
            <p:nvSpPr>
              <p:cNvPr id="69646" name="Rectangle 84">
                <a:extLst>
                  <a:ext uri="{FF2B5EF4-FFF2-40B4-BE49-F238E27FC236}">
                    <a16:creationId xmlns:a16="http://schemas.microsoft.com/office/drawing/2014/main" id="{2D5D46B1-4E1B-45CE-BDFB-135993FBA584}"/>
                  </a:ext>
                </a:extLst>
              </p:cNvPr>
              <p:cNvSpPr>
                <a:spLocks noChangeArrowheads="1"/>
              </p:cNvSpPr>
              <p:nvPr/>
            </p:nvSpPr>
            <p:spPr bwMode="auto">
              <a:xfrm>
                <a:off x="193" y="2467"/>
                <a:ext cx="3792" cy="123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US" altLang="en-US">
                  <a:cs typeface="Times New Roman" panose="02020603050405020304" pitchFamily="18" charset="0"/>
                </a:endParaRPr>
              </a:p>
            </p:txBody>
          </p:sp>
          <p:sp>
            <p:nvSpPr>
              <p:cNvPr id="69647" name="Line 85">
                <a:extLst>
                  <a:ext uri="{FF2B5EF4-FFF2-40B4-BE49-F238E27FC236}">
                    <a16:creationId xmlns:a16="http://schemas.microsoft.com/office/drawing/2014/main" id="{AFB2919D-5721-484E-A600-92172D4ED613}"/>
                  </a:ext>
                </a:extLst>
              </p:cNvPr>
              <p:cNvSpPr>
                <a:spLocks noChangeShapeType="1"/>
              </p:cNvSpPr>
              <p:nvPr/>
            </p:nvSpPr>
            <p:spPr bwMode="auto">
              <a:xfrm>
                <a:off x="193" y="2739"/>
                <a:ext cx="379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48" name="Line 86">
                <a:extLst>
                  <a:ext uri="{FF2B5EF4-FFF2-40B4-BE49-F238E27FC236}">
                    <a16:creationId xmlns:a16="http://schemas.microsoft.com/office/drawing/2014/main" id="{A519C6AC-C1C9-47A1-AC33-A50B8D3D34E8}"/>
                  </a:ext>
                </a:extLst>
              </p:cNvPr>
              <p:cNvSpPr>
                <a:spLocks noChangeShapeType="1"/>
              </p:cNvSpPr>
              <p:nvPr/>
            </p:nvSpPr>
            <p:spPr bwMode="auto">
              <a:xfrm flipH="1">
                <a:off x="1486" y="2468"/>
                <a:ext cx="3" cy="12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49" name="Line 87">
                <a:extLst>
                  <a:ext uri="{FF2B5EF4-FFF2-40B4-BE49-F238E27FC236}">
                    <a16:creationId xmlns:a16="http://schemas.microsoft.com/office/drawing/2014/main" id="{F0E0AFC6-B289-4A95-A1C9-C7EBECF34C3B}"/>
                  </a:ext>
                </a:extLst>
              </p:cNvPr>
              <p:cNvSpPr>
                <a:spLocks noChangeShapeType="1"/>
              </p:cNvSpPr>
              <p:nvPr/>
            </p:nvSpPr>
            <p:spPr bwMode="auto">
              <a:xfrm>
                <a:off x="2681" y="2460"/>
                <a:ext cx="2" cy="124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50" name="Line 88">
                <a:extLst>
                  <a:ext uri="{FF2B5EF4-FFF2-40B4-BE49-F238E27FC236}">
                    <a16:creationId xmlns:a16="http://schemas.microsoft.com/office/drawing/2014/main" id="{5D57C999-6063-475C-96FF-5EF7F64A5E9E}"/>
                  </a:ext>
                </a:extLst>
              </p:cNvPr>
              <p:cNvSpPr>
                <a:spLocks noChangeShapeType="1"/>
              </p:cNvSpPr>
              <p:nvPr/>
            </p:nvSpPr>
            <p:spPr bwMode="auto">
              <a:xfrm>
                <a:off x="193" y="2979"/>
                <a:ext cx="379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51" name="Line 89">
                <a:extLst>
                  <a:ext uri="{FF2B5EF4-FFF2-40B4-BE49-F238E27FC236}">
                    <a16:creationId xmlns:a16="http://schemas.microsoft.com/office/drawing/2014/main" id="{EDF35C27-0C7B-4EB2-B2CE-ABB52A084C3A}"/>
                  </a:ext>
                </a:extLst>
              </p:cNvPr>
              <p:cNvSpPr>
                <a:spLocks noChangeShapeType="1"/>
              </p:cNvSpPr>
              <p:nvPr/>
            </p:nvSpPr>
            <p:spPr bwMode="auto">
              <a:xfrm>
                <a:off x="193" y="3219"/>
                <a:ext cx="379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52" name="Line 90">
                <a:extLst>
                  <a:ext uri="{FF2B5EF4-FFF2-40B4-BE49-F238E27FC236}">
                    <a16:creationId xmlns:a16="http://schemas.microsoft.com/office/drawing/2014/main" id="{7EDD60C6-809B-48A9-93A0-967D7D024C7B}"/>
                  </a:ext>
                </a:extLst>
              </p:cNvPr>
              <p:cNvSpPr>
                <a:spLocks noChangeShapeType="1"/>
              </p:cNvSpPr>
              <p:nvPr/>
            </p:nvSpPr>
            <p:spPr bwMode="auto">
              <a:xfrm>
                <a:off x="193" y="3459"/>
                <a:ext cx="379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53" name="Line 91">
                <a:extLst>
                  <a:ext uri="{FF2B5EF4-FFF2-40B4-BE49-F238E27FC236}">
                    <a16:creationId xmlns:a16="http://schemas.microsoft.com/office/drawing/2014/main" id="{56E25E51-0C38-4698-9650-FFAC104D1D27}"/>
                  </a:ext>
                </a:extLst>
              </p:cNvPr>
              <p:cNvSpPr>
                <a:spLocks noChangeShapeType="1"/>
              </p:cNvSpPr>
              <p:nvPr/>
            </p:nvSpPr>
            <p:spPr bwMode="auto">
              <a:xfrm>
                <a:off x="193" y="3699"/>
                <a:ext cx="379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54" name="Rectangle 117">
                <a:extLst>
                  <a:ext uri="{FF2B5EF4-FFF2-40B4-BE49-F238E27FC236}">
                    <a16:creationId xmlns:a16="http://schemas.microsoft.com/office/drawing/2014/main" id="{FAD7C131-9464-4EAB-9616-A4389504AF10}"/>
                  </a:ext>
                </a:extLst>
              </p:cNvPr>
              <p:cNvSpPr>
                <a:spLocks noChangeArrowheads="1"/>
              </p:cNvSpPr>
              <p:nvPr/>
            </p:nvSpPr>
            <p:spPr bwMode="auto">
              <a:xfrm>
                <a:off x="291" y="2549"/>
                <a:ext cx="960"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eaLnBrk="1" hangingPunct="1"/>
                <a:r>
                  <a:rPr lang="en-US" altLang="en-US" b="1">
                    <a:solidFill>
                      <a:srgbClr val="000000"/>
                    </a:solidFill>
                    <a:cs typeface="Times New Roman" panose="02020603050405020304" pitchFamily="18" charset="0"/>
                  </a:rPr>
                  <a:t>CHEMICAL</a:t>
                </a:r>
                <a:endParaRPr lang="en-US" altLang="en-US" b="1">
                  <a:cs typeface="Times New Roman" panose="02020603050405020304" pitchFamily="18" charset="0"/>
                </a:endParaRPr>
              </a:p>
            </p:txBody>
          </p:sp>
          <p:sp>
            <p:nvSpPr>
              <p:cNvPr id="69655" name="Rectangle 118">
                <a:extLst>
                  <a:ext uri="{FF2B5EF4-FFF2-40B4-BE49-F238E27FC236}">
                    <a16:creationId xmlns:a16="http://schemas.microsoft.com/office/drawing/2014/main" id="{A212A0EE-3087-4A5E-AB5F-FC256EC7F014}"/>
                  </a:ext>
                </a:extLst>
              </p:cNvPr>
              <p:cNvSpPr>
                <a:spLocks noChangeArrowheads="1"/>
              </p:cNvSpPr>
              <p:nvPr/>
            </p:nvSpPr>
            <p:spPr bwMode="auto">
              <a:xfrm>
                <a:off x="1541" y="2549"/>
                <a:ext cx="1056"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eaLnBrk="1" hangingPunct="1"/>
                <a:r>
                  <a:rPr lang="en-US" altLang="en-US" b="1">
                    <a:solidFill>
                      <a:srgbClr val="000000"/>
                    </a:solidFill>
                    <a:cs typeface="Times New Roman" panose="02020603050405020304" pitchFamily="18" charset="0"/>
                  </a:rPr>
                  <a:t>SIGNAL WORD</a:t>
                </a:r>
                <a:endParaRPr lang="en-US" altLang="en-US" b="1">
                  <a:cs typeface="Times New Roman" panose="02020603050405020304" pitchFamily="18" charset="0"/>
                </a:endParaRPr>
              </a:p>
            </p:txBody>
          </p:sp>
          <p:sp>
            <p:nvSpPr>
              <p:cNvPr id="69656" name="Rectangle 119">
                <a:extLst>
                  <a:ext uri="{FF2B5EF4-FFF2-40B4-BE49-F238E27FC236}">
                    <a16:creationId xmlns:a16="http://schemas.microsoft.com/office/drawing/2014/main" id="{4F0D5504-8E20-4526-997B-4DCBE4ABDB0F}"/>
                  </a:ext>
                </a:extLst>
              </p:cNvPr>
              <p:cNvSpPr>
                <a:spLocks noChangeArrowheads="1"/>
              </p:cNvSpPr>
              <p:nvPr/>
            </p:nvSpPr>
            <p:spPr bwMode="auto">
              <a:xfrm>
                <a:off x="2880" y="2549"/>
                <a:ext cx="103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US" altLang="en-US" b="1">
                    <a:solidFill>
                      <a:srgbClr val="000000"/>
                    </a:solidFill>
                    <a:cs typeface="Times New Roman" panose="02020603050405020304" pitchFamily="18" charset="0"/>
                  </a:rPr>
                  <a:t>LOCATION OF USE</a:t>
                </a:r>
                <a:endParaRPr lang="en-US" altLang="en-US" b="1">
                  <a:cs typeface="Times New Roman" panose="02020603050405020304" pitchFamily="18" charset="0"/>
                </a:endParaRPr>
              </a:p>
            </p:txBody>
          </p:sp>
          <p:sp>
            <p:nvSpPr>
              <p:cNvPr id="69657" name="Rectangle 120">
                <a:extLst>
                  <a:ext uri="{FF2B5EF4-FFF2-40B4-BE49-F238E27FC236}">
                    <a16:creationId xmlns:a16="http://schemas.microsoft.com/office/drawing/2014/main" id="{FE3250CA-D2C3-45F7-BB0D-9B7FB7960962}"/>
                  </a:ext>
                </a:extLst>
              </p:cNvPr>
              <p:cNvSpPr>
                <a:spLocks noChangeArrowheads="1"/>
              </p:cNvSpPr>
              <p:nvPr/>
            </p:nvSpPr>
            <p:spPr bwMode="auto">
              <a:xfrm>
                <a:off x="1567" y="2807"/>
                <a:ext cx="33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US" altLang="en-US">
                    <a:solidFill>
                      <a:srgbClr val="000000"/>
                    </a:solidFill>
                    <a:cs typeface="Times New Roman" panose="02020603050405020304" pitchFamily="18" charset="0"/>
                  </a:rPr>
                  <a:t>Danger</a:t>
                </a:r>
                <a:endParaRPr lang="en-US" altLang="en-US">
                  <a:cs typeface="Times New Roman" panose="02020603050405020304" pitchFamily="18" charset="0"/>
                </a:endParaRPr>
              </a:p>
            </p:txBody>
          </p:sp>
          <p:sp>
            <p:nvSpPr>
              <p:cNvPr id="69658" name="Rectangle 121">
                <a:extLst>
                  <a:ext uri="{FF2B5EF4-FFF2-40B4-BE49-F238E27FC236}">
                    <a16:creationId xmlns:a16="http://schemas.microsoft.com/office/drawing/2014/main" id="{CB2F333B-6FB8-4FBB-807E-AEB8770C7019}"/>
                  </a:ext>
                </a:extLst>
              </p:cNvPr>
              <p:cNvSpPr>
                <a:spLocks noChangeArrowheads="1"/>
              </p:cNvSpPr>
              <p:nvPr/>
            </p:nvSpPr>
            <p:spPr bwMode="auto">
              <a:xfrm>
                <a:off x="2842" y="2807"/>
                <a:ext cx="72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US" altLang="en-US">
                    <a:solidFill>
                      <a:srgbClr val="000000"/>
                    </a:solidFill>
                    <a:cs typeface="Times New Roman" panose="02020603050405020304" pitchFamily="18" charset="0"/>
                  </a:rPr>
                  <a:t>Shop and trucks</a:t>
                </a:r>
                <a:endParaRPr lang="en-US" altLang="en-US">
                  <a:cs typeface="Times New Roman" panose="02020603050405020304" pitchFamily="18" charset="0"/>
                </a:endParaRPr>
              </a:p>
            </p:txBody>
          </p:sp>
          <p:sp>
            <p:nvSpPr>
              <p:cNvPr id="69659" name="Rectangle 122">
                <a:extLst>
                  <a:ext uri="{FF2B5EF4-FFF2-40B4-BE49-F238E27FC236}">
                    <a16:creationId xmlns:a16="http://schemas.microsoft.com/office/drawing/2014/main" id="{734FA79F-8488-49C8-AA6E-0604ACBC96F7}"/>
                  </a:ext>
                </a:extLst>
              </p:cNvPr>
              <p:cNvSpPr>
                <a:spLocks noChangeArrowheads="1"/>
              </p:cNvSpPr>
              <p:nvPr/>
            </p:nvSpPr>
            <p:spPr bwMode="auto">
              <a:xfrm>
                <a:off x="256" y="2807"/>
                <a:ext cx="40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US" altLang="en-US">
                    <a:solidFill>
                      <a:srgbClr val="000000"/>
                    </a:solidFill>
                    <a:cs typeface="Times New Roman" panose="02020603050405020304" pitchFamily="18" charset="0"/>
                  </a:rPr>
                  <a:t>Gasoline</a:t>
                </a:r>
                <a:endParaRPr lang="en-US" altLang="en-US">
                  <a:cs typeface="Times New Roman" panose="02020603050405020304" pitchFamily="18" charset="0"/>
                </a:endParaRPr>
              </a:p>
            </p:txBody>
          </p:sp>
          <p:sp>
            <p:nvSpPr>
              <p:cNvPr id="69660" name="Rectangle 123">
                <a:extLst>
                  <a:ext uri="{FF2B5EF4-FFF2-40B4-BE49-F238E27FC236}">
                    <a16:creationId xmlns:a16="http://schemas.microsoft.com/office/drawing/2014/main" id="{17A02F7E-6AE5-4BE8-984C-595BC7F12322}"/>
                  </a:ext>
                </a:extLst>
              </p:cNvPr>
              <p:cNvSpPr>
                <a:spLocks noChangeArrowheads="1"/>
              </p:cNvSpPr>
              <p:nvPr/>
            </p:nvSpPr>
            <p:spPr bwMode="auto">
              <a:xfrm>
                <a:off x="251" y="3052"/>
                <a:ext cx="58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US" altLang="en-US">
                    <a:solidFill>
                      <a:srgbClr val="000000"/>
                    </a:solidFill>
                    <a:cs typeface="Times New Roman" panose="02020603050405020304" pitchFamily="18" charset="0"/>
                  </a:rPr>
                  <a:t>PVC glue	</a:t>
                </a:r>
                <a:endParaRPr lang="en-US" altLang="en-US">
                  <a:cs typeface="Times New Roman" panose="02020603050405020304" pitchFamily="18" charset="0"/>
                </a:endParaRPr>
              </a:p>
            </p:txBody>
          </p:sp>
          <p:sp>
            <p:nvSpPr>
              <p:cNvPr id="69661" name="Rectangle 124">
                <a:extLst>
                  <a:ext uri="{FF2B5EF4-FFF2-40B4-BE49-F238E27FC236}">
                    <a16:creationId xmlns:a16="http://schemas.microsoft.com/office/drawing/2014/main" id="{ACFA7296-9795-4ACE-91B9-8131BBB43021}"/>
                  </a:ext>
                </a:extLst>
              </p:cNvPr>
              <p:cNvSpPr>
                <a:spLocks noChangeArrowheads="1"/>
              </p:cNvSpPr>
              <p:nvPr/>
            </p:nvSpPr>
            <p:spPr bwMode="auto">
              <a:xfrm>
                <a:off x="1583" y="3040"/>
                <a:ext cx="33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US" altLang="en-US">
                    <a:solidFill>
                      <a:srgbClr val="000000"/>
                    </a:solidFill>
                    <a:cs typeface="Times New Roman" panose="02020603050405020304" pitchFamily="18" charset="0"/>
                  </a:rPr>
                  <a:t>Danger</a:t>
                </a:r>
                <a:endParaRPr lang="en-US" altLang="en-US">
                  <a:cs typeface="Times New Roman" panose="02020603050405020304" pitchFamily="18" charset="0"/>
                </a:endParaRPr>
              </a:p>
            </p:txBody>
          </p:sp>
          <p:sp>
            <p:nvSpPr>
              <p:cNvPr id="69662" name="Rectangle 125">
                <a:extLst>
                  <a:ext uri="{FF2B5EF4-FFF2-40B4-BE49-F238E27FC236}">
                    <a16:creationId xmlns:a16="http://schemas.microsoft.com/office/drawing/2014/main" id="{D1973707-C757-41AC-BABD-1C0B59BAE69D}"/>
                  </a:ext>
                </a:extLst>
              </p:cNvPr>
              <p:cNvSpPr>
                <a:spLocks noChangeArrowheads="1"/>
              </p:cNvSpPr>
              <p:nvPr/>
            </p:nvSpPr>
            <p:spPr bwMode="auto">
              <a:xfrm>
                <a:off x="2863" y="3046"/>
                <a:ext cx="73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US" altLang="en-US">
                    <a:solidFill>
                      <a:srgbClr val="000000"/>
                    </a:solidFill>
                    <a:cs typeface="Times New Roman" panose="02020603050405020304" pitchFamily="18" charset="0"/>
                  </a:rPr>
                  <a:t>Pipe installation</a:t>
                </a:r>
                <a:endParaRPr lang="en-US" altLang="en-US">
                  <a:cs typeface="Times New Roman" panose="02020603050405020304" pitchFamily="18" charset="0"/>
                </a:endParaRPr>
              </a:p>
            </p:txBody>
          </p:sp>
          <p:sp>
            <p:nvSpPr>
              <p:cNvPr id="69663" name="Rectangle 126">
                <a:extLst>
                  <a:ext uri="{FF2B5EF4-FFF2-40B4-BE49-F238E27FC236}">
                    <a16:creationId xmlns:a16="http://schemas.microsoft.com/office/drawing/2014/main" id="{8A78515C-7C06-430F-9E77-07DA96CD530F}"/>
                  </a:ext>
                </a:extLst>
              </p:cNvPr>
              <p:cNvSpPr>
                <a:spLocks noChangeArrowheads="1"/>
              </p:cNvSpPr>
              <p:nvPr/>
            </p:nvSpPr>
            <p:spPr bwMode="auto">
              <a:xfrm>
                <a:off x="256" y="3276"/>
                <a:ext cx="67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US" altLang="en-US">
                    <a:solidFill>
                      <a:srgbClr val="000000"/>
                    </a:solidFill>
                    <a:cs typeface="Times New Roman" panose="02020603050405020304" pitchFamily="18" charset="0"/>
                  </a:rPr>
                  <a:t>Grease solvent</a:t>
                </a:r>
                <a:endParaRPr lang="en-US" altLang="en-US">
                  <a:cs typeface="Times New Roman" panose="02020603050405020304" pitchFamily="18" charset="0"/>
                </a:endParaRPr>
              </a:p>
            </p:txBody>
          </p:sp>
          <p:sp>
            <p:nvSpPr>
              <p:cNvPr id="69664" name="Rectangle 127">
                <a:extLst>
                  <a:ext uri="{FF2B5EF4-FFF2-40B4-BE49-F238E27FC236}">
                    <a16:creationId xmlns:a16="http://schemas.microsoft.com/office/drawing/2014/main" id="{ECF28872-5BA7-4CDC-AB43-E8A587412F63}"/>
                  </a:ext>
                </a:extLst>
              </p:cNvPr>
              <p:cNvSpPr>
                <a:spLocks noChangeArrowheads="1"/>
              </p:cNvSpPr>
              <p:nvPr/>
            </p:nvSpPr>
            <p:spPr bwMode="auto">
              <a:xfrm>
                <a:off x="1588" y="3264"/>
                <a:ext cx="38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US" altLang="en-US">
                    <a:solidFill>
                      <a:srgbClr val="000000"/>
                    </a:solidFill>
                    <a:cs typeface="Times New Roman" panose="02020603050405020304" pitchFamily="18" charset="0"/>
                  </a:rPr>
                  <a:t>Warning</a:t>
                </a:r>
                <a:endParaRPr lang="en-US" altLang="en-US">
                  <a:cs typeface="Times New Roman" panose="02020603050405020304" pitchFamily="18" charset="0"/>
                </a:endParaRPr>
              </a:p>
            </p:txBody>
          </p:sp>
          <p:sp>
            <p:nvSpPr>
              <p:cNvPr id="69665" name="Rectangle 128">
                <a:extLst>
                  <a:ext uri="{FF2B5EF4-FFF2-40B4-BE49-F238E27FC236}">
                    <a16:creationId xmlns:a16="http://schemas.microsoft.com/office/drawing/2014/main" id="{141D7B2D-94D3-438A-91BD-4C5F2C9C6143}"/>
                  </a:ext>
                </a:extLst>
              </p:cNvPr>
              <p:cNvSpPr>
                <a:spLocks noChangeArrowheads="1"/>
              </p:cNvSpPr>
              <p:nvPr/>
            </p:nvSpPr>
            <p:spPr bwMode="auto">
              <a:xfrm>
                <a:off x="2868" y="3270"/>
                <a:ext cx="41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US" altLang="en-US">
                    <a:cs typeface="Times New Roman" panose="02020603050405020304" pitchFamily="18" charset="0"/>
                  </a:rPr>
                  <a:t>Cafeteria</a:t>
                </a:r>
              </a:p>
            </p:txBody>
          </p:sp>
          <p:sp>
            <p:nvSpPr>
              <p:cNvPr id="69666" name="Rectangle 126">
                <a:extLst>
                  <a:ext uri="{FF2B5EF4-FFF2-40B4-BE49-F238E27FC236}">
                    <a16:creationId xmlns:a16="http://schemas.microsoft.com/office/drawing/2014/main" id="{82008F86-F0C6-40D7-8BEB-B3EFBCDE2A7E}"/>
                  </a:ext>
                </a:extLst>
              </p:cNvPr>
              <p:cNvSpPr>
                <a:spLocks noChangeArrowheads="1"/>
              </p:cNvSpPr>
              <p:nvPr/>
            </p:nvSpPr>
            <p:spPr bwMode="auto">
              <a:xfrm>
                <a:off x="251" y="3532"/>
                <a:ext cx="60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US" altLang="en-US">
                    <a:solidFill>
                      <a:srgbClr val="000000"/>
                    </a:solidFill>
                    <a:cs typeface="Times New Roman" panose="02020603050405020304" pitchFamily="18" charset="0"/>
                  </a:rPr>
                  <a:t>Muriatic acid</a:t>
                </a:r>
                <a:endParaRPr lang="en-US" altLang="en-US">
                  <a:cs typeface="Times New Roman" panose="02020603050405020304" pitchFamily="18" charset="0"/>
                </a:endParaRPr>
              </a:p>
            </p:txBody>
          </p:sp>
          <p:sp>
            <p:nvSpPr>
              <p:cNvPr id="69667" name="Rectangle 127">
                <a:extLst>
                  <a:ext uri="{FF2B5EF4-FFF2-40B4-BE49-F238E27FC236}">
                    <a16:creationId xmlns:a16="http://schemas.microsoft.com/office/drawing/2014/main" id="{8CFB098D-EABF-471D-B368-7DCA80128A56}"/>
                  </a:ext>
                </a:extLst>
              </p:cNvPr>
              <p:cNvSpPr>
                <a:spLocks noChangeArrowheads="1"/>
              </p:cNvSpPr>
              <p:nvPr/>
            </p:nvSpPr>
            <p:spPr bwMode="auto">
              <a:xfrm>
                <a:off x="1583" y="3520"/>
                <a:ext cx="33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US" altLang="en-US">
                    <a:solidFill>
                      <a:srgbClr val="000000"/>
                    </a:solidFill>
                    <a:cs typeface="Times New Roman" panose="02020603050405020304" pitchFamily="18" charset="0"/>
                  </a:rPr>
                  <a:t>Danger</a:t>
                </a:r>
                <a:endParaRPr lang="en-US" altLang="en-US">
                  <a:cs typeface="Times New Roman" panose="02020603050405020304" pitchFamily="18" charset="0"/>
                </a:endParaRPr>
              </a:p>
            </p:txBody>
          </p:sp>
          <p:sp>
            <p:nvSpPr>
              <p:cNvPr id="69668" name="Rectangle 128">
                <a:extLst>
                  <a:ext uri="{FF2B5EF4-FFF2-40B4-BE49-F238E27FC236}">
                    <a16:creationId xmlns:a16="http://schemas.microsoft.com/office/drawing/2014/main" id="{9EAFD17A-4646-47BF-9340-92A736C77A33}"/>
                  </a:ext>
                </a:extLst>
              </p:cNvPr>
              <p:cNvSpPr>
                <a:spLocks noChangeArrowheads="1"/>
              </p:cNvSpPr>
              <p:nvPr/>
            </p:nvSpPr>
            <p:spPr bwMode="auto">
              <a:xfrm>
                <a:off x="2863" y="3526"/>
                <a:ext cx="72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US" altLang="en-US">
                    <a:solidFill>
                      <a:srgbClr val="000000"/>
                    </a:solidFill>
                    <a:cs typeface="Times New Roman" panose="02020603050405020304" pitchFamily="18" charset="0"/>
                  </a:rPr>
                  <a:t>Shop and trucks</a:t>
                </a:r>
                <a:endParaRPr lang="en-US" altLang="en-US">
                  <a:cs typeface="Times New Roman" panose="02020603050405020304" pitchFamily="18" charset="0"/>
                </a:endParaRPr>
              </a:p>
            </p:txBody>
          </p:sp>
        </p:grpSp>
      </p:grpSp>
      <p:sp>
        <p:nvSpPr>
          <p:cNvPr id="69635" name="Line 99">
            <a:extLst>
              <a:ext uri="{FF2B5EF4-FFF2-40B4-BE49-F238E27FC236}">
                <a16:creationId xmlns:a16="http://schemas.microsoft.com/office/drawing/2014/main" id="{8085A3E7-CD51-4082-BC9B-AA91ED4DC9BB}"/>
              </a:ext>
            </a:extLst>
          </p:cNvPr>
          <p:cNvSpPr>
            <a:spLocks noChangeShapeType="1"/>
          </p:cNvSpPr>
          <p:nvPr/>
        </p:nvSpPr>
        <p:spPr bwMode="auto">
          <a:xfrm>
            <a:off x="1046163" y="2459038"/>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36" name="Line 100">
            <a:extLst>
              <a:ext uri="{FF2B5EF4-FFF2-40B4-BE49-F238E27FC236}">
                <a16:creationId xmlns:a16="http://schemas.microsoft.com/office/drawing/2014/main" id="{13687C3C-131C-41BB-BC88-06FA8CD0A9E4}"/>
              </a:ext>
            </a:extLst>
          </p:cNvPr>
          <p:cNvSpPr>
            <a:spLocks noChangeShapeType="1"/>
          </p:cNvSpPr>
          <p:nvPr/>
        </p:nvSpPr>
        <p:spPr bwMode="auto">
          <a:xfrm>
            <a:off x="5211763" y="2459038"/>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37" name="Line 101">
            <a:extLst>
              <a:ext uri="{FF2B5EF4-FFF2-40B4-BE49-F238E27FC236}">
                <a16:creationId xmlns:a16="http://schemas.microsoft.com/office/drawing/2014/main" id="{C77E6F9D-73F0-402C-8187-3505E8EFAC06}"/>
              </a:ext>
            </a:extLst>
          </p:cNvPr>
          <p:cNvSpPr>
            <a:spLocks noChangeShapeType="1"/>
          </p:cNvSpPr>
          <p:nvPr/>
        </p:nvSpPr>
        <p:spPr bwMode="auto">
          <a:xfrm>
            <a:off x="3270250" y="2459038"/>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38" name="Text Box 3">
            <a:extLst>
              <a:ext uri="{FF2B5EF4-FFF2-40B4-BE49-F238E27FC236}">
                <a16:creationId xmlns:a16="http://schemas.microsoft.com/office/drawing/2014/main" id="{FE8256A8-B084-499A-95E9-ADDCB7898491}"/>
              </a:ext>
            </a:extLst>
          </p:cNvPr>
          <p:cNvSpPr txBox="1">
            <a:spLocks noChangeArrowheads="1"/>
          </p:cNvSpPr>
          <p:nvPr/>
        </p:nvSpPr>
        <p:spPr bwMode="auto">
          <a:xfrm>
            <a:off x="417513" y="381000"/>
            <a:ext cx="64404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US" altLang="en-US" sz="2000" b="1">
                <a:cs typeface="Times New Roman" panose="02020603050405020304" pitchFamily="18" charset="0"/>
              </a:rPr>
              <a:t>The Written Program – </a:t>
            </a:r>
          </a:p>
          <a:p>
            <a:pPr eaLnBrk="1" hangingPunct="1"/>
            <a:r>
              <a:rPr lang="en-US" altLang="en-US" sz="2000" b="1">
                <a:cs typeface="Times New Roman" panose="02020603050405020304" pitchFamily="18" charset="0"/>
              </a:rPr>
              <a:t>Chemicals List</a:t>
            </a:r>
          </a:p>
        </p:txBody>
      </p:sp>
      <p:grpSp>
        <p:nvGrpSpPr>
          <p:cNvPr id="69639" name="Group 1">
            <a:extLst>
              <a:ext uri="{FF2B5EF4-FFF2-40B4-BE49-F238E27FC236}">
                <a16:creationId xmlns:a16="http://schemas.microsoft.com/office/drawing/2014/main" id="{DBE83816-C5C1-41E1-A686-930C9EDBADDA}"/>
              </a:ext>
            </a:extLst>
          </p:cNvPr>
          <p:cNvGrpSpPr>
            <a:grpSpLocks/>
          </p:cNvGrpSpPr>
          <p:nvPr/>
        </p:nvGrpSpPr>
        <p:grpSpPr bwMode="auto">
          <a:xfrm>
            <a:off x="412750" y="374650"/>
            <a:ext cx="5942013" cy="1527175"/>
            <a:chOff x="412750" y="374650"/>
            <a:chExt cx="5942013" cy="1527175"/>
          </a:xfrm>
        </p:grpSpPr>
        <p:sp>
          <p:nvSpPr>
            <p:cNvPr id="69642" name="AutoShape 2">
              <a:extLst>
                <a:ext uri="{FF2B5EF4-FFF2-40B4-BE49-F238E27FC236}">
                  <a16:creationId xmlns:a16="http://schemas.microsoft.com/office/drawing/2014/main" id="{0CAB7680-E605-41F9-979C-E824BCA0C806}"/>
                </a:ext>
              </a:extLst>
            </p:cNvPr>
            <p:cNvSpPr>
              <a:spLocks noChangeArrowheads="1"/>
            </p:cNvSpPr>
            <p:nvPr/>
          </p:nvSpPr>
          <p:spPr bwMode="auto">
            <a:xfrm>
              <a:off x="412750" y="1025525"/>
              <a:ext cx="560705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pic>
          <p:nvPicPr>
            <p:cNvPr id="69643" name="Picture 98" descr="Lockable storage cabinet">
              <a:extLst>
                <a:ext uri="{FF2B5EF4-FFF2-40B4-BE49-F238E27FC236}">
                  <a16:creationId xmlns:a16="http://schemas.microsoft.com/office/drawing/2014/main" id="{94B76492-19C1-4E4F-A636-F552F57AAA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0313" y="374650"/>
              <a:ext cx="1314450"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9640" name="Picture 12" descr="MC900434859[1]">
            <a:extLst>
              <a:ext uri="{FF2B5EF4-FFF2-40B4-BE49-F238E27FC236}">
                <a16:creationId xmlns:a16="http://schemas.microsoft.com/office/drawing/2014/main" id="{C34F93E0-7DE9-4B21-906E-AE916A7D9A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2563" y="64008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1" name="TextBox 3">
            <a:extLst>
              <a:ext uri="{FF2B5EF4-FFF2-40B4-BE49-F238E27FC236}">
                <a16:creationId xmlns:a16="http://schemas.microsoft.com/office/drawing/2014/main" id="{F135A2E3-5EFD-487D-83BD-18EE98FFEDB0}"/>
              </a:ext>
            </a:extLst>
          </p:cNvPr>
          <p:cNvSpPr txBox="1">
            <a:spLocks noChangeArrowheads="1"/>
          </p:cNvSpPr>
          <p:nvPr/>
        </p:nvSpPr>
        <p:spPr bwMode="auto">
          <a:xfrm>
            <a:off x="2355850" y="7162800"/>
            <a:ext cx="1671638" cy="738188"/>
          </a:xfrm>
          <a:prstGeom prst="rect">
            <a:avLst/>
          </a:prstGeom>
          <a:noFill/>
          <a:ln w="9525">
            <a:solidFill>
              <a:schemeClr val="tx1"/>
            </a:solidFill>
            <a:prstDash val="dash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s-ES_tradnl" altLang="en-US"/>
              <a:t>Where is the list of chemicals where you work</a:t>
            </a:r>
            <a:r>
              <a:rPr lang="en-US" altLang="en-US"/>
              <a:t>?</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Box 54">
            <a:extLst>
              <a:ext uri="{FF2B5EF4-FFF2-40B4-BE49-F238E27FC236}">
                <a16:creationId xmlns:a16="http://schemas.microsoft.com/office/drawing/2014/main" id="{642ED341-1B3B-49FE-B255-B15591B7223A}"/>
              </a:ext>
            </a:extLst>
          </p:cNvPr>
          <p:cNvSpPr txBox="1">
            <a:spLocks noChangeArrowheads="1"/>
          </p:cNvSpPr>
          <p:nvPr/>
        </p:nvSpPr>
        <p:spPr bwMode="auto">
          <a:xfrm>
            <a:off x="615950" y="3013075"/>
            <a:ext cx="5826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057400" algn="l"/>
                <a:tab pos="4114800" algn="l"/>
              </a:tabLst>
              <a:defRPr sz="1400">
                <a:solidFill>
                  <a:schemeClr val="tx1"/>
                </a:solidFill>
                <a:latin typeface="Times New Roman" panose="02020603050405020304" pitchFamily="18" charset="0"/>
              </a:defRPr>
            </a:lvl1pPr>
            <a:lvl2pPr marL="742950" indent="-285750">
              <a:tabLst>
                <a:tab pos="2057400" algn="l"/>
                <a:tab pos="4114800" algn="l"/>
              </a:tabLst>
              <a:defRPr sz="1400">
                <a:solidFill>
                  <a:schemeClr val="tx1"/>
                </a:solidFill>
                <a:latin typeface="Times New Roman" panose="02020603050405020304" pitchFamily="18" charset="0"/>
              </a:defRPr>
            </a:lvl2pPr>
            <a:lvl3pPr marL="1143000" indent="-228600">
              <a:tabLst>
                <a:tab pos="2057400" algn="l"/>
                <a:tab pos="4114800" algn="l"/>
              </a:tabLst>
              <a:defRPr sz="1400">
                <a:solidFill>
                  <a:schemeClr val="tx1"/>
                </a:solidFill>
                <a:latin typeface="Times New Roman" panose="02020603050405020304" pitchFamily="18" charset="0"/>
              </a:defRPr>
            </a:lvl3pPr>
            <a:lvl4pPr marL="1600200" indent="-228600">
              <a:tabLst>
                <a:tab pos="2057400" algn="l"/>
                <a:tab pos="4114800" algn="l"/>
              </a:tabLst>
              <a:defRPr sz="1400">
                <a:solidFill>
                  <a:schemeClr val="tx1"/>
                </a:solidFill>
                <a:latin typeface="Times New Roman" panose="02020603050405020304" pitchFamily="18" charset="0"/>
              </a:defRPr>
            </a:lvl4pPr>
            <a:lvl5pPr marL="2057400" indent="-228600">
              <a:tabLst>
                <a:tab pos="2057400" algn="l"/>
                <a:tab pos="4114800" algn="l"/>
              </a:tabLst>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2057400" algn="l"/>
                <a:tab pos="4114800" algn="l"/>
              </a:tabLs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2057400" algn="l"/>
                <a:tab pos="4114800" algn="l"/>
              </a:tabLs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2057400" algn="l"/>
                <a:tab pos="4114800" algn="l"/>
              </a:tabLs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2057400" algn="l"/>
                <a:tab pos="4114800" algn="l"/>
              </a:tabLst>
              <a:defRPr sz="1400">
                <a:solidFill>
                  <a:schemeClr val="tx1"/>
                </a:solidFill>
                <a:latin typeface="Times New Roman" panose="02020603050405020304" pitchFamily="18" charset="0"/>
              </a:defRPr>
            </a:lvl9pPr>
          </a:lstStyle>
          <a:p>
            <a:pPr eaLnBrk="1" hangingPunct="1"/>
            <a:r>
              <a:rPr lang="en-US" altLang="en-US" sz="1200" b="1">
                <a:cs typeface="Times New Roman" panose="02020603050405020304" pitchFamily="18" charset="0"/>
              </a:rPr>
              <a:t>Columna	Columna 	Columna</a:t>
            </a:r>
          </a:p>
          <a:p>
            <a:pPr eaLnBrk="1" hangingPunct="1"/>
            <a:r>
              <a:rPr lang="en-US" altLang="en-US" sz="1200" b="1">
                <a:cs typeface="Times New Roman" panose="02020603050405020304" pitchFamily="18" charset="0"/>
              </a:rPr>
              <a:t>Requerida	Recomendada	Recomendada</a:t>
            </a:r>
          </a:p>
        </p:txBody>
      </p:sp>
      <p:sp>
        <p:nvSpPr>
          <p:cNvPr id="71683" name="Rectangle 84">
            <a:extLst>
              <a:ext uri="{FF2B5EF4-FFF2-40B4-BE49-F238E27FC236}">
                <a16:creationId xmlns:a16="http://schemas.microsoft.com/office/drawing/2014/main" id="{1ED8A4C4-4986-4471-9C76-CCE8CF8C0C39}"/>
              </a:ext>
            </a:extLst>
          </p:cNvPr>
          <p:cNvSpPr>
            <a:spLocks noChangeArrowheads="1"/>
          </p:cNvSpPr>
          <p:nvPr/>
        </p:nvSpPr>
        <p:spPr bwMode="auto">
          <a:xfrm>
            <a:off x="312738" y="3502025"/>
            <a:ext cx="6019800" cy="22701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US" altLang="en-US">
              <a:cs typeface="Times New Roman" panose="02020603050405020304" pitchFamily="18" charset="0"/>
            </a:endParaRPr>
          </a:p>
        </p:txBody>
      </p:sp>
      <p:sp>
        <p:nvSpPr>
          <p:cNvPr id="71684" name="Line 85">
            <a:extLst>
              <a:ext uri="{FF2B5EF4-FFF2-40B4-BE49-F238E27FC236}">
                <a16:creationId xmlns:a16="http://schemas.microsoft.com/office/drawing/2014/main" id="{9E7B1D2B-9F70-44C6-BBF8-F906B3C74366}"/>
              </a:ext>
            </a:extLst>
          </p:cNvPr>
          <p:cNvSpPr>
            <a:spLocks noChangeShapeType="1"/>
          </p:cNvSpPr>
          <p:nvPr/>
        </p:nvSpPr>
        <p:spPr bwMode="auto">
          <a:xfrm>
            <a:off x="312738" y="4127500"/>
            <a:ext cx="6019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685" name="Line 86">
            <a:extLst>
              <a:ext uri="{FF2B5EF4-FFF2-40B4-BE49-F238E27FC236}">
                <a16:creationId xmlns:a16="http://schemas.microsoft.com/office/drawing/2014/main" id="{144AEA5F-671E-4BA5-B62B-787FA09744E8}"/>
              </a:ext>
            </a:extLst>
          </p:cNvPr>
          <p:cNvSpPr>
            <a:spLocks noChangeShapeType="1"/>
          </p:cNvSpPr>
          <p:nvPr/>
        </p:nvSpPr>
        <p:spPr bwMode="auto">
          <a:xfrm flipH="1">
            <a:off x="2365375" y="3503613"/>
            <a:ext cx="4763" cy="2286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686" name="Line 87">
            <a:extLst>
              <a:ext uri="{FF2B5EF4-FFF2-40B4-BE49-F238E27FC236}">
                <a16:creationId xmlns:a16="http://schemas.microsoft.com/office/drawing/2014/main" id="{013E5102-93BF-4122-A03A-F8ADACC2B867}"/>
              </a:ext>
            </a:extLst>
          </p:cNvPr>
          <p:cNvSpPr>
            <a:spLocks noChangeShapeType="1"/>
          </p:cNvSpPr>
          <p:nvPr/>
        </p:nvSpPr>
        <p:spPr bwMode="auto">
          <a:xfrm>
            <a:off x="4262438" y="3489325"/>
            <a:ext cx="3175" cy="23018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687" name="Line 88">
            <a:extLst>
              <a:ext uri="{FF2B5EF4-FFF2-40B4-BE49-F238E27FC236}">
                <a16:creationId xmlns:a16="http://schemas.microsoft.com/office/drawing/2014/main" id="{57B13B00-A736-4E3B-9F3F-C96103ABD64E}"/>
              </a:ext>
            </a:extLst>
          </p:cNvPr>
          <p:cNvSpPr>
            <a:spLocks noChangeShapeType="1"/>
          </p:cNvSpPr>
          <p:nvPr/>
        </p:nvSpPr>
        <p:spPr bwMode="auto">
          <a:xfrm>
            <a:off x="312738" y="4519613"/>
            <a:ext cx="6019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688" name="Line 89">
            <a:extLst>
              <a:ext uri="{FF2B5EF4-FFF2-40B4-BE49-F238E27FC236}">
                <a16:creationId xmlns:a16="http://schemas.microsoft.com/office/drawing/2014/main" id="{8AB019BF-D6D0-4494-9C00-FE28BB387CBD}"/>
              </a:ext>
            </a:extLst>
          </p:cNvPr>
          <p:cNvSpPr>
            <a:spLocks noChangeShapeType="1"/>
          </p:cNvSpPr>
          <p:nvPr/>
        </p:nvSpPr>
        <p:spPr bwMode="auto">
          <a:xfrm>
            <a:off x="312738" y="4900613"/>
            <a:ext cx="6019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689" name="Line 90">
            <a:extLst>
              <a:ext uri="{FF2B5EF4-FFF2-40B4-BE49-F238E27FC236}">
                <a16:creationId xmlns:a16="http://schemas.microsoft.com/office/drawing/2014/main" id="{66708CDB-E64B-43B1-BB7D-09B55953F9B7}"/>
              </a:ext>
            </a:extLst>
          </p:cNvPr>
          <p:cNvSpPr>
            <a:spLocks noChangeShapeType="1"/>
          </p:cNvSpPr>
          <p:nvPr/>
        </p:nvSpPr>
        <p:spPr bwMode="auto">
          <a:xfrm>
            <a:off x="312738" y="5334000"/>
            <a:ext cx="6019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690" name="Line 91">
            <a:extLst>
              <a:ext uri="{FF2B5EF4-FFF2-40B4-BE49-F238E27FC236}">
                <a16:creationId xmlns:a16="http://schemas.microsoft.com/office/drawing/2014/main" id="{47253344-02D1-42E7-BBBE-0B27AFF78BB1}"/>
              </a:ext>
            </a:extLst>
          </p:cNvPr>
          <p:cNvSpPr>
            <a:spLocks noChangeShapeType="1"/>
          </p:cNvSpPr>
          <p:nvPr/>
        </p:nvSpPr>
        <p:spPr bwMode="auto">
          <a:xfrm>
            <a:off x="312738" y="5776913"/>
            <a:ext cx="6019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691" name="Rectangle 117">
            <a:extLst>
              <a:ext uri="{FF2B5EF4-FFF2-40B4-BE49-F238E27FC236}">
                <a16:creationId xmlns:a16="http://schemas.microsoft.com/office/drawing/2014/main" id="{3BE2CDFE-6462-4DF1-844E-90D146136152}"/>
              </a:ext>
            </a:extLst>
          </p:cNvPr>
          <p:cNvSpPr>
            <a:spLocks noChangeArrowheads="1"/>
          </p:cNvSpPr>
          <p:nvPr/>
        </p:nvSpPr>
        <p:spPr bwMode="auto">
          <a:xfrm>
            <a:off x="312738" y="3652838"/>
            <a:ext cx="166846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eaLnBrk="1" hangingPunct="1"/>
            <a:r>
              <a:rPr lang="en-US" altLang="en-US" b="1">
                <a:solidFill>
                  <a:srgbClr val="000000"/>
                </a:solidFill>
                <a:cs typeface="Times New Roman" panose="02020603050405020304" pitchFamily="18" charset="0"/>
              </a:rPr>
              <a:t>PRODUCTO QUÍMICO</a:t>
            </a:r>
            <a:endParaRPr lang="en-US" altLang="en-US" b="1">
              <a:cs typeface="Times New Roman" panose="02020603050405020304" pitchFamily="18" charset="0"/>
            </a:endParaRPr>
          </a:p>
        </p:txBody>
      </p:sp>
      <p:sp>
        <p:nvSpPr>
          <p:cNvPr id="71692" name="Rectangle 118">
            <a:extLst>
              <a:ext uri="{FF2B5EF4-FFF2-40B4-BE49-F238E27FC236}">
                <a16:creationId xmlns:a16="http://schemas.microsoft.com/office/drawing/2014/main" id="{0B04B55D-3677-44D8-AB0C-24DF33A986B2}"/>
              </a:ext>
            </a:extLst>
          </p:cNvPr>
          <p:cNvSpPr>
            <a:spLocks noChangeArrowheads="1"/>
          </p:cNvSpPr>
          <p:nvPr/>
        </p:nvSpPr>
        <p:spPr bwMode="auto">
          <a:xfrm>
            <a:off x="2452688" y="3652838"/>
            <a:ext cx="16764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eaLnBrk="1" hangingPunct="1"/>
            <a:r>
              <a:rPr lang="es-ES_tradnl" altLang="en-US" b="1">
                <a:solidFill>
                  <a:srgbClr val="000000"/>
                </a:solidFill>
                <a:cs typeface="Times New Roman" panose="02020603050405020304" pitchFamily="18" charset="0"/>
              </a:rPr>
              <a:t>PALABRA DE ADVERTENCIA</a:t>
            </a:r>
            <a:endParaRPr lang="en-US" altLang="en-US" b="1">
              <a:cs typeface="Times New Roman" panose="02020603050405020304" pitchFamily="18" charset="0"/>
            </a:endParaRPr>
          </a:p>
        </p:txBody>
      </p:sp>
      <p:sp>
        <p:nvSpPr>
          <p:cNvPr id="71693" name="Rectangle 119">
            <a:extLst>
              <a:ext uri="{FF2B5EF4-FFF2-40B4-BE49-F238E27FC236}">
                <a16:creationId xmlns:a16="http://schemas.microsoft.com/office/drawing/2014/main" id="{D71A60E2-EDCC-4EC2-B1F3-BB0890495A2F}"/>
              </a:ext>
            </a:extLst>
          </p:cNvPr>
          <p:cNvSpPr>
            <a:spLocks noChangeArrowheads="1"/>
          </p:cNvSpPr>
          <p:nvPr/>
        </p:nvSpPr>
        <p:spPr bwMode="auto">
          <a:xfrm>
            <a:off x="4648200" y="3652838"/>
            <a:ext cx="9080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eaLnBrk="1" hangingPunct="1"/>
            <a:r>
              <a:rPr lang="en-US" altLang="en-US" b="1">
                <a:solidFill>
                  <a:srgbClr val="000000"/>
                </a:solidFill>
                <a:cs typeface="Times New Roman" panose="02020603050405020304" pitchFamily="18" charset="0"/>
              </a:rPr>
              <a:t>LUGAR</a:t>
            </a:r>
          </a:p>
          <a:p>
            <a:pPr algn="ctr" eaLnBrk="1" hangingPunct="1"/>
            <a:r>
              <a:rPr lang="en-US" altLang="en-US" b="1">
                <a:solidFill>
                  <a:srgbClr val="000000"/>
                </a:solidFill>
                <a:cs typeface="Times New Roman" panose="02020603050405020304" pitchFamily="18" charset="0"/>
              </a:rPr>
              <a:t>DE USO</a:t>
            </a:r>
            <a:endParaRPr lang="en-US" altLang="en-US" b="1">
              <a:cs typeface="Times New Roman" panose="02020603050405020304" pitchFamily="18" charset="0"/>
            </a:endParaRPr>
          </a:p>
        </p:txBody>
      </p:sp>
      <p:sp>
        <p:nvSpPr>
          <p:cNvPr id="71694" name="Rectangle 120">
            <a:extLst>
              <a:ext uri="{FF2B5EF4-FFF2-40B4-BE49-F238E27FC236}">
                <a16:creationId xmlns:a16="http://schemas.microsoft.com/office/drawing/2014/main" id="{79A00929-7633-49C4-8AA6-A7E389AFB8D4}"/>
              </a:ext>
            </a:extLst>
          </p:cNvPr>
          <p:cNvSpPr>
            <a:spLocks noChangeArrowheads="1"/>
          </p:cNvSpPr>
          <p:nvPr/>
        </p:nvSpPr>
        <p:spPr bwMode="auto">
          <a:xfrm>
            <a:off x="2493963" y="4244975"/>
            <a:ext cx="5318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US" altLang="en-US">
                <a:solidFill>
                  <a:srgbClr val="000000"/>
                </a:solidFill>
                <a:cs typeface="Times New Roman" panose="02020603050405020304" pitchFamily="18" charset="0"/>
              </a:rPr>
              <a:t>Peligro</a:t>
            </a:r>
            <a:endParaRPr lang="en-US" altLang="en-US">
              <a:cs typeface="Times New Roman" panose="02020603050405020304" pitchFamily="18" charset="0"/>
            </a:endParaRPr>
          </a:p>
        </p:txBody>
      </p:sp>
      <p:sp>
        <p:nvSpPr>
          <p:cNvPr id="71695" name="Rectangle 121">
            <a:extLst>
              <a:ext uri="{FF2B5EF4-FFF2-40B4-BE49-F238E27FC236}">
                <a16:creationId xmlns:a16="http://schemas.microsoft.com/office/drawing/2014/main" id="{07CEFBC9-CACC-458A-863A-9849DC34B821}"/>
              </a:ext>
            </a:extLst>
          </p:cNvPr>
          <p:cNvSpPr>
            <a:spLocks noChangeArrowheads="1"/>
          </p:cNvSpPr>
          <p:nvPr/>
        </p:nvSpPr>
        <p:spPr bwMode="auto">
          <a:xfrm>
            <a:off x="4518025" y="4244975"/>
            <a:ext cx="12747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US" altLang="en-US">
                <a:solidFill>
                  <a:srgbClr val="000000"/>
                </a:solidFill>
                <a:cs typeface="Times New Roman" panose="02020603050405020304" pitchFamily="18" charset="0"/>
              </a:rPr>
              <a:t>Taller y camiones</a:t>
            </a:r>
            <a:endParaRPr lang="en-US" altLang="en-US">
              <a:cs typeface="Times New Roman" panose="02020603050405020304" pitchFamily="18" charset="0"/>
            </a:endParaRPr>
          </a:p>
        </p:txBody>
      </p:sp>
      <p:sp>
        <p:nvSpPr>
          <p:cNvPr id="71696" name="Rectangle 122">
            <a:extLst>
              <a:ext uri="{FF2B5EF4-FFF2-40B4-BE49-F238E27FC236}">
                <a16:creationId xmlns:a16="http://schemas.microsoft.com/office/drawing/2014/main" id="{DEC2212F-151D-43D6-BCB5-E7D32F1242B3}"/>
              </a:ext>
            </a:extLst>
          </p:cNvPr>
          <p:cNvSpPr>
            <a:spLocks noChangeArrowheads="1"/>
          </p:cNvSpPr>
          <p:nvPr/>
        </p:nvSpPr>
        <p:spPr bwMode="auto">
          <a:xfrm>
            <a:off x="404813" y="4244975"/>
            <a:ext cx="6588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US" altLang="en-US">
                <a:solidFill>
                  <a:srgbClr val="000000"/>
                </a:solidFill>
                <a:cs typeface="Times New Roman" panose="02020603050405020304" pitchFamily="18" charset="0"/>
              </a:rPr>
              <a:t>Gasolina</a:t>
            </a:r>
            <a:endParaRPr lang="en-US" altLang="en-US">
              <a:cs typeface="Times New Roman" panose="02020603050405020304" pitchFamily="18" charset="0"/>
            </a:endParaRPr>
          </a:p>
        </p:txBody>
      </p:sp>
      <p:sp>
        <p:nvSpPr>
          <p:cNvPr id="71697" name="Rectangle 123">
            <a:extLst>
              <a:ext uri="{FF2B5EF4-FFF2-40B4-BE49-F238E27FC236}">
                <a16:creationId xmlns:a16="http://schemas.microsoft.com/office/drawing/2014/main" id="{60B8DD46-375B-471D-A466-01E7B619839D}"/>
              </a:ext>
            </a:extLst>
          </p:cNvPr>
          <p:cNvSpPr>
            <a:spLocks noChangeArrowheads="1"/>
          </p:cNvSpPr>
          <p:nvPr/>
        </p:nvSpPr>
        <p:spPr bwMode="auto">
          <a:xfrm>
            <a:off x="404813" y="4594225"/>
            <a:ext cx="11922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US" altLang="en-US">
                <a:solidFill>
                  <a:srgbClr val="000000"/>
                </a:solidFill>
                <a:cs typeface="Times New Roman" panose="02020603050405020304" pitchFamily="18" charset="0"/>
              </a:rPr>
              <a:t>Pegamento PVC</a:t>
            </a:r>
            <a:endParaRPr lang="en-US" altLang="en-US">
              <a:cs typeface="Times New Roman" panose="02020603050405020304" pitchFamily="18" charset="0"/>
            </a:endParaRPr>
          </a:p>
        </p:txBody>
      </p:sp>
      <p:sp>
        <p:nvSpPr>
          <p:cNvPr id="71698" name="Rectangle 124">
            <a:extLst>
              <a:ext uri="{FF2B5EF4-FFF2-40B4-BE49-F238E27FC236}">
                <a16:creationId xmlns:a16="http://schemas.microsoft.com/office/drawing/2014/main" id="{A6EFE258-36B9-4729-A231-171BC82C86F3}"/>
              </a:ext>
            </a:extLst>
          </p:cNvPr>
          <p:cNvSpPr>
            <a:spLocks noChangeArrowheads="1"/>
          </p:cNvSpPr>
          <p:nvPr/>
        </p:nvSpPr>
        <p:spPr bwMode="auto">
          <a:xfrm>
            <a:off x="2493963" y="4594225"/>
            <a:ext cx="5318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US" altLang="en-US">
                <a:solidFill>
                  <a:srgbClr val="000000"/>
                </a:solidFill>
                <a:cs typeface="Times New Roman" panose="02020603050405020304" pitchFamily="18" charset="0"/>
              </a:rPr>
              <a:t>Peligro</a:t>
            </a:r>
            <a:endParaRPr lang="en-US" altLang="en-US">
              <a:cs typeface="Times New Roman" panose="02020603050405020304" pitchFamily="18" charset="0"/>
            </a:endParaRPr>
          </a:p>
        </p:txBody>
      </p:sp>
      <p:sp>
        <p:nvSpPr>
          <p:cNvPr id="71699" name="Rectangle 125">
            <a:extLst>
              <a:ext uri="{FF2B5EF4-FFF2-40B4-BE49-F238E27FC236}">
                <a16:creationId xmlns:a16="http://schemas.microsoft.com/office/drawing/2014/main" id="{75C6A050-C1B3-4C2A-A62E-83088BED2483}"/>
              </a:ext>
            </a:extLst>
          </p:cNvPr>
          <p:cNvSpPr>
            <a:spLocks noChangeArrowheads="1"/>
          </p:cNvSpPr>
          <p:nvPr/>
        </p:nvSpPr>
        <p:spPr bwMode="auto">
          <a:xfrm>
            <a:off x="4518025" y="4594225"/>
            <a:ext cx="14573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US" altLang="en-US">
                <a:solidFill>
                  <a:srgbClr val="000000"/>
                </a:solidFill>
                <a:cs typeface="Times New Roman" panose="02020603050405020304" pitchFamily="18" charset="0"/>
              </a:rPr>
              <a:t>Instalación de tubos</a:t>
            </a:r>
            <a:endParaRPr lang="en-US" altLang="en-US">
              <a:cs typeface="Times New Roman" panose="02020603050405020304" pitchFamily="18" charset="0"/>
            </a:endParaRPr>
          </a:p>
        </p:txBody>
      </p:sp>
      <p:sp>
        <p:nvSpPr>
          <p:cNvPr id="71700" name="Rectangle 126">
            <a:extLst>
              <a:ext uri="{FF2B5EF4-FFF2-40B4-BE49-F238E27FC236}">
                <a16:creationId xmlns:a16="http://schemas.microsoft.com/office/drawing/2014/main" id="{43CC88EB-DAF5-448D-A8A2-5F6F0BD1B0DE}"/>
              </a:ext>
            </a:extLst>
          </p:cNvPr>
          <p:cNvSpPr>
            <a:spLocks noChangeArrowheads="1"/>
          </p:cNvSpPr>
          <p:nvPr/>
        </p:nvSpPr>
        <p:spPr bwMode="auto">
          <a:xfrm>
            <a:off x="404813" y="4999038"/>
            <a:ext cx="14398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US" altLang="en-US">
                <a:solidFill>
                  <a:srgbClr val="000000"/>
                </a:solidFill>
                <a:cs typeface="Times New Roman" panose="02020603050405020304" pitchFamily="18" charset="0"/>
              </a:rPr>
              <a:t>Disolvente de grasa</a:t>
            </a:r>
            <a:endParaRPr lang="en-US" altLang="en-US">
              <a:cs typeface="Times New Roman" panose="02020603050405020304" pitchFamily="18" charset="0"/>
            </a:endParaRPr>
          </a:p>
        </p:txBody>
      </p:sp>
      <p:sp>
        <p:nvSpPr>
          <p:cNvPr id="71701" name="Rectangle 127">
            <a:extLst>
              <a:ext uri="{FF2B5EF4-FFF2-40B4-BE49-F238E27FC236}">
                <a16:creationId xmlns:a16="http://schemas.microsoft.com/office/drawing/2014/main" id="{345C8A5C-29F4-4C3D-B2CE-47C6F7A54E4D}"/>
              </a:ext>
            </a:extLst>
          </p:cNvPr>
          <p:cNvSpPr>
            <a:spLocks noChangeArrowheads="1"/>
          </p:cNvSpPr>
          <p:nvPr/>
        </p:nvSpPr>
        <p:spPr bwMode="auto">
          <a:xfrm>
            <a:off x="2493963" y="4999038"/>
            <a:ext cx="6588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US" altLang="en-US">
                <a:solidFill>
                  <a:srgbClr val="000000"/>
                </a:solidFill>
                <a:cs typeface="Times New Roman" panose="02020603050405020304" pitchFamily="18" charset="0"/>
              </a:rPr>
              <a:t>Atención</a:t>
            </a:r>
            <a:endParaRPr lang="en-US" altLang="en-US">
              <a:cs typeface="Times New Roman" panose="02020603050405020304" pitchFamily="18" charset="0"/>
            </a:endParaRPr>
          </a:p>
        </p:txBody>
      </p:sp>
      <p:sp>
        <p:nvSpPr>
          <p:cNvPr id="71702" name="Rectangle 128">
            <a:extLst>
              <a:ext uri="{FF2B5EF4-FFF2-40B4-BE49-F238E27FC236}">
                <a16:creationId xmlns:a16="http://schemas.microsoft.com/office/drawing/2014/main" id="{7498F244-F0B3-4426-9A05-8CBCBFD6F34B}"/>
              </a:ext>
            </a:extLst>
          </p:cNvPr>
          <p:cNvSpPr>
            <a:spLocks noChangeArrowheads="1"/>
          </p:cNvSpPr>
          <p:nvPr/>
        </p:nvSpPr>
        <p:spPr bwMode="auto">
          <a:xfrm>
            <a:off x="4518025" y="4999038"/>
            <a:ext cx="6794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US" altLang="en-US">
                <a:cs typeface="Times New Roman" panose="02020603050405020304" pitchFamily="18" charset="0"/>
              </a:rPr>
              <a:t>Cafetería</a:t>
            </a:r>
          </a:p>
        </p:txBody>
      </p:sp>
      <p:sp>
        <p:nvSpPr>
          <p:cNvPr id="71703" name="Rectangle 126">
            <a:extLst>
              <a:ext uri="{FF2B5EF4-FFF2-40B4-BE49-F238E27FC236}">
                <a16:creationId xmlns:a16="http://schemas.microsoft.com/office/drawing/2014/main" id="{47014356-A1F3-442C-BC34-FF5D11BF9BB3}"/>
              </a:ext>
            </a:extLst>
          </p:cNvPr>
          <p:cNvSpPr>
            <a:spLocks noChangeArrowheads="1"/>
          </p:cNvSpPr>
          <p:nvPr/>
        </p:nvSpPr>
        <p:spPr bwMode="auto">
          <a:xfrm>
            <a:off x="404813" y="5457825"/>
            <a:ext cx="11715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US" altLang="en-US">
                <a:solidFill>
                  <a:srgbClr val="000000"/>
                </a:solidFill>
                <a:cs typeface="Times New Roman" panose="02020603050405020304" pitchFamily="18" charset="0"/>
              </a:rPr>
              <a:t>Ácido muriático</a:t>
            </a:r>
            <a:endParaRPr lang="en-US" altLang="en-US">
              <a:cs typeface="Times New Roman" panose="02020603050405020304" pitchFamily="18" charset="0"/>
            </a:endParaRPr>
          </a:p>
        </p:txBody>
      </p:sp>
      <p:sp>
        <p:nvSpPr>
          <p:cNvPr id="71704" name="Rectangle 127">
            <a:extLst>
              <a:ext uri="{FF2B5EF4-FFF2-40B4-BE49-F238E27FC236}">
                <a16:creationId xmlns:a16="http://schemas.microsoft.com/office/drawing/2014/main" id="{D592D030-6248-494F-81F5-4902F89A06DA}"/>
              </a:ext>
            </a:extLst>
          </p:cNvPr>
          <p:cNvSpPr>
            <a:spLocks noChangeArrowheads="1"/>
          </p:cNvSpPr>
          <p:nvPr/>
        </p:nvSpPr>
        <p:spPr bwMode="auto">
          <a:xfrm>
            <a:off x="2493963" y="5457825"/>
            <a:ext cx="5318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US" altLang="en-US">
                <a:solidFill>
                  <a:srgbClr val="000000"/>
                </a:solidFill>
                <a:cs typeface="Times New Roman" panose="02020603050405020304" pitchFamily="18" charset="0"/>
              </a:rPr>
              <a:t>Peligro</a:t>
            </a:r>
            <a:endParaRPr lang="en-US" altLang="en-US">
              <a:cs typeface="Times New Roman" panose="02020603050405020304" pitchFamily="18" charset="0"/>
            </a:endParaRPr>
          </a:p>
        </p:txBody>
      </p:sp>
      <p:sp>
        <p:nvSpPr>
          <p:cNvPr id="71705" name="Rectangle 128">
            <a:extLst>
              <a:ext uri="{FF2B5EF4-FFF2-40B4-BE49-F238E27FC236}">
                <a16:creationId xmlns:a16="http://schemas.microsoft.com/office/drawing/2014/main" id="{03952F47-F947-4FE5-8809-9B324512B552}"/>
              </a:ext>
            </a:extLst>
          </p:cNvPr>
          <p:cNvSpPr>
            <a:spLocks noChangeArrowheads="1"/>
          </p:cNvSpPr>
          <p:nvPr/>
        </p:nvSpPr>
        <p:spPr bwMode="auto">
          <a:xfrm>
            <a:off x="4518025" y="5457825"/>
            <a:ext cx="12747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US" altLang="en-US">
                <a:solidFill>
                  <a:srgbClr val="000000"/>
                </a:solidFill>
                <a:cs typeface="Times New Roman" panose="02020603050405020304" pitchFamily="18" charset="0"/>
              </a:rPr>
              <a:t>Taller y camiones</a:t>
            </a:r>
            <a:endParaRPr lang="en-US" altLang="en-US">
              <a:cs typeface="Times New Roman" panose="02020603050405020304" pitchFamily="18" charset="0"/>
            </a:endParaRPr>
          </a:p>
        </p:txBody>
      </p:sp>
      <p:sp>
        <p:nvSpPr>
          <p:cNvPr id="71706" name="Line 99">
            <a:extLst>
              <a:ext uri="{FF2B5EF4-FFF2-40B4-BE49-F238E27FC236}">
                <a16:creationId xmlns:a16="http://schemas.microsoft.com/office/drawing/2014/main" id="{DBD0D093-1275-4F03-AA91-E739BD6BDE92}"/>
              </a:ext>
            </a:extLst>
          </p:cNvPr>
          <p:cNvSpPr>
            <a:spLocks noChangeShapeType="1"/>
          </p:cNvSpPr>
          <p:nvPr/>
        </p:nvSpPr>
        <p:spPr bwMode="auto">
          <a:xfrm>
            <a:off x="1046163" y="2459038"/>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07" name="Line 100">
            <a:extLst>
              <a:ext uri="{FF2B5EF4-FFF2-40B4-BE49-F238E27FC236}">
                <a16:creationId xmlns:a16="http://schemas.microsoft.com/office/drawing/2014/main" id="{AA77B251-05FA-4C6E-A760-28B110B512FF}"/>
              </a:ext>
            </a:extLst>
          </p:cNvPr>
          <p:cNvSpPr>
            <a:spLocks noChangeShapeType="1"/>
          </p:cNvSpPr>
          <p:nvPr/>
        </p:nvSpPr>
        <p:spPr bwMode="auto">
          <a:xfrm>
            <a:off x="5211763" y="2459038"/>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08" name="Line 101">
            <a:extLst>
              <a:ext uri="{FF2B5EF4-FFF2-40B4-BE49-F238E27FC236}">
                <a16:creationId xmlns:a16="http://schemas.microsoft.com/office/drawing/2014/main" id="{5F941BD9-226D-4BBF-9A7A-FCE2CA8D35F8}"/>
              </a:ext>
            </a:extLst>
          </p:cNvPr>
          <p:cNvSpPr>
            <a:spLocks noChangeShapeType="1"/>
          </p:cNvSpPr>
          <p:nvPr/>
        </p:nvSpPr>
        <p:spPr bwMode="auto">
          <a:xfrm>
            <a:off x="3270250" y="2459038"/>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09" name="AutoShape 2">
            <a:extLst>
              <a:ext uri="{FF2B5EF4-FFF2-40B4-BE49-F238E27FC236}">
                <a16:creationId xmlns:a16="http://schemas.microsoft.com/office/drawing/2014/main" id="{12A86EBA-3976-46B9-81EE-4EFFBDDE9BD2}"/>
              </a:ext>
            </a:extLst>
          </p:cNvPr>
          <p:cNvSpPr>
            <a:spLocks noChangeArrowheads="1"/>
          </p:cNvSpPr>
          <p:nvPr/>
        </p:nvSpPr>
        <p:spPr bwMode="auto">
          <a:xfrm>
            <a:off x="412750" y="1025525"/>
            <a:ext cx="560705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71710" name="Text Box 3">
            <a:extLst>
              <a:ext uri="{FF2B5EF4-FFF2-40B4-BE49-F238E27FC236}">
                <a16:creationId xmlns:a16="http://schemas.microsoft.com/office/drawing/2014/main" id="{30948620-5B43-41CB-8038-D3A7D81BE3E1}"/>
              </a:ext>
            </a:extLst>
          </p:cNvPr>
          <p:cNvSpPr txBox="1">
            <a:spLocks noChangeArrowheads="1"/>
          </p:cNvSpPr>
          <p:nvPr/>
        </p:nvSpPr>
        <p:spPr bwMode="auto">
          <a:xfrm>
            <a:off x="417513" y="381000"/>
            <a:ext cx="4622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US" altLang="en-US" sz="2000" b="1">
                <a:cs typeface="Times New Roman" panose="02020603050405020304" pitchFamily="18" charset="0"/>
              </a:rPr>
              <a:t>El Programa Escrito – </a:t>
            </a:r>
          </a:p>
          <a:p>
            <a:pPr eaLnBrk="1" hangingPunct="1"/>
            <a:r>
              <a:rPr lang="en-US" altLang="en-US" sz="2000" b="1">
                <a:cs typeface="Times New Roman" panose="02020603050405020304" pitchFamily="18" charset="0"/>
              </a:rPr>
              <a:t>Lista de Productos Químicos</a:t>
            </a:r>
          </a:p>
        </p:txBody>
      </p:sp>
      <p:pic>
        <p:nvPicPr>
          <p:cNvPr id="71711" name="Picture 98" descr="Lockable storage cabinet">
            <a:extLst>
              <a:ext uri="{FF2B5EF4-FFF2-40B4-BE49-F238E27FC236}">
                <a16:creationId xmlns:a16="http://schemas.microsoft.com/office/drawing/2014/main" id="{E89FEFCA-2D23-4E1C-BFC5-28794ADCA2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0313" y="374650"/>
            <a:ext cx="1314450"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2" name="Picture 12" descr="MC900434859[1]">
            <a:extLst>
              <a:ext uri="{FF2B5EF4-FFF2-40B4-BE49-F238E27FC236}">
                <a16:creationId xmlns:a16="http://schemas.microsoft.com/office/drawing/2014/main" id="{BAF54180-C47D-4E2B-BEF2-1BF4AC686C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2563" y="64008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3" name="TextBox 36">
            <a:extLst>
              <a:ext uri="{FF2B5EF4-FFF2-40B4-BE49-F238E27FC236}">
                <a16:creationId xmlns:a16="http://schemas.microsoft.com/office/drawing/2014/main" id="{72063379-FD62-4EE3-84B7-18289158C32E}"/>
              </a:ext>
            </a:extLst>
          </p:cNvPr>
          <p:cNvSpPr txBox="1">
            <a:spLocks noChangeArrowheads="1"/>
          </p:cNvSpPr>
          <p:nvPr/>
        </p:nvSpPr>
        <p:spPr bwMode="auto">
          <a:xfrm>
            <a:off x="2355850" y="7162800"/>
            <a:ext cx="1671638" cy="954088"/>
          </a:xfrm>
          <a:prstGeom prst="rect">
            <a:avLst/>
          </a:prstGeom>
          <a:noFill/>
          <a:ln w="9525">
            <a:solidFill>
              <a:schemeClr val="tx1"/>
            </a:solidFill>
            <a:prstDash val="dash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s-ES_tradnl" altLang="en-US"/>
              <a:t>¿Dónde esta la lista de productos químicos donde usted trabaja?</a:t>
            </a:r>
            <a:endParaRPr lang="en-US" altLang="en-US"/>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730" name="Group 1">
            <a:extLst>
              <a:ext uri="{FF2B5EF4-FFF2-40B4-BE49-F238E27FC236}">
                <a16:creationId xmlns:a16="http://schemas.microsoft.com/office/drawing/2014/main" id="{2FE3B2DB-5B86-4D59-99BF-ECBC1828C3D7}"/>
              </a:ext>
            </a:extLst>
          </p:cNvPr>
          <p:cNvGrpSpPr>
            <a:grpSpLocks/>
          </p:cNvGrpSpPr>
          <p:nvPr/>
        </p:nvGrpSpPr>
        <p:grpSpPr bwMode="auto">
          <a:xfrm>
            <a:off x="533400" y="1471613"/>
            <a:ext cx="5715000" cy="6910387"/>
            <a:chOff x="763588" y="1112838"/>
            <a:chExt cx="5715000" cy="6910387"/>
          </a:xfrm>
        </p:grpSpPr>
        <p:sp>
          <p:nvSpPr>
            <p:cNvPr id="73734" name="Text Box 1028">
              <a:extLst>
                <a:ext uri="{FF2B5EF4-FFF2-40B4-BE49-F238E27FC236}">
                  <a16:creationId xmlns:a16="http://schemas.microsoft.com/office/drawing/2014/main" id="{E11B3DE0-8060-457C-A132-0FD38F51B4F1}"/>
                </a:ext>
              </a:extLst>
            </p:cNvPr>
            <p:cNvSpPr txBox="1">
              <a:spLocks noChangeArrowheads="1"/>
            </p:cNvSpPr>
            <p:nvPr/>
          </p:nvSpPr>
          <p:spPr bwMode="auto">
            <a:xfrm>
              <a:off x="763588" y="4578350"/>
              <a:ext cx="1954212" cy="94615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s-ES_tradnl" altLang="en-US" b="1"/>
                <a:t>GROUP TRAINING</a:t>
              </a:r>
            </a:p>
            <a:p>
              <a:pPr eaLnBrk="1" hangingPunct="1"/>
              <a:endParaRPr lang="es-ES_tradnl" altLang="en-US" b="1"/>
            </a:p>
            <a:p>
              <a:pPr eaLnBrk="1" hangingPunct="1"/>
              <a:r>
                <a:rPr lang="es-ES_tradnl" altLang="en-US" b="1"/>
                <a:t>INDIVIDUAL TRAINING</a:t>
              </a:r>
              <a:endParaRPr lang="en-US" altLang="en-US" b="1"/>
            </a:p>
          </p:txBody>
        </p:sp>
        <p:pic>
          <p:nvPicPr>
            <p:cNvPr id="73735" name="Picture 1029" descr="Training workshop">
              <a:extLst>
                <a:ext uri="{FF2B5EF4-FFF2-40B4-BE49-F238E27FC236}">
                  <a16:creationId xmlns:a16="http://schemas.microsoft.com/office/drawing/2014/main" id="{178803B0-0015-47B9-B9B2-6CD521F08725}"/>
                </a:ext>
              </a:extLst>
            </p:cNvPr>
            <p:cNvPicPr>
              <a:picLocks noChangeAspect="1"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985838" y="1112838"/>
              <a:ext cx="2967037" cy="2281237"/>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3736" name="Picture 1030" descr="Chemical Storage">
              <a:extLst>
                <a:ext uri="{FF2B5EF4-FFF2-40B4-BE49-F238E27FC236}">
                  <a16:creationId xmlns:a16="http://schemas.microsoft.com/office/drawing/2014/main" id="{DF049076-D126-40AC-A5C6-723147661744}"/>
                </a:ext>
              </a:extLst>
            </p:cNvPr>
            <p:cNvPicPr>
              <a:picLocks noChangeAspect="1" noChangeArrowheads="1"/>
            </p:cNvPicPr>
            <p:nvPr/>
          </p:nvPicPr>
          <p:blipFill>
            <a:blip r:embed="rId4">
              <a:lum contrast="20000"/>
              <a:extLst>
                <a:ext uri="{28A0092B-C50C-407E-A947-70E740481C1C}">
                  <a14:useLocalDpi xmlns:a14="http://schemas.microsoft.com/office/drawing/2010/main" val="0"/>
                </a:ext>
              </a:extLst>
            </a:blip>
            <a:srcRect/>
            <a:stretch>
              <a:fillRect/>
            </a:stretch>
          </p:blipFill>
          <p:spPr bwMode="auto">
            <a:xfrm>
              <a:off x="3754438" y="5148263"/>
              <a:ext cx="2724150" cy="2874962"/>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73737" name="AutoShape 1031">
              <a:extLst>
                <a:ext uri="{FF2B5EF4-FFF2-40B4-BE49-F238E27FC236}">
                  <a16:creationId xmlns:a16="http://schemas.microsoft.com/office/drawing/2014/main" id="{4DA93BB0-DDD1-44DC-AF46-4AD23E394CDA}"/>
                </a:ext>
              </a:extLst>
            </p:cNvPr>
            <p:cNvCxnSpPr>
              <a:cxnSpLocks noChangeShapeType="1"/>
              <a:stCxn id="73734" idx="0"/>
              <a:endCxn id="73735" idx="3"/>
            </p:cNvCxnSpPr>
            <p:nvPr/>
          </p:nvCxnSpPr>
          <p:spPr bwMode="auto">
            <a:xfrm rot="-5400000">
              <a:off x="1685132" y="2310606"/>
              <a:ext cx="2324100" cy="2211387"/>
            </a:xfrm>
            <a:prstGeom prst="bentConnector4">
              <a:avLst>
                <a:gd name="adj1" fmla="val 25477"/>
                <a:gd name="adj2" fmla="val 110338"/>
              </a:avLst>
            </a:prstGeom>
            <a:noFill/>
            <a:ln w="127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73738" name="AutoShape 1032">
              <a:extLst>
                <a:ext uri="{FF2B5EF4-FFF2-40B4-BE49-F238E27FC236}">
                  <a16:creationId xmlns:a16="http://schemas.microsoft.com/office/drawing/2014/main" id="{37935188-99AC-468D-9022-8BFA0F994104}"/>
                </a:ext>
              </a:extLst>
            </p:cNvPr>
            <p:cNvCxnSpPr>
              <a:cxnSpLocks noChangeShapeType="1"/>
              <a:stCxn id="73734" idx="3"/>
              <a:endCxn id="73736" idx="1"/>
            </p:cNvCxnSpPr>
            <p:nvPr/>
          </p:nvCxnSpPr>
          <p:spPr bwMode="auto">
            <a:xfrm>
              <a:off x="2717800" y="5051425"/>
              <a:ext cx="1036638" cy="1535113"/>
            </a:xfrm>
            <a:prstGeom prst="bentConnector3">
              <a:avLst>
                <a:gd name="adj1" fmla="val 49921"/>
              </a:avLst>
            </a:prstGeom>
            <a:noFill/>
            <a:ln w="12700">
              <a:solidFill>
                <a:schemeClr val="tx1"/>
              </a:solidFill>
              <a:miter lim="800000"/>
              <a:headEnd/>
              <a:tailEnd type="triangle" w="med" len="med"/>
            </a:ln>
            <a:extLst>
              <a:ext uri="{909E8E84-426E-40DD-AFC4-6F175D3DCCD1}">
                <a14:hiddenFill xmlns:a14="http://schemas.microsoft.com/office/drawing/2010/main">
                  <a:noFill/>
                </a14:hiddenFill>
              </a:ext>
            </a:extLst>
          </p:spPr>
        </p:cxnSp>
      </p:grpSp>
      <p:sp>
        <p:nvSpPr>
          <p:cNvPr id="73731" name="Text Box 1791">
            <a:extLst>
              <a:ext uri="{FF2B5EF4-FFF2-40B4-BE49-F238E27FC236}">
                <a16:creationId xmlns:a16="http://schemas.microsoft.com/office/drawing/2014/main" id="{A01A7ABD-9EC7-42A2-AA6A-79DE8E7ECB8E}"/>
              </a:ext>
            </a:extLst>
          </p:cNvPr>
          <p:cNvSpPr txBox="1">
            <a:spLocks noChangeArrowheads="1"/>
          </p:cNvSpPr>
          <p:nvPr/>
        </p:nvSpPr>
        <p:spPr bwMode="auto">
          <a:xfrm>
            <a:off x="4433888" y="1112838"/>
            <a:ext cx="2168525" cy="16002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r>
              <a:rPr lang="en-US" altLang="en-US" b="1">
                <a:cs typeface="Times New Roman" panose="02020603050405020304" pitchFamily="18" charset="0"/>
              </a:rPr>
              <a:t>When should we train?</a:t>
            </a:r>
          </a:p>
          <a:p>
            <a:r>
              <a:rPr lang="en-US" altLang="en-US">
                <a:cs typeface="Times New Roman" panose="02020603050405020304" pitchFamily="18" charset="0"/>
              </a:rPr>
              <a:t>At time of initial assignment and whenever a new chemical hazard the employees have not been trained about is introduced into their work area.</a:t>
            </a:r>
          </a:p>
        </p:txBody>
      </p:sp>
      <p:sp>
        <p:nvSpPr>
          <p:cNvPr id="73732" name="AutoShape 2">
            <a:extLst>
              <a:ext uri="{FF2B5EF4-FFF2-40B4-BE49-F238E27FC236}">
                <a16:creationId xmlns:a16="http://schemas.microsoft.com/office/drawing/2014/main" id="{263235FF-37C4-4098-94F9-60E6C1262116}"/>
              </a:ext>
            </a:extLst>
          </p:cNvPr>
          <p:cNvSpPr>
            <a:spLocks noChangeArrowheads="1"/>
          </p:cNvSpPr>
          <p:nvPr/>
        </p:nvSpPr>
        <p:spPr bwMode="auto">
          <a:xfrm>
            <a:off x="412750" y="717550"/>
            <a:ext cx="621665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73733" name="Text Box 3">
            <a:extLst>
              <a:ext uri="{FF2B5EF4-FFF2-40B4-BE49-F238E27FC236}">
                <a16:creationId xmlns:a16="http://schemas.microsoft.com/office/drawing/2014/main" id="{8FA6C57B-E1AE-43DF-82D2-C5CAEB8B7B41}"/>
              </a:ext>
            </a:extLst>
          </p:cNvPr>
          <p:cNvSpPr txBox="1">
            <a:spLocks noChangeArrowheads="1"/>
          </p:cNvSpPr>
          <p:nvPr/>
        </p:nvSpPr>
        <p:spPr bwMode="auto">
          <a:xfrm>
            <a:off x="417513" y="381000"/>
            <a:ext cx="64404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US" altLang="en-US" sz="2000" b="1"/>
              <a:t>Training</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778" name="Group 1">
            <a:extLst>
              <a:ext uri="{FF2B5EF4-FFF2-40B4-BE49-F238E27FC236}">
                <a16:creationId xmlns:a16="http://schemas.microsoft.com/office/drawing/2014/main" id="{D783FA0C-2FE0-4256-B083-11763E1237B8}"/>
              </a:ext>
            </a:extLst>
          </p:cNvPr>
          <p:cNvGrpSpPr>
            <a:grpSpLocks/>
          </p:cNvGrpSpPr>
          <p:nvPr/>
        </p:nvGrpSpPr>
        <p:grpSpPr bwMode="auto">
          <a:xfrm>
            <a:off x="533400" y="1471613"/>
            <a:ext cx="5715000" cy="6910387"/>
            <a:chOff x="763588" y="1112838"/>
            <a:chExt cx="5715000" cy="6910387"/>
          </a:xfrm>
        </p:grpSpPr>
        <p:sp>
          <p:nvSpPr>
            <p:cNvPr id="75782" name="Text Box 1028">
              <a:extLst>
                <a:ext uri="{FF2B5EF4-FFF2-40B4-BE49-F238E27FC236}">
                  <a16:creationId xmlns:a16="http://schemas.microsoft.com/office/drawing/2014/main" id="{218A9BE2-36AA-4AB5-AC16-06F1314EBBF6}"/>
                </a:ext>
              </a:extLst>
            </p:cNvPr>
            <p:cNvSpPr txBox="1">
              <a:spLocks noChangeArrowheads="1"/>
            </p:cNvSpPr>
            <p:nvPr/>
          </p:nvSpPr>
          <p:spPr bwMode="auto">
            <a:xfrm>
              <a:off x="763588" y="4578350"/>
              <a:ext cx="1954212" cy="1169551"/>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s-ES_tradnl" altLang="en-US" b="1"/>
                <a:t>ADIESTRAMIENTO EN GRUPO</a:t>
              </a:r>
            </a:p>
            <a:p>
              <a:pPr eaLnBrk="1" hangingPunct="1"/>
              <a:endParaRPr lang="es-ES_tradnl" altLang="en-US" b="1"/>
            </a:p>
            <a:p>
              <a:pPr eaLnBrk="1" hangingPunct="1"/>
              <a:r>
                <a:rPr lang="es-ES_tradnl" altLang="en-US" b="1"/>
                <a:t>ADIESTRAMIENTO INDIVIDUAL</a:t>
              </a:r>
              <a:endParaRPr lang="en-US" altLang="en-US" b="1"/>
            </a:p>
          </p:txBody>
        </p:sp>
        <p:pic>
          <p:nvPicPr>
            <p:cNvPr id="75783" name="Picture 1029" descr="Training workshop">
              <a:extLst>
                <a:ext uri="{FF2B5EF4-FFF2-40B4-BE49-F238E27FC236}">
                  <a16:creationId xmlns:a16="http://schemas.microsoft.com/office/drawing/2014/main" id="{EF44F773-C151-4038-B34F-4A8118F7CB04}"/>
                </a:ext>
              </a:extLst>
            </p:cNvPr>
            <p:cNvPicPr>
              <a:picLocks noChangeAspect="1"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985838" y="1112838"/>
              <a:ext cx="2967037" cy="2281237"/>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5784" name="Picture 1030" descr="Chemical Storage">
              <a:extLst>
                <a:ext uri="{FF2B5EF4-FFF2-40B4-BE49-F238E27FC236}">
                  <a16:creationId xmlns:a16="http://schemas.microsoft.com/office/drawing/2014/main" id="{75E422FF-3CEA-4225-9D16-0E14BCC904C3}"/>
                </a:ext>
              </a:extLst>
            </p:cNvPr>
            <p:cNvPicPr>
              <a:picLocks noChangeAspect="1" noChangeArrowheads="1"/>
            </p:cNvPicPr>
            <p:nvPr/>
          </p:nvPicPr>
          <p:blipFill>
            <a:blip r:embed="rId4">
              <a:lum contrast="20000"/>
              <a:extLst>
                <a:ext uri="{28A0092B-C50C-407E-A947-70E740481C1C}">
                  <a14:useLocalDpi xmlns:a14="http://schemas.microsoft.com/office/drawing/2010/main" val="0"/>
                </a:ext>
              </a:extLst>
            </a:blip>
            <a:srcRect/>
            <a:stretch>
              <a:fillRect/>
            </a:stretch>
          </p:blipFill>
          <p:spPr bwMode="auto">
            <a:xfrm>
              <a:off x="3754438" y="5148263"/>
              <a:ext cx="2724150" cy="2874962"/>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75785" name="AutoShape 1031">
              <a:extLst>
                <a:ext uri="{FF2B5EF4-FFF2-40B4-BE49-F238E27FC236}">
                  <a16:creationId xmlns:a16="http://schemas.microsoft.com/office/drawing/2014/main" id="{9D728EBE-28F1-4A01-8F0C-1DDCA13452AD}"/>
                </a:ext>
              </a:extLst>
            </p:cNvPr>
            <p:cNvCxnSpPr>
              <a:cxnSpLocks noChangeShapeType="1"/>
              <a:stCxn id="75782" idx="0"/>
              <a:endCxn id="75783" idx="3"/>
            </p:cNvCxnSpPr>
            <p:nvPr/>
          </p:nvCxnSpPr>
          <p:spPr bwMode="auto">
            <a:xfrm rot="5400000" flipH="1" flipV="1">
              <a:off x="1684338" y="2309814"/>
              <a:ext cx="2324893" cy="2212181"/>
            </a:xfrm>
            <a:prstGeom prst="bentConnector4">
              <a:avLst>
                <a:gd name="adj1" fmla="val 25468"/>
                <a:gd name="adj2" fmla="val 110333"/>
              </a:avLst>
            </a:prstGeom>
            <a:noFill/>
            <a:ln w="127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75786" name="AutoShape 1032">
              <a:extLst>
                <a:ext uri="{FF2B5EF4-FFF2-40B4-BE49-F238E27FC236}">
                  <a16:creationId xmlns:a16="http://schemas.microsoft.com/office/drawing/2014/main" id="{2E59001D-8129-4ACD-B9CE-09BA4DEDBBB3}"/>
                </a:ext>
              </a:extLst>
            </p:cNvPr>
            <p:cNvCxnSpPr>
              <a:cxnSpLocks noChangeShapeType="1"/>
              <a:stCxn id="75782" idx="3"/>
              <a:endCxn id="75784" idx="1"/>
            </p:cNvCxnSpPr>
            <p:nvPr/>
          </p:nvCxnSpPr>
          <p:spPr bwMode="auto">
            <a:xfrm>
              <a:off x="2717800" y="5163126"/>
              <a:ext cx="1036638" cy="1422618"/>
            </a:xfrm>
            <a:prstGeom prst="bentConnector3">
              <a:avLst>
                <a:gd name="adj1" fmla="val 50000"/>
              </a:avLst>
            </a:prstGeom>
            <a:noFill/>
            <a:ln w="12700">
              <a:solidFill>
                <a:schemeClr val="tx1"/>
              </a:solidFill>
              <a:miter lim="800000"/>
              <a:headEnd/>
              <a:tailEnd type="triangle" w="med" len="med"/>
            </a:ln>
            <a:extLst>
              <a:ext uri="{909E8E84-426E-40DD-AFC4-6F175D3DCCD1}">
                <a14:hiddenFill xmlns:a14="http://schemas.microsoft.com/office/drawing/2010/main">
                  <a:noFill/>
                </a14:hiddenFill>
              </a:ext>
            </a:extLst>
          </p:spPr>
        </p:cxnSp>
      </p:grpSp>
      <p:sp>
        <p:nvSpPr>
          <p:cNvPr id="75779" name="Text Box 1791">
            <a:extLst>
              <a:ext uri="{FF2B5EF4-FFF2-40B4-BE49-F238E27FC236}">
                <a16:creationId xmlns:a16="http://schemas.microsoft.com/office/drawing/2014/main" id="{8184178A-C46A-478D-885F-11C4215F8423}"/>
              </a:ext>
            </a:extLst>
          </p:cNvPr>
          <p:cNvSpPr txBox="1">
            <a:spLocks noChangeArrowheads="1"/>
          </p:cNvSpPr>
          <p:nvPr/>
        </p:nvSpPr>
        <p:spPr bwMode="auto">
          <a:xfrm>
            <a:off x="4433888" y="1112838"/>
            <a:ext cx="2168525" cy="20320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r>
              <a:rPr lang="en-US" altLang="en-US" b="1">
                <a:cs typeface="Times New Roman" panose="02020603050405020304" pitchFamily="18" charset="0"/>
              </a:rPr>
              <a:t>¿Cuando deberíamos adiestrar?</a:t>
            </a:r>
          </a:p>
          <a:p>
            <a:r>
              <a:rPr lang="es-ES_tradnl" altLang="en-US">
                <a:cs typeface="Times New Roman" panose="02020603050405020304" pitchFamily="18" charset="0"/>
              </a:rPr>
              <a:t>Al momento de asignación inicial y cada vez que se introduce un peligro químico en el lugar de trabajo al cual los empleados no se les ha adiestrado.</a:t>
            </a:r>
            <a:endParaRPr lang="en-US" altLang="en-US">
              <a:cs typeface="Times New Roman" panose="02020603050405020304" pitchFamily="18" charset="0"/>
            </a:endParaRPr>
          </a:p>
        </p:txBody>
      </p:sp>
      <p:sp>
        <p:nvSpPr>
          <p:cNvPr id="75780" name="AutoShape 2">
            <a:extLst>
              <a:ext uri="{FF2B5EF4-FFF2-40B4-BE49-F238E27FC236}">
                <a16:creationId xmlns:a16="http://schemas.microsoft.com/office/drawing/2014/main" id="{B964F44A-71E5-4D53-84FD-3AD0A34E944E}"/>
              </a:ext>
            </a:extLst>
          </p:cNvPr>
          <p:cNvSpPr>
            <a:spLocks noChangeArrowheads="1"/>
          </p:cNvSpPr>
          <p:nvPr/>
        </p:nvSpPr>
        <p:spPr bwMode="auto">
          <a:xfrm>
            <a:off x="412750" y="717550"/>
            <a:ext cx="621665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75781" name="Text Box 3">
            <a:extLst>
              <a:ext uri="{FF2B5EF4-FFF2-40B4-BE49-F238E27FC236}">
                <a16:creationId xmlns:a16="http://schemas.microsoft.com/office/drawing/2014/main" id="{8D8DC93F-7586-4F0D-AF79-23C7D1F8E69D}"/>
              </a:ext>
            </a:extLst>
          </p:cNvPr>
          <p:cNvSpPr txBox="1">
            <a:spLocks noChangeArrowheads="1"/>
          </p:cNvSpPr>
          <p:nvPr/>
        </p:nvSpPr>
        <p:spPr bwMode="auto">
          <a:xfrm>
            <a:off x="417513" y="381000"/>
            <a:ext cx="64404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US" altLang="en-US" sz="2000" b="1"/>
              <a:t>Adiestramiento</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AutoShape 2">
            <a:extLst>
              <a:ext uri="{FF2B5EF4-FFF2-40B4-BE49-F238E27FC236}">
                <a16:creationId xmlns:a16="http://schemas.microsoft.com/office/drawing/2014/main" id="{3CC3E24A-DB46-4827-8CFA-8D9580E10BB9}"/>
              </a:ext>
            </a:extLst>
          </p:cNvPr>
          <p:cNvSpPr>
            <a:spLocks noChangeArrowheads="1"/>
          </p:cNvSpPr>
          <p:nvPr/>
        </p:nvSpPr>
        <p:spPr bwMode="auto">
          <a:xfrm>
            <a:off x="412750" y="717550"/>
            <a:ext cx="621665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77827" name="Text Box 8">
            <a:extLst>
              <a:ext uri="{FF2B5EF4-FFF2-40B4-BE49-F238E27FC236}">
                <a16:creationId xmlns:a16="http://schemas.microsoft.com/office/drawing/2014/main" id="{D8C4A21E-EA90-4AF7-8BC8-FA5EE15C4B31}"/>
              </a:ext>
            </a:extLst>
          </p:cNvPr>
          <p:cNvSpPr txBox="1">
            <a:spLocks noChangeArrowheads="1"/>
          </p:cNvSpPr>
          <p:nvPr/>
        </p:nvSpPr>
        <p:spPr bwMode="auto">
          <a:xfrm>
            <a:off x="333375" y="2286000"/>
            <a:ext cx="6096000" cy="6340475"/>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85750" indent="-285750">
              <a:defRPr sz="1400">
                <a:solidFill>
                  <a:schemeClr val="tx1"/>
                </a:solidFill>
                <a:latin typeface="Times New Roman" panose="02020603050405020304" pitchFamily="18" charset="0"/>
              </a:defRPr>
            </a:lvl1pPr>
            <a:lvl2pPr marL="5143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buFont typeface="Wingdings" panose="05000000000000000000" pitchFamily="2" charset="2"/>
              <a:buChar char="l"/>
            </a:pPr>
            <a:endParaRPr lang="en-US" altLang="en-US"/>
          </a:p>
          <a:p>
            <a:pPr lvl="1" eaLnBrk="1" hangingPunct="1">
              <a:buFont typeface="Wingdings" panose="05000000000000000000" pitchFamily="2" charset="2"/>
              <a:buChar char="l"/>
            </a:pPr>
            <a:r>
              <a:rPr lang="en-US" altLang="en-US"/>
              <a:t>An overview of the requirements in Oregon OSHA’s Hazard Communication Rule. </a:t>
            </a:r>
          </a:p>
          <a:p>
            <a:pPr lvl="1" eaLnBrk="1" hangingPunct="1">
              <a:buFont typeface="Wingdings" panose="05000000000000000000" pitchFamily="2" charset="2"/>
              <a:buChar char="l"/>
            </a:pPr>
            <a:endParaRPr lang="en-US" altLang="en-US"/>
          </a:p>
          <a:p>
            <a:pPr lvl="1" eaLnBrk="1" hangingPunct="1">
              <a:buFont typeface="Wingdings" panose="05000000000000000000" pitchFamily="2" charset="2"/>
              <a:buChar char="l"/>
            </a:pPr>
            <a:r>
              <a:rPr lang="en-US" altLang="en-US"/>
              <a:t>Hazardous chemicals present in their workplace.</a:t>
            </a:r>
          </a:p>
          <a:p>
            <a:pPr lvl="1" eaLnBrk="1" hangingPunct="1">
              <a:buFont typeface="Wingdings" panose="05000000000000000000" pitchFamily="2" charset="2"/>
              <a:buChar char="l"/>
            </a:pPr>
            <a:endParaRPr lang="es-ES_tradnl" altLang="en-US"/>
          </a:p>
          <a:p>
            <a:pPr lvl="1" eaLnBrk="1" hangingPunct="1">
              <a:buFont typeface="Wingdings" panose="05000000000000000000" pitchFamily="2" charset="2"/>
              <a:buChar char="l"/>
            </a:pPr>
            <a:endParaRPr lang="en-US" altLang="en-US"/>
          </a:p>
          <a:p>
            <a:pPr lvl="1" eaLnBrk="1" hangingPunct="1">
              <a:buFont typeface="Wingdings" panose="05000000000000000000" pitchFamily="2" charset="2"/>
              <a:buChar char="l"/>
            </a:pPr>
            <a:r>
              <a:rPr lang="en-US" altLang="en-US"/>
              <a:t>The location of the written hazard-communication plan.</a:t>
            </a:r>
          </a:p>
          <a:p>
            <a:pPr lvl="1" eaLnBrk="1" hangingPunct="1">
              <a:buFont typeface="Wingdings" panose="05000000000000000000" pitchFamily="2" charset="2"/>
              <a:buChar char="l"/>
            </a:pPr>
            <a:endParaRPr lang="en-US" altLang="en-US"/>
          </a:p>
          <a:p>
            <a:pPr lvl="1" eaLnBrk="1" hangingPunct="1">
              <a:buFont typeface="Wingdings" panose="05000000000000000000" pitchFamily="2" charset="2"/>
              <a:buChar char="l"/>
            </a:pPr>
            <a:endParaRPr lang="en-US" altLang="en-US"/>
          </a:p>
          <a:p>
            <a:pPr lvl="1" eaLnBrk="1" hangingPunct="1">
              <a:buFont typeface="Wingdings" panose="05000000000000000000" pitchFamily="2" charset="2"/>
              <a:buChar char="l"/>
            </a:pPr>
            <a:r>
              <a:rPr lang="en-US" altLang="en-US"/>
              <a:t>Physical and health effects of the hazardous chemicals.</a:t>
            </a:r>
          </a:p>
          <a:p>
            <a:pPr lvl="1" eaLnBrk="1" hangingPunct="1">
              <a:buFont typeface="Wingdings" panose="05000000000000000000" pitchFamily="2" charset="2"/>
              <a:buChar char="l"/>
            </a:pPr>
            <a:endParaRPr lang="es-ES_tradnl" altLang="en-US"/>
          </a:p>
          <a:p>
            <a:pPr lvl="1" eaLnBrk="1" hangingPunct="1">
              <a:buFont typeface="Wingdings" panose="05000000000000000000" pitchFamily="2" charset="2"/>
              <a:buChar char="l"/>
            </a:pPr>
            <a:endParaRPr lang="en-US" altLang="en-US"/>
          </a:p>
          <a:p>
            <a:pPr lvl="1" eaLnBrk="1" hangingPunct="1">
              <a:buFont typeface="Wingdings" panose="05000000000000000000" pitchFamily="2" charset="2"/>
              <a:buChar char="l"/>
            </a:pPr>
            <a:r>
              <a:rPr lang="en-US" altLang="en-US"/>
              <a:t>Methods used to determine the presence or release of hazardous chemicals in the work area.</a:t>
            </a:r>
          </a:p>
          <a:p>
            <a:pPr lvl="1" eaLnBrk="1" hangingPunct="1">
              <a:buFont typeface="Wingdings" panose="05000000000000000000" pitchFamily="2" charset="2"/>
              <a:buChar char="l"/>
            </a:pPr>
            <a:endParaRPr lang="en-US" altLang="en-US"/>
          </a:p>
          <a:p>
            <a:pPr lvl="1" eaLnBrk="1" hangingPunct="1">
              <a:buFont typeface="Wingdings" panose="05000000000000000000" pitchFamily="2" charset="2"/>
              <a:buChar char="l"/>
            </a:pPr>
            <a:endParaRPr lang="en-US" altLang="en-US"/>
          </a:p>
          <a:p>
            <a:pPr lvl="1" eaLnBrk="1" hangingPunct="1">
              <a:buFont typeface="Wingdings" panose="05000000000000000000" pitchFamily="2" charset="2"/>
              <a:buChar char="l"/>
            </a:pPr>
            <a:r>
              <a:rPr lang="en-US" altLang="en-US"/>
              <a:t>How to reduce or prevent exposure to these hazardous chemicals through use of engineering controls, safe work practices and personal protective equipment.</a:t>
            </a:r>
          </a:p>
          <a:p>
            <a:pPr lvl="1" eaLnBrk="1" hangingPunct="1">
              <a:buFont typeface="Wingdings" panose="05000000000000000000" pitchFamily="2" charset="2"/>
              <a:buChar char="l"/>
            </a:pPr>
            <a:endParaRPr lang="en-US" altLang="en-US"/>
          </a:p>
          <a:p>
            <a:pPr lvl="1" eaLnBrk="1" hangingPunct="1">
              <a:buFont typeface="Wingdings" panose="05000000000000000000" pitchFamily="2" charset="2"/>
              <a:buChar char="l"/>
            </a:pPr>
            <a:endParaRPr lang="es-ES_tradnl" altLang="en-US"/>
          </a:p>
          <a:p>
            <a:pPr lvl="1" eaLnBrk="1" hangingPunct="1">
              <a:buFont typeface="Wingdings" panose="05000000000000000000" pitchFamily="2" charset="2"/>
              <a:buChar char="l"/>
            </a:pPr>
            <a:r>
              <a:rPr lang="en-US" altLang="en-US"/>
              <a:t>Steps taken to reduce or prevent exposure to these chemicals.</a:t>
            </a:r>
          </a:p>
          <a:p>
            <a:pPr lvl="1" eaLnBrk="1" hangingPunct="1">
              <a:buFont typeface="Wingdings" panose="05000000000000000000" pitchFamily="2" charset="2"/>
              <a:buChar char="l"/>
            </a:pPr>
            <a:endParaRPr lang="es-ES_tradnl" altLang="en-US"/>
          </a:p>
          <a:p>
            <a:pPr lvl="1" eaLnBrk="1" hangingPunct="1">
              <a:buFont typeface="Wingdings" panose="05000000000000000000" pitchFamily="2" charset="2"/>
              <a:buChar char="l"/>
            </a:pPr>
            <a:endParaRPr lang="es-ES_tradnl" altLang="en-US"/>
          </a:p>
          <a:p>
            <a:pPr lvl="1" eaLnBrk="1" hangingPunct="1">
              <a:buFont typeface="Wingdings" panose="05000000000000000000" pitchFamily="2" charset="2"/>
              <a:buChar char="l"/>
            </a:pPr>
            <a:r>
              <a:rPr lang="en-US" altLang="en-US"/>
              <a:t>Emergency procedures to follow if an employee is exposed to these chemicals.</a:t>
            </a:r>
          </a:p>
          <a:p>
            <a:pPr lvl="1" eaLnBrk="1" hangingPunct="1">
              <a:buFont typeface="Wingdings" panose="05000000000000000000" pitchFamily="2" charset="2"/>
              <a:buChar char="l"/>
            </a:pPr>
            <a:endParaRPr lang="es-ES_tradnl" altLang="en-US"/>
          </a:p>
          <a:p>
            <a:pPr lvl="1" eaLnBrk="1" hangingPunct="1">
              <a:buFont typeface="Wingdings" panose="05000000000000000000" pitchFamily="2" charset="2"/>
              <a:buChar char="l"/>
            </a:pPr>
            <a:r>
              <a:rPr lang="en-US" altLang="en-US"/>
              <a:t>How to read labels and review safety data sheets.</a:t>
            </a:r>
          </a:p>
        </p:txBody>
      </p:sp>
      <p:sp>
        <p:nvSpPr>
          <p:cNvPr id="77828" name="Text Box 3">
            <a:extLst>
              <a:ext uri="{FF2B5EF4-FFF2-40B4-BE49-F238E27FC236}">
                <a16:creationId xmlns:a16="http://schemas.microsoft.com/office/drawing/2014/main" id="{7F41932F-3BC6-4592-A945-B19A433299B1}"/>
              </a:ext>
            </a:extLst>
          </p:cNvPr>
          <p:cNvSpPr txBox="1">
            <a:spLocks noChangeArrowheads="1"/>
          </p:cNvSpPr>
          <p:nvPr/>
        </p:nvSpPr>
        <p:spPr bwMode="auto">
          <a:xfrm>
            <a:off x="417513" y="381000"/>
            <a:ext cx="64404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000" b="1"/>
              <a:t>Training - What needs to be explained?</a:t>
            </a:r>
          </a:p>
        </p:txBody>
      </p:sp>
      <p:grpSp>
        <p:nvGrpSpPr>
          <p:cNvPr id="77829" name="Group 5">
            <a:extLst>
              <a:ext uri="{FF2B5EF4-FFF2-40B4-BE49-F238E27FC236}">
                <a16:creationId xmlns:a16="http://schemas.microsoft.com/office/drawing/2014/main" id="{D6561360-C23F-4117-AEF4-E44E08B004F9}"/>
              </a:ext>
            </a:extLst>
          </p:cNvPr>
          <p:cNvGrpSpPr>
            <a:grpSpLocks/>
          </p:cNvGrpSpPr>
          <p:nvPr/>
        </p:nvGrpSpPr>
        <p:grpSpPr bwMode="auto">
          <a:xfrm>
            <a:off x="4762500" y="998538"/>
            <a:ext cx="1736725" cy="1379537"/>
            <a:chOff x="110" y="2923"/>
            <a:chExt cx="1152" cy="672"/>
          </a:xfrm>
        </p:grpSpPr>
        <p:pic>
          <p:nvPicPr>
            <p:cNvPr id="77830" name="Picture 6" descr="Class discussion">
              <a:extLst>
                <a:ext uri="{FF2B5EF4-FFF2-40B4-BE49-F238E27FC236}">
                  <a16:creationId xmlns:a16="http://schemas.microsoft.com/office/drawing/2014/main" id="{DE7A69C3-A8C0-4A19-A53B-142A52CEA5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 y="3038"/>
              <a:ext cx="804" cy="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sp>
          <p:nvSpPr>
            <p:cNvPr id="77831" name="Oval 7">
              <a:extLst>
                <a:ext uri="{FF2B5EF4-FFF2-40B4-BE49-F238E27FC236}">
                  <a16:creationId xmlns:a16="http://schemas.microsoft.com/office/drawing/2014/main" id="{0DD7DA09-B209-43CD-9AB5-DBAD97619E31}"/>
                </a:ext>
              </a:extLst>
            </p:cNvPr>
            <p:cNvSpPr>
              <a:spLocks noChangeArrowheads="1"/>
            </p:cNvSpPr>
            <p:nvPr/>
          </p:nvSpPr>
          <p:spPr bwMode="auto">
            <a:xfrm>
              <a:off x="110" y="2923"/>
              <a:ext cx="1152" cy="67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US" altLang="en-US"/>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AutoShape 2">
            <a:extLst>
              <a:ext uri="{FF2B5EF4-FFF2-40B4-BE49-F238E27FC236}">
                <a16:creationId xmlns:a16="http://schemas.microsoft.com/office/drawing/2014/main" id="{8EF3FBCB-E7CB-4F0D-BD76-D178CFC7EB16}"/>
              </a:ext>
            </a:extLst>
          </p:cNvPr>
          <p:cNvSpPr>
            <a:spLocks noChangeArrowheads="1"/>
          </p:cNvSpPr>
          <p:nvPr/>
        </p:nvSpPr>
        <p:spPr bwMode="auto">
          <a:xfrm>
            <a:off x="412750" y="717550"/>
            <a:ext cx="621665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79875" name="Text Box 3">
            <a:extLst>
              <a:ext uri="{FF2B5EF4-FFF2-40B4-BE49-F238E27FC236}">
                <a16:creationId xmlns:a16="http://schemas.microsoft.com/office/drawing/2014/main" id="{B3AAC497-2E7B-4A5A-94AB-8479B4E57999}"/>
              </a:ext>
            </a:extLst>
          </p:cNvPr>
          <p:cNvSpPr txBox="1">
            <a:spLocks noChangeArrowheads="1"/>
          </p:cNvSpPr>
          <p:nvPr/>
        </p:nvSpPr>
        <p:spPr bwMode="auto">
          <a:xfrm>
            <a:off x="417513" y="381000"/>
            <a:ext cx="64404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s-ES_tradnl" altLang="en-US" sz="2000" b="1"/>
              <a:t>Adiestramiento – ¿Qué se debe explicar?</a:t>
            </a:r>
          </a:p>
        </p:txBody>
      </p:sp>
      <p:sp>
        <p:nvSpPr>
          <p:cNvPr id="79876" name="Text Box 8">
            <a:extLst>
              <a:ext uri="{FF2B5EF4-FFF2-40B4-BE49-F238E27FC236}">
                <a16:creationId xmlns:a16="http://schemas.microsoft.com/office/drawing/2014/main" id="{7F786311-4C7E-4D2A-8889-3B95B88F4C83}"/>
              </a:ext>
            </a:extLst>
          </p:cNvPr>
          <p:cNvSpPr txBox="1">
            <a:spLocks noChangeArrowheads="1"/>
          </p:cNvSpPr>
          <p:nvPr/>
        </p:nvSpPr>
        <p:spPr bwMode="auto">
          <a:xfrm>
            <a:off x="333375" y="2286000"/>
            <a:ext cx="6096000" cy="6556375"/>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85750" indent="-285750">
              <a:defRPr sz="1400">
                <a:solidFill>
                  <a:schemeClr val="tx1"/>
                </a:solidFill>
                <a:latin typeface="Times New Roman" panose="02020603050405020304" pitchFamily="18" charset="0"/>
              </a:defRPr>
            </a:lvl1pPr>
            <a:lvl2pPr marL="5143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buFont typeface="Wingdings" panose="05000000000000000000" pitchFamily="2" charset="2"/>
              <a:buChar char="l"/>
            </a:pPr>
            <a:endParaRPr lang="es-ES_tradnl" altLang="en-US"/>
          </a:p>
          <a:p>
            <a:pPr lvl="1" eaLnBrk="1" hangingPunct="1">
              <a:buFont typeface="Wingdings" panose="05000000000000000000" pitchFamily="2" charset="2"/>
              <a:buChar char="l"/>
            </a:pPr>
            <a:r>
              <a:rPr lang="es-ES_tradnl" altLang="en-US"/>
              <a:t>Una descripción general de los requisitos de la Reglas de Comunicación de Riesgo de Oregon OSHA. </a:t>
            </a:r>
          </a:p>
          <a:p>
            <a:pPr lvl="1" eaLnBrk="1" hangingPunct="1">
              <a:buFont typeface="Wingdings" panose="05000000000000000000" pitchFamily="2" charset="2"/>
              <a:buChar char="l"/>
            </a:pPr>
            <a:endParaRPr lang="es-ES_tradnl" altLang="en-US"/>
          </a:p>
          <a:p>
            <a:pPr lvl="1" eaLnBrk="1" hangingPunct="1">
              <a:buFont typeface="Wingdings" panose="05000000000000000000" pitchFamily="2" charset="2"/>
              <a:buChar char="l"/>
            </a:pPr>
            <a:endParaRPr lang="es-ES_tradnl" altLang="en-US"/>
          </a:p>
          <a:p>
            <a:pPr lvl="1" eaLnBrk="1" hangingPunct="1">
              <a:buFont typeface="Wingdings" panose="05000000000000000000" pitchFamily="2" charset="2"/>
              <a:buChar char="l"/>
            </a:pPr>
            <a:r>
              <a:rPr lang="es-ES_tradnl" altLang="en-US"/>
              <a:t>Los productos químicos peligrosos que se hallan en el lugar de trabajo.</a:t>
            </a:r>
          </a:p>
          <a:p>
            <a:pPr lvl="1" eaLnBrk="1" hangingPunct="1">
              <a:buFont typeface="Wingdings" panose="05000000000000000000" pitchFamily="2" charset="2"/>
              <a:buChar char="l"/>
            </a:pPr>
            <a:endParaRPr lang="es-ES_tradnl" altLang="en-US"/>
          </a:p>
          <a:p>
            <a:pPr lvl="1" eaLnBrk="1" hangingPunct="1">
              <a:buFont typeface="Wingdings" panose="05000000000000000000" pitchFamily="2" charset="2"/>
              <a:buChar char="l"/>
            </a:pPr>
            <a:endParaRPr lang="es-ES_tradnl" altLang="en-US"/>
          </a:p>
          <a:p>
            <a:pPr lvl="1" eaLnBrk="1" hangingPunct="1">
              <a:buFont typeface="Wingdings" panose="05000000000000000000" pitchFamily="2" charset="2"/>
              <a:buChar char="l"/>
            </a:pPr>
            <a:r>
              <a:rPr lang="es-ES_tradnl" altLang="en-US"/>
              <a:t>El lugar del programa escrito de comunicación de riesgo.</a:t>
            </a:r>
          </a:p>
          <a:p>
            <a:pPr lvl="1" eaLnBrk="1" hangingPunct="1">
              <a:buFont typeface="Wingdings" panose="05000000000000000000" pitchFamily="2" charset="2"/>
              <a:buChar char="l"/>
            </a:pPr>
            <a:endParaRPr lang="es-ES_tradnl" altLang="en-US"/>
          </a:p>
          <a:p>
            <a:pPr lvl="1" eaLnBrk="1" hangingPunct="1">
              <a:buFont typeface="Wingdings" panose="05000000000000000000" pitchFamily="2" charset="2"/>
              <a:buChar char="l"/>
            </a:pPr>
            <a:endParaRPr lang="es-ES_tradnl" altLang="en-US"/>
          </a:p>
          <a:p>
            <a:pPr lvl="1" eaLnBrk="1" hangingPunct="1">
              <a:buFont typeface="Wingdings" panose="05000000000000000000" pitchFamily="2" charset="2"/>
              <a:buChar char="l"/>
            </a:pPr>
            <a:r>
              <a:rPr lang="es-ES_tradnl" altLang="en-US"/>
              <a:t>Los efectos físicos y a la salud de los productos químicos peligrosos.</a:t>
            </a:r>
          </a:p>
          <a:p>
            <a:pPr lvl="1" eaLnBrk="1" hangingPunct="1">
              <a:buFont typeface="Wingdings" panose="05000000000000000000" pitchFamily="2" charset="2"/>
              <a:buChar char="l"/>
            </a:pPr>
            <a:endParaRPr lang="es-ES_tradnl" altLang="en-US"/>
          </a:p>
          <a:p>
            <a:pPr lvl="1" eaLnBrk="1" hangingPunct="1">
              <a:buFont typeface="Wingdings" panose="05000000000000000000" pitchFamily="2" charset="2"/>
              <a:buChar char="l"/>
            </a:pPr>
            <a:endParaRPr lang="es-ES_tradnl" altLang="en-US"/>
          </a:p>
          <a:p>
            <a:pPr lvl="1" eaLnBrk="1" hangingPunct="1">
              <a:buFont typeface="Wingdings" panose="05000000000000000000" pitchFamily="2" charset="2"/>
              <a:buChar char="l"/>
            </a:pPr>
            <a:r>
              <a:rPr lang="es-ES_tradnl" altLang="en-US"/>
              <a:t>Los métodos utilizados para determinar la presencia o descarga de productos químicos peligrosos en el lugar de trabajo.</a:t>
            </a:r>
          </a:p>
          <a:p>
            <a:pPr lvl="1" eaLnBrk="1" hangingPunct="1">
              <a:buFont typeface="Wingdings" panose="05000000000000000000" pitchFamily="2" charset="2"/>
              <a:buChar char="l"/>
            </a:pPr>
            <a:endParaRPr lang="es-ES_tradnl" altLang="en-US"/>
          </a:p>
          <a:p>
            <a:pPr lvl="1" eaLnBrk="1" hangingPunct="1">
              <a:buFont typeface="Wingdings" panose="05000000000000000000" pitchFamily="2" charset="2"/>
              <a:buChar char="l"/>
            </a:pPr>
            <a:r>
              <a:rPr lang="es-ES_tradnl" altLang="en-US"/>
              <a:t>Como reducir o impedir exposición a estos productos químicos peligrosos mediante el uso de controles técnicos, prácticas laborales seguras y  equipo protector personal.</a:t>
            </a:r>
          </a:p>
          <a:p>
            <a:pPr lvl="1" eaLnBrk="1" hangingPunct="1">
              <a:buFont typeface="Wingdings" panose="05000000000000000000" pitchFamily="2" charset="2"/>
              <a:buChar char="l"/>
            </a:pPr>
            <a:endParaRPr lang="es-ES_tradnl" altLang="en-US"/>
          </a:p>
          <a:p>
            <a:pPr lvl="1" eaLnBrk="1" hangingPunct="1">
              <a:buFont typeface="Wingdings" panose="05000000000000000000" pitchFamily="2" charset="2"/>
              <a:buChar char="l"/>
            </a:pPr>
            <a:r>
              <a:rPr lang="es-ES_tradnl" altLang="en-US"/>
              <a:t>Pasos que se han tomado para reducir o impedir la exposición a estos productos  químicos.</a:t>
            </a:r>
          </a:p>
          <a:p>
            <a:pPr lvl="1" eaLnBrk="1" hangingPunct="1">
              <a:buFont typeface="Wingdings" panose="05000000000000000000" pitchFamily="2" charset="2"/>
              <a:buChar char="l"/>
            </a:pPr>
            <a:endParaRPr lang="es-ES_tradnl" altLang="en-US"/>
          </a:p>
          <a:p>
            <a:pPr lvl="1" eaLnBrk="1" hangingPunct="1">
              <a:buFont typeface="Wingdings" panose="05000000000000000000" pitchFamily="2" charset="2"/>
              <a:buChar char="l"/>
            </a:pPr>
            <a:r>
              <a:rPr lang="es-ES_tradnl" altLang="en-US"/>
              <a:t>Los procedimientos de emergencia a seguir si un trabajador se expone a estos productos químicos.</a:t>
            </a:r>
          </a:p>
          <a:p>
            <a:pPr lvl="1" eaLnBrk="1" hangingPunct="1">
              <a:buFont typeface="Wingdings" panose="05000000000000000000" pitchFamily="2" charset="2"/>
              <a:buChar char="l"/>
            </a:pPr>
            <a:endParaRPr lang="es-ES_tradnl" altLang="en-US"/>
          </a:p>
          <a:p>
            <a:pPr lvl="1" eaLnBrk="1" hangingPunct="1">
              <a:buFont typeface="Wingdings" panose="05000000000000000000" pitchFamily="2" charset="2"/>
              <a:buChar char="l"/>
            </a:pPr>
            <a:r>
              <a:rPr lang="es-ES_tradnl" altLang="en-US"/>
              <a:t>Como leer etiquetas y repasar las fichas de datos de seguridad.</a:t>
            </a:r>
          </a:p>
          <a:p>
            <a:pPr lvl="1" eaLnBrk="1" hangingPunct="1">
              <a:buFont typeface="Wingdings" panose="05000000000000000000" pitchFamily="2" charset="2"/>
              <a:buChar char="l"/>
            </a:pPr>
            <a:endParaRPr lang="es-ES_tradnl" altLang="en-US"/>
          </a:p>
        </p:txBody>
      </p:sp>
      <p:grpSp>
        <p:nvGrpSpPr>
          <p:cNvPr id="79877" name="Group 5">
            <a:extLst>
              <a:ext uri="{FF2B5EF4-FFF2-40B4-BE49-F238E27FC236}">
                <a16:creationId xmlns:a16="http://schemas.microsoft.com/office/drawing/2014/main" id="{B7E17CF7-6736-47EF-9060-7A34F6AD0CD8}"/>
              </a:ext>
            </a:extLst>
          </p:cNvPr>
          <p:cNvGrpSpPr>
            <a:grpSpLocks/>
          </p:cNvGrpSpPr>
          <p:nvPr/>
        </p:nvGrpSpPr>
        <p:grpSpPr bwMode="auto">
          <a:xfrm>
            <a:off x="4762500" y="998538"/>
            <a:ext cx="1736725" cy="1379537"/>
            <a:chOff x="110" y="2923"/>
            <a:chExt cx="1152" cy="672"/>
          </a:xfrm>
        </p:grpSpPr>
        <p:pic>
          <p:nvPicPr>
            <p:cNvPr id="79878" name="Picture 6" descr="Class discussion">
              <a:extLst>
                <a:ext uri="{FF2B5EF4-FFF2-40B4-BE49-F238E27FC236}">
                  <a16:creationId xmlns:a16="http://schemas.microsoft.com/office/drawing/2014/main" id="{A60F4C1E-E81D-4E90-9F27-7C8276648E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 y="3038"/>
              <a:ext cx="804" cy="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sp>
          <p:nvSpPr>
            <p:cNvPr id="79879" name="Oval 7">
              <a:extLst>
                <a:ext uri="{FF2B5EF4-FFF2-40B4-BE49-F238E27FC236}">
                  <a16:creationId xmlns:a16="http://schemas.microsoft.com/office/drawing/2014/main" id="{05195683-4A0B-46E5-9527-A6052FE0EC96}"/>
                </a:ext>
              </a:extLst>
            </p:cNvPr>
            <p:cNvSpPr>
              <a:spLocks noChangeArrowheads="1"/>
            </p:cNvSpPr>
            <p:nvPr/>
          </p:nvSpPr>
          <p:spPr bwMode="auto">
            <a:xfrm>
              <a:off x="110" y="2923"/>
              <a:ext cx="1152" cy="67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US" altLang="en-US"/>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6">
            <a:extLst>
              <a:ext uri="{FF2B5EF4-FFF2-40B4-BE49-F238E27FC236}">
                <a16:creationId xmlns:a16="http://schemas.microsoft.com/office/drawing/2014/main" id="{9B07634A-4531-411D-9514-717F291E900F}"/>
              </a:ext>
            </a:extLst>
          </p:cNvPr>
          <p:cNvSpPr txBox="1">
            <a:spLocks noChangeArrowheads="1"/>
          </p:cNvSpPr>
          <p:nvPr/>
        </p:nvSpPr>
        <p:spPr bwMode="auto">
          <a:xfrm>
            <a:off x="476250" y="1798638"/>
            <a:ext cx="5848350" cy="70802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692150">
              <a:defRPr sz="1400">
                <a:solidFill>
                  <a:schemeClr val="tx1"/>
                </a:solidFill>
                <a:latin typeface="Times New Roman" panose="02020603050405020304" pitchFamily="18" charset="0"/>
              </a:defRPr>
            </a:lvl1pPr>
            <a:lvl2pPr marL="742950" indent="-285750" defTabSz="692150">
              <a:defRPr sz="1400">
                <a:solidFill>
                  <a:schemeClr val="tx1"/>
                </a:solidFill>
                <a:latin typeface="Times New Roman" panose="02020603050405020304" pitchFamily="18" charset="0"/>
              </a:defRPr>
            </a:lvl2pPr>
            <a:lvl3pPr marL="1143000" indent="-228600" defTabSz="692150">
              <a:defRPr sz="1400">
                <a:solidFill>
                  <a:schemeClr val="tx1"/>
                </a:solidFill>
                <a:latin typeface="Times New Roman" panose="02020603050405020304" pitchFamily="18" charset="0"/>
              </a:defRPr>
            </a:lvl3pPr>
            <a:lvl4pPr marL="1600200" indent="-228600" defTabSz="692150">
              <a:defRPr sz="1400">
                <a:solidFill>
                  <a:schemeClr val="tx1"/>
                </a:solidFill>
                <a:latin typeface="Times New Roman" panose="02020603050405020304" pitchFamily="18" charset="0"/>
              </a:defRPr>
            </a:lvl4pPr>
            <a:lvl5pPr marL="2057400" indent="-228600" defTabSz="692150">
              <a:defRPr sz="1400">
                <a:solidFill>
                  <a:schemeClr val="tx1"/>
                </a:solidFill>
                <a:latin typeface="Times New Roman" panose="02020603050405020304" pitchFamily="18" charset="0"/>
              </a:defRPr>
            </a:lvl5pPr>
            <a:lvl6pPr marL="2514600" indent="-228600" defTabSz="69215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defTabSz="69215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defTabSz="69215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defTabSz="69215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n-US" altLang="en-US" sz="2000" b="1"/>
              <a:t>Oregon OSHA Occupational Safety and Health Program in Spanish </a:t>
            </a:r>
          </a:p>
        </p:txBody>
      </p:sp>
      <p:sp>
        <p:nvSpPr>
          <p:cNvPr id="10243" name="Text Box 32">
            <a:extLst>
              <a:ext uri="{FF2B5EF4-FFF2-40B4-BE49-F238E27FC236}">
                <a16:creationId xmlns:a16="http://schemas.microsoft.com/office/drawing/2014/main" id="{04C28ACF-1F8E-4766-BCE6-2E291CD462BD}"/>
              </a:ext>
            </a:extLst>
          </p:cNvPr>
          <p:cNvSpPr txBox="1">
            <a:spLocks noChangeArrowheads="1"/>
          </p:cNvSpPr>
          <p:nvPr/>
        </p:nvSpPr>
        <p:spPr bwMode="auto">
          <a:xfrm>
            <a:off x="2486025" y="4840288"/>
            <a:ext cx="182880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spcBef>
                <a:spcPct val="50000"/>
              </a:spcBef>
            </a:pPr>
            <a:r>
              <a:rPr lang="en-US" altLang="en-US" sz="1200" b="1"/>
              <a:t>These modules are designed to be taught in 30 to 60 minutes.</a:t>
            </a:r>
            <a:endParaRPr lang="en-US" altLang="en-US" b="1"/>
          </a:p>
        </p:txBody>
      </p:sp>
      <p:grpSp>
        <p:nvGrpSpPr>
          <p:cNvPr id="10244" name="Group 35">
            <a:extLst>
              <a:ext uri="{FF2B5EF4-FFF2-40B4-BE49-F238E27FC236}">
                <a16:creationId xmlns:a16="http://schemas.microsoft.com/office/drawing/2014/main" id="{7C05AB2F-E745-4D5B-8373-355BFE0E389C}"/>
              </a:ext>
            </a:extLst>
          </p:cNvPr>
          <p:cNvGrpSpPr>
            <a:grpSpLocks/>
          </p:cNvGrpSpPr>
          <p:nvPr/>
        </p:nvGrpSpPr>
        <p:grpSpPr bwMode="auto">
          <a:xfrm>
            <a:off x="2811463" y="3660775"/>
            <a:ext cx="1176337" cy="1152525"/>
            <a:chOff x="1886" y="3493"/>
            <a:chExt cx="721" cy="706"/>
          </a:xfrm>
        </p:grpSpPr>
        <p:sp>
          <p:nvSpPr>
            <p:cNvPr id="10247" name="Freeform 36">
              <a:extLst>
                <a:ext uri="{FF2B5EF4-FFF2-40B4-BE49-F238E27FC236}">
                  <a16:creationId xmlns:a16="http://schemas.microsoft.com/office/drawing/2014/main" id="{A30309CA-C650-40C8-A8B1-4409292F1BC4}"/>
                </a:ext>
              </a:extLst>
            </p:cNvPr>
            <p:cNvSpPr>
              <a:spLocks/>
            </p:cNvSpPr>
            <p:nvPr/>
          </p:nvSpPr>
          <p:spPr bwMode="auto">
            <a:xfrm>
              <a:off x="1886" y="3493"/>
              <a:ext cx="721" cy="706"/>
            </a:xfrm>
            <a:custGeom>
              <a:avLst/>
              <a:gdLst>
                <a:gd name="T0" fmla="*/ 0 w 2162"/>
                <a:gd name="T1" fmla="*/ 0 h 2118"/>
                <a:gd name="T2" fmla="*/ 0 w 2162"/>
                <a:gd name="T3" fmla="*/ 0 h 2118"/>
                <a:gd name="T4" fmla="*/ 0 w 2162"/>
                <a:gd name="T5" fmla="*/ 0 h 2118"/>
                <a:gd name="T6" fmla="*/ 0 w 2162"/>
                <a:gd name="T7" fmla="*/ 0 h 2118"/>
                <a:gd name="T8" fmla="*/ 0 w 2162"/>
                <a:gd name="T9" fmla="*/ 0 h 2118"/>
                <a:gd name="T10" fmla="*/ 0 w 2162"/>
                <a:gd name="T11" fmla="*/ 0 h 2118"/>
                <a:gd name="T12" fmla="*/ 0 w 2162"/>
                <a:gd name="T13" fmla="*/ 0 h 2118"/>
                <a:gd name="T14" fmla="*/ 0 w 2162"/>
                <a:gd name="T15" fmla="*/ 0 h 2118"/>
                <a:gd name="T16" fmla="*/ 0 w 2162"/>
                <a:gd name="T17" fmla="*/ 0 h 2118"/>
                <a:gd name="T18" fmla="*/ 0 w 2162"/>
                <a:gd name="T19" fmla="*/ 0 h 2118"/>
                <a:gd name="T20" fmla="*/ 0 w 2162"/>
                <a:gd name="T21" fmla="*/ 0 h 2118"/>
                <a:gd name="T22" fmla="*/ 0 w 2162"/>
                <a:gd name="T23" fmla="*/ 0 h 2118"/>
                <a:gd name="T24" fmla="*/ 0 w 2162"/>
                <a:gd name="T25" fmla="*/ 0 h 2118"/>
                <a:gd name="T26" fmla="*/ 0 w 2162"/>
                <a:gd name="T27" fmla="*/ 0 h 2118"/>
                <a:gd name="T28" fmla="*/ 0 w 2162"/>
                <a:gd name="T29" fmla="*/ 0 h 2118"/>
                <a:gd name="T30" fmla="*/ 0 w 2162"/>
                <a:gd name="T31" fmla="*/ 0 h 2118"/>
                <a:gd name="T32" fmla="*/ 0 w 2162"/>
                <a:gd name="T33" fmla="*/ 0 h 2118"/>
                <a:gd name="T34" fmla="*/ 0 w 2162"/>
                <a:gd name="T35" fmla="*/ 0 h 2118"/>
                <a:gd name="T36" fmla="*/ 0 w 2162"/>
                <a:gd name="T37" fmla="*/ 0 h 2118"/>
                <a:gd name="T38" fmla="*/ 0 w 2162"/>
                <a:gd name="T39" fmla="*/ 0 h 2118"/>
                <a:gd name="T40" fmla="*/ 0 w 2162"/>
                <a:gd name="T41" fmla="*/ 0 h 2118"/>
                <a:gd name="T42" fmla="*/ 0 w 2162"/>
                <a:gd name="T43" fmla="*/ 0 h 2118"/>
                <a:gd name="T44" fmla="*/ 0 w 2162"/>
                <a:gd name="T45" fmla="*/ 0 h 2118"/>
                <a:gd name="T46" fmla="*/ 0 w 2162"/>
                <a:gd name="T47" fmla="*/ 0 h 2118"/>
                <a:gd name="T48" fmla="*/ 0 w 2162"/>
                <a:gd name="T49" fmla="*/ 0 h 2118"/>
                <a:gd name="T50" fmla="*/ 0 w 2162"/>
                <a:gd name="T51" fmla="*/ 0 h 2118"/>
                <a:gd name="T52" fmla="*/ 0 w 2162"/>
                <a:gd name="T53" fmla="*/ 0 h 2118"/>
                <a:gd name="T54" fmla="*/ 0 w 2162"/>
                <a:gd name="T55" fmla="*/ 0 h 2118"/>
                <a:gd name="T56" fmla="*/ 0 w 2162"/>
                <a:gd name="T57" fmla="*/ 0 h 2118"/>
                <a:gd name="T58" fmla="*/ 0 w 2162"/>
                <a:gd name="T59" fmla="*/ 0 h 2118"/>
                <a:gd name="T60" fmla="*/ 0 w 2162"/>
                <a:gd name="T61" fmla="*/ 0 h 2118"/>
                <a:gd name="T62" fmla="*/ 0 w 2162"/>
                <a:gd name="T63" fmla="*/ 0 h 2118"/>
                <a:gd name="T64" fmla="*/ 0 w 2162"/>
                <a:gd name="T65" fmla="*/ 0 h 2118"/>
                <a:gd name="T66" fmla="*/ 0 w 2162"/>
                <a:gd name="T67" fmla="*/ 0 h 2118"/>
                <a:gd name="T68" fmla="*/ 0 w 2162"/>
                <a:gd name="T69" fmla="*/ 0 h 2118"/>
                <a:gd name="T70" fmla="*/ 0 w 2162"/>
                <a:gd name="T71" fmla="*/ 0 h 2118"/>
                <a:gd name="T72" fmla="*/ 0 w 2162"/>
                <a:gd name="T73" fmla="*/ 0 h 2118"/>
                <a:gd name="T74" fmla="*/ 0 w 2162"/>
                <a:gd name="T75" fmla="*/ 0 h 2118"/>
                <a:gd name="T76" fmla="*/ 0 w 2162"/>
                <a:gd name="T77" fmla="*/ 0 h 2118"/>
                <a:gd name="T78" fmla="*/ 0 w 2162"/>
                <a:gd name="T79" fmla="*/ 0 h 2118"/>
                <a:gd name="T80" fmla="*/ 0 w 2162"/>
                <a:gd name="T81" fmla="*/ 0 h 2118"/>
                <a:gd name="T82" fmla="*/ 0 w 2162"/>
                <a:gd name="T83" fmla="*/ 0 h 2118"/>
                <a:gd name="T84" fmla="*/ 0 w 2162"/>
                <a:gd name="T85" fmla="*/ 0 h 211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62" h="2118">
                  <a:moveTo>
                    <a:pt x="1116" y="0"/>
                  </a:moveTo>
                  <a:lnTo>
                    <a:pt x="1177" y="0"/>
                  </a:lnTo>
                  <a:lnTo>
                    <a:pt x="1237" y="3"/>
                  </a:lnTo>
                  <a:lnTo>
                    <a:pt x="1296" y="9"/>
                  </a:lnTo>
                  <a:lnTo>
                    <a:pt x="1353" y="19"/>
                  </a:lnTo>
                  <a:lnTo>
                    <a:pt x="1408" y="31"/>
                  </a:lnTo>
                  <a:lnTo>
                    <a:pt x="1462" y="47"/>
                  </a:lnTo>
                  <a:lnTo>
                    <a:pt x="1513" y="64"/>
                  </a:lnTo>
                  <a:lnTo>
                    <a:pt x="1563" y="84"/>
                  </a:lnTo>
                  <a:lnTo>
                    <a:pt x="1612" y="107"/>
                  </a:lnTo>
                  <a:lnTo>
                    <a:pt x="1658" y="132"/>
                  </a:lnTo>
                  <a:lnTo>
                    <a:pt x="1702" y="160"/>
                  </a:lnTo>
                  <a:lnTo>
                    <a:pt x="1746" y="190"/>
                  </a:lnTo>
                  <a:lnTo>
                    <a:pt x="1786" y="221"/>
                  </a:lnTo>
                  <a:lnTo>
                    <a:pt x="1825" y="255"/>
                  </a:lnTo>
                  <a:lnTo>
                    <a:pt x="1861" y="291"/>
                  </a:lnTo>
                  <a:lnTo>
                    <a:pt x="1896" y="328"/>
                  </a:lnTo>
                  <a:lnTo>
                    <a:pt x="1929" y="368"/>
                  </a:lnTo>
                  <a:lnTo>
                    <a:pt x="1960" y="409"/>
                  </a:lnTo>
                  <a:lnTo>
                    <a:pt x="1990" y="452"/>
                  </a:lnTo>
                  <a:lnTo>
                    <a:pt x="2016" y="495"/>
                  </a:lnTo>
                  <a:lnTo>
                    <a:pt x="2041" y="540"/>
                  </a:lnTo>
                  <a:lnTo>
                    <a:pt x="2062" y="587"/>
                  </a:lnTo>
                  <a:lnTo>
                    <a:pt x="2083" y="635"/>
                  </a:lnTo>
                  <a:lnTo>
                    <a:pt x="2101" y="683"/>
                  </a:lnTo>
                  <a:lnTo>
                    <a:pt x="2117" y="733"/>
                  </a:lnTo>
                  <a:lnTo>
                    <a:pt x="2130" y="783"/>
                  </a:lnTo>
                  <a:lnTo>
                    <a:pt x="2142" y="834"/>
                  </a:lnTo>
                  <a:lnTo>
                    <a:pt x="2150" y="887"/>
                  </a:lnTo>
                  <a:lnTo>
                    <a:pt x="2156" y="939"/>
                  </a:lnTo>
                  <a:lnTo>
                    <a:pt x="2160" y="992"/>
                  </a:lnTo>
                  <a:lnTo>
                    <a:pt x="2162" y="1045"/>
                  </a:lnTo>
                  <a:lnTo>
                    <a:pt x="2161" y="1099"/>
                  </a:lnTo>
                  <a:lnTo>
                    <a:pt x="2157" y="1152"/>
                  </a:lnTo>
                  <a:lnTo>
                    <a:pt x="2153" y="1204"/>
                  </a:lnTo>
                  <a:lnTo>
                    <a:pt x="2145" y="1257"/>
                  </a:lnTo>
                  <a:lnTo>
                    <a:pt x="2136" y="1308"/>
                  </a:lnTo>
                  <a:lnTo>
                    <a:pt x="2125" y="1358"/>
                  </a:lnTo>
                  <a:lnTo>
                    <a:pt x="2111" y="1406"/>
                  </a:lnTo>
                  <a:lnTo>
                    <a:pt x="2096" y="1455"/>
                  </a:lnTo>
                  <a:lnTo>
                    <a:pt x="2078" y="1502"/>
                  </a:lnTo>
                  <a:lnTo>
                    <a:pt x="2059" y="1547"/>
                  </a:lnTo>
                  <a:lnTo>
                    <a:pt x="2038" y="1592"/>
                  </a:lnTo>
                  <a:lnTo>
                    <a:pt x="2014" y="1636"/>
                  </a:lnTo>
                  <a:lnTo>
                    <a:pt x="1990" y="1678"/>
                  </a:lnTo>
                  <a:lnTo>
                    <a:pt x="1961" y="1718"/>
                  </a:lnTo>
                  <a:lnTo>
                    <a:pt x="1932" y="1757"/>
                  </a:lnTo>
                  <a:lnTo>
                    <a:pt x="1901" y="1794"/>
                  </a:lnTo>
                  <a:lnTo>
                    <a:pt x="1868" y="1830"/>
                  </a:lnTo>
                  <a:lnTo>
                    <a:pt x="1832" y="1864"/>
                  </a:lnTo>
                  <a:lnTo>
                    <a:pt x="1795" y="1897"/>
                  </a:lnTo>
                  <a:lnTo>
                    <a:pt x="1756" y="1926"/>
                  </a:lnTo>
                  <a:lnTo>
                    <a:pt x="1715" y="1955"/>
                  </a:lnTo>
                  <a:lnTo>
                    <a:pt x="1672" y="1981"/>
                  </a:lnTo>
                  <a:lnTo>
                    <a:pt x="1626" y="2006"/>
                  </a:lnTo>
                  <a:lnTo>
                    <a:pt x="1580" y="2027"/>
                  </a:lnTo>
                  <a:lnTo>
                    <a:pt x="1531" y="2048"/>
                  </a:lnTo>
                  <a:lnTo>
                    <a:pt x="1480" y="2065"/>
                  </a:lnTo>
                  <a:lnTo>
                    <a:pt x="1427" y="2079"/>
                  </a:lnTo>
                  <a:lnTo>
                    <a:pt x="1372" y="2093"/>
                  </a:lnTo>
                  <a:lnTo>
                    <a:pt x="1315" y="2103"/>
                  </a:lnTo>
                  <a:lnTo>
                    <a:pt x="1257" y="2110"/>
                  </a:lnTo>
                  <a:lnTo>
                    <a:pt x="1196" y="2116"/>
                  </a:lnTo>
                  <a:lnTo>
                    <a:pt x="1135" y="2118"/>
                  </a:lnTo>
                  <a:lnTo>
                    <a:pt x="1070" y="2117"/>
                  </a:lnTo>
                  <a:lnTo>
                    <a:pt x="1006" y="2113"/>
                  </a:lnTo>
                  <a:lnTo>
                    <a:pt x="943" y="2108"/>
                  </a:lnTo>
                  <a:lnTo>
                    <a:pt x="883" y="2101"/>
                  </a:lnTo>
                  <a:lnTo>
                    <a:pt x="825" y="2091"/>
                  </a:lnTo>
                  <a:lnTo>
                    <a:pt x="768" y="2079"/>
                  </a:lnTo>
                  <a:lnTo>
                    <a:pt x="714" y="2066"/>
                  </a:lnTo>
                  <a:lnTo>
                    <a:pt x="662" y="2050"/>
                  </a:lnTo>
                  <a:lnTo>
                    <a:pt x="611" y="2033"/>
                  </a:lnTo>
                  <a:lnTo>
                    <a:pt x="562" y="2014"/>
                  </a:lnTo>
                  <a:lnTo>
                    <a:pt x="515" y="1992"/>
                  </a:lnTo>
                  <a:lnTo>
                    <a:pt x="471" y="1968"/>
                  </a:lnTo>
                  <a:lnTo>
                    <a:pt x="428" y="1943"/>
                  </a:lnTo>
                  <a:lnTo>
                    <a:pt x="388" y="1916"/>
                  </a:lnTo>
                  <a:lnTo>
                    <a:pt x="350" y="1888"/>
                  </a:lnTo>
                  <a:lnTo>
                    <a:pt x="312" y="1858"/>
                  </a:lnTo>
                  <a:lnTo>
                    <a:pt x="278" y="1825"/>
                  </a:lnTo>
                  <a:lnTo>
                    <a:pt x="245" y="1792"/>
                  </a:lnTo>
                  <a:lnTo>
                    <a:pt x="214" y="1757"/>
                  </a:lnTo>
                  <a:lnTo>
                    <a:pt x="186" y="1720"/>
                  </a:lnTo>
                  <a:lnTo>
                    <a:pt x="160" y="1682"/>
                  </a:lnTo>
                  <a:lnTo>
                    <a:pt x="135" y="1641"/>
                  </a:lnTo>
                  <a:lnTo>
                    <a:pt x="112" y="1600"/>
                  </a:lnTo>
                  <a:lnTo>
                    <a:pt x="92" y="1557"/>
                  </a:lnTo>
                  <a:lnTo>
                    <a:pt x="74" y="1514"/>
                  </a:lnTo>
                  <a:lnTo>
                    <a:pt x="58" y="1469"/>
                  </a:lnTo>
                  <a:lnTo>
                    <a:pt x="43" y="1421"/>
                  </a:lnTo>
                  <a:lnTo>
                    <a:pt x="31" y="1373"/>
                  </a:lnTo>
                  <a:lnTo>
                    <a:pt x="20" y="1323"/>
                  </a:lnTo>
                  <a:lnTo>
                    <a:pt x="12" y="1274"/>
                  </a:lnTo>
                  <a:lnTo>
                    <a:pt x="6" y="1221"/>
                  </a:lnTo>
                  <a:lnTo>
                    <a:pt x="2" y="1169"/>
                  </a:lnTo>
                  <a:lnTo>
                    <a:pt x="0" y="1115"/>
                  </a:lnTo>
                  <a:lnTo>
                    <a:pt x="0" y="1060"/>
                  </a:lnTo>
                  <a:lnTo>
                    <a:pt x="3" y="1007"/>
                  </a:lnTo>
                  <a:lnTo>
                    <a:pt x="9" y="953"/>
                  </a:lnTo>
                  <a:lnTo>
                    <a:pt x="17" y="900"/>
                  </a:lnTo>
                  <a:lnTo>
                    <a:pt x="28" y="848"/>
                  </a:lnTo>
                  <a:lnTo>
                    <a:pt x="42" y="797"/>
                  </a:lnTo>
                  <a:lnTo>
                    <a:pt x="57" y="747"/>
                  </a:lnTo>
                  <a:lnTo>
                    <a:pt x="76" y="697"/>
                  </a:lnTo>
                  <a:lnTo>
                    <a:pt x="96" y="649"/>
                  </a:lnTo>
                  <a:lnTo>
                    <a:pt x="119" y="602"/>
                  </a:lnTo>
                  <a:lnTo>
                    <a:pt x="144" y="555"/>
                  </a:lnTo>
                  <a:lnTo>
                    <a:pt x="171" y="511"/>
                  </a:lnTo>
                  <a:lnTo>
                    <a:pt x="201" y="467"/>
                  </a:lnTo>
                  <a:lnTo>
                    <a:pt x="233" y="425"/>
                  </a:lnTo>
                  <a:lnTo>
                    <a:pt x="267" y="385"/>
                  </a:lnTo>
                  <a:lnTo>
                    <a:pt x="303" y="345"/>
                  </a:lnTo>
                  <a:lnTo>
                    <a:pt x="340" y="308"/>
                  </a:lnTo>
                  <a:lnTo>
                    <a:pt x="380" y="272"/>
                  </a:lnTo>
                  <a:lnTo>
                    <a:pt x="422" y="238"/>
                  </a:lnTo>
                  <a:lnTo>
                    <a:pt x="465" y="207"/>
                  </a:lnTo>
                  <a:lnTo>
                    <a:pt x="511" y="177"/>
                  </a:lnTo>
                  <a:lnTo>
                    <a:pt x="558" y="149"/>
                  </a:lnTo>
                  <a:lnTo>
                    <a:pt x="607" y="123"/>
                  </a:lnTo>
                  <a:lnTo>
                    <a:pt x="658" y="100"/>
                  </a:lnTo>
                  <a:lnTo>
                    <a:pt x="709" y="78"/>
                  </a:lnTo>
                  <a:lnTo>
                    <a:pt x="764" y="59"/>
                  </a:lnTo>
                  <a:lnTo>
                    <a:pt x="818" y="43"/>
                  </a:lnTo>
                  <a:lnTo>
                    <a:pt x="875" y="28"/>
                  </a:lnTo>
                  <a:lnTo>
                    <a:pt x="933" y="17"/>
                  </a:lnTo>
                  <a:lnTo>
                    <a:pt x="993" y="9"/>
                  </a:lnTo>
                  <a:lnTo>
                    <a:pt x="1053" y="3"/>
                  </a:lnTo>
                  <a:lnTo>
                    <a:pt x="11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8" name="Freeform 37">
              <a:extLst>
                <a:ext uri="{FF2B5EF4-FFF2-40B4-BE49-F238E27FC236}">
                  <a16:creationId xmlns:a16="http://schemas.microsoft.com/office/drawing/2014/main" id="{241D3868-C3DB-4AC4-B38A-6036A0C1AB05}"/>
                </a:ext>
              </a:extLst>
            </p:cNvPr>
            <p:cNvSpPr>
              <a:spLocks/>
            </p:cNvSpPr>
            <p:nvPr/>
          </p:nvSpPr>
          <p:spPr bwMode="auto">
            <a:xfrm>
              <a:off x="1916" y="3509"/>
              <a:ext cx="663" cy="671"/>
            </a:xfrm>
            <a:custGeom>
              <a:avLst/>
              <a:gdLst>
                <a:gd name="T0" fmla="*/ 0 w 1990"/>
                <a:gd name="T1" fmla="*/ 0 h 2011"/>
                <a:gd name="T2" fmla="*/ 0 w 1990"/>
                <a:gd name="T3" fmla="*/ 0 h 2011"/>
                <a:gd name="T4" fmla="*/ 0 w 1990"/>
                <a:gd name="T5" fmla="*/ 0 h 2011"/>
                <a:gd name="T6" fmla="*/ 0 w 1990"/>
                <a:gd name="T7" fmla="*/ 0 h 2011"/>
                <a:gd name="T8" fmla="*/ 0 w 1990"/>
                <a:gd name="T9" fmla="*/ 0 h 2011"/>
                <a:gd name="T10" fmla="*/ 0 w 1990"/>
                <a:gd name="T11" fmla="*/ 0 h 2011"/>
                <a:gd name="T12" fmla="*/ 0 w 1990"/>
                <a:gd name="T13" fmla="*/ 0 h 2011"/>
                <a:gd name="T14" fmla="*/ 0 w 1990"/>
                <a:gd name="T15" fmla="*/ 0 h 2011"/>
                <a:gd name="T16" fmla="*/ 0 w 1990"/>
                <a:gd name="T17" fmla="*/ 0 h 2011"/>
                <a:gd name="T18" fmla="*/ 0 w 1990"/>
                <a:gd name="T19" fmla="*/ 0 h 2011"/>
                <a:gd name="T20" fmla="*/ 0 w 1990"/>
                <a:gd name="T21" fmla="*/ 0 h 2011"/>
                <a:gd name="T22" fmla="*/ 0 w 1990"/>
                <a:gd name="T23" fmla="*/ 0 h 2011"/>
                <a:gd name="T24" fmla="*/ 0 w 1990"/>
                <a:gd name="T25" fmla="*/ 0 h 2011"/>
                <a:gd name="T26" fmla="*/ 0 w 1990"/>
                <a:gd name="T27" fmla="*/ 0 h 2011"/>
                <a:gd name="T28" fmla="*/ 0 w 1990"/>
                <a:gd name="T29" fmla="*/ 0 h 2011"/>
                <a:gd name="T30" fmla="*/ 0 w 1990"/>
                <a:gd name="T31" fmla="*/ 0 h 2011"/>
                <a:gd name="T32" fmla="*/ 0 w 1990"/>
                <a:gd name="T33" fmla="*/ 0 h 2011"/>
                <a:gd name="T34" fmla="*/ 0 w 1990"/>
                <a:gd name="T35" fmla="*/ 0 h 2011"/>
                <a:gd name="T36" fmla="*/ 0 w 1990"/>
                <a:gd name="T37" fmla="*/ 0 h 2011"/>
                <a:gd name="T38" fmla="*/ 0 w 1990"/>
                <a:gd name="T39" fmla="*/ 0 h 2011"/>
                <a:gd name="T40" fmla="*/ 0 w 1990"/>
                <a:gd name="T41" fmla="*/ 0 h 2011"/>
                <a:gd name="T42" fmla="*/ 0 w 1990"/>
                <a:gd name="T43" fmla="*/ 0 h 2011"/>
                <a:gd name="T44" fmla="*/ 0 w 1990"/>
                <a:gd name="T45" fmla="*/ 0 h 2011"/>
                <a:gd name="T46" fmla="*/ 0 w 1990"/>
                <a:gd name="T47" fmla="*/ 0 h 2011"/>
                <a:gd name="T48" fmla="*/ 0 w 1990"/>
                <a:gd name="T49" fmla="*/ 0 h 2011"/>
                <a:gd name="T50" fmla="*/ 0 w 1990"/>
                <a:gd name="T51" fmla="*/ 0 h 2011"/>
                <a:gd name="T52" fmla="*/ 0 w 1990"/>
                <a:gd name="T53" fmla="*/ 0 h 2011"/>
                <a:gd name="T54" fmla="*/ 0 w 1990"/>
                <a:gd name="T55" fmla="*/ 0 h 2011"/>
                <a:gd name="T56" fmla="*/ 0 w 1990"/>
                <a:gd name="T57" fmla="*/ 0 h 2011"/>
                <a:gd name="T58" fmla="*/ 0 w 1990"/>
                <a:gd name="T59" fmla="*/ 0 h 2011"/>
                <a:gd name="T60" fmla="*/ 0 w 1990"/>
                <a:gd name="T61" fmla="*/ 0 h 2011"/>
                <a:gd name="T62" fmla="*/ 0 w 1990"/>
                <a:gd name="T63" fmla="*/ 0 h 2011"/>
                <a:gd name="T64" fmla="*/ 0 w 1990"/>
                <a:gd name="T65" fmla="*/ 0 h 2011"/>
                <a:gd name="T66" fmla="*/ 0 w 1990"/>
                <a:gd name="T67" fmla="*/ 0 h 2011"/>
                <a:gd name="T68" fmla="*/ 0 w 1990"/>
                <a:gd name="T69" fmla="*/ 0 h 2011"/>
                <a:gd name="T70" fmla="*/ 0 w 1990"/>
                <a:gd name="T71" fmla="*/ 0 h 2011"/>
                <a:gd name="T72" fmla="*/ 0 w 1990"/>
                <a:gd name="T73" fmla="*/ 0 h 2011"/>
                <a:gd name="T74" fmla="*/ 0 w 1990"/>
                <a:gd name="T75" fmla="*/ 0 h 2011"/>
                <a:gd name="T76" fmla="*/ 0 w 1990"/>
                <a:gd name="T77" fmla="*/ 0 h 2011"/>
                <a:gd name="T78" fmla="*/ 0 w 1990"/>
                <a:gd name="T79" fmla="*/ 0 h 2011"/>
                <a:gd name="T80" fmla="*/ 0 w 1990"/>
                <a:gd name="T81" fmla="*/ 0 h 2011"/>
                <a:gd name="T82" fmla="*/ 0 w 1990"/>
                <a:gd name="T83" fmla="*/ 0 h 2011"/>
                <a:gd name="T84" fmla="*/ 0 w 1990"/>
                <a:gd name="T85" fmla="*/ 0 h 20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990" h="2011">
                  <a:moveTo>
                    <a:pt x="653" y="78"/>
                  </a:moveTo>
                  <a:lnTo>
                    <a:pt x="707" y="58"/>
                  </a:lnTo>
                  <a:lnTo>
                    <a:pt x="759" y="40"/>
                  </a:lnTo>
                  <a:lnTo>
                    <a:pt x="811" y="26"/>
                  </a:lnTo>
                  <a:lnTo>
                    <a:pt x="863" y="15"/>
                  </a:lnTo>
                  <a:lnTo>
                    <a:pt x="914" y="7"/>
                  </a:lnTo>
                  <a:lnTo>
                    <a:pt x="965" y="2"/>
                  </a:lnTo>
                  <a:lnTo>
                    <a:pt x="1016" y="0"/>
                  </a:lnTo>
                  <a:lnTo>
                    <a:pt x="1066" y="1"/>
                  </a:lnTo>
                  <a:lnTo>
                    <a:pt x="1115" y="5"/>
                  </a:lnTo>
                  <a:lnTo>
                    <a:pt x="1164" y="10"/>
                  </a:lnTo>
                  <a:lnTo>
                    <a:pt x="1212" y="19"/>
                  </a:lnTo>
                  <a:lnTo>
                    <a:pt x="1258" y="31"/>
                  </a:lnTo>
                  <a:lnTo>
                    <a:pt x="1304" y="45"/>
                  </a:lnTo>
                  <a:lnTo>
                    <a:pt x="1349" y="61"/>
                  </a:lnTo>
                  <a:lnTo>
                    <a:pt x="1392" y="79"/>
                  </a:lnTo>
                  <a:lnTo>
                    <a:pt x="1435" y="101"/>
                  </a:lnTo>
                  <a:lnTo>
                    <a:pt x="1477" y="124"/>
                  </a:lnTo>
                  <a:lnTo>
                    <a:pt x="1517" y="149"/>
                  </a:lnTo>
                  <a:lnTo>
                    <a:pt x="1557" y="176"/>
                  </a:lnTo>
                  <a:lnTo>
                    <a:pt x="1594" y="205"/>
                  </a:lnTo>
                  <a:lnTo>
                    <a:pt x="1630" y="236"/>
                  </a:lnTo>
                  <a:lnTo>
                    <a:pt x="1666" y="269"/>
                  </a:lnTo>
                  <a:lnTo>
                    <a:pt x="1699" y="303"/>
                  </a:lnTo>
                  <a:lnTo>
                    <a:pt x="1730" y="339"/>
                  </a:lnTo>
                  <a:lnTo>
                    <a:pt x="1761" y="378"/>
                  </a:lnTo>
                  <a:lnTo>
                    <a:pt x="1789" y="417"/>
                  </a:lnTo>
                  <a:lnTo>
                    <a:pt x="1817" y="457"/>
                  </a:lnTo>
                  <a:lnTo>
                    <a:pt x="1842" y="499"/>
                  </a:lnTo>
                  <a:lnTo>
                    <a:pt x="1865" y="543"/>
                  </a:lnTo>
                  <a:lnTo>
                    <a:pt x="1887" y="588"/>
                  </a:lnTo>
                  <a:lnTo>
                    <a:pt x="1906" y="633"/>
                  </a:lnTo>
                  <a:lnTo>
                    <a:pt x="1923" y="680"/>
                  </a:lnTo>
                  <a:lnTo>
                    <a:pt x="1939" y="728"/>
                  </a:lnTo>
                  <a:lnTo>
                    <a:pt x="1952" y="774"/>
                  </a:lnTo>
                  <a:lnTo>
                    <a:pt x="1963" y="822"/>
                  </a:lnTo>
                  <a:lnTo>
                    <a:pt x="1973" y="869"/>
                  </a:lnTo>
                  <a:lnTo>
                    <a:pt x="1980" y="916"/>
                  </a:lnTo>
                  <a:lnTo>
                    <a:pt x="1986" y="964"/>
                  </a:lnTo>
                  <a:lnTo>
                    <a:pt x="1989" y="1010"/>
                  </a:lnTo>
                  <a:lnTo>
                    <a:pt x="1990" y="1057"/>
                  </a:lnTo>
                  <a:lnTo>
                    <a:pt x="1989" y="1103"/>
                  </a:lnTo>
                  <a:lnTo>
                    <a:pt x="1986" y="1150"/>
                  </a:lnTo>
                  <a:lnTo>
                    <a:pt x="1980" y="1195"/>
                  </a:lnTo>
                  <a:lnTo>
                    <a:pt x="1973" y="1239"/>
                  </a:lnTo>
                  <a:lnTo>
                    <a:pt x="1963" y="1285"/>
                  </a:lnTo>
                  <a:lnTo>
                    <a:pt x="1952" y="1328"/>
                  </a:lnTo>
                  <a:lnTo>
                    <a:pt x="1937" y="1371"/>
                  </a:lnTo>
                  <a:lnTo>
                    <a:pt x="1921" y="1413"/>
                  </a:lnTo>
                  <a:lnTo>
                    <a:pt x="1902" y="1455"/>
                  </a:lnTo>
                  <a:lnTo>
                    <a:pt x="1881" y="1495"/>
                  </a:lnTo>
                  <a:lnTo>
                    <a:pt x="1857" y="1535"/>
                  </a:lnTo>
                  <a:lnTo>
                    <a:pt x="1831" y="1573"/>
                  </a:lnTo>
                  <a:lnTo>
                    <a:pt x="1804" y="1611"/>
                  </a:lnTo>
                  <a:lnTo>
                    <a:pt x="1773" y="1647"/>
                  </a:lnTo>
                  <a:lnTo>
                    <a:pt x="1740" y="1681"/>
                  </a:lnTo>
                  <a:lnTo>
                    <a:pt x="1705" y="1715"/>
                  </a:lnTo>
                  <a:lnTo>
                    <a:pt x="1668" y="1747"/>
                  </a:lnTo>
                  <a:lnTo>
                    <a:pt x="1627" y="1779"/>
                  </a:lnTo>
                  <a:lnTo>
                    <a:pt x="1585" y="1807"/>
                  </a:lnTo>
                  <a:lnTo>
                    <a:pt x="1540" y="1835"/>
                  </a:lnTo>
                  <a:lnTo>
                    <a:pt x="1492" y="1861"/>
                  </a:lnTo>
                  <a:lnTo>
                    <a:pt x="1441" y="1886"/>
                  </a:lnTo>
                  <a:lnTo>
                    <a:pt x="1389" y="1909"/>
                  </a:lnTo>
                  <a:lnTo>
                    <a:pt x="1333" y="1929"/>
                  </a:lnTo>
                  <a:lnTo>
                    <a:pt x="1277" y="1949"/>
                  </a:lnTo>
                  <a:lnTo>
                    <a:pt x="1222" y="1965"/>
                  </a:lnTo>
                  <a:lnTo>
                    <a:pt x="1167" y="1978"/>
                  </a:lnTo>
                  <a:lnTo>
                    <a:pt x="1115" y="1990"/>
                  </a:lnTo>
                  <a:lnTo>
                    <a:pt x="1063" y="1999"/>
                  </a:lnTo>
                  <a:lnTo>
                    <a:pt x="1011" y="2006"/>
                  </a:lnTo>
                  <a:lnTo>
                    <a:pt x="961" y="2009"/>
                  </a:lnTo>
                  <a:lnTo>
                    <a:pt x="912" y="2011"/>
                  </a:lnTo>
                  <a:lnTo>
                    <a:pt x="864" y="2010"/>
                  </a:lnTo>
                  <a:lnTo>
                    <a:pt x="817" y="2008"/>
                  </a:lnTo>
                  <a:lnTo>
                    <a:pt x="771" y="2002"/>
                  </a:lnTo>
                  <a:lnTo>
                    <a:pt x="726" y="1995"/>
                  </a:lnTo>
                  <a:lnTo>
                    <a:pt x="682" y="1985"/>
                  </a:lnTo>
                  <a:lnTo>
                    <a:pt x="640" y="1974"/>
                  </a:lnTo>
                  <a:lnTo>
                    <a:pt x="598" y="1959"/>
                  </a:lnTo>
                  <a:lnTo>
                    <a:pt x="558" y="1943"/>
                  </a:lnTo>
                  <a:lnTo>
                    <a:pt x="518" y="1925"/>
                  </a:lnTo>
                  <a:lnTo>
                    <a:pt x="480" y="1905"/>
                  </a:lnTo>
                  <a:lnTo>
                    <a:pt x="443" y="1883"/>
                  </a:lnTo>
                  <a:lnTo>
                    <a:pt x="407" y="1858"/>
                  </a:lnTo>
                  <a:lnTo>
                    <a:pt x="373" y="1832"/>
                  </a:lnTo>
                  <a:lnTo>
                    <a:pt x="340" y="1804"/>
                  </a:lnTo>
                  <a:lnTo>
                    <a:pt x="307" y="1773"/>
                  </a:lnTo>
                  <a:lnTo>
                    <a:pt x="276" y="1741"/>
                  </a:lnTo>
                  <a:lnTo>
                    <a:pt x="247" y="1707"/>
                  </a:lnTo>
                  <a:lnTo>
                    <a:pt x="220" y="1672"/>
                  </a:lnTo>
                  <a:lnTo>
                    <a:pt x="192" y="1634"/>
                  </a:lnTo>
                  <a:lnTo>
                    <a:pt x="166" y="1595"/>
                  </a:lnTo>
                  <a:lnTo>
                    <a:pt x="143" y="1554"/>
                  </a:lnTo>
                  <a:lnTo>
                    <a:pt x="120" y="1511"/>
                  </a:lnTo>
                  <a:lnTo>
                    <a:pt x="98" y="1466"/>
                  </a:lnTo>
                  <a:lnTo>
                    <a:pt x="78" y="1420"/>
                  </a:lnTo>
                  <a:lnTo>
                    <a:pt x="60" y="1372"/>
                  </a:lnTo>
                  <a:lnTo>
                    <a:pt x="44" y="1325"/>
                  </a:lnTo>
                  <a:lnTo>
                    <a:pt x="30" y="1277"/>
                  </a:lnTo>
                  <a:lnTo>
                    <a:pt x="19" y="1228"/>
                  </a:lnTo>
                  <a:lnTo>
                    <a:pt x="11" y="1179"/>
                  </a:lnTo>
                  <a:lnTo>
                    <a:pt x="5" y="1130"/>
                  </a:lnTo>
                  <a:lnTo>
                    <a:pt x="2" y="1082"/>
                  </a:lnTo>
                  <a:lnTo>
                    <a:pt x="0" y="1033"/>
                  </a:lnTo>
                  <a:lnTo>
                    <a:pt x="1" y="983"/>
                  </a:lnTo>
                  <a:lnTo>
                    <a:pt x="5" y="934"/>
                  </a:lnTo>
                  <a:lnTo>
                    <a:pt x="11" y="886"/>
                  </a:lnTo>
                  <a:lnTo>
                    <a:pt x="19" y="838"/>
                  </a:lnTo>
                  <a:lnTo>
                    <a:pt x="29" y="790"/>
                  </a:lnTo>
                  <a:lnTo>
                    <a:pt x="43" y="743"/>
                  </a:lnTo>
                  <a:lnTo>
                    <a:pt x="57" y="697"/>
                  </a:lnTo>
                  <a:lnTo>
                    <a:pt x="74" y="650"/>
                  </a:lnTo>
                  <a:lnTo>
                    <a:pt x="95" y="606"/>
                  </a:lnTo>
                  <a:lnTo>
                    <a:pt x="116" y="562"/>
                  </a:lnTo>
                  <a:lnTo>
                    <a:pt x="140" y="518"/>
                  </a:lnTo>
                  <a:lnTo>
                    <a:pt x="167" y="476"/>
                  </a:lnTo>
                  <a:lnTo>
                    <a:pt x="196" y="435"/>
                  </a:lnTo>
                  <a:lnTo>
                    <a:pt x="227" y="395"/>
                  </a:lnTo>
                  <a:lnTo>
                    <a:pt x="259" y="355"/>
                  </a:lnTo>
                  <a:lnTo>
                    <a:pt x="295" y="319"/>
                  </a:lnTo>
                  <a:lnTo>
                    <a:pt x="332" y="283"/>
                  </a:lnTo>
                  <a:lnTo>
                    <a:pt x="372" y="249"/>
                  </a:lnTo>
                  <a:lnTo>
                    <a:pt x="414" y="216"/>
                  </a:lnTo>
                  <a:lnTo>
                    <a:pt x="457" y="184"/>
                  </a:lnTo>
                  <a:lnTo>
                    <a:pt x="503" y="154"/>
                  </a:lnTo>
                  <a:lnTo>
                    <a:pt x="551" y="127"/>
                  </a:lnTo>
                  <a:lnTo>
                    <a:pt x="601" y="102"/>
                  </a:lnTo>
                  <a:lnTo>
                    <a:pt x="653" y="78"/>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9" name="Freeform 38">
              <a:extLst>
                <a:ext uri="{FF2B5EF4-FFF2-40B4-BE49-F238E27FC236}">
                  <a16:creationId xmlns:a16="http://schemas.microsoft.com/office/drawing/2014/main" id="{9E0920E3-A6FF-401D-97BD-1C5E35D96CCE}"/>
                </a:ext>
              </a:extLst>
            </p:cNvPr>
            <p:cNvSpPr>
              <a:spLocks/>
            </p:cNvSpPr>
            <p:nvPr/>
          </p:nvSpPr>
          <p:spPr bwMode="auto">
            <a:xfrm>
              <a:off x="2014" y="3601"/>
              <a:ext cx="468" cy="483"/>
            </a:xfrm>
            <a:custGeom>
              <a:avLst/>
              <a:gdLst>
                <a:gd name="T0" fmla="*/ 0 w 1404"/>
                <a:gd name="T1" fmla="*/ 0 h 1447"/>
                <a:gd name="T2" fmla="*/ 0 w 1404"/>
                <a:gd name="T3" fmla="*/ 0 h 1447"/>
                <a:gd name="T4" fmla="*/ 0 w 1404"/>
                <a:gd name="T5" fmla="*/ 0 h 1447"/>
                <a:gd name="T6" fmla="*/ 0 w 1404"/>
                <a:gd name="T7" fmla="*/ 0 h 1447"/>
                <a:gd name="T8" fmla="*/ 0 w 1404"/>
                <a:gd name="T9" fmla="*/ 0 h 1447"/>
                <a:gd name="T10" fmla="*/ 0 w 1404"/>
                <a:gd name="T11" fmla="*/ 0 h 1447"/>
                <a:gd name="T12" fmla="*/ 0 w 1404"/>
                <a:gd name="T13" fmla="*/ 0 h 1447"/>
                <a:gd name="T14" fmla="*/ 0 w 1404"/>
                <a:gd name="T15" fmla="*/ 0 h 1447"/>
                <a:gd name="T16" fmla="*/ 0 w 1404"/>
                <a:gd name="T17" fmla="*/ 0 h 1447"/>
                <a:gd name="T18" fmla="*/ 0 w 1404"/>
                <a:gd name="T19" fmla="*/ 0 h 1447"/>
                <a:gd name="T20" fmla="*/ 0 w 1404"/>
                <a:gd name="T21" fmla="*/ 0 h 1447"/>
                <a:gd name="T22" fmla="*/ 0 w 1404"/>
                <a:gd name="T23" fmla="*/ 0 h 1447"/>
                <a:gd name="T24" fmla="*/ 0 w 1404"/>
                <a:gd name="T25" fmla="*/ 0 h 1447"/>
                <a:gd name="T26" fmla="*/ 0 w 1404"/>
                <a:gd name="T27" fmla="*/ 0 h 1447"/>
                <a:gd name="T28" fmla="*/ 0 w 1404"/>
                <a:gd name="T29" fmla="*/ 0 h 1447"/>
                <a:gd name="T30" fmla="*/ 0 w 1404"/>
                <a:gd name="T31" fmla="*/ 0 h 1447"/>
                <a:gd name="T32" fmla="*/ 0 w 1404"/>
                <a:gd name="T33" fmla="*/ 0 h 1447"/>
                <a:gd name="T34" fmla="*/ 0 w 1404"/>
                <a:gd name="T35" fmla="*/ 0 h 1447"/>
                <a:gd name="T36" fmla="*/ 0 w 1404"/>
                <a:gd name="T37" fmla="*/ 0 h 1447"/>
                <a:gd name="T38" fmla="*/ 0 w 1404"/>
                <a:gd name="T39" fmla="*/ 0 h 1447"/>
                <a:gd name="T40" fmla="*/ 0 w 1404"/>
                <a:gd name="T41" fmla="*/ 0 h 1447"/>
                <a:gd name="T42" fmla="*/ 0 w 1404"/>
                <a:gd name="T43" fmla="*/ 0 h 1447"/>
                <a:gd name="T44" fmla="*/ 0 w 1404"/>
                <a:gd name="T45" fmla="*/ 0 h 1447"/>
                <a:gd name="T46" fmla="*/ 0 w 1404"/>
                <a:gd name="T47" fmla="*/ 0 h 1447"/>
                <a:gd name="T48" fmla="*/ 0 w 1404"/>
                <a:gd name="T49" fmla="*/ 0 h 1447"/>
                <a:gd name="T50" fmla="*/ 0 w 1404"/>
                <a:gd name="T51" fmla="*/ 0 h 1447"/>
                <a:gd name="T52" fmla="*/ 0 w 1404"/>
                <a:gd name="T53" fmla="*/ 0 h 1447"/>
                <a:gd name="T54" fmla="*/ 0 w 1404"/>
                <a:gd name="T55" fmla="*/ 0 h 1447"/>
                <a:gd name="T56" fmla="*/ 0 w 1404"/>
                <a:gd name="T57" fmla="*/ 0 h 1447"/>
                <a:gd name="T58" fmla="*/ 0 w 1404"/>
                <a:gd name="T59" fmla="*/ 0 h 1447"/>
                <a:gd name="T60" fmla="*/ 0 w 1404"/>
                <a:gd name="T61" fmla="*/ 0 h 1447"/>
                <a:gd name="T62" fmla="*/ 0 w 1404"/>
                <a:gd name="T63" fmla="*/ 0 h 14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04" h="1447">
                  <a:moveTo>
                    <a:pt x="724" y="0"/>
                  </a:moveTo>
                  <a:lnTo>
                    <a:pt x="803" y="2"/>
                  </a:lnTo>
                  <a:lnTo>
                    <a:pt x="878" y="12"/>
                  </a:lnTo>
                  <a:lnTo>
                    <a:pt x="949" y="30"/>
                  </a:lnTo>
                  <a:lnTo>
                    <a:pt x="1015" y="57"/>
                  </a:lnTo>
                  <a:lnTo>
                    <a:pt x="1077" y="89"/>
                  </a:lnTo>
                  <a:lnTo>
                    <a:pt x="1134" y="129"/>
                  </a:lnTo>
                  <a:lnTo>
                    <a:pt x="1185" y="173"/>
                  </a:lnTo>
                  <a:lnTo>
                    <a:pt x="1232" y="223"/>
                  </a:lnTo>
                  <a:lnTo>
                    <a:pt x="1273" y="279"/>
                  </a:lnTo>
                  <a:lnTo>
                    <a:pt x="1309" y="338"/>
                  </a:lnTo>
                  <a:lnTo>
                    <a:pt x="1340" y="400"/>
                  </a:lnTo>
                  <a:lnTo>
                    <a:pt x="1365" y="466"/>
                  </a:lnTo>
                  <a:lnTo>
                    <a:pt x="1383" y="536"/>
                  </a:lnTo>
                  <a:lnTo>
                    <a:pt x="1397" y="606"/>
                  </a:lnTo>
                  <a:lnTo>
                    <a:pt x="1404" y="679"/>
                  </a:lnTo>
                  <a:lnTo>
                    <a:pt x="1404" y="751"/>
                  </a:lnTo>
                  <a:lnTo>
                    <a:pt x="1398" y="824"/>
                  </a:lnTo>
                  <a:lnTo>
                    <a:pt x="1388" y="894"/>
                  </a:lnTo>
                  <a:lnTo>
                    <a:pt x="1372" y="962"/>
                  </a:lnTo>
                  <a:lnTo>
                    <a:pt x="1350" y="1027"/>
                  </a:lnTo>
                  <a:lnTo>
                    <a:pt x="1323" y="1088"/>
                  </a:lnTo>
                  <a:lnTo>
                    <a:pt x="1292" y="1147"/>
                  </a:lnTo>
                  <a:lnTo>
                    <a:pt x="1255" y="1202"/>
                  </a:lnTo>
                  <a:lnTo>
                    <a:pt x="1213" y="1252"/>
                  </a:lnTo>
                  <a:lnTo>
                    <a:pt x="1165" y="1297"/>
                  </a:lnTo>
                  <a:lnTo>
                    <a:pt x="1113" y="1337"/>
                  </a:lnTo>
                  <a:lnTo>
                    <a:pt x="1056" y="1371"/>
                  </a:lnTo>
                  <a:lnTo>
                    <a:pt x="994" y="1399"/>
                  </a:lnTo>
                  <a:lnTo>
                    <a:pt x="927" y="1422"/>
                  </a:lnTo>
                  <a:lnTo>
                    <a:pt x="854" y="1438"/>
                  </a:lnTo>
                  <a:lnTo>
                    <a:pt x="777" y="1446"/>
                  </a:lnTo>
                  <a:lnTo>
                    <a:pt x="695" y="1447"/>
                  </a:lnTo>
                  <a:lnTo>
                    <a:pt x="613" y="1441"/>
                  </a:lnTo>
                  <a:lnTo>
                    <a:pt x="535" y="1430"/>
                  </a:lnTo>
                  <a:lnTo>
                    <a:pt x="464" y="1413"/>
                  </a:lnTo>
                  <a:lnTo>
                    <a:pt x="397" y="1390"/>
                  </a:lnTo>
                  <a:lnTo>
                    <a:pt x="335" y="1362"/>
                  </a:lnTo>
                  <a:lnTo>
                    <a:pt x="279" y="1329"/>
                  </a:lnTo>
                  <a:lnTo>
                    <a:pt x="227" y="1291"/>
                  </a:lnTo>
                  <a:lnTo>
                    <a:pt x="181" y="1248"/>
                  </a:lnTo>
                  <a:lnTo>
                    <a:pt x="139" y="1202"/>
                  </a:lnTo>
                  <a:lnTo>
                    <a:pt x="104" y="1151"/>
                  </a:lnTo>
                  <a:lnTo>
                    <a:pt x="74" y="1095"/>
                  </a:lnTo>
                  <a:lnTo>
                    <a:pt x="49" y="1035"/>
                  </a:lnTo>
                  <a:lnTo>
                    <a:pt x="28" y="973"/>
                  </a:lnTo>
                  <a:lnTo>
                    <a:pt x="13" y="906"/>
                  </a:lnTo>
                  <a:lnTo>
                    <a:pt x="4" y="835"/>
                  </a:lnTo>
                  <a:lnTo>
                    <a:pt x="0" y="763"/>
                  </a:lnTo>
                  <a:lnTo>
                    <a:pt x="2" y="689"/>
                  </a:lnTo>
                  <a:lnTo>
                    <a:pt x="11" y="616"/>
                  </a:lnTo>
                  <a:lnTo>
                    <a:pt x="27" y="546"/>
                  </a:lnTo>
                  <a:lnTo>
                    <a:pt x="49" y="477"/>
                  </a:lnTo>
                  <a:lnTo>
                    <a:pt x="77" y="412"/>
                  </a:lnTo>
                  <a:lnTo>
                    <a:pt x="112" y="349"/>
                  </a:lnTo>
                  <a:lnTo>
                    <a:pt x="152" y="290"/>
                  </a:lnTo>
                  <a:lnTo>
                    <a:pt x="197" y="236"/>
                  </a:lnTo>
                  <a:lnTo>
                    <a:pt x="247" y="186"/>
                  </a:lnTo>
                  <a:lnTo>
                    <a:pt x="303" y="141"/>
                  </a:lnTo>
                  <a:lnTo>
                    <a:pt x="363" y="102"/>
                  </a:lnTo>
                  <a:lnTo>
                    <a:pt x="426" y="68"/>
                  </a:lnTo>
                  <a:lnTo>
                    <a:pt x="496" y="41"/>
                  </a:lnTo>
                  <a:lnTo>
                    <a:pt x="568" y="19"/>
                  </a:lnTo>
                  <a:lnTo>
                    <a:pt x="644" y="6"/>
                  </a:lnTo>
                  <a:lnTo>
                    <a:pt x="7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0" name="Freeform 39">
              <a:extLst>
                <a:ext uri="{FF2B5EF4-FFF2-40B4-BE49-F238E27FC236}">
                  <a16:creationId xmlns:a16="http://schemas.microsoft.com/office/drawing/2014/main" id="{0FD753BE-C0D2-4F2B-B82B-6E535973D847}"/>
                </a:ext>
              </a:extLst>
            </p:cNvPr>
            <p:cNvSpPr>
              <a:spLocks/>
            </p:cNvSpPr>
            <p:nvPr/>
          </p:nvSpPr>
          <p:spPr bwMode="auto">
            <a:xfrm>
              <a:off x="2032" y="3602"/>
              <a:ext cx="432" cy="469"/>
            </a:xfrm>
            <a:custGeom>
              <a:avLst/>
              <a:gdLst>
                <a:gd name="T0" fmla="*/ 0 w 1296"/>
                <a:gd name="T1" fmla="*/ 0 h 1406"/>
                <a:gd name="T2" fmla="*/ 0 w 1296"/>
                <a:gd name="T3" fmla="*/ 0 h 1406"/>
                <a:gd name="T4" fmla="*/ 0 w 1296"/>
                <a:gd name="T5" fmla="*/ 0 h 1406"/>
                <a:gd name="T6" fmla="*/ 0 w 1296"/>
                <a:gd name="T7" fmla="*/ 0 h 1406"/>
                <a:gd name="T8" fmla="*/ 0 w 1296"/>
                <a:gd name="T9" fmla="*/ 0 h 1406"/>
                <a:gd name="T10" fmla="*/ 0 w 1296"/>
                <a:gd name="T11" fmla="*/ 0 h 1406"/>
                <a:gd name="T12" fmla="*/ 0 w 1296"/>
                <a:gd name="T13" fmla="*/ 0 h 1406"/>
                <a:gd name="T14" fmla="*/ 0 w 1296"/>
                <a:gd name="T15" fmla="*/ 0 h 1406"/>
                <a:gd name="T16" fmla="*/ 0 w 1296"/>
                <a:gd name="T17" fmla="*/ 0 h 1406"/>
                <a:gd name="T18" fmla="*/ 0 w 1296"/>
                <a:gd name="T19" fmla="*/ 0 h 1406"/>
                <a:gd name="T20" fmla="*/ 0 w 1296"/>
                <a:gd name="T21" fmla="*/ 0 h 1406"/>
                <a:gd name="T22" fmla="*/ 0 w 1296"/>
                <a:gd name="T23" fmla="*/ 0 h 1406"/>
                <a:gd name="T24" fmla="*/ 0 w 1296"/>
                <a:gd name="T25" fmla="*/ 0 h 1406"/>
                <a:gd name="T26" fmla="*/ 0 w 1296"/>
                <a:gd name="T27" fmla="*/ 0 h 1406"/>
                <a:gd name="T28" fmla="*/ 0 w 1296"/>
                <a:gd name="T29" fmla="*/ 0 h 1406"/>
                <a:gd name="T30" fmla="*/ 0 w 1296"/>
                <a:gd name="T31" fmla="*/ 0 h 1406"/>
                <a:gd name="T32" fmla="*/ 0 w 1296"/>
                <a:gd name="T33" fmla="*/ 0 h 1406"/>
                <a:gd name="T34" fmla="*/ 0 w 1296"/>
                <a:gd name="T35" fmla="*/ 0 h 1406"/>
                <a:gd name="T36" fmla="*/ 0 w 1296"/>
                <a:gd name="T37" fmla="*/ 0 h 1406"/>
                <a:gd name="T38" fmla="*/ 0 w 1296"/>
                <a:gd name="T39" fmla="*/ 0 h 1406"/>
                <a:gd name="T40" fmla="*/ 0 w 1296"/>
                <a:gd name="T41" fmla="*/ 0 h 1406"/>
                <a:gd name="T42" fmla="*/ 0 w 1296"/>
                <a:gd name="T43" fmla="*/ 0 h 1406"/>
                <a:gd name="T44" fmla="*/ 0 w 1296"/>
                <a:gd name="T45" fmla="*/ 0 h 1406"/>
                <a:gd name="T46" fmla="*/ 0 w 1296"/>
                <a:gd name="T47" fmla="*/ 0 h 1406"/>
                <a:gd name="T48" fmla="*/ 0 w 1296"/>
                <a:gd name="T49" fmla="*/ 0 h 1406"/>
                <a:gd name="T50" fmla="*/ 0 w 1296"/>
                <a:gd name="T51" fmla="*/ 0 h 1406"/>
                <a:gd name="T52" fmla="*/ 0 w 1296"/>
                <a:gd name="T53" fmla="*/ 0 h 1406"/>
                <a:gd name="T54" fmla="*/ 0 w 1296"/>
                <a:gd name="T55" fmla="*/ 0 h 1406"/>
                <a:gd name="T56" fmla="*/ 0 w 1296"/>
                <a:gd name="T57" fmla="*/ 0 h 1406"/>
                <a:gd name="T58" fmla="*/ 0 w 1296"/>
                <a:gd name="T59" fmla="*/ 0 h 1406"/>
                <a:gd name="T60" fmla="*/ 0 w 1296"/>
                <a:gd name="T61" fmla="*/ 0 h 1406"/>
                <a:gd name="T62" fmla="*/ 0 w 1296"/>
                <a:gd name="T63" fmla="*/ 0 h 1406"/>
                <a:gd name="T64" fmla="*/ 0 w 1296"/>
                <a:gd name="T65" fmla="*/ 0 h 1406"/>
                <a:gd name="T66" fmla="*/ 0 w 1296"/>
                <a:gd name="T67" fmla="*/ 0 h 1406"/>
                <a:gd name="T68" fmla="*/ 0 w 1296"/>
                <a:gd name="T69" fmla="*/ 0 h 1406"/>
                <a:gd name="T70" fmla="*/ 0 w 1296"/>
                <a:gd name="T71" fmla="*/ 0 h 1406"/>
                <a:gd name="T72" fmla="*/ 0 w 1296"/>
                <a:gd name="T73" fmla="*/ 0 h 1406"/>
                <a:gd name="T74" fmla="*/ 0 w 1296"/>
                <a:gd name="T75" fmla="*/ 0 h 1406"/>
                <a:gd name="T76" fmla="*/ 0 w 1296"/>
                <a:gd name="T77" fmla="*/ 0 h 1406"/>
                <a:gd name="T78" fmla="*/ 0 w 1296"/>
                <a:gd name="T79" fmla="*/ 0 h 1406"/>
                <a:gd name="T80" fmla="*/ 0 w 1296"/>
                <a:gd name="T81" fmla="*/ 0 h 1406"/>
                <a:gd name="T82" fmla="*/ 0 w 1296"/>
                <a:gd name="T83" fmla="*/ 0 h 1406"/>
                <a:gd name="T84" fmla="*/ 0 w 1296"/>
                <a:gd name="T85" fmla="*/ 0 h 1406"/>
                <a:gd name="T86" fmla="*/ 0 w 1296"/>
                <a:gd name="T87" fmla="*/ 0 h 1406"/>
                <a:gd name="T88" fmla="*/ 0 w 1296"/>
                <a:gd name="T89" fmla="*/ 0 h 1406"/>
                <a:gd name="T90" fmla="*/ 0 w 1296"/>
                <a:gd name="T91" fmla="*/ 0 h 1406"/>
                <a:gd name="T92" fmla="*/ 0 w 1296"/>
                <a:gd name="T93" fmla="*/ 0 h 1406"/>
                <a:gd name="T94" fmla="*/ 0 w 1296"/>
                <a:gd name="T95" fmla="*/ 0 h 140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296" h="1406">
                  <a:moveTo>
                    <a:pt x="411" y="50"/>
                  </a:moveTo>
                  <a:lnTo>
                    <a:pt x="445" y="37"/>
                  </a:lnTo>
                  <a:lnTo>
                    <a:pt x="480" y="24"/>
                  </a:lnTo>
                  <a:lnTo>
                    <a:pt x="514" y="15"/>
                  </a:lnTo>
                  <a:lnTo>
                    <a:pt x="548" y="8"/>
                  </a:lnTo>
                  <a:lnTo>
                    <a:pt x="582" y="4"/>
                  </a:lnTo>
                  <a:lnTo>
                    <a:pt x="615" y="1"/>
                  </a:lnTo>
                  <a:lnTo>
                    <a:pt x="648" y="0"/>
                  </a:lnTo>
                  <a:lnTo>
                    <a:pt x="681" y="3"/>
                  </a:lnTo>
                  <a:lnTo>
                    <a:pt x="714" y="6"/>
                  </a:lnTo>
                  <a:lnTo>
                    <a:pt x="746" y="12"/>
                  </a:lnTo>
                  <a:lnTo>
                    <a:pt x="778" y="20"/>
                  </a:lnTo>
                  <a:lnTo>
                    <a:pt x="808" y="29"/>
                  </a:lnTo>
                  <a:lnTo>
                    <a:pt x="839" y="40"/>
                  </a:lnTo>
                  <a:lnTo>
                    <a:pt x="870" y="52"/>
                  </a:lnTo>
                  <a:lnTo>
                    <a:pt x="898" y="66"/>
                  </a:lnTo>
                  <a:lnTo>
                    <a:pt x="927" y="82"/>
                  </a:lnTo>
                  <a:lnTo>
                    <a:pt x="955" y="100"/>
                  </a:lnTo>
                  <a:lnTo>
                    <a:pt x="982" y="118"/>
                  </a:lnTo>
                  <a:lnTo>
                    <a:pt x="1008" y="139"/>
                  </a:lnTo>
                  <a:lnTo>
                    <a:pt x="1033" y="160"/>
                  </a:lnTo>
                  <a:lnTo>
                    <a:pt x="1057" y="183"/>
                  </a:lnTo>
                  <a:lnTo>
                    <a:pt x="1081" y="207"/>
                  </a:lnTo>
                  <a:lnTo>
                    <a:pt x="1103" y="232"/>
                  </a:lnTo>
                  <a:lnTo>
                    <a:pt x="1125" y="258"/>
                  </a:lnTo>
                  <a:lnTo>
                    <a:pt x="1144" y="285"/>
                  </a:lnTo>
                  <a:lnTo>
                    <a:pt x="1164" y="313"/>
                  </a:lnTo>
                  <a:lnTo>
                    <a:pt x="1182" y="342"/>
                  </a:lnTo>
                  <a:lnTo>
                    <a:pt x="1199" y="371"/>
                  </a:lnTo>
                  <a:lnTo>
                    <a:pt x="1213" y="402"/>
                  </a:lnTo>
                  <a:lnTo>
                    <a:pt x="1228" y="433"/>
                  </a:lnTo>
                  <a:lnTo>
                    <a:pt x="1241" y="464"/>
                  </a:lnTo>
                  <a:lnTo>
                    <a:pt x="1252" y="496"/>
                  </a:lnTo>
                  <a:lnTo>
                    <a:pt x="1271" y="561"/>
                  </a:lnTo>
                  <a:lnTo>
                    <a:pt x="1285" y="626"/>
                  </a:lnTo>
                  <a:lnTo>
                    <a:pt x="1293" y="690"/>
                  </a:lnTo>
                  <a:lnTo>
                    <a:pt x="1296" y="754"/>
                  </a:lnTo>
                  <a:lnTo>
                    <a:pt x="1293" y="817"/>
                  </a:lnTo>
                  <a:lnTo>
                    <a:pt x="1285" y="879"/>
                  </a:lnTo>
                  <a:lnTo>
                    <a:pt x="1271" y="939"/>
                  </a:lnTo>
                  <a:lnTo>
                    <a:pt x="1251" y="998"/>
                  </a:lnTo>
                  <a:lnTo>
                    <a:pt x="1225" y="1053"/>
                  </a:lnTo>
                  <a:lnTo>
                    <a:pt x="1193" y="1107"/>
                  </a:lnTo>
                  <a:lnTo>
                    <a:pt x="1156" y="1157"/>
                  </a:lnTo>
                  <a:lnTo>
                    <a:pt x="1111" y="1204"/>
                  </a:lnTo>
                  <a:lnTo>
                    <a:pt x="1060" y="1248"/>
                  </a:lnTo>
                  <a:lnTo>
                    <a:pt x="1003" y="1286"/>
                  </a:lnTo>
                  <a:lnTo>
                    <a:pt x="940" y="1321"/>
                  </a:lnTo>
                  <a:lnTo>
                    <a:pt x="870" y="1351"/>
                  </a:lnTo>
                  <a:lnTo>
                    <a:pt x="833" y="1363"/>
                  </a:lnTo>
                  <a:lnTo>
                    <a:pt x="797" y="1375"/>
                  </a:lnTo>
                  <a:lnTo>
                    <a:pt x="762" y="1384"/>
                  </a:lnTo>
                  <a:lnTo>
                    <a:pt x="728" y="1392"/>
                  </a:lnTo>
                  <a:lnTo>
                    <a:pt x="694" y="1399"/>
                  </a:lnTo>
                  <a:lnTo>
                    <a:pt x="661" y="1402"/>
                  </a:lnTo>
                  <a:lnTo>
                    <a:pt x="628" y="1405"/>
                  </a:lnTo>
                  <a:lnTo>
                    <a:pt x="596" y="1406"/>
                  </a:lnTo>
                  <a:lnTo>
                    <a:pt x="564" y="1406"/>
                  </a:lnTo>
                  <a:lnTo>
                    <a:pt x="534" y="1404"/>
                  </a:lnTo>
                  <a:lnTo>
                    <a:pt x="504" y="1401"/>
                  </a:lnTo>
                  <a:lnTo>
                    <a:pt x="475" y="1395"/>
                  </a:lnTo>
                  <a:lnTo>
                    <a:pt x="446" y="1388"/>
                  </a:lnTo>
                  <a:lnTo>
                    <a:pt x="419" y="1380"/>
                  </a:lnTo>
                  <a:lnTo>
                    <a:pt x="392" y="1371"/>
                  </a:lnTo>
                  <a:lnTo>
                    <a:pt x="366" y="1360"/>
                  </a:lnTo>
                  <a:lnTo>
                    <a:pt x="340" y="1347"/>
                  </a:lnTo>
                  <a:lnTo>
                    <a:pt x="315" y="1334"/>
                  </a:lnTo>
                  <a:lnTo>
                    <a:pt x="291" y="1318"/>
                  </a:lnTo>
                  <a:lnTo>
                    <a:pt x="268" y="1302"/>
                  </a:lnTo>
                  <a:lnTo>
                    <a:pt x="245" y="1284"/>
                  </a:lnTo>
                  <a:lnTo>
                    <a:pt x="224" y="1265"/>
                  </a:lnTo>
                  <a:lnTo>
                    <a:pt x="203" y="1243"/>
                  </a:lnTo>
                  <a:lnTo>
                    <a:pt x="183" y="1221"/>
                  </a:lnTo>
                  <a:lnTo>
                    <a:pt x="164" y="1199"/>
                  </a:lnTo>
                  <a:lnTo>
                    <a:pt x="145" y="1174"/>
                  </a:lnTo>
                  <a:lnTo>
                    <a:pt x="128" y="1148"/>
                  </a:lnTo>
                  <a:lnTo>
                    <a:pt x="111" y="1122"/>
                  </a:lnTo>
                  <a:lnTo>
                    <a:pt x="96" y="1093"/>
                  </a:lnTo>
                  <a:lnTo>
                    <a:pt x="81" y="1064"/>
                  </a:lnTo>
                  <a:lnTo>
                    <a:pt x="67" y="1033"/>
                  </a:lnTo>
                  <a:lnTo>
                    <a:pt x="54" y="1001"/>
                  </a:lnTo>
                  <a:lnTo>
                    <a:pt x="31" y="937"/>
                  </a:lnTo>
                  <a:lnTo>
                    <a:pt x="15" y="868"/>
                  </a:lnTo>
                  <a:lnTo>
                    <a:pt x="5" y="800"/>
                  </a:lnTo>
                  <a:lnTo>
                    <a:pt x="0" y="731"/>
                  </a:lnTo>
                  <a:lnTo>
                    <a:pt x="2" y="662"/>
                  </a:lnTo>
                  <a:lnTo>
                    <a:pt x="10" y="594"/>
                  </a:lnTo>
                  <a:lnTo>
                    <a:pt x="24" y="526"/>
                  </a:lnTo>
                  <a:lnTo>
                    <a:pt x="43" y="459"/>
                  </a:lnTo>
                  <a:lnTo>
                    <a:pt x="69" y="394"/>
                  </a:lnTo>
                  <a:lnTo>
                    <a:pt x="101" y="333"/>
                  </a:lnTo>
                  <a:lnTo>
                    <a:pt x="138" y="275"/>
                  </a:lnTo>
                  <a:lnTo>
                    <a:pt x="181" y="219"/>
                  </a:lnTo>
                  <a:lnTo>
                    <a:pt x="229" y="169"/>
                  </a:lnTo>
                  <a:lnTo>
                    <a:pt x="285" y="124"/>
                  </a:lnTo>
                  <a:lnTo>
                    <a:pt x="345" y="84"/>
                  </a:lnTo>
                  <a:lnTo>
                    <a:pt x="411" y="50"/>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1" name="Freeform 40">
              <a:extLst>
                <a:ext uri="{FF2B5EF4-FFF2-40B4-BE49-F238E27FC236}">
                  <a16:creationId xmlns:a16="http://schemas.microsoft.com/office/drawing/2014/main" id="{412262C2-275D-403B-AE85-F53CC747A27A}"/>
                </a:ext>
              </a:extLst>
            </p:cNvPr>
            <p:cNvSpPr>
              <a:spLocks/>
            </p:cNvSpPr>
            <p:nvPr/>
          </p:nvSpPr>
          <p:spPr bwMode="auto">
            <a:xfrm>
              <a:off x="2166" y="3705"/>
              <a:ext cx="116" cy="195"/>
            </a:xfrm>
            <a:custGeom>
              <a:avLst/>
              <a:gdLst>
                <a:gd name="T0" fmla="*/ 0 w 456"/>
                <a:gd name="T1" fmla="*/ 0 h 729"/>
                <a:gd name="T2" fmla="*/ 0 w 456"/>
                <a:gd name="T3" fmla="*/ 0 h 729"/>
                <a:gd name="T4" fmla="*/ 0 w 456"/>
                <a:gd name="T5" fmla="*/ 0 h 729"/>
                <a:gd name="T6" fmla="*/ 0 w 456"/>
                <a:gd name="T7" fmla="*/ 0 h 7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6" h="729">
                  <a:moveTo>
                    <a:pt x="0" y="0"/>
                  </a:moveTo>
                  <a:lnTo>
                    <a:pt x="418" y="729"/>
                  </a:lnTo>
                  <a:lnTo>
                    <a:pt x="456" y="70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2" name="Freeform 41">
              <a:extLst>
                <a:ext uri="{FF2B5EF4-FFF2-40B4-BE49-F238E27FC236}">
                  <a16:creationId xmlns:a16="http://schemas.microsoft.com/office/drawing/2014/main" id="{9664C75F-6327-4DE9-932B-66093FFBD034}"/>
                </a:ext>
              </a:extLst>
            </p:cNvPr>
            <p:cNvSpPr>
              <a:spLocks/>
            </p:cNvSpPr>
            <p:nvPr/>
          </p:nvSpPr>
          <p:spPr bwMode="auto">
            <a:xfrm rot="9115531">
              <a:off x="2168" y="3871"/>
              <a:ext cx="131" cy="59"/>
            </a:xfrm>
            <a:custGeom>
              <a:avLst/>
              <a:gdLst>
                <a:gd name="T0" fmla="*/ 0 w 514"/>
                <a:gd name="T1" fmla="*/ 0 h 220"/>
                <a:gd name="T2" fmla="*/ 0 w 514"/>
                <a:gd name="T3" fmla="*/ 0 h 220"/>
                <a:gd name="T4" fmla="*/ 0 w 514"/>
                <a:gd name="T5" fmla="*/ 0 h 220"/>
                <a:gd name="T6" fmla="*/ 0 w 514"/>
                <a:gd name="T7" fmla="*/ 0 h 2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4" h="220">
                  <a:moveTo>
                    <a:pt x="0" y="164"/>
                  </a:moveTo>
                  <a:lnTo>
                    <a:pt x="514" y="0"/>
                  </a:lnTo>
                  <a:lnTo>
                    <a:pt x="5" y="220"/>
                  </a:lnTo>
                  <a:lnTo>
                    <a:pt x="0" y="1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3" name="Freeform 42">
              <a:extLst>
                <a:ext uri="{FF2B5EF4-FFF2-40B4-BE49-F238E27FC236}">
                  <a16:creationId xmlns:a16="http://schemas.microsoft.com/office/drawing/2014/main" id="{5A35F4D9-3A27-468D-B51F-998CB4224907}"/>
                </a:ext>
              </a:extLst>
            </p:cNvPr>
            <p:cNvSpPr>
              <a:spLocks/>
            </p:cNvSpPr>
            <p:nvPr/>
          </p:nvSpPr>
          <p:spPr bwMode="auto">
            <a:xfrm>
              <a:off x="2223" y="3629"/>
              <a:ext cx="9" cy="61"/>
            </a:xfrm>
            <a:custGeom>
              <a:avLst/>
              <a:gdLst>
                <a:gd name="T0" fmla="*/ 0 w 27"/>
                <a:gd name="T1" fmla="*/ 0 h 181"/>
                <a:gd name="T2" fmla="*/ 0 w 27"/>
                <a:gd name="T3" fmla="*/ 0 h 181"/>
                <a:gd name="T4" fmla="*/ 0 w 27"/>
                <a:gd name="T5" fmla="*/ 0 h 181"/>
                <a:gd name="T6" fmla="*/ 0 w 27"/>
                <a:gd name="T7" fmla="*/ 0 h 181"/>
                <a:gd name="T8" fmla="*/ 0 w 27"/>
                <a:gd name="T9" fmla="*/ 0 h 181"/>
                <a:gd name="T10" fmla="*/ 0 w 27"/>
                <a:gd name="T11" fmla="*/ 0 h 181"/>
                <a:gd name="T12" fmla="*/ 0 w 27"/>
                <a:gd name="T13" fmla="*/ 0 h 181"/>
                <a:gd name="T14" fmla="*/ 0 w 27"/>
                <a:gd name="T15" fmla="*/ 0 h 181"/>
                <a:gd name="T16" fmla="*/ 0 w 27"/>
                <a:gd name="T17" fmla="*/ 0 h 181"/>
                <a:gd name="T18" fmla="*/ 0 w 27"/>
                <a:gd name="T19" fmla="*/ 0 h 181"/>
                <a:gd name="T20" fmla="*/ 0 w 27"/>
                <a:gd name="T21" fmla="*/ 0 h 1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1">
                  <a:moveTo>
                    <a:pt x="27" y="0"/>
                  </a:moveTo>
                  <a:lnTo>
                    <a:pt x="27" y="40"/>
                  </a:lnTo>
                  <a:lnTo>
                    <a:pt x="27" y="80"/>
                  </a:lnTo>
                  <a:lnTo>
                    <a:pt x="27" y="121"/>
                  </a:lnTo>
                  <a:lnTo>
                    <a:pt x="27" y="162"/>
                  </a:lnTo>
                  <a:lnTo>
                    <a:pt x="0" y="181"/>
                  </a:lnTo>
                  <a:lnTo>
                    <a:pt x="0" y="141"/>
                  </a:lnTo>
                  <a:lnTo>
                    <a:pt x="0" y="100"/>
                  </a:lnTo>
                  <a:lnTo>
                    <a:pt x="0" y="60"/>
                  </a:lnTo>
                  <a:lnTo>
                    <a:pt x="0" y="19"/>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4" name="Freeform 43">
              <a:extLst>
                <a:ext uri="{FF2B5EF4-FFF2-40B4-BE49-F238E27FC236}">
                  <a16:creationId xmlns:a16="http://schemas.microsoft.com/office/drawing/2014/main" id="{6B61CCCB-182E-4923-B913-9A31C30B7BDF}"/>
                </a:ext>
              </a:extLst>
            </p:cNvPr>
            <p:cNvSpPr>
              <a:spLocks/>
            </p:cNvSpPr>
            <p:nvPr/>
          </p:nvSpPr>
          <p:spPr bwMode="auto">
            <a:xfrm>
              <a:off x="2242" y="3632"/>
              <a:ext cx="37" cy="65"/>
            </a:xfrm>
            <a:custGeom>
              <a:avLst/>
              <a:gdLst>
                <a:gd name="T0" fmla="*/ 0 w 110"/>
                <a:gd name="T1" fmla="*/ 0 h 197"/>
                <a:gd name="T2" fmla="*/ 0 w 110"/>
                <a:gd name="T3" fmla="*/ 0 h 197"/>
                <a:gd name="T4" fmla="*/ 0 w 110"/>
                <a:gd name="T5" fmla="*/ 0 h 197"/>
                <a:gd name="T6" fmla="*/ 0 w 110"/>
                <a:gd name="T7" fmla="*/ 0 h 197"/>
                <a:gd name="T8" fmla="*/ 0 w 110"/>
                <a:gd name="T9" fmla="*/ 0 h 197"/>
                <a:gd name="T10" fmla="*/ 0 w 110"/>
                <a:gd name="T11" fmla="*/ 0 h 197"/>
                <a:gd name="T12" fmla="*/ 0 w 110"/>
                <a:gd name="T13" fmla="*/ 0 h 197"/>
                <a:gd name="T14" fmla="*/ 0 w 110"/>
                <a:gd name="T15" fmla="*/ 0 h 197"/>
                <a:gd name="T16" fmla="*/ 0 w 110"/>
                <a:gd name="T17" fmla="*/ 0 h 197"/>
                <a:gd name="T18" fmla="*/ 0 w 110"/>
                <a:gd name="T19" fmla="*/ 0 h 197"/>
                <a:gd name="T20" fmla="*/ 0 w 110"/>
                <a:gd name="T21" fmla="*/ 0 h 197"/>
                <a:gd name="T22" fmla="*/ 0 w 110"/>
                <a:gd name="T23" fmla="*/ 0 h 197"/>
                <a:gd name="T24" fmla="*/ 0 w 110"/>
                <a:gd name="T25" fmla="*/ 0 h 197"/>
                <a:gd name="T26" fmla="*/ 0 w 110"/>
                <a:gd name="T27" fmla="*/ 0 h 197"/>
                <a:gd name="T28" fmla="*/ 0 w 110"/>
                <a:gd name="T29" fmla="*/ 0 h 197"/>
                <a:gd name="T30" fmla="*/ 0 w 110"/>
                <a:gd name="T31" fmla="*/ 0 h 197"/>
                <a:gd name="T32" fmla="*/ 0 w 110"/>
                <a:gd name="T33" fmla="*/ 0 h 197"/>
                <a:gd name="T34" fmla="*/ 0 w 110"/>
                <a:gd name="T35" fmla="*/ 0 h 197"/>
                <a:gd name="T36" fmla="*/ 0 w 110"/>
                <a:gd name="T37" fmla="*/ 0 h 197"/>
                <a:gd name="T38" fmla="*/ 0 w 110"/>
                <a:gd name="T39" fmla="*/ 0 h 197"/>
                <a:gd name="T40" fmla="*/ 0 w 110"/>
                <a:gd name="T41" fmla="*/ 0 h 197"/>
                <a:gd name="T42" fmla="*/ 0 w 110"/>
                <a:gd name="T43" fmla="*/ 0 h 197"/>
                <a:gd name="T44" fmla="*/ 0 w 110"/>
                <a:gd name="T45" fmla="*/ 0 h 197"/>
                <a:gd name="T46" fmla="*/ 0 w 110"/>
                <a:gd name="T47" fmla="*/ 0 h 197"/>
                <a:gd name="T48" fmla="*/ 0 w 110"/>
                <a:gd name="T49" fmla="*/ 0 h 197"/>
                <a:gd name="T50" fmla="*/ 0 w 110"/>
                <a:gd name="T51" fmla="*/ 0 h 197"/>
                <a:gd name="T52" fmla="*/ 0 w 110"/>
                <a:gd name="T53" fmla="*/ 0 h 197"/>
                <a:gd name="T54" fmla="*/ 0 w 110"/>
                <a:gd name="T55" fmla="*/ 0 h 197"/>
                <a:gd name="T56" fmla="*/ 0 w 110"/>
                <a:gd name="T57" fmla="*/ 0 h 197"/>
                <a:gd name="T58" fmla="*/ 0 w 110"/>
                <a:gd name="T59" fmla="*/ 0 h 197"/>
                <a:gd name="T60" fmla="*/ 0 w 110"/>
                <a:gd name="T61" fmla="*/ 0 h 197"/>
                <a:gd name="T62" fmla="*/ 0 w 110"/>
                <a:gd name="T63" fmla="*/ 0 h 197"/>
                <a:gd name="T64" fmla="*/ 0 w 110"/>
                <a:gd name="T65" fmla="*/ 0 h 1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0" h="197">
                  <a:moveTo>
                    <a:pt x="27" y="10"/>
                  </a:moveTo>
                  <a:lnTo>
                    <a:pt x="28" y="9"/>
                  </a:lnTo>
                  <a:lnTo>
                    <a:pt x="31" y="6"/>
                  </a:lnTo>
                  <a:lnTo>
                    <a:pt x="32" y="5"/>
                  </a:lnTo>
                  <a:lnTo>
                    <a:pt x="33" y="4"/>
                  </a:lnTo>
                  <a:lnTo>
                    <a:pt x="27" y="8"/>
                  </a:lnTo>
                  <a:lnTo>
                    <a:pt x="23" y="11"/>
                  </a:lnTo>
                  <a:lnTo>
                    <a:pt x="17" y="14"/>
                  </a:lnTo>
                  <a:lnTo>
                    <a:pt x="11" y="19"/>
                  </a:lnTo>
                  <a:lnTo>
                    <a:pt x="19" y="18"/>
                  </a:lnTo>
                  <a:lnTo>
                    <a:pt x="28" y="19"/>
                  </a:lnTo>
                  <a:lnTo>
                    <a:pt x="36" y="21"/>
                  </a:lnTo>
                  <a:lnTo>
                    <a:pt x="44" y="25"/>
                  </a:lnTo>
                  <a:lnTo>
                    <a:pt x="50" y="30"/>
                  </a:lnTo>
                  <a:lnTo>
                    <a:pt x="56" y="36"/>
                  </a:lnTo>
                  <a:lnTo>
                    <a:pt x="60" y="44"/>
                  </a:lnTo>
                  <a:lnTo>
                    <a:pt x="62" y="52"/>
                  </a:lnTo>
                  <a:lnTo>
                    <a:pt x="52" y="69"/>
                  </a:lnTo>
                  <a:lnTo>
                    <a:pt x="43" y="86"/>
                  </a:lnTo>
                  <a:lnTo>
                    <a:pt x="34" y="104"/>
                  </a:lnTo>
                  <a:lnTo>
                    <a:pt x="26" y="121"/>
                  </a:lnTo>
                  <a:lnTo>
                    <a:pt x="19" y="139"/>
                  </a:lnTo>
                  <a:lnTo>
                    <a:pt x="14" y="159"/>
                  </a:lnTo>
                  <a:lnTo>
                    <a:pt x="9" y="178"/>
                  </a:lnTo>
                  <a:lnTo>
                    <a:pt x="6" y="197"/>
                  </a:lnTo>
                  <a:lnTo>
                    <a:pt x="19" y="193"/>
                  </a:lnTo>
                  <a:lnTo>
                    <a:pt x="33" y="189"/>
                  </a:lnTo>
                  <a:lnTo>
                    <a:pt x="46" y="187"/>
                  </a:lnTo>
                  <a:lnTo>
                    <a:pt x="61" y="185"/>
                  </a:lnTo>
                  <a:lnTo>
                    <a:pt x="75" y="181"/>
                  </a:lnTo>
                  <a:lnTo>
                    <a:pt x="87" y="176"/>
                  </a:lnTo>
                  <a:lnTo>
                    <a:pt x="100" y="169"/>
                  </a:lnTo>
                  <a:lnTo>
                    <a:pt x="110" y="157"/>
                  </a:lnTo>
                  <a:lnTo>
                    <a:pt x="82" y="177"/>
                  </a:lnTo>
                  <a:lnTo>
                    <a:pt x="81" y="178"/>
                  </a:lnTo>
                  <a:lnTo>
                    <a:pt x="79" y="179"/>
                  </a:lnTo>
                  <a:lnTo>
                    <a:pt x="77" y="181"/>
                  </a:lnTo>
                  <a:lnTo>
                    <a:pt x="76" y="182"/>
                  </a:lnTo>
                  <a:lnTo>
                    <a:pt x="81" y="178"/>
                  </a:lnTo>
                  <a:lnTo>
                    <a:pt x="86" y="172"/>
                  </a:lnTo>
                  <a:lnTo>
                    <a:pt x="91" y="168"/>
                  </a:lnTo>
                  <a:lnTo>
                    <a:pt x="95" y="163"/>
                  </a:lnTo>
                  <a:lnTo>
                    <a:pt x="87" y="164"/>
                  </a:lnTo>
                  <a:lnTo>
                    <a:pt x="79" y="165"/>
                  </a:lnTo>
                  <a:lnTo>
                    <a:pt x="71" y="166"/>
                  </a:lnTo>
                  <a:lnTo>
                    <a:pt x="65" y="169"/>
                  </a:lnTo>
                  <a:lnTo>
                    <a:pt x="57" y="171"/>
                  </a:lnTo>
                  <a:lnTo>
                    <a:pt x="49" y="173"/>
                  </a:lnTo>
                  <a:lnTo>
                    <a:pt x="41" y="176"/>
                  </a:lnTo>
                  <a:lnTo>
                    <a:pt x="33" y="178"/>
                  </a:lnTo>
                  <a:lnTo>
                    <a:pt x="36" y="159"/>
                  </a:lnTo>
                  <a:lnTo>
                    <a:pt x="41" y="139"/>
                  </a:lnTo>
                  <a:lnTo>
                    <a:pt x="46" y="120"/>
                  </a:lnTo>
                  <a:lnTo>
                    <a:pt x="53" y="102"/>
                  </a:lnTo>
                  <a:lnTo>
                    <a:pt x="61" y="84"/>
                  </a:lnTo>
                  <a:lnTo>
                    <a:pt x="70" y="67"/>
                  </a:lnTo>
                  <a:lnTo>
                    <a:pt x="81" y="50"/>
                  </a:lnTo>
                  <a:lnTo>
                    <a:pt x="91" y="33"/>
                  </a:lnTo>
                  <a:lnTo>
                    <a:pt x="84" y="18"/>
                  </a:lnTo>
                  <a:lnTo>
                    <a:pt x="74" y="8"/>
                  </a:lnTo>
                  <a:lnTo>
                    <a:pt x="61" y="2"/>
                  </a:lnTo>
                  <a:lnTo>
                    <a:pt x="49" y="0"/>
                  </a:lnTo>
                  <a:lnTo>
                    <a:pt x="34" y="3"/>
                  </a:lnTo>
                  <a:lnTo>
                    <a:pt x="22" y="9"/>
                  </a:lnTo>
                  <a:lnTo>
                    <a:pt x="9" y="18"/>
                  </a:lnTo>
                  <a:lnTo>
                    <a:pt x="0" y="29"/>
                  </a:lnTo>
                  <a:lnTo>
                    <a:pt x="2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5" name="Freeform 44">
              <a:extLst>
                <a:ext uri="{FF2B5EF4-FFF2-40B4-BE49-F238E27FC236}">
                  <a16:creationId xmlns:a16="http://schemas.microsoft.com/office/drawing/2014/main" id="{76DBDF9D-06C8-4777-B25F-F0D68B4B4E4D}"/>
                </a:ext>
              </a:extLst>
            </p:cNvPr>
            <p:cNvSpPr>
              <a:spLocks/>
            </p:cNvSpPr>
            <p:nvPr/>
          </p:nvSpPr>
          <p:spPr bwMode="auto">
            <a:xfrm>
              <a:off x="2228" y="3981"/>
              <a:ext cx="42" cy="74"/>
            </a:xfrm>
            <a:custGeom>
              <a:avLst/>
              <a:gdLst>
                <a:gd name="T0" fmla="*/ 0 w 124"/>
                <a:gd name="T1" fmla="*/ 0 h 222"/>
                <a:gd name="T2" fmla="*/ 0 w 124"/>
                <a:gd name="T3" fmla="*/ 0 h 222"/>
                <a:gd name="T4" fmla="*/ 0 w 124"/>
                <a:gd name="T5" fmla="*/ 0 h 222"/>
                <a:gd name="T6" fmla="*/ 0 w 124"/>
                <a:gd name="T7" fmla="*/ 0 h 222"/>
                <a:gd name="T8" fmla="*/ 0 w 124"/>
                <a:gd name="T9" fmla="*/ 0 h 222"/>
                <a:gd name="T10" fmla="*/ 0 w 124"/>
                <a:gd name="T11" fmla="*/ 0 h 222"/>
                <a:gd name="T12" fmla="*/ 0 w 124"/>
                <a:gd name="T13" fmla="*/ 0 h 222"/>
                <a:gd name="T14" fmla="*/ 0 w 124"/>
                <a:gd name="T15" fmla="*/ 0 h 222"/>
                <a:gd name="T16" fmla="*/ 0 w 124"/>
                <a:gd name="T17" fmla="*/ 0 h 222"/>
                <a:gd name="T18" fmla="*/ 0 w 124"/>
                <a:gd name="T19" fmla="*/ 0 h 222"/>
                <a:gd name="T20" fmla="*/ 0 w 124"/>
                <a:gd name="T21" fmla="*/ 0 h 222"/>
                <a:gd name="T22" fmla="*/ 0 w 124"/>
                <a:gd name="T23" fmla="*/ 0 h 222"/>
                <a:gd name="T24" fmla="*/ 0 w 124"/>
                <a:gd name="T25" fmla="*/ 0 h 222"/>
                <a:gd name="T26" fmla="*/ 0 w 124"/>
                <a:gd name="T27" fmla="*/ 0 h 222"/>
                <a:gd name="T28" fmla="*/ 0 w 124"/>
                <a:gd name="T29" fmla="*/ 0 h 222"/>
                <a:gd name="T30" fmla="*/ 0 w 124"/>
                <a:gd name="T31" fmla="*/ 0 h 222"/>
                <a:gd name="T32" fmla="*/ 0 w 124"/>
                <a:gd name="T33" fmla="*/ 0 h 222"/>
                <a:gd name="T34" fmla="*/ 0 w 124"/>
                <a:gd name="T35" fmla="*/ 0 h 222"/>
                <a:gd name="T36" fmla="*/ 0 w 124"/>
                <a:gd name="T37" fmla="*/ 0 h 222"/>
                <a:gd name="T38" fmla="*/ 0 w 124"/>
                <a:gd name="T39" fmla="*/ 0 h 222"/>
                <a:gd name="T40" fmla="*/ 0 w 124"/>
                <a:gd name="T41" fmla="*/ 0 h 222"/>
                <a:gd name="T42" fmla="*/ 0 w 124"/>
                <a:gd name="T43" fmla="*/ 0 h 222"/>
                <a:gd name="T44" fmla="*/ 0 w 124"/>
                <a:gd name="T45" fmla="*/ 0 h 222"/>
                <a:gd name="T46" fmla="*/ 0 w 124"/>
                <a:gd name="T47" fmla="*/ 0 h 222"/>
                <a:gd name="T48" fmla="*/ 0 w 124"/>
                <a:gd name="T49" fmla="*/ 0 h 222"/>
                <a:gd name="T50" fmla="*/ 0 w 124"/>
                <a:gd name="T51" fmla="*/ 0 h 222"/>
                <a:gd name="T52" fmla="*/ 0 w 124"/>
                <a:gd name="T53" fmla="*/ 0 h 222"/>
                <a:gd name="T54" fmla="*/ 0 w 124"/>
                <a:gd name="T55" fmla="*/ 0 h 222"/>
                <a:gd name="T56" fmla="*/ 0 w 124"/>
                <a:gd name="T57" fmla="*/ 0 h 222"/>
                <a:gd name="T58" fmla="*/ 0 w 124"/>
                <a:gd name="T59" fmla="*/ 0 h 222"/>
                <a:gd name="T60" fmla="*/ 0 w 124"/>
                <a:gd name="T61" fmla="*/ 0 h 222"/>
                <a:gd name="T62" fmla="*/ 0 w 124"/>
                <a:gd name="T63" fmla="*/ 0 h 222"/>
                <a:gd name="T64" fmla="*/ 0 w 124"/>
                <a:gd name="T65" fmla="*/ 0 h 222"/>
                <a:gd name="T66" fmla="*/ 0 w 124"/>
                <a:gd name="T67" fmla="*/ 0 h 222"/>
                <a:gd name="T68" fmla="*/ 0 w 124"/>
                <a:gd name="T69" fmla="*/ 0 h 2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4" h="222">
                  <a:moveTo>
                    <a:pt x="85" y="0"/>
                  </a:moveTo>
                  <a:lnTo>
                    <a:pt x="72" y="20"/>
                  </a:lnTo>
                  <a:lnTo>
                    <a:pt x="59" y="41"/>
                  </a:lnTo>
                  <a:lnTo>
                    <a:pt x="47" y="63"/>
                  </a:lnTo>
                  <a:lnTo>
                    <a:pt x="38" y="86"/>
                  </a:lnTo>
                  <a:lnTo>
                    <a:pt x="32" y="108"/>
                  </a:lnTo>
                  <a:lnTo>
                    <a:pt x="28" y="131"/>
                  </a:lnTo>
                  <a:lnTo>
                    <a:pt x="31" y="154"/>
                  </a:lnTo>
                  <a:lnTo>
                    <a:pt x="39" y="176"/>
                  </a:lnTo>
                  <a:lnTo>
                    <a:pt x="44" y="185"/>
                  </a:lnTo>
                  <a:lnTo>
                    <a:pt x="51" y="192"/>
                  </a:lnTo>
                  <a:lnTo>
                    <a:pt x="60" y="198"/>
                  </a:lnTo>
                  <a:lnTo>
                    <a:pt x="69" y="201"/>
                  </a:lnTo>
                  <a:lnTo>
                    <a:pt x="80" y="203"/>
                  </a:lnTo>
                  <a:lnTo>
                    <a:pt x="90" y="203"/>
                  </a:lnTo>
                  <a:lnTo>
                    <a:pt x="100" y="199"/>
                  </a:lnTo>
                  <a:lnTo>
                    <a:pt x="110" y="195"/>
                  </a:lnTo>
                  <a:lnTo>
                    <a:pt x="106" y="196"/>
                  </a:lnTo>
                  <a:lnTo>
                    <a:pt x="101" y="198"/>
                  </a:lnTo>
                  <a:lnTo>
                    <a:pt x="95" y="199"/>
                  </a:lnTo>
                  <a:lnTo>
                    <a:pt x="91" y="201"/>
                  </a:lnTo>
                  <a:lnTo>
                    <a:pt x="95" y="191"/>
                  </a:lnTo>
                  <a:lnTo>
                    <a:pt x="98" y="180"/>
                  </a:lnTo>
                  <a:lnTo>
                    <a:pt x="98" y="168"/>
                  </a:lnTo>
                  <a:lnTo>
                    <a:pt x="97" y="157"/>
                  </a:lnTo>
                  <a:lnTo>
                    <a:pt x="93" y="147"/>
                  </a:lnTo>
                  <a:lnTo>
                    <a:pt x="89" y="137"/>
                  </a:lnTo>
                  <a:lnTo>
                    <a:pt x="82" y="128"/>
                  </a:lnTo>
                  <a:lnTo>
                    <a:pt x="73" y="120"/>
                  </a:lnTo>
                  <a:lnTo>
                    <a:pt x="64" y="115"/>
                  </a:lnTo>
                  <a:lnTo>
                    <a:pt x="52" y="112"/>
                  </a:lnTo>
                  <a:lnTo>
                    <a:pt x="42" y="113"/>
                  </a:lnTo>
                  <a:lnTo>
                    <a:pt x="31" y="116"/>
                  </a:lnTo>
                  <a:lnTo>
                    <a:pt x="58" y="97"/>
                  </a:lnTo>
                  <a:lnTo>
                    <a:pt x="64" y="95"/>
                  </a:lnTo>
                  <a:lnTo>
                    <a:pt x="70" y="92"/>
                  </a:lnTo>
                  <a:lnTo>
                    <a:pt x="76" y="92"/>
                  </a:lnTo>
                  <a:lnTo>
                    <a:pt x="83" y="92"/>
                  </a:lnTo>
                  <a:lnTo>
                    <a:pt x="89" y="95"/>
                  </a:lnTo>
                  <a:lnTo>
                    <a:pt x="94" y="97"/>
                  </a:lnTo>
                  <a:lnTo>
                    <a:pt x="99" y="100"/>
                  </a:lnTo>
                  <a:lnTo>
                    <a:pt x="103" y="104"/>
                  </a:lnTo>
                  <a:lnTo>
                    <a:pt x="116" y="120"/>
                  </a:lnTo>
                  <a:lnTo>
                    <a:pt x="123" y="137"/>
                  </a:lnTo>
                  <a:lnTo>
                    <a:pt x="124" y="156"/>
                  </a:lnTo>
                  <a:lnTo>
                    <a:pt x="120" y="174"/>
                  </a:lnTo>
                  <a:lnTo>
                    <a:pt x="116" y="185"/>
                  </a:lnTo>
                  <a:lnTo>
                    <a:pt x="109" y="196"/>
                  </a:lnTo>
                  <a:lnTo>
                    <a:pt x="100" y="205"/>
                  </a:lnTo>
                  <a:lnTo>
                    <a:pt x="90" y="212"/>
                  </a:lnTo>
                  <a:lnTo>
                    <a:pt x="78" y="217"/>
                  </a:lnTo>
                  <a:lnTo>
                    <a:pt x="67" y="221"/>
                  </a:lnTo>
                  <a:lnTo>
                    <a:pt x="55" y="222"/>
                  </a:lnTo>
                  <a:lnTo>
                    <a:pt x="42" y="220"/>
                  </a:lnTo>
                  <a:lnTo>
                    <a:pt x="28" y="215"/>
                  </a:lnTo>
                  <a:lnTo>
                    <a:pt x="18" y="207"/>
                  </a:lnTo>
                  <a:lnTo>
                    <a:pt x="10" y="198"/>
                  </a:lnTo>
                  <a:lnTo>
                    <a:pt x="5" y="187"/>
                  </a:lnTo>
                  <a:lnTo>
                    <a:pt x="1" y="175"/>
                  </a:lnTo>
                  <a:lnTo>
                    <a:pt x="0" y="163"/>
                  </a:lnTo>
                  <a:lnTo>
                    <a:pt x="1" y="149"/>
                  </a:lnTo>
                  <a:lnTo>
                    <a:pt x="4" y="137"/>
                  </a:lnTo>
                  <a:lnTo>
                    <a:pt x="8" y="121"/>
                  </a:lnTo>
                  <a:lnTo>
                    <a:pt x="13" y="105"/>
                  </a:lnTo>
                  <a:lnTo>
                    <a:pt x="17" y="89"/>
                  </a:lnTo>
                  <a:lnTo>
                    <a:pt x="24" y="74"/>
                  </a:lnTo>
                  <a:lnTo>
                    <a:pt x="31" y="61"/>
                  </a:lnTo>
                  <a:lnTo>
                    <a:pt x="39" y="46"/>
                  </a:lnTo>
                  <a:lnTo>
                    <a:pt x="48" y="33"/>
                  </a:lnTo>
                  <a:lnTo>
                    <a:pt x="58" y="21"/>
                  </a:lnTo>
                  <a:lnTo>
                    <a:pt x="8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6" name="Freeform 45">
              <a:extLst>
                <a:ext uri="{FF2B5EF4-FFF2-40B4-BE49-F238E27FC236}">
                  <a16:creationId xmlns:a16="http://schemas.microsoft.com/office/drawing/2014/main" id="{15D56891-7B65-44F0-AAF9-D9993ECE7FF5}"/>
                </a:ext>
              </a:extLst>
            </p:cNvPr>
            <p:cNvSpPr>
              <a:spLocks/>
            </p:cNvSpPr>
            <p:nvPr/>
          </p:nvSpPr>
          <p:spPr bwMode="auto">
            <a:xfrm>
              <a:off x="2050" y="3831"/>
              <a:ext cx="43" cy="71"/>
            </a:xfrm>
            <a:custGeom>
              <a:avLst/>
              <a:gdLst>
                <a:gd name="T0" fmla="*/ 0 w 128"/>
                <a:gd name="T1" fmla="*/ 0 h 212"/>
                <a:gd name="T2" fmla="*/ 0 w 128"/>
                <a:gd name="T3" fmla="*/ 0 h 212"/>
                <a:gd name="T4" fmla="*/ 0 w 128"/>
                <a:gd name="T5" fmla="*/ 0 h 212"/>
                <a:gd name="T6" fmla="*/ 0 w 128"/>
                <a:gd name="T7" fmla="*/ 0 h 212"/>
                <a:gd name="T8" fmla="*/ 0 w 128"/>
                <a:gd name="T9" fmla="*/ 0 h 212"/>
                <a:gd name="T10" fmla="*/ 0 w 128"/>
                <a:gd name="T11" fmla="*/ 0 h 212"/>
                <a:gd name="T12" fmla="*/ 0 w 128"/>
                <a:gd name="T13" fmla="*/ 0 h 212"/>
                <a:gd name="T14" fmla="*/ 0 w 128"/>
                <a:gd name="T15" fmla="*/ 0 h 212"/>
                <a:gd name="T16" fmla="*/ 0 w 128"/>
                <a:gd name="T17" fmla="*/ 0 h 212"/>
                <a:gd name="T18" fmla="*/ 0 w 128"/>
                <a:gd name="T19" fmla="*/ 0 h 212"/>
                <a:gd name="T20" fmla="*/ 0 w 128"/>
                <a:gd name="T21" fmla="*/ 0 h 212"/>
                <a:gd name="T22" fmla="*/ 0 w 128"/>
                <a:gd name="T23" fmla="*/ 0 h 212"/>
                <a:gd name="T24" fmla="*/ 0 w 128"/>
                <a:gd name="T25" fmla="*/ 0 h 212"/>
                <a:gd name="T26" fmla="*/ 0 w 128"/>
                <a:gd name="T27" fmla="*/ 0 h 212"/>
                <a:gd name="T28" fmla="*/ 0 w 128"/>
                <a:gd name="T29" fmla="*/ 0 h 212"/>
                <a:gd name="T30" fmla="*/ 0 w 128"/>
                <a:gd name="T31" fmla="*/ 0 h 212"/>
                <a:gd name="T32" fmla="*/ 0 w 128"/>
                <a:gd name="T33" fmla="*/ 0 h 212"/>
                <a:gd name="T34" fmla="*/ 0 w 128"/>
                <a:gd name="T35" fmla="*/ 0 h 212"/>
                <a:gd name="T36" fmla="*/ 0 w 128"/>
                <a:gd name="T37" fmla="*/ 0 h 212"/>
                <a:gd name="T38" fmla="*/ 0 w 128"/>
                <a:gd name="T39" fmla="*/ 0 h 212"/>
                <a:gd name="T40" fmla="*/ 0 w 128"/>
                <a:gd name="T41" fmla="*/ 0 h 212"/>
                <a:gd name="T42" fmla="*/ 0 w 128"/>
                <a:gd name="T43" fmla="*/ 0 h 212"/>
                <a:gd name="T44" fmla="*/ 0 w 128"/>
                <a:gd name="T45" fmla="*/ 0 h 212"/>
                <a:gd name="T46" fmla="*/ 0 w 128"/>
                <a:gd name="T47" fmla="*/ 0 h 212"/>
                <a:gd name="T48" fmla="*/ 0 w 128"/>
                <a:gd name="T49" fmla="*/ 0 h 212"/>
                <a:gd name="T50" fmla="*/ 0 w 128"/>
                <a:gd name="T51" fmla="*/ 0 h 212"/>
                <a:gd name="T52" fmla="*/ 0 w 128"/>
                <a:gd name="T53" fmla="*/ 0 h 212"/>
                <a:gd name="T54" fmla="*/ 0 w 128"/>
                <a:gd name="T55" fmla="*/ 0 h 212"/>
                <a:gd name="T56" fmla="*/ 0 w 128"/>
                <a:gd name="T57" fmla="*/ 0 h 212"/>
                <a:gd name="T58" fmla="*/ 0 w 128"/>
                <a:gd name="T59" fmla="*/ 0 h 212"/>
                <a:gd name="T60" fmla="*/ 0 w 128"/>
                <a:gd name="T61" fmla="*/ 0 h 212"/>
                <a:gd name="T62" fmla="*/ 0 w 128"/>
                <a:gd name="T63" fmla="*/ 0 h 212"/>
                <a:gd name="T64" fmla="*/ 0 w 128"/>
                <a:gd name="T65" fmla="*/ 0 h 212"/>
                <a:gd name="T66" fmla="*/ 0 w 128"/>
                <a:gd name="T67" fmla="*/ 0 h 212"/>
                <a:gd name="T68" fmla="*/ 0 w 128"/>
                <a:gd name="T69" fmla="*/ 0 h 2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8" h="212">
                  <a:moveTo>
                    <a:pt x="12" y="212"/>
                  </a:moveTo>
                  <a:lnTo>
                    <a:pt x="29" y="195"/>
                  </a:lnTo>
                  <a:lnTo>
                    <a:pt x="46" y="177"/>
                  </a:lnTo>
                  <a:lnTo>
                    <a:pt x="61" y="158"/>
                  </a:lnTo>
                  <a:lnTo>
                    <a:pt x="74" y="137"/>
                  </a:lnTo>
                  <a:lnTo>
                    <a:pt x="86" y="117"/>
                  </a:lnTo>
                  <a:lnTo>
                    <a:pt x="93" y="94"/>
                  </a:lnTo>
                  <a:lnTo>
                    <a:pt x="95" y="71"/>
                  </a:lnTo>
                  <a:lnTo>
                    <a:pt x="91" y="49"/>
                  </a:lnTo>
                  <a:lnTo>
                    <a:pt x="88" y="40"/>
                  </a:lnTo>
                  <a:lnTo>
                    <a:pt x="82" y="31"/>
                  </a:lnTo>
                  <a:lnTo>
                    <a:pt x="74" y="24"/>
                  </a:lnTo>
                  <a:lnTo>
                    <a:pt x="65" y="19"/>
                  </a:lnTo>
                  <a:lnTo>
                    <a:pt x="55" y="16"/>
                  </a:lnTo>
                  <a:lnTo>
                    <a:pt x="45" y="15"/>
                  </a:lnTo>
                  <a:lnTo>
                    <a:pt x="35" y="15"/>
                  </a:lnTo>
                  <a:lnTo>
                    <a:pt x="23" y="18"/>
                  </a:lnTo>
                  <a:lnTo>
                    <a:pt x="29" y="17"/>
                  </a:lnTo>
                  <a:lnTo>
                    <a:pt x="35" y="16"/>
                  </a:lnTo>
                  <a:lnTo>
                    <a:pt x="39" y="16"/>
                  </a:lnTo>
                  <a:lnTo>
                    <a:pt x="45" y="15"/>
                  </a:lnTo>
                  <a:lnTo>
                    <a:pt x="38" y="25"/>
                  </a:lnTo>
                  <a:lnTo>
                    <a:pt x="35" y="35"/>
                  </a:lnTo>
                  <a:lnTo>
                    <a:pt x="32" y="45"/>
                  </a:lnTo>
                  <a:lnTo>
                    <a:pt x="31" y="57"/>
                  </a:lnTo>
                  <a:lnTo>
                    <a:pt x="32" y="68"/>
                  </a:lnTo>
                  <a:lnTo>
                    <a:pt x="35" y="78"/>
                  </a:lnTo>
                  <a:lnTo>
                    <a:pt x="40" y="88"/>
                  </a:lnTo>
                  <a:lnTo>
                    <a:pt x="47" y="98"/>
                  </a:lnTo>
                  <a:lnTo>
                    <a:pt x="55" y="104"/>
                  </a:lnTo>
                  <a:lnTo>
                    <a:pt x="65" y="109"/>
                  </a:lnTo>
                  <a:lnTo>
                    <a:pt x="76" y="110"/>
                  </a:lnTo>
                  <a:lnTo>
                    <a:pt x="88" y="109"/>
                  </a:lnTo>
                  <a:lnTo>
                    <a:pt x="56" y="122"/>
                  </a:lnTo>
                  <a:lnTo>
                    <a:pt x="49" y="124"/>
                  </a:lnTo>
                  <a:lnTo>
                    <a:pt x="44" y="125"/>
                  </a:lnTo>
                  <a:lnTo>
                    <a:pt x="37" y="124"/>
                  </a:lnTo>
                  <a:lnTo>
                    <a:pt x="31" y="121"/>
                  </a:lnTo>
                  <a:lnTo>
                    <a:pt x="26" y="119"/>
                  </a:lnTo>
                  <a:lnTo>
                    <a:pt x="21" y="116"/>
                  </a:lnTo>
                  <a:lnTo>
                    <a:pt x="17" y="111"/>
                  </a:lnTo>
                  <a:lnTo>
                    <a:pt x="12" y="107"/>
                  </a:lnTo>
                  <a:lnTo>
                    <a:pt x="3" y="90"/>
                  </a:lnTo>
                  <a:lnTo>
                    <a:pt x="0" y="71"/>
                  </a:lnTo>
                  <a:lnTo>
                    <a:pt x="2" y="53"/>
                  </a:lnTo>
                  <a:lnTo>
                    <a:pt x="10" y="35"/>
                  </a:lnTo>
                  <a:lnTo>
                    <a:pt x="17" y="25"/>
                  </a:lnTo>
                  <a:lnTo>
                    <a:pt x="26" y="17"/>
                  </a:lnTo>
                  <a:lnTo>
                    <a:pt x="36" y="10"/>
                  </a:lnTo>
                  <a:lnTo>
                    <a:pt x="47" y="4"/>
                  </a:lnTo>
                  <a:lnTo>
                    <a:pt x="60" y="1"/>
                  </a:lnTo>
                  <a:lnTo>
                    <a:pt x="72" y="0"/>
                  </a:lnTo>
                  <a:lnTo>
                    <a:pt x="85" y="1"/>
                  </a:lnTo>
                  <a:lnTo>
                    <a:pt x="96" y="6"/>
                  </a:lnTo>
                  <a:lnTo>
                    <a:pt x="109" y="14"/>
                  </a:lnTo>
                  <a:lnTo>
                    <a:pt x="116" y="23"/>
                  </a:lnTo>
                  <a:lnTo>
                    <a:pt x="123" y="33"/>
                  </a:lnTo>
                  <a:lnTo>
                    <a:pt x="127" y="45"/>
                  </a:lnTo>
                  <a:lnTo>
                    <a:pt x="128" y="58"/>
                  </a:lnTo>
                  <a:lnTo>
                    <a:pt x="127" y="70"/>
                  </a:lnTo>
                  <a:lnTo>
                    <a:pt x="123" y="83"/>
                  </a:lnTo>
                  <a:lnTo>
                    <a:pt x="119" y="95"/>
                  </a:lnTo>
                  <a:lnTo>
                    <a:pt x="112" y="110"/>
                  </a:lnTo>
                  <a:lnTo>
                    <a:pt x="104" y="124"/>
                  </a:lnTo>
                  <a:lnTo>
                    <a:pt x="96" y="137"/>
                  </a:lnTo>
                  <a:lnTo>
                    <a:pt x="87" y="151"/>
                  </a:lnTo>
                  <a:lnTo>
                    <a:pt x="78" y="163"/>
                  </a:lnTo>
                  <a:lnTo>
                    <a:pt x="67" y="176"/>
                  </a:lnTo>
                  <a:lnTo>
                    <a:pt x="55" y="187"/>
                  </a:lnTo>
                  <a:lnTo>
                    <a:pt x="43" y="197"/>
                  </a:lnTo>
                  <a:lnTo>
                    <a:pt x="12" y="2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7" name="Freeform 46">
              <a:extLst>
                <a:ext uri="{FF2B5EF4-FFF2-40B4-BE49-F238E27FC236}">
                  <a16:creationId xmlns:a16="http://schemas.microsoft.com/office/drawing/2014/main" id="{C0E6DCC4-541E-4507-9940-A2F95C83AA31}"/>
                </a:ext>
              </a:extLst>
            </p:cNvPr>
            <p:cNvSpPr>
              <a:spLocks/>
            </p:cNvSpPr>
            <p:nvPr/>
          </p:nvSpPr>
          <p:spPr bwMode="auto">
            <a:xfrm>
              <a:off x="2414" y="3795"/>
              <a:ext cx="40" cy="76"/>
            </a:xfrm>
            <a:custGeom>
              <a:avLst/>
              <a:gdLst>
                <a:gd name="T0" fmla="*/ 0 w 120"/>
                <a:gd name="T1" fmla="*/ 0 h 229"/>
                <a:gd name="T2" fmla="*/ 0 w 120"/>
                <a:gd name="T3" fmla="*/ 0 h 229"/>
                <a:gd name="T4" fmla="*/ 0 w 120"/>
                <a:gd name="T5" fmla="*/ 0 h 229"/>
                <a:gd name="T6" fmla="*/ 0 w 120"/>
                <a:gd name="T7" fmla="*/ 0 h 229"/>
                <a:gd name="T8" fmla="*/ 0 w 120"/>
                <a:gd name="T9" fmla="*/ 0 h 229"/>
                <a:gd name="T10" fmla="*/ 0 w 120"/>
                <a:gd name="T11" fmla="*/ 0 h 229"/>
                <a:gd name="T12" fmla="*/ 0 w 120"/>
                <a:gd name="T13" fmla="*/ 0 h 229"/>
                <a:gd name="T14" fmla="*/ 0 w 120"/>
                <a:gd name="T15" fmla="*/ 0 h 229"/>
                <a:gd name="T16" fmla="*/ 0 w 120"/>
                <a:gd name="T17" fmla="*/ 0 h 229"/>
                <a:gd name="T18" fmla="*/ 0 w 120"/>
                <a:gd name="T19" fmla="*/ 0 h 229"/>
                <a:gd name="T20" fmla="*/ 0 w 120"/>
                <a:gd name="T21" fmla="*/ 0 h 229"/>
                <a:gd name="T22" fmla="*/ 0 w 120"/>
                <a:gd name="T23" fmla="*/ 0 h 229"/>
                <a:gd name="T24" fmla="*/ 0 w 120"/>
                <a:gd name="T25" fmla="*/ 0 h 229"/>
                <a:gd name="T26" fmla="*/ 0 w 120"/>
                <a:gd name="T27" fmla="*/ 0 h 229"/>
                <a:gd name="T28" fmla="*/ 0 w 120"/>
                <a:gd name="T29" fmla="*/ 0 h 229"/>
                <a:gd name="T30" fmla="*/ 0 w 120"/>
                <a:gd name="T31" fmla="*/ 0 h 229"/>
                <a:gd name="T32" fmla="*/ 0 w 120"/>
                <a:gd name="T33" fmla="*/ 0 h 229"/>
                <a:gd name="T34" fmla="*/ 0 w 120"/>
                <a:gd name="T35" fmla="*/ 0 h 229"/>
                <a:gd name="T36" fmla="*/ 0 w 120"/>
                <a:gd name="T37" fmla="*/ 0 h 229"/>
                <a:gd name="T38" fmla="*/ 0 w 120"/>
                <a:gd name="T39" fmla="*/ 0 h 229"/>
                <a:gd name="T40" fmla="*/ 0 w 120"/>
                <a:gd name="T41" fmla="*/ 0 h 229"/>
                <a:gd name="T42" fmla="*/ 0 w 120"/>
                <a:gd name="T43" fmla="*/ 0 h 229"/>
                <a:gd name="T44" fmla="*/ 0 w 120"/>
                <a:gd name="T45" fmla="*/ 0 h 229"/>
                <a:gd name="T46" fmla="*/ 0 w 120"/>
                <a:gd name="T47" fmla="*/ 0 h 229"/>
                <a:gd name="T48" fmla="*/ 0 w 120"/>
                <a:gd name="T49" fmla="*/ 0 h 229"/>
                <a:gd name="T50" fmla="*/ 0 w 120"/>
                <a:gd name="T51" fmla="*/ 0 h 229"/>
                <a:gd name="T52" fmla="*/ 0 w 120"/>
                <a:gd name="T53" fmla="*/ 0 h 229"/>
                <a:gd name="T54" fmla="*/ 0 w 120"/>
                <a:gd name="T55" fmla="*/ 0 h 229"/>
                <a:gd name="T56" fmla="*/ 0 w 120"/>
                <a:gd name="T57" fmla="*/ 0 h 229"/>
                <a:gd name="T58" fmla="*/ 0 w 120"/>
                <a:gd name="T59" fmla="*/ 0 h 229"/>
                <a:gd name="T60" fmla="*/ 0 w 120"/>
                <a:gd name="T61" fmla="*/ 0 h 229"/>
                <a:gd name="T62" fmla="*/ 0 w 120"/>
                <a:gd name="T63" fmla="*/ 0 h 229"/>
                <a:gd name="T64" fmla="*/ 0 w 120"/>
                <a:gd name="T65" fmla="*/ 0 h 229"/>
                <a:gd name="T66" fmla="*/ 0 w 120"/>
                <a:gd name="T67" fmla="*/ 0 h 229"/>
                <a:gd name="T68" fmla="*/ 0 w 120"/>
                <a:gd name="T69" fmla="*/ 0 h 229"/>
                <a:gd name="T70" fmla="*/ 0 w 120"/>
                <a:gd name="T71" fmla="*/ 0 h 229"/>
                <a:gd name="T72" fmla="*/ 0 w 120"/>
                <a:gd name="T73" fmla="*/ 0 h 2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0" h="229">
                  <a:moveTo>
                    <a:pt x="41" y="6"/>
                  </a:moveTo>
                  <a:lnTo>
                    <a:pt x="46" y="4"/>
                  </a:lnTo>
                  <a:lnTo>
                    <a:pt x="50" y="2"/>
                  </a:lnTo>
                  <a:lnTo>
                    <a:pt x="55" y="1"/>
                  </a:lnTo>
                  <a:lnTo>
                    <a:pt x="60" y="0"/>
                  </a:lnTo>
                  <a:lnTo>
                    <a:pt x="64" y="0"/>
                  </a:lnTo>
                  <a:lnTo>
                    <a:pt x="69" y="0"/>
                  </a:lnTo>
                  <a:lnTo>
                    <a:pt x="72" y="1"/>
                  </a:lnTo>
                  <a:lnTo>
                    <a:pt x="77" y="2"/>
                  </a:lnTo>
                  <a:lnTo>
                    <a:pt x="94" y="18"/>
                  </a:lnTo>
                  <a:lnTo>
                    <a:pt x="97" y="41"/>
                  </a:lnTo>
                  <a:lnTo>
                    <a:pt x="91" y="63"/>
                  </a:lnTo>
                  <a:lnTo>
                    <a:pt x="77" y="84"/>
                  </a:lnTo>
                  <a:lnTo>
                    <a:pt x="81" y="84"/>
                  </a:lnTo>
                  <a:lnTo>
                    <a:pt x="86" y="85"/>
                  </a:lnTo>
                  <a:lnTo>
                    <a:pt x="91" y="85"/>
                  </a:lnTo>
                  <a:lnTo>
                    <a:pt x="96" y="84"/>
                  </a:lnTo>
                  <a:lnTo>
                    <a:pt x="100" y="84"/>
                  </a:lnTo>
                  <a:lnTo>
                    <a:pt x="105" y="85"/>
                  </a:lnTo>
                  <a:lnTo>
                    <a:pt x="108" y="86"/>
                  </a:lnTo>
                  <a:lnTo>
                    <a:pt x="111" y="87"/>
                  </a:lnTo>
                  <a:lnTo>
                    <a:pt x="117" y="99"/>
                  </a:lnTo>
                  <a:lnTo>
                    <a:pt x="120" y="111"/>
                  </a:lnTo>
                  <a:lnTo>
                    <a:pt x="119" y="124"/>
                  </a:lnTo>
                  <a:lnTo>
                    <a:pt x="114" y="136"/>
                  </a:lnTo>
                  <a:lnTo>
                    <a:pt x="107" y="150"/>
                  </a:lnTo>
                  <a:lnTo>
                    <a:pt x="99" y="161"/>
                  </a:lnTo>
                  <a:lnTo>
                    <a:pt x="90" y="172"/>
                  </a:lnTo>
                  <a:lnTo>
                    <a:pt x="81" y="183"/>
                  </a:lnTo>
                  <a:lnTo>
                    <a:pt x="72" y="191"/>
                  </a:lnTo>
                  <a:lnTo>
                    <a:pt x="63" y="197"/>
                  </a:lnTo>
                  <a:lnTo>
                    <a:pt x="53" y="204"/>
                  </a:lnTo>
                  <a:lnTo>
                    <a:pt x="42" y="210"/>
                  </a:lnTo>
                  <a:lnTo>
                    <a:pt x="32" y="214"/>
                  </a:lnTo>
                  <a:lnTo>
                    <a:pt x="22" y="220"/>
                  </a:lnTo>
                  <a:lnTo>
                    <a:pt x="11" y="225"/>
                  </a:lnTo>
                  <a:lnTo>
                    <a:pt x="0" y="229"/>
                  </a:lnTo>
                  <a:lnTo>
                    <a:pt x="28" y="210"/>
                  </a:lnTo>
                  <a:lnTo>
                    <a:pt x="33" y="208"/>
                  </a:lnTo>
                  <a:lnTo>
                    <a:pt x="39" y="205"/>
                  </a:lnTo>
                  <a:lnTo>
                    <a:pt x="45" y="203"/>
                  </a:lnTo>
                  <a:lnTo>
                    <a:pt x="52" y="200"/>
                  </a:lnTo>
                  <a:lnTo>
                    <a:pt x="57" y="197"/>
                  </a:lnTo>
                  <a:lnTo>
                    <a:pt x="63" y="195"/>
                  </a:lnTo>
                  <a:lnTo>
                    <a:pt x="69" y="192"/>
                  </a:lnTo>
                  <a:lnTo>
                    <a:pt x="74" y="189"/>
                  </a:lnTo>
                  <a:lnTo>
                    <a:pt x="70" y="193"/>
                  </a:lnTo>
                  <a:lnTo>
                    <a:pt x="64" y="196"/>
                  </a:lnTo>
                  <a:lnTo>
                    <a:pt x="60" y="200"/>
                  </a:lnTo>
                  <a:lnTo>
                    <a:pt x="54" y="203"/>
                  </a:lnTo>
                  <a:lnTo>
                    <a:pt x="62" y="193"/>
                  </a:lnTo>
                  <a:lnTo>
                    <a:pt x="70" y="182"/>
                  </a:lnTo>
                  <a:lnTo>
                    <a:pt x="79" y="170"/>
                  </a:lnTo>
                  <a:lnTo>
                    <a:pt x="86" y="158"/>
                  </a:lnTo>
                  <a:lnTo>
                    <a:pt x="90" y="145"/>
                  </a:lnTo>
                  <a:lnTo>
                    <a:pt x="92" y="133"/>
                  </a:lnTo>
                  <a:lnTo>
                    <a:pt x="90" y="120"/>
                  </a:lnTo>
                  <a:lnTo>
                    <a:pt x="82" y="107"/>
                  </a:lnTo>
                  <a:lnTo>
                    <a:pt x="77" y="103"/>
                  </a:lnTo>
                  <a:lnTo>
                    <a:pt x="69" y="103"/>
                  </a:lnTo>
                  <a:lnTo>
                    <a:pt x="58" y="104"/>
                  </a:lnTo>
                  <a:lnTo>
                    <a:pt x="49" y="103"/>
                  </a:lnTo>
                  <a:lnTo>
                    <a:pt x="63" y="84"/>
                  </a:lnTo>
                  <a:lnTo>
                    <a:pt x="70" y="60"/>
                  </a:lnTo>
                  <a:lnTo>
                    <a:pt x="65" y="39"/>
                  </a:lnTo>
                  <a:lnTo>
                    <a:pt x="48" y="23"/>
                  </a:lnTo>
                  <a:lnTo>
                    <a:pt x="45" y="20"/>
                  </a:lnTo>
                  <a:lnTo>
                    <a:pt x="40" y="20"/>
                  </a:lnTo>
                  <a:lnTo>
                    <a:pt x="36" y="19"/>
                  </a:lnTo>
                  <a:lnTo>
                    <a:pt x="31" y="20"/>
                  </a:lnTo>
                  <a:lnTo>
                    <a:pt x="27" y="22"/>
                  </a:lnTo>
                  <a:lnTo>
                    <a:pt x="22" y="23"/>
                  </a:lnTo>
                  <a:lnTo>
                    <a:pt x="18" y="24"/>
                  </a:lnTo>
                  <a:lnTo>
                    <a:pt x="13" y="26"/>
                  </a:lnTo>
                  <a:lnTo>
                    <a:pt x="4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8" name="Freeform 47">
              <a:extLst>
                <a:ext uri="{FF2B5EF4-FFF2-40B4-BE49-F238E27FC236}">
                  <a16:creationId xmlns:a16="http://schemas.microsoft.com/office/drawing/2014/main" id="{A96C9AC1-3B6A-45FD-BC9E-59E5E9DDCFD0}"/>
                </a:ext>
              </a:extLst>
            </p:cNvPr>
            <p:cNvSpPr>
              <a:spLocks/>
            </p:cNvSpPr>
            <p:nvPr/>
          </p:nvSpPr>
          <p:spPr bwMode="auto">
            <a:xfrm>
              <a:off x="2332" y="3661"/>
              <a:ext cx="9" cy="62"/>
            </a:xfrm>
            <a:custGeom>
              <a:avLst/>
              <a:gdLst>
                <a:gd name="T0" fmla="*/ 0 w 27"/>
                <a:gd name="T1" fmla="*/ 0 h 186"/>
                <a:gd name="T2" fmla="*/ 0 w 27"/>
                <a:gd name="T3" fmla="*/ 0 h 186"/>
                <a:gd name="T4" fmla="*/ 0 w 27"/>
                <a:gd name="T5" fmla="*/ 0 h 186"/>
                <a:gd name="T6" fmla="*/ 0 w 27"/>
                <a:gd name="T7" fmla="*/ 0 h 186"/>
                <a:gd name="T8" fmla="*/ 0 w 27"/>
                <a:gd name="T9" fmla="*/ 0 h 186"/>
                <a:gd name="T10" fmla="*/ 0 w 27"/>
                <a:gd name="T11" fmla="*/ 0 h 186"/>
                <a:gd name="T12" fmla="*/ 0 w 27"/>
                <a:gd name="T13" fmla="*/ 0 h 186"/>
                <a:gd name="T14" fmla="*/ 0 w 27"/>
                <a:gd name="T15" fmla="*/ 0 h 186"/>
                <a:gd name="T16" fmla="*/ 0 w 27"/>
                <a:gd name="T17" fmla="*/ 0 h 186"/>
                <a:gd name="T18" fmla="*/ 0 w 27"/>
                <a:gd name="T19" fmla="*/ 0 h 186"/>
                <a:gd name="T20" fmla="*/ 0 w 27"/>
                <a:gd name="T21" fmla="*/ 0 h 1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6">
                  <a:moveTo>
                    <a:pt x="27" y="0"/>
                  </a:moveTo>
                  <a:lnTo>
                    <a:pt x="27" y="42"/>
                  </a:lnTo>
                  <a:lnTo>
                    <a:pt x="27" y="83"/>
                  </a:lnTo>
                  <a:lnTo>
                    <a:pt x="27" y="125"/>
                  </a:lnTo>
                  <a:lnTo>
                    <a:pt x="27" y="167"/>
                  </a:lnTo>
                  <a:lnTo>
                    <a:pt x="0" y="186"/>
                  </a:lnTo>
                  <a:lnTo>
                    <a:pt x="0" y="144"/>
                  </a:lnTo>
                  <a:lnTo>
                    <a:pt x="0" y="103"/>
                  </a:lnTo>
                  <a:lnTo>
                    <a:pt x="0" y="63"/>
                  </a:lnTo>
                  <a:lnTo>
                    <a:pt x="0" y="2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9" name="Freeform 48">
              <a:extLst>
                <a:ext uri="{FF2B5EF4-FFF2-40B4-BE49-F238E27FC236}">
                  <a16:creationId xmlns:a16="http://schemas.microsoft.com/office/drawing/2014/main" id="{B491733A-5C8F-4563-A16C-123394B50F35}"/>
                </a:ext>
              </a:extLst>
            </p:cNvPr>
            <p:cNvSpPr>
              <a:spLocks/>
            </p:cNvSpPr>
            <p:nvPr/>
          </p:nvSpPr>
          <p:spPr bwMode="auto">
            <a:xfrm>
              <a:off x="2132" y="3652"/>
              <a:ext cx="10" cy="62"/>
            </a:xfrm>
            <a:custGeom>
              <a:avLst/>
              <a:gdLst>
                <a:gd name="T0" fmla="*/ 0 w 28"/>
                <a:gd name="T1" fmla="*/ 0 h 186"/>
                <a:gd name="T2" fmla="*/ 0 w 28"/>
                <a:gd name="T3" fmla="*/ 0 h 186"/>
                <a:gd name="T4" fmla="*/ 0 w 28"/>
                <a:gd name="T5" fmla="*/ 0 h 186"/>
                <a:gd name="T6" fmla="*/ 0 w 28"/>
                <a:gd name="T7" fmla="*/ 0 h 186"/>
                <a:gd name="T8" fmla="*/ 0 w 28"/>
                <a:gd name="T9" fmla="*/ 0 h 186"/>
                <a:gd name="T10" fmla="*/ 0 w 28"/>
                <a:gd name="T11" fmla="*/ 0 h 186"/>
                <a:gd name="T12" fmla="*/ 0 w 28"/>
                <a:gd name="T13" fmla="*/ 0 h 186"/>
                <a:gd name="T14" fmla="*/ 0 w 28"/>
                <a:gd name="T15" fmla="*/ 0 h 186"/>
                <a:gd name="T16" fmla="*/ 0 w 28"/>
                <a:gd name="T17" fmla="*/ 0 h 186"/>
                <a:gd name="T18" fmla="*/ 0 w 28"/>
                <a:gd name="T19" fmla="*/ 0 h 186"/>
                <a:gd name="T20" fmla="*/ 0 w 28"/>
                <a:gd name="T21" fmla="*/ 0 h 1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 h="186">
                  <a:moveTo>
                    <a:pt x="28" y="0"/>
                  </a:moveTo>
                  <a:lnTo>
                    <a:pt x="28" y="42"/>
                  </a:lnTo>
                  <a:lnTo>
                    <a:pt x="28" y="83"/>
                  </a:lnTo>
                  <a:lnTo>
                    <a:pt x="28" y="125"/>
                  </a:lnTo>
                  <a:lnTo>
                    <a:pt x="28" y="167"/>
                  </a:lnTo>
                  <a:lnTo>
                    <a:pt x="0" y="186"/>
                  </a:lnTo>
                  <a:lnTo>
                    <a:pt x="0" y="144"/>
                  </a:lnTo>
                  <a:lnTo>
                    <a:pt x="0" y="103"/>
                  </a:lnTo>
                  <a:lnTo>
                    <a:pt x="0" y="62"/>
                  </a:lnTo>
                  <a:lnTo>
                    <a:pt x="0" y="2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0" name="Freeform 49">
              <a:extLst>
                <a:ext uri="{FF2B5EF4-FFF2-40B4-BE49-F238E27FC236}">
                  <a16:creationId xmlns:a16="http://schemas.microsoft.com/office/drawing/2014/main" id="{59F57AED-7DBD-4704-922D-122995447C62}"/>
                </a:ext>
              </a:extLst>
            </p:cNvPr>
            <p:cNvSpPr>
              <a:spLocks/>
            </p:cNvSpPr>
            <p:nvPr/>
          </p:nvSpPr>
          <p:spPr bwMode="auto">
            <a:xfrm>
              <a:off x="2157" y="3648"/>
              <a:ext cx="9" cy="62"/>
            </a:xfrm>
            <a:custGeom>
              <a:avLst/>
              <a:gdLst>
                <a:gd name="T0" fmla="*/ 0 w 27"/>
                <a:gd name="T1" fmla="*/ 0 h 187"/>
                <a:gd name="T2" fmla="*/ 0 w 27"/>
                <a:gd name="T3" fmla="*/ 0 h 187"/>
                <a:gd name="T4" fmla="*/ 0 w 27"/>
                <a:gd name="T5" fmla="*/ 0 h 187"/>
                <a:gd name="T6" fmla="*/ 0 w 27"/>
                <a:gd name="T7" fmla="*/ 0 h 187"/>
                <a:gd name="T8" fmla="*/ 0 w 27"/>
                <a:gd name="T9" fmla="*/ 0 h 187"/>
                <a:gd name="T10" fmla="*/ 0 w 27"/>
                <a:gd name="T11" fmla="*/ 0 h 187"/>
                <a:gd name="T12" fmla="*/ 0 w 27"/>
                <a:gd name="T13" fmla="*/ 0 h 187"/>
                <a:gd name="T14" fmla="*/ 0 w 27"/>
                <a:gd name="T15" fmla="*/ 0 h 187"/>
                <a:gd name="T16" fmla="*/ 0 w 27"/>
                <a:gd name="T17" fmla="*/ 0 h 187"/>
                <a:gd name="T18" fmla="*/ 0 w 27"/>
                <a:gd name="T19" fmla="*/ 0 h 187"/>
                <a:gd name="T20" fmla="*/ 0 w 27"/>
                <a:gd name="T21" fmla="*/ 0 h 1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7">
                  <a:moveTo>
                    <a:pt x="27" y="0"/>
                  </a:moveTo>
                  <a:lnTo>
                    <a:pt x="27" y="42"/>
                  </a:lnTo>
                  <a:lnTo>
                    <a:pt x="27" y="83"/>
                  </a:lnTo>
                  <a:lnTo>
                    <a:pt x="27" y="125"/>
                  </a:lnTo>
                  <a:lnTo>
                    <a:pt x="27" y="167"/>
                  </a:lnTo>
                  <a:lnTo>
                    <a:pt x="0" y="187"/>
                  </a:lnTo>
                  <a:lnTo>
                    <a:pt x="0" y="146"/>
                  </a:lnTo>
                  <a:lnTo>
                    <a:pt x="0" y="104"/>
                  </a:lnTo>
                  <a:lnTo>
                    <a:pt x="0" y="63"/>
                  </a:lnTo>
                  <a:lnTo>
                    <a:pt x="0" y="2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1" name="Freeform 50">
              <a:extLst>
                <a:ext uri="{FF2B5EF4-FFF2-40B4-BE49-F238E27FC236}">
                  <a16:creationId xmlns:a16="http://schemas.microsoft.com/office/drawing/2014/main" id="{6A16EE07-5CBD-4DD0-A6A7-C533DE6C251E}"/>
                </a:ext>
              </a:extLst>
            </p:cNvPr>
            <p:cNvSpPr>
              <a:spLocks/>
            </p:cNvSpPr>
            <p:nvPr/>
          </p:nvSpPr>
          <p:spPr bwMode="auto">
            <a:xfrm>
              <a:off x="2377" y="3718"/>
              <a:ext cx="35" cy="59"/>
            </a:xfrm>
            <a:custGeom>
              <a:avLst/>
              <a:gdLst>
                <a:gd name="T0" fmla="*/ 0 w 105"/>
                <a:gd name="T1" fmla="*/ 0 h 177"/>
                <a:gd name="T2" fmla="*/ 0 w 105"/>
                <a:gd name="T3" fmla="*/ 0 h 177"/>
                <a:gd name="T4" fmla="*/ 0 w 105"/>
                <a:gd name="T5" fmla="*/ 0 h 177"/>
                <a:gd name="T6" fmla="*/ 0 w 105"/>
                <a:gd name="T7" fmla="*/ 0 h 177"/>
                <a:gd name="T8" fmla="*/ 0 w 105"/>
                <a:gd name="T9" fmla="*/ 0 h 177"/>
                <a:gd name="T10" fmla="*/ 0 w 105"/>
                <a:gd name="T11" fmla="*/ 0 h 177"/>
                <a:gd name="T12" fmla="*/ 0 w 105"/>
                <a:gd name="T13" fmla="*/ 0 h 177"/>
                <a:gd name="T14" fmla="*/ 0 w 105"/>
                <a:gd name="T15" fmla="*/ 0 h 177"/>
                <a:gd name="T16" fmla="*/ 0 w 105"/>
                <a:gd name="T17" fmla="*/ 0 h 177"/>
                <a:gd name="T18" fmla="*/ 0 w 105"/>
                <a:gd name="T19" fmla="*/ 0 h 177"/>
                <a:gd name="T20" fmla="*/ 0 w 105"/>
                <a:gd name="T21" fmla="*/ 0 h 177"/>
                <a:gd name="T22" fmla="*/ 0 w 105"/>
                <a:gd name="T23" fmla="*/ 0 h 177"/>
                <a:gd name="T24" fmla="*/ 0 w 105"/>
                <a:gd name="T25" fmla="*/ 0 h 177"/>
                <a:gd name="T26" fmla="*/ 0 w 105"/>
                <a:gd name="T27" fmla="*/ 0 h 177"/>
                <a:gd name="T28" fmla="*/ 0 w 105"/>
                <a:gd name="T29" fmla="*/ 0 h 177"/>
                <a:gd name="T30" fmla="*/ 0 w 105"/>
                <a:gd name="T31" fmla="*/ 0 h 177"/>
                <a:gd name="T32" fmla="*/ 0 w 105"/>
                <a:gd name="T33" fmla="*/ 0 h 177"/>
                <a:gd name="T34" fmla="*/ 0 w 105"/>
                <a:gd name="T35" fmla="*/ 0 h 177"/>
                <a:gd name="T36" fmla="*/ 0 w 105"/>
                <a:gd name="T37" fmla="*/ 0 h 177"/>
                <a:gd name="T38" fmla="*/ 0 w 105"/>
                <a:gd name="T39" fmla="*/ 0 h 177"/>
                <a:gd name="T40" fmla="*/ 0 w 105"/>
                <a:gd name="T41" fmla="*/ 0 h 177"/>
                <a:gd name="T42" fmla="*/ 0 w 105"/>
                <a:gd name="T43" fmla="*/ 0 h 177"/>
                <a:gd name="T44" fmla="*/ 0 w 105"/>
                <a:gd name="T45" fmla="*/ 0 h 177"/>
                <a:gd name="T46" fmla="*/ 0 w 105"/>
                <a:gd name="T47" fmla="*/ 0 h 177"/>
                <a:gd name="T48" fmla="*/ 0 w 105"/>
                <a:gd name="T49" fmla="*/ 0 h 177"/>
                <a:gd name="T50" fmla="*/ 0 w 105"/>
                <a:gd name="T51" fmla="*/ 0 h 177"/>
                <a:gd name="T52" fmla="*/ 0 w 105"/>
                <a:gd name="T53" fmla="*/ 0 h 177"/>
                <a:gd name="T54" fmla="*/ 0 w 105"/>
                <a:gd name="T55" fmla="*/ 0 h 177"/>
                <a:gd name="T56" fmla="*/ 0 w 105"/>
                <a:gd name="T57" fmla="*/ 0 h 177"/>
                <a:gd name="T58" fmla="*/ 0 w 105"/>
                <a:gd name="T59" fmla="*/ 0 h 177"/>
                <a:gd name="T60" fmla="*/ 0 w 105"/>
                <a:gd name="T61" fmla="*/ 0 h 177"/>
                <a:gd name="T62" fmla="*/ 0 w 105"/>
                <a:gd name="T63" fmla="*/ 0 h 177"/>
                <a:gd name="T64" fmla="*/ 0 w 105"/>
                <a:gd name="T65" fmla="*/ 0 h 177"/>
                <a:gd name="T66" fmla="*/ 0 w 105"/>
                <a:gd name="T67" fmla="*/ 0 h 177"/>
                <a:gd name="T68" fmla="*/ 0 w 105"/>
                <a:gd name="T69" fmla="*/ 0 h 17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5" h="177">
                  <a:moveTo>
                    <a:pt x="28" y="0"/>
                  </a:moveTo>
                  <a:lnTo>
                    <a:pt x="37" y="0"/>
                  </a:lnTo>
                  <a:lnTo>
                    <a:pt x="45" y="0"/>
                  </a:lnTo>
                  <a:lnTo>
                    <a:pt x="54" y="0"/>
                  </a:lnTo>
                  <a:lnTo>
                    <a:pt x="63" y="0"/>
                  </a:lnTo>
                  <a:lnTo>
                    <a:pt x="71" y="3"/>
                  </a:lnTo>
                  <a:lnTo>
                    <a:pt x="79" y="5"/>
                  </a:lnTo>
                  <a:lnTo>
                    <a:pt x="85" y="9"/>
                  </a:lnTo>
                  <a:lnTo>
                    <a:pt x="92" y="15"/>
                  </a:lnTo>
                  <a:lnTo>
                    <a:pt x="90" y="36"/>
                  </a:lnTo>
                  <a:lnTo>
                    <a:pt x="87" y="55"/>
                  </a:lnTo>
                  <a:lnTo>
                    <a:pt x="80" y="73"/>
                  </a:lnTo>
                  <a:lnTo>
                    <a:pt x="72" y="91"/>
                  </a:lnTo>
                  <a:lnTo>
                    <a:pt x="62" y="109"/>
                  </a:lnTo>
                  <a:lnTo>
                    <a:pt x="51" y="126"/>
                  </a:lnTo>
                  <a:lnTo>
                    <a:pt x="40" y="142"/>
                  </a:lnTo>
                  <a:lnTo>
                    <a:pt x="29" y="158"/>
                  </a:lnTo>
                  <a:lnTo>
                    <a:pt x="37" y="158"/>
                  </a:lnTo>
                  <a:lnTo>
                    <a:pt x="45" y="157"/>
                  </a:lnTo>
                  <a:lnTo>
                    <a:pt x="52" y="156"/>
                  </a:lnTo>
                  <a:lnTo>
                    <a:pt x="60" y="155"/>
                  </a:lnTo>
                  <a:lnTo>
                    <a:pt x="68" y="152"/>
                  </a:lnTo>
                  <a:lnTo>
                    <a:pt x="76" y="151"/>
                  </a:lnTo>
                  <a:lnTo>
                    <a:pt x="84" y="149"/>
                  </a:lnTo>
                  <a:lnTo>
                    <a:pt x="92" y="148"/>
                  </a:lnTo>
                  <a:lnTo>
                    <a:pt x="87" y="151"/>
                  </a:lnTo>
                  <a:lnTo>
                    <a:pt x="82" y="155"/>
                  </a:lnTo>
                  <a:lnTo>
                    <a:pt x="76" y="159"/>
                  </a:lnTo>
                  <a:lnTo>
                    <a:pt x="71" y="163"/>
                  </a:lnTo>
                  <a:lnTo>
                    <a:pt x="75" y="160"/>
                  </a:lnTo>
                  <a:lnTo>
                    <a:pt x="80" y="157"/>
                  </a:lnTo>
                  <a:lnTo>
                    <a:pt x="83" y="155"/>
                  </a:lnTo>
                  <a:lnTo>
                    <a:pt x="88" y="152"/>
                  </a:lnTo>
                  <a:lnTo>
                    <a:pt x="92" y="150"/>
                  </a:lnTo>
                  <a:lnTo>
                    <a:pt x="97" y="147"/>
                  </a:lnTo>
                  <a:lnTo>
                    <a:pt x="100" y="145"/>
                  </a:lnTo>
                  <a:lnTo>
                    <a:pt x="105" y="142"/>
                  </a:lnTo>
                  <a:lnTo>
                    <a:pt x="77" y="162"/>
                  </a:lnTo>
                  <a:lnTo>
                    <a:pt x="76" y="162"/>
                  </a:lnTo>
                  <a:lnTo>
                    <a:pt x="74" y="162"/>
                  </a:lnTo>
                  <a:lnTo>
                    <a:pt x="73" y="163"/>
                  </a:lnTo>
                  <a:lnTo>
                    <a:pt x="71" y="163"/>
                  </a:lnTo>
                  <a:lnTo>
                    <a:pt x="76" y="159"/>
                  </a:lnTo>
                  <a:lnTo>
                    <a:pt x="82" y="155"/>
                  </a:lnTo>
                  <a:lnTo>
                    <a:pt x="87" y="151"/>
                  </a:lnTo>
                  <a:lnTo>
                    <a:pt x="92" y="148"/>
                  </a:lnTo>
                  <a:lnTo>
                    <a:pt x="82" y="155"/>
                  </a:lnTo>
                  <a:lnTo>
                    <a:pt x="72" y="160"/>
                  </a:lnTo>
                  <a:lnTo>
                    <a:pt x="60" y="166"/>
                  </a:lnTo>
                  <a:lnTo>
                    <a:pt x="49" y="171"/>
                  </a:lnTo>
                  <a:lnTo>
                    <a:pt x="38" y="174"/>
                  </a:lnTo>
                  <a:lnTo>
                    <a:pt x="25" y="176"/>
                  </a:lnTo>
                  <a:lnTo>
                    <a:pt x="13" y="177"/>
                  </a:lnTo>
                  <a:lnTo>
                    <a:pt x="0" y="177"/>
                  </a:lnTo>
                  <a:lnTo>
                    <a:pt x="12" y="162"/>
                  </a:lnTo>
                  <a:lnTo>
                    <a:pt x="24" y="146"/>
                  </a:lnTo>
                  <a:lnTo>
                    <a:pt x="34" y="129"/>
                  </a:lnTo>
                  <a:lnTo>
                    <a:pt x="45" y="110"/>
                  </a:lnTo>
                  <a:lnTo>
                    <a:pt x="52" y="92"/>
                  </a:lnTo>
                  <a:lnTo>
                    <a:pt x="59" y="73"/>
                  </a:lnTo>
                  <a:lnTo>
                    <a:pt x="63" y="54"/>
                  </a:lnTo>
                  <a:lnTo>
                    <a:pt x="65" y="34"/>
                  </a:lnTo>
                  <a:lnTo>
                    <a:pt x="58" y="29"/>
                  </a:lnTo>
                  <a:lnTo>
                    <a:pt x="50" y="24"/>
                  </a:lnTo>
                  <a:lnTo>
                    <a:pt x="42" y="22"/>
                  </a:lnTo>
                  <a:lnTo>
                    <a:pt x="34" y="20"/>
                  </a:lnTo>
                  <a:lnTo>
                    <a:pt x="25" y="20"/>
                  </a:lnTo>
                  <a:lnTo>
                    <a:pt x="17" y="20"/>
                  </a:lnTo>
                  <a:lnTo>
                    <a:pt x="8" y="20"/>
                  </a:lnTo>
                  <a:lnTo>
                    <a:pt x="0" y="2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2" name="Freeform 51">
              <a:extLst>
                <a:ext uri="{FF2B5EF4-FFF2-40B4-BE49-F238E27FC236}">
                  <a16:creationId xmlns:a16="http://schemas.microsoft.com/office/drawing/2014/main" id="{914C2ED7-77F3-4BB4-9325-686CA5A43150}"/>
                </a:ext>
              </a:extLst>
            </p:cNvPr>
            <p:cNvSpPr>
              <a:spLocks/>
            </p:cNvSpPr>
            <p:nvPr/>
          </p:nvSpPr>
          <p:spPr bwMode="auto">
            <a:xfrm>
              <a:off x="2381" y="3893"/>
              <a:ext cx="44" cy="55"/>
            </a:xfrm>
            <a:custGeom>
              <a:avLst/>
              <a:gdLst>
                <a:gd name="T0" fmla="*/ 0 w 130"/>
                <a:gd name="T1" fmla="*/ 0 h 166"/>
                <a:gd name="T2" fmla="*/ 0 w 130"/>
                <a:gd name="T3" fmla="*/ 0 h 166"/>
                <a:gd name="T4" fmla="*/ 0 w 130"/>
                <a:gd name="T5" fmla="*/ 0 h 166"/>
                <a:gd name="T6" fmla="*/ 0 w 130"/>
                <a:gd name="T7" fmla="*/ 0 h 166"/>
                <a:gd name="T8" fmla="*/ 0 w 130"/>
                <a:gd name="T9" fmla="*/ 0 h 166"/>
                <a:gd name="T10" fmla="*/ 0 w 130"/>
                <a:gd name="T11" fmla="*/ 0 h 166"/>
                <a:gd name="T12" fmla="*/ 0 w 130"/>
                <a:gd name="T13" fmla="*/ 0 h 166"/>
                <a:gd name="T14" fmla="*/ 0 w 130"/>
                <a:gd name="T15" fmla="*/ 0 h 166"/>
                <a:gd name="T16" fmla="*/ 0 w 130"/>
                <a:gd name="T17" fmla="*/ 0 h 166"/>
                <a:gd name="T18" fmla="*/ 0 w 130"/>
                <a:gd name="T19" fmla="*/ 0 h 166"/>
                <a:gd name="T20" fmla="*/ 0 w 130"/>
                <a:gd name="T21" fmla="*/ 0 h 166"/>
                <a:gd name="T22" fmla="*/ 0 w 130"/>
                <a:gd name="T23" fmla="*/ 0 h 166"/>
                <a:gd name="T24" fmla="*/ 0 w 130"/>
                <a:gd name="T25" fmla="*/ 0 h 166"/>
                <a:gd name="T26" fmla="*/ 0 w 130"/>
                <a:gd name="T27" fmla="*/ 0 h 166"/>
                <a:gd name="T28" fmla="*/ 0 w 130"/>
                <a:gd name="T29" fmla="*/ 0 h 166"/>
                <a:gd name="T30" fmla="*/ 0 w 130"/>
                <a:gd name="T31" fmla="*/ 0 h 166"/>
                <a:gd name="T32" fmla="*/ 0 w 130"/>
                <a:gd name="T33" fmla="*/ 0 h 166"/>
                <a:gd name="T34" fmla="*/ 0 w 130"/>
                <a:gd name="T35" fmla="*/ 0 h 166"/>
                <a:gd name="T36" fmla="*/ 0 w 130"/>
                <a:gd name="T37" fmla="*/ 0 h 166"/>
                <a:gd name="T38" fmla="*/ 0 w 130"/>
                <a:gd name="T39" fmla="*/ 0 h 166"/>
                <a:gd name="T40" fmla="*/ 0 w 130"/>
                <a:gd name="T41" fmla="*/ 0 h 166"/>
                <a:gd name="T42" fmla="*/ 0 w 130"/>
                <a:gd name="T43" fmla="*/ 0 h 166"/>
                <a:gd name="T44" fmla="*/ 0 w 130"/>
                <a:gd name="T45" fmla="*/ 0 h 166"/>
                <a:gd name="T46" fmla="*/ 0 w 130"/>
                <a:gd name="T47" fmla="*/ 0 h 166"/>
                <a:gd name="T48" fmla="*/ 0 w 130"/>
                <a:gd name="T49" fmla="*/ 0 h 166"/>
                <a:gd name="T50" fmla="*/ 0 w 130"/>
                <a:gd name="T51" fmla="*/ 0 h 166"/>
                <a:gd name="T52" fmla="*/ 0 w 130"/>
                <a:gd name="T53" fmla="*/ 0 h 166"/>
                <a:gd name="T54" fmla="*/ 0 w 130"/>
                <a:gd name="T55" fmla="*/ 0 h 166"/>
                <a:gd name="T56" fmla="*/ 0 w 130"/>
                <a:gd name="T57" fmla="*/ 0 h 166"/>
                <a:gd name="T58" fmla="*/ 0 w 130"/>
                <a:gd name="T59" fmla="*/ 0 h 166"/>
                <a:gd name="T60" fmla="*/ 0 w 130"/>
                <a:gd name="T61" fmla="*/ 0 h 166"/>
                <a:gd name="T62" fmla="*/ 0 w 130"/>
                <a:gd name="T63" fmla="*/ 0 h 166"/>
                <a:gd name="T64" fmla="*/ 0 w 130"/>
                <a:gd name="T65" fmla="*/ 0 h 166"/>
                <a:gd name="T66" fmla="*/ 0 w 130"/>
                <a:gd name="T67" fmla="*/ 0 h 166"/>
                <a:gd name="T68" fmla="*/ 0 w 130"/>
                <a:gd name="T69" fmla="*/ 0 h 16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0" h="166">
                  <a:moveTo>
                    <a:pt x="78" y="0"/>
                  </a:moveTo>
                  <a:lnTo>
                    <a:pt x="73" y="18"/>
                  </a:lnTo>
                  <a:lnTo>
                    <a:pt x="68" y="37"/>
                  </a:lnTo>
                  <a:lnTo>
                    <a:pt x="61" y="56"/>
                  </a:lnTo>
                  <a:lnTo>
                    <a:pt x="54" y="73"/>
                  </a:lnTo>
                  <a:lnTo>
                    <a:pt x="46" y="91"/>
                  </a:lnTo>
                  <a:lnTo>
                    <a:pt x="39" y="109"/>
                  </a:lnTo>
                  <a:lnTo>
                    <a:pt x="33" y="128"/>
                  </a:lnTo>
                  <a:lnTo>
                    <a:pt x="27" y="146"/>
                  </a:lnTo>
                  <a:lnTo>
                    <a:pt x="39" y="142"/>
                  </a:lnTo>
                  <a:lnTo>
                    <a:pt x="52" y="137"/>
                  </a:lnTo>
                  <a:lnTo>
                    <a:pt x="65" y="132"/>
                  </a:lnTo>
                  <a:lnTo>
                    <a:pt x="78" y="127"/>
                  </a:lnTo>
                  <a:lnTo>
                    <a:pt x="90" y="124"/>
                  </a:lnTo>
                  <a:lnTo>
                    <a:pt x="104" y="120"/>
                  </a:lnTo>
                  <a:lnTo>
                    <a:pt x="117" y="119"/>
                  </a:lnTo>
                  <a:lnTo>
                    <a:pt x="130" y="119"/>
                  </a:lnTo>
                  <a:lnTo>
                    <a:pt x="102" y="138"/>
                  </a:lnTo>
                  <a:lnTo>
                    <a:pt x="88" y="138"/>
                  </a:lnTo>
                  <a:lnTo>
                    <a:pt x="76" y="139"/>
                  </a:lnTo>
                  <a:lnTo>
                    <a:pt x="62" y="143"/>
                  </a:lnTo>
                  <a:lnTo>
                    <a:pt x="50" y="146"/>
                  </a:lnTo>
                  <a:lnTo>
                    <a:pt x="37" y="151"/>
                  </a:lnTo>
                  <a:lnTo>
                    <a:pt x="25" y="157"/>
                  </a:lnTo>
                  <a:lnTo>
                    <a:pt x="12" y="161"/>
                  </a:lnTo>
                  <a:lnTo>
                    <a:pt x="0" y="166"/>
                  </a:lnTo>
                  <a:lnTo>
                    <a:pt x="5" y="147"/>
                  </a:lnTo>
                  <a:lnTo>
                    <a:pt x="12" y="129"/>
                  </a:lnTo>
                  <a:lnTo>
                    <a:pt x="19" y="111"/>
                  </a:lnTo>
                  <a:lnTo>
                    <a:pt x="26" y="93"/>
                  </a:lnTo>
                  <a:lnTo>
                    <a:pt x="33" y="75"/>
                  </a:lnTo>
                  <a:lnTo>
                    <a:pt x="39" y="57"/>
                  </a:lnTo>
                  <a:lnTo>
                    <a:pt x="45" y="38"/>
                  </a:lnTo>
                  <a:lnTo>
                    <a:pt x="51" y="19"/>
                  </a:lnTo>
                  <a:lnTo>
                    <a:pt x="7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3" name="Freeform 52">
              <a:extLst>
                <a:ext uri="{FF2B5EF4-FFF2-40B4-BE49-F238E27FC236}">
                  <a16:creationId xmlns:a16="http://schemas.microsoft.com/office/drawing/2014/main" id="{BFFE65EA-CB1C-48F9-A3CA-0F6AB2911DE1}"/>
                </a:ext>
              </a:extLst>
            </p:cNvPr>
            <p:cNvSpPr>
              <a:spLocks/>
            </p:cNvSpPr>
            <p:nvPr/>
          </p:nvSpPr>
          <p:spPr bwMode="auto">
            <a:xfrm>
              <a:off x="2405" y="3908"/>
              <a:ext cx="12" cy="67"/>
            </a:xfrm>
            <a:custGeom>
              <a:avLst/>
              <a:gdLst>
                <a:gd name="T0" fmla="*/ 0 w 35"/>
                <a:gd name="T1" fmla="*/ 0 h 200"/>
                <a:gd name="T2" fmla="*/ 0 w 35"/>
                <a:gd name="T3" fmla="*/ 0 h 200"/>
                <a:gd name="T4" fmla="*/ 0 w 35"/>
                <a:gd name="T5" fmla="*/ 0 h 200"/>
                <a:gd name="T6" fmla="*/ 0 w 35"/>
                <a:gd name="T7" fmla="*/ 0 h 200"/>
                <a:gd name="T8" fmla="*/ 0 w 35"/>
                <a:gd name="T9" fmla="*/ 0 h 200"/>
                <a:gd name="T10" fmla="*/ 0 w 35"/>
                <a:gd name="T11" fmla="*/ 0 h 200"/>
                <a:gd name="T12" fmla="*/ 0 w 35"/>
                <a:gd name="T13" fmla="*/ 0 h 200"/>
                <a:gd name="T14" fmla="*/ 0 w 35"/>
                <a:gd name="T15" fmla="*/ 0 h 200"/>
                <a:gd name="T16" fmla="*/ 0 w 35"/>
                <a:gd name="T17" fmla="*/ 0 h 200"/>
                <a:gd name="T18" fmla="*/ 0 w 35"/>
                <a:gd name="T19" fmla="*/ 0 h 200"/>
                <a:gd name="T20" fmla="*/ 0 w 35"/>
                <a:gd name="T21" fmla="*/ 0 h 2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 h="200">
                  <a:moveTo>
                    <a:pt x="35" y="0"/>
                  </a:moveTo>
                  <a:lnTo>
                    <a:pt x="31" y="46"/>
                  </a:lnTo>
                  <a:lnTo>
                    <a:pt x="28" y="91"/>
                  </a:lnTo>
                  <a:lnTo>
                    <a:pt x="30" y="136"/>
                  </a:lnTo>
                  <a:lnTo>
                    <a:pt x="35" y="181"/>
                  </a:lnTo>
                  <a:lnTo>
                    <a:pt x="7" y="200"/>
                  </a:lnTo>
                  <a:lnTo>
                    <a:pt x="2" y="156"/>
                  </a:lnTo>
                  <a:lnTo>
                    <a:pt x="0" y="110"/>
                  </a:lnTo>
                  <a:lnTo>
                    <a:pt x="2" y="65"/>
                  </a:lnTo>
                  <a:lnTo>
                    <a:pt x="7" y="20"/>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4" name="Freeform 53">
              <a:extLst>
                <a:ext uri="{FF2B5EF4-FFF2-40B4-BE49-F238E27FC236}">
                  <a16:creationId xmlns:a16="http://schemas.microsoft.com/office/drawing/2014/main" id="{8648DEA0-062C-4146-A532-3A3127444D8E}"/>
                </a:ext>
              </a:extLst>
            </p:cNvPr>
            <p:cNvSpPr>
              <a:spLocks/>
            </p:cNvSpPr>
            <p:nvPr/>
          </p:nvSpPr>
          <p:spPr bwMode="auto">
            <a:xfrm>
              <a:off x="2298" y="3959"/>
              <a:ext cx="43" cy="85"/>
            </a:xfrm>
            <a:custGeom>
              <a:avLst/>
              <a:gdLst>
                <a:gd name="T0" fmla="*/ 0 w 129"/>
                <a:gd name="T1" fmla="*/ 0 h 255"/>
                <a:gd name="T2" fmla="*/ 0 w 129"/>
                <a:gd name="T3" fmla="*/ 0 h 255"/>
                <a:gd name="T4" fmla="*/ 0 w 129"/>
                <a:gd name="T5" fmla="*/ 0 h 255"/>
                <a:gd name="T6" fmla="*/ 0 w 129"/>
                <a:gd name="T7" fmla="*/ 0 h 255"/>
                <a:gd name="T8" fmla="*/ 0 w 129"/>
                <a:gd name="T9" fmla="*/ 0 h 255"/>
                <a:gd name="T10" fmla="*/ 0 w 129"/>
                <a:gd name="T11" fmla="*/ 0 h 255"/>
                <a:gd name="T12" fmla="*/ 0 w 129"/>
                <a:gd name="T13" fmla="*/ 0 h 255"/>
                <a:gd name="T14" fmla="*/ 0 w 129"/>
                <a:gd name="T15" fmla="*/ 0 h 255"/>
                <a:gd name="T16" fmla="*/ 0 w 129"/>
                <a:gd name="T17" fmla="*/ 0 h 255"/>
                <a:gd name="T18" fmla="*/ 0 w 129"/>
                <a:gd name="T19" fmla="*/ 0 h 255"/>
                <a:gd name="T20" fmla="*/ 0 w 129"/>
                <a:gd name="T21" fmla="*/ 0 h 255"/>
                <a:gd name="T22" fmla="*/ 0 w 129"/>
                <a:gd name="T23" fmla="*/ 0 h 255"/>
                <a:gd name="T24" fmla="*/ 0 w 129"/>
                <a:gd name="T25" fmla="*/ 0 h 255"/>
                <a:gd name="T26" fmla="*/ 0 w 129"/>
                <a:gd name="T27" fmla="*/ 0 h 255"/>
                <a:gd name="T28" fmla="*/ 0 w 129"/>
                <a:gd name="T29" fmla="*/ 0 h 255"/>
                <a:gd name="T30" fmla="*/ 0 w 129"/>
                <a:gd name="T31" fmla="*/ 0 h 255"/>
                <a:gd name="T32" fmla="*/ 0 w 129"/>
                <a:gd name="T33" fmla="*/ 0 h 255"/>
                <a:gd name="T34" fmla="*/ 0 w 129"/>
                <a:gd name="T35" fmla="*/ 0 h 255"/>
                <a:gd name="T36" fmla="*/ 0 w 129"/>
                <a:gd name="T37" fmla="*/ 0 h 255"/>
                <a:gd name="T38" fmla="*/ 0 w 129"/>
                <a:gd name="T39" fmla="*/ 0 h 255"/>
                <a:gd name="T40" fmla="*/ 0 w 129"/>
                <a:gd name="T41" fmla="*/ 0 h 255"/>
                <a:gd name="T42" fmla="*/ 0 w 129"/>
                <a:gd name="T43" fmla="*/ 0 h 255"/>
                <a:gd name="T44" fmla="*/ 0 w 129"/>
                <a:gd name="T45" fmla="*/ 0 h 255"/>
                <a:gd name="T46" fmla="*/ 0 w 129"/>
                <a:gd name="T47" fmla="*/ 0 h 255"/>
                <a:gd name="T48" fmla="*/ 0 w 129"/>
                <a:gd name="T49" fmla="*/ 0 h 255"/>
                <a:gd name="T50" fmla="*/ 0 w 129"/>
                <a:gd name="T51" fmla="*/ 0 h 255"/>
                <a:gd name="T52" fmla="*/ 0 w 129"/>
                <a:gd name="T53" fmla="*/ 0 h 255"/>
                <a:gd name="T54" fmla="*/ 0 w 129"/>
                <a:gd name="T55" fmla="*/ 0 h 255"/>
                <a:gd name="T56" fmla="*/ 0 w 129"/>
                <a:gd name="T57" fmla="*/ 0 h 255"/>
                <a:gd name="T58" fmla="*/ 0 w 129"/>
                <a:gd name="T59" fmla="*/ 0 h 255"/>
                <a:gd name="T60" fmla="*/ 0 w 129"/>
                <a:gd name="T61" fmla="*/ 0 h 255"/>
                <a:gd name="T62" fmla="*/ 0 w 129"/>
                <a:gd name="T63" fmla="*/ 0 h 255"/>
                <a:gd name="T64" fmla="*/ 0 w 129"/>
                <a:gd name="T65" fmla="*/ 0 h 255"/>
                <a:gd name="T66" fmla="*/ 0 w 129"/>
                <a:gd name="T67" fmla="*/ 0 h 255"/>
                <a:gd name="T68" fmla="*/ 0 w 129"/>
                <a:gd name="T69" fmla="*/ 0 h 255"/>
                <a:gd name="T70" fmla="*/ 0 w 129"/>
                <a:gd name="T71" fmla="*/ 0 h 255"/>
                <a:gd name="T72" fmla="*/ 0 w 129"/>
                <a:gd name="T73" fmla="*/ 0 h 255"/>
                <a:gd name="T74" fmla="*/ 0 w 129"/>
                <a:gd name="T75" fmla="*/ 0 h 255"/>
                <a:gd name="T76" fmla="*/ 0 w 129"/>
                <a:gd name="T77" fmla="*/ 0 h 255"/>
                <a:gd name="T78" fmla="*/ 0 w 129"/>
                <a:gd name="T79" fmla="*/ 0 h 255"/>
                <a:gd name="T80" fmla="*/ 0 w 129"/>
                <a:gd name="T81" fmla="*/ 0 h 255"/>
                <a:gd name="T82" fmla="*/ 0 w 129"/>
                <a:gd name="T83" fmla="*/ 0 h 255"/>
                <a:gd name="T84" fmla="*/ 0 w 129"/>
                <a:gd name="T85" fmla="*/ 0 h 255"/>
                <a:gd name="T86" fmla="*/ 0 w 129"/>
                <a:gd name="T87" fmla="*/ 0 h 255"/>
                <a:gd name="T88" fmla="*/ 0 w 129"/>
                <a:gd name="T89" fmla="*/ 0 h 255"/>
                <a:gd name="T90" fmla="*/ 0 w 129"/>
                <a:gd name="T91" fmla="*/ 0 h 255"/>
                <a:gd name="T92" fmla="*/ 0 w 129"/>
                <a:gd name="T93" fmla="*/ 0 h 255"/>
                <a:gd name="T94" fmla="*/ 0 w 129"/>
                <a:gd name="T95" fmla="*/ 0 h 255"/>
                <a:gd name="T96" fmla="*/ 0 w 129"/>
                <a:gd name="T97" fmla="*/ 0 h 255"/>
                <a:gd name="T98" fmla="*/ 0 w 129"/>
                <a:gd name="T99" fmla="*/ 0 h 255"/>
                <a:gd name="T100" fmla="*/ 0 w 129"/>
                <a:gd name="T101" fmla="*/ 0 h 255"/>
                <a:gd name="T102" fmla="*/ 0 w 129"/>
                <a:gd name="T103" fmla="*/ 0 h 255"/>
                <a:gd name="T104" fmla="*/ 0 w 129"/>
                <a:gd name="T105" fmla="*/ 0 h 255"/>
                <a:gd name="T106" fmla="*/ 0 w 129"/>
                <a:gd name="T107" fmla="*/ 0 h 255"/>
                <a:gd name="T108" fmla="*/ 0 w 129"/>
                <a:gd name="T109" fmla="*/ 0 h 2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29" h="255">
                  <a:moveTo>
                    <a:pt x="117" y="0"/>
                  </a:moveTo>
                  <a:lnTo>
                    <a:pt x="107" y="12"/>
                  </a:lnTo>
                  <a:lnTo>
                    <a:pt x="95" y="21"/>
                  </a:lnTo>
                  <a:lnTo>
                    <a:pt x="84" y="29"/>
                  </a:lnTo>
                  <a:lnTo>
                    <a:pt x="72" y="34"/>
                  </a:lnTo>
                  <a:lnTo>
                    <a:pt x="58" y="40"/>
                  </a:lnTo>
                  <a:lnTo>
                    <a:pt x="44" y="45"/>
                  </a:lnTo>
                  <a:lnTo>
                    <a:pt x="31" y="49"/>
                  </a:lnTo>
                  <a:lnTo>
                    <a:pt x="17" y="54"/>
                  </a:lnTo>
                  <a:lnTo>
                    <a:pt x="24" y="51"/>
                  </a:lnTo>
                  <a:lnTo>
                    <a:pt x="31" y="49"/>
                  </a:lnTo>
                  <a:lnTo>
                    <a:pt x="38" y="47"/>
                  </a:lnTo>
                  <a:lnTo>
                    <a:pt x="43" y="45"/>
                  </a:lnTo>
                  <a:lnTo>
                    <a:pt x="43" y="57"/>
                  </a:lnTo>
                  <a:lnTo>
                    <a:pt x="43" y="68"/>
                  </a:lnTo>
                  <a:lnTo>
                    <a:pt x="43" y="81"/>
                  </a:lnTo>
                  <a:lnTo>
                    <a:pt x="43" y="93"/>
                  </a:lnTo>
                  <a:lnTo>
                    <a:pt x="51" y="92"/>
                  </a:lnTo>
                  <a:lnTo>
                    <a:pt x="59" y="90"/>
                  </a:lnTo>
                  <a:lnTo>
                    <a:pt x="67" y="88"/>
                  </a:lnTo>
                  <a:lnTo>
                    <a:pt x="75" y="86"/>
                  </a:lnTo>
                  <a:lnTo>
                    <a:pt x="82" y="84"/>
                  </a:lnTo>
                  <a:lnTo>
                    <a:pt x="90" y="83"/>
                  </a:lnTo>
                  <a:lnTo>
                    <a:pt x="97" y="83"/>
                  </a:lnTo>
                  <a:lnTo>
                    <a:pt x="103" y="84"/>
                  </a:lnTo>
                  <a:lnTo>
                    <a:pt x="120" y="97"/>
                  </a:lnTo>
                  <a:lnTo>
                    <a:pt x="128" y="116"/>
                  </a:lnTo>
                  <a:lnTo>
                    <a:pt x="129" y="140"/>
                  </a:lnTo>
                  <a:lnTo>
                    <a:pt x="127" y="163"/>
                  </a:lnTo>
                  <a:lnTo>
                    <a:pt x="125" y="173"/>
                  </a:lnTo>
                  <a:lnTo>
                    <a:pt x="122" y="183"/>
                  </a:lnTo>
                  <a:lnTo>
                    <a:pt x="116" y="192"/>
                  </a:lnTo>
                  <a:lnTo>
                    <a:pt x="109" y="201"/>
                  </a:lnTo>
                  <a:lnTo>
                    <a:pt x="101" y="209"/>
                  </a:lnTo>
                  <a:lnTo>
                    <a:pt x="92" y="216"/>
                  </a:lnTo>
                  <a:lnTo>
                    <a:pt x="82" y="223"/>
                  </a:lnTo>
                  <a:lnTo>
                    <a:pt x="72" y="229"/>
                  </a:lnTo>
                  <a:lnTo>
                    <a:pt x="76" y="226"/>
                  </a:lnTo>
                  <a:lnTo>
                    <a:pt x="80" y="223"/>
                  </a:lnTo>
                  <a:lnTo>
                    <a:pt x="83" y="221"/>
                  </a:lnTo>
                  <a:lnTo>
                    <a:pt x="86" y="218"/>
                  </a:lnTo>
                  <a:lnTo>
                    <a:pt x="78" y="224"/>
                  </a:lnTo>
                  <a:lnTo>
                    <a:pt x="70" y="230"/>
                  </a:lnTo>
                  <a:lnTo>
                    <a:pt x="62" y="235"/>
                  </a:lnTo>
                  <a:lnTo>
                    <a:pt x="55" y="241"/>
                  </a:lnTo>
                  <a:lnTo>
                    <a:pt x="47" y="246"/>
                  </a:lnTo>
                  <a:lnTo>
                    <a:pt x="38" y="249"/>
                  </a:lnTo>
                  <a:lnTo>
                    <a:pt x="28" y="252"/>
                  </a:lnTo>
                  <a:lnTo>
                    <a:pt x="18" y="255"/>
                  </a:lnTo>
                  <a:lnTo>
                    <a:pt x="11" y="255"/>
                  </a:lnTo>
                  <a:lnTo>
                    <a:pt x="6" y="251"/>
                  </a:lnTo>
                  <a:lnTo>
                    <a:pt x="2" y="244"/>
                  </a:lnTo>
                  <a:lnTo>
                    <a:pt x="0" y="238"/>
                  </a:lnTo>
                  <a:lnTo>
                    <a:pt x="27" y="218"/>
                  </a:lnTo>
                  <a:lnTo>
                    <a:pt x="32" y="227"/>
                  </a:lnTo>
                  <a:lnTo>
                    <a:pt x="38" y="233"/>
                  </a:lnTo>
                  <a:lnTo>
                    <a:pt x="45" y="234"/>
                  </a:lnTo>
                  <a:lnTo>
                    <a:pt x="53" y="233"/>
                  </a:lnTo>
                  <a:lnTo>
                    <a:pt x="62" y="231"/>
                  </a:lnTo>
                  <a:lnTo>
                    <a:pt x="70" y="227"/>
                  </a:lnTo>
                  <a:lnTo>
                    <a:pt x="80" y="223"/>
                  </a:lnTo>
                  <a:lnTo>
                    <a:pt x="86" y="218"/>
                  </a:lnTo>
                  <a:lnTo>
                    <a:pt x="83" y="221"/>
                  </a:lnTo>
                  <a:lnTo>
                    <a:pt x="80" y="223"/>
                  </a:lnTo>
                  <a:lnTo>
                    <a:pt x="76" y="226"/>
                  </a:lnTo>
                  <a:lnTo>
                    <a:pt x="72" y="229"/>
                  </a:lnTo>
                  <a:lnTo>
                    <a:pt x="76" y="225"/>
                  </a:lnTo>
                  <a:lnTo>
                    <a:pt x="81" y="223"/>
                  </a:lnTo>
                  <a:lnTo>
                    <a:pt x="85" y="219"/>
                  </a:lnTo>
                  <a:lnTo>
                    <a:pt x="90" y="216"/>
                  </a:lnTo>
                  <a:lnTo>
                    <a:pt x="94" y="213"/>
                  </a:lnTo>
                  <a:lnTo>
                    <a:pt x="99" y="209"/>
                  </a:lnTo>
                  <a:lnTo>
                    <a:pt x="103" y="207"/>
                  </a:lnTo>
                  <a:lnTo>
                    <a:pt x="108" y="204"/>
                  </a:lnTo>
                  <a:lnTo>
                    <a:pt x="102" y="207"/>
                  </a:lnTo>
                  <a:lnTo>
                    <a:pt x="97" y="209"/>
                  </a:lnTo>
                  <a:lnTo>
                    <a:pt x="90" y="213"/>
                  </a:lnTo>
                  <a:lnTo>
                    <a:pt x="84" y="215"/>
                  </a:lnTo>
                  <a:lnTo>
                    <a:pt x="92" y="202"/>
                  </a:lnTo>
                  <a:lnTo>
                    <a:pt x="99" y="188"/>
                  </a:lnTo>
                  <a:lnTo>
                    <a:pt x="102" y="172"/>
                  </a:lnTo>
                  <a:lnTo>
                    <a:pt x="103" y="155"/>
                  </a:lnTo>
                  <a:lnTo>
                    <a:pt x="101" y="139"/>
                  </a:lnTo>
                  <a:lnTo>
                    <a:pt x="97" y="124"/>
                  </a:lnTo>
                  <a:lnTo>
                    <a:pt x="87" y="112"/>
                  </a:lnTo>
                  <a:lnTo>
                    <a:pt x="76" y="104"/>
                  </a:lnTo>
                  <a:lnTo>
                    <a:pt x="69" y="103"/>
                  </a:lnTo>
                  <a:lnTo>
                    <a:pt x="62" y="103"/>
                  </a:lnTo>
                  <a:lnTo>
                    <a:pt x="56" y="104"/>
                  </a:lnTo>
                  <a:lnTo>
                    <a:pt x="48" y="105"/>
                  </a:lnTo>
                  <a:lnTo>
                    <a:pt x="40" y="107"/>
                  </a:lnTo>
                  <a:lnTo>
                    <a:pt x="32" y="109"/>
                  </a:lnTo>
                  <a:lnTo>
                    <a:pt x="24" y="112"/>
                  </a:lnTo>
                  <a:lnTo>
                    <a:pt x="16" y="113"/>
                  </a:lnTo>
                  <a:lnTo>
                    <a:pt x="15" y="98"/>
                  </a:lnTo>
                  <a:lnTo>
                    <a:pt x="14" y="82"/>
                  </a:lnTo>
                  <a:lnTo>
                    <a:pt x="15" y="68"/>
                  </a:lnTo>
                  <a:lnTo>
                    <a:pt x="19" y="56"/>
                  </a:lnTo>
                  <a:lnTo>
                    <a:pt x="28" y="46"/>
                  </a:lnTo>
                  <a:lnTo>
                    <a:pt x="39" y="38"/>
                  </a:lnTo>
                  <a:lnTo>
                    <a:pt x="50" y="32"/>
                  </a:lnTo>
                  <a:lnTo>
                    <a:pt x="64" y="28"/>
                  </a:lnTo>
                  <a:lnTo>
                    <a:pt x="76" y="23"/>
                  </a:lnTo>
                  <a:lnTo>
                    <a:pt x="89" y="19"/>
                  </a:lnTo>
                  <a:lnTo>
                    <a:pt x="101" y="14"/>
                  </a:lnTo>
                  <a:lnTo>
                    <a:pt x="114" y="7"/>
                  </a:lnTo>
                  <a:lnTo>
                    <a:pt x="108" y="11"/>
                  </a:lnTo>
                  <a:lnTo>
                    <a:pt x="102" y="14"/>
                  </a:lnTo>
                  <a:lnTo>
                    <a:pt x="95" y="17"/>
                  </a:lnTo>
                  <a:lnTo>
                    <a:pt x="90" y="21"/>
                  </a:lnTo>
                  <a:lnTo>
                    <a:pt x="1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5" name="Freeform 54">
              <a:extLst>
                <a:ext uri="{FF2B5EF4-FFF2-40B4-BE49-F238E27FC236}">
                  <a16:creationId xmlns:a16="http://schemas.microsoft.com/office/drawing/2014/main" id="{47D107BD-AA19-4A97-87D3-573589FDBBB6}"/>
                </a:ext>
              </a:extLst>
            </p:cNvPr>
            <p:cNvSpPr>
              <a:spLocks/>
            </p:cNvSpPr>
            <p:nvPr/>
          </p:nvSpPr>
          <p:spPr bwMode="auto">
            <a:xfrm>
              <a:off x="2153" y="3966"/>
              <a:ext cx="46" cy="73"/>
            </a:xfrm>
            <a:custGeom>
              <a:avLst/>
              <a:gdLst>
                <a:gd name="T0" fmla="*/ 0 w 138"/>
                <a:gd name="T1" fmla="*/ 0 h 219"/>
                <a:gd name="T2" fmla="*/ 0 w 138"/>
                <a:gd name="T3" fmla="*/ 0 h 219"/>
                <a:gd name="T4" fmla="*/ 0 w 138"/>
                <a:gd name="T5" fmla="*/ 0 h 219"/>
                <a:gd name="T6" fmla="*/ 0 w 138"/>
                <a:gd name="T7" fmla="*/ 0 h 219"/>
                <a:gd name="T8" fmla="*/ 0 w 138"/>
                <a:gd name="T9" fmla="*/ 0 h 219"/>
                <a:gd name="T10" fmla="*/ 0 w 138"/>
                <a:gd name="T11" fmla="*/ 0 h 219"/>
                <a:gd name="T12" fmla="*/ 0 w 138"/>
                <a:gd name="T13" fmla="*/ 0 h 219"/>
                <a:gd name="T14" fmla="*/ 0 w 138"/>
                <a:gd name="T15" fmla="*/ 0 h 219"/>
                <a:gd name="T16" fmla="*/ 0 w 138"/>
                <a:gd name="T17" fmla="*/ 0 h 219"/>
                <a:gd name="T18" fmla="*/ 0 w 138"/>
                <a:gd name="T19" fmla="*/ 0 h 219"/>
                <a:gd name="T20" fmla="*/ 0 w 138"/>
                <a:gd name="T21" fmla="*/ 0 h 219"/>
                <a:gd name="T22" fmla="*/ 0 w 138"/>
                <a:gd name="T23" fmla="*/ 0 h 219"/>
                <a:gd name="T24" fmla="*/ 0 w 138"/>
                <a:gd name="T25" fmla="*/ 0 h 219"/>
                <a:gd name="T26" fmla="*/ 0 w 138"/>
                <a:gd name="T27" fmla="*/ 0 h 219"/>
                <a:gd name="T28" fmla="*/ 0 w 138"/>
                <a:gd name="T29" fmla="*/ 0 h 219"/>
                <a:gd name="T30" fmla="*/ 0 w 138"/>
                <a:gd name="T31" fmla="*/ 0 h 219"/>
                <a:gd name="T32" fmla="*/ 0 w 138"/>
                <a:gd name="T33" fmla="*/ 0 h 219"/>
                <a:gd name="T34" fmla="*/ 0 w 138"/>
                <a:gd name="T35" fmla="*/ 0 h 219"/>
                <a:gd name="T36" fmla="*/ 0 w 138"/>
                <a:gd name="T37" fmla="*/ 0 h 219"/>
                <a:gd name="T38" fmla="*/ 0 w 138"/>
                <a:gd name="T39" fmla="*/ 0 h 219"/>
                <a:gd name="T40" fmla="*/ 0 w 138"/>
                <a:gd name="T41" fmla="*/ 0 h 219"/>
                <a:gd name="T42" fmla="*/ 0 w 138"/>
                <a:gd name="T43" fmla="*/ 0 h 219"/>
                <a:gd name="T44" fmla="*/ 0 w 138"/>
                <a:gd name="T45" fmla="*/ 0 h 219"/>
                <a:gd name="T46" fmla="*/ 0 w 138"/>
                <a:gd name="T47" fmla="*/ 0 h 219"/>
                <a:gd name="T48" fmla="*/ 0 w 138"/>
                <a:gd name="T49" fmla="*/ 0 h 219"/>
                <a:gd name="T50" fmla="*/ 0 w 138"/>
                <a:gd name="T51" fmla="*/ 0 h 219"/>
                <a:gd name="T52" fmla="*/ 0 w 138"/>
                <a:gd name="T53" fmla="*/ 0 h 219"/>
                <a:gd name="T54" fmla="*/ 0 w 138"/>
                <a:gd name="T55" fmla="*/ 0 h 219"/>
                <a:gd name="T56" fmla="*/ 0 w 138"/>
                <a:gd name="T57" fmla="*/ 0 h 219"/>
                <a:gd name="T58" fmla="*/ 0 w 138"/>
                <a:gd name="T59" fmla="*/ 0 h 219"/>
                <a:gd name="T60" fmla="*/ 0 w 138"/>
                <a:gd name="T61" fmla="*/ 0 h 219"/>
                <a:gd name="T62" fmla="*/ 0 w 138"/>
                <a:gd name="T63" fmla="*/ 0 h 219"/>
                <a:gd name="T64" fmla="*/ 0 w 138"/>
                <a:gd name="T65" fmla="*/ 0 h 219"/>
                <a:gd name="T66" fmla="*/ 0 w 138"/>
                <a:gd name="T67" fmla="*/ 0 h 219"/>
                <a:gd name="T68" fmla="*/ 0 w 138"/>
                <a:gd name="T69" fmla="*/ 0 h 2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 h="219">
                  <a:moveTo>
                    <a:pt x="27" y="0"/>
                  </a:moveTo>
                  <a:lnTo>
                    <a:pt x="41" y="2"/>
                  </a:lnTo>
                  <a:lnTo>
                    <a:pt x="56" y="3"/>
                  </a:lnTo>
                  <a:lnTo>
                    <a:pt x="69" y="6"/>
                  </a:lnTo>
                  <a:lnTo>
                    <a:pt x="83" y="6"/>
                  </a:lnTo>
                  <a:lnTo>
                    <a:pt x="97" y="7"/>
                  </a:lnTo>
                  <a:lnTo>
                    <a:pt x="110" y="6"/>
                  </a:lnTo>
                  <a:lnTo>
                    <a:pt x="124" y="5"/>
                  </a:lnTo>
                  <a:lnTo>
                    <a:pt x="138" y="2"/>
                  </a:lnTo>
                  <a:lnTo>
                    <a:pt x="119" y="24"/>
                  </a:lnTo>
                  <a:lnTo>
                    <a:pt x="102" y="45"/>
                  </a:lnTo>
                  <a:lnTo>
                    <a:pt x="87" y="69"/>
                  </a:lnTo>
                  <a:lnTo>
                    <a:pt x="74" y="94"/>
                  </a:lnTo>
                  <a:lnTo>
                    <a:pt x="62" y="119"/>
                  </a:lnTo>
                  <a:lnTo>
                    <a:pt x="52" y="145"/>
                  </a:lnTo>
                  <a:lnTo>
                    <a:pt x="46" y="173"/>
                  </a:lnTo>
                  <a:lnTo>
                    <a:pt x="40" y="200"/>
                  </a:lnTo>
                  <a:lnTo>
                    <a:pt x="13" y="219"/>
                  </a:lnTo>
                  <a:lnTo>
                    <a:pt x="18" y="192"/>
                  </a:lnTo>
                  <a:lnTo>
                    <a:pt x="25" y="165"/>
                  </a:lnTo>
                  <a:lnTo>
                    <a:pt x="34" y="139"/>
                  </a:lnTo>
                  <a:lnTo>
                    <a:pt x="47" y="114"/>
                  </a:lnTo>
                  <a:lnTo>
                    <a:pt x="59" y="89"/>
                  </a:lnTo>
                  <a:lnTo>
                    <a:pt x="75" y="65"/>
                  </a:lnTo>
                  <a:lnTo>
                    <a:pt x="92" y="43"/>
                  </a:lnTo>
                  <a:lnTo>
                    <a:pt x="110" y="22"/>
                  </a:lnTo>
                  <a:lnTo>
                    <a:pt x="97" y="24"/>
                  </a:lnTo>
                  <a:lnTo>
                    <a:pt x="82" y="25"/>
                  </a:lnTo>
                  <a:lnTo>
                    <a:pt x="68" y="26"/>
                  </a:lnTo>
                  <a:lnTo>
                    <a:pt x="55" y="26"/>
                  </a:lnTo>
                  <a:lnTo>
                    <a:pt x="41" y="25"/>
                  </a:lnTo>
                  <a:lnTo>
                    <a:pt x="27" y="24"/>
                  </a:lnTo>
                  <a:lnTo>
                    <a:pt x="14" y="22"/>
                  </a:lnTo>
                  <a:lnTo>
                    <a:pt x="0" y="2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6" name="Freeform 55">
              <a:extLst>
                <a:ext uri="{FF2B5EF4-FFF2-40B4-BE49-F238E27FC236}">
                  <a16:creationId xmlns:a16="http://schemas.microsoft.com/office/drawing/2014/main" id="{E1A9090B-F521-48BF-A968-839F86290D93}"/>
                </a:ext>
              </a:extLst>
            </p:cNvPr>
            <p:cNvSpPr>
              <a:spLocks/>
            </p:cNvSpPr>
            <p:nvPr/>
          </p:nvSpPr>
          <p:spPr bwMode="auto">
            <a:xfrm>
              <a:off x="2081" y="3910"/>
              <a:ext cx="52" cy="89"/>
            </a:xfrm>
            <a:custGeom>
              <a:avLst/>
              <a:gdLst>
                <a:gd name="T0" fmla="*/ 0 w 156"/>
                <a:gd name="T1" fmla="*/ 0 h 267"/>
                <a:gd name="T2" fmla="*/ 0 w 156"/>
                <a:gd name="T3" fmla="*/ 0 h 267"/>
                <a:gd name="T4" fmla="*/ 0 w 156"/>
                <a:gd name="T5" fmla="*/ 0 h 267"/>
                <a:gd name="T6" fmla="*/ 0 w 156"/>
                <a:gd name="T7" fmla="*/ 0 h 267"/>
                <a:gd name="T8" fmla="*/ 0 w 156"/>
                <a:gd name="T9" fmla="*/ 0 h 267"/>
                <a:gd name="T10" fmla="*/ 0 w 156"/>
                <a:gd name="T11" fmla="*/ 0 h 267"/>
                <a:gd name="T12" fmla="*/ 0 w 156"/>
                <a:gd name="T13" fmla="*/ 0 h 267"/>
                <a:gd name="T14" fmla="*/ 0 w 156"/>
                <a:gd name="T15" fmla="*/ 0 h 267"/>
                <a:gd name="T16" fmla="*/ 0 w 156"/>
                <a:gd name="T17" fmla="*/ 0 h 267"/>
                <a:gd name="T18" fmla="*/ 0 w 156"/>
                <a:gd name="T19" fmla="*/ 0 h 267"/>
                <a:gd name="T20" fmla="*/ 0 w 156"/>
                <a:gd name="T21" fmla="*/ 0 h 267"/>
                <a:gd name="T22" fmla="*/ 0 w 156"/>
                <a:gd name="T23" fmla="*/ 0 h 267"/>
                <a:gd name="T24" fmla="*/ 0 w 156"/>
                <a:gd name="T25" fmla="*/ 0 h 267"/>
                <a:gd name="T26" fmla="*/ 0 w 156"/>
                <a:gd name="T27" fmla="*/ 0 h 267"/>
                <a:gd name="T28" fmla="*/ 0 w 156"/>
                <a:gd name="T29" fmla="*/ 0 h 267"/>
                <a:gd name="T30" fmla="*/ 0 w 156"/>
                <a:gd name="T31" fmla="*/ 0 h 267"/>
                <a:gd name="T32" fmla="*/ 0 w 156"/>
                <a:gd name="T33" fmla="*/ 0 h 267"/>
                <a:gd name="T34" fmla="*/ 0 w 156"/>
                <a:gd name="T35" fmla="*/ 0 h 267"/>
                <a:gd name="T36" fmla="*/ 0 w 156"/>
                <a:gd name="T37" fmla="*/ 0 h 267"/>
                <a:gd name="T38" fmla="*/ 0 w 156"/>
                <a:gd name="T39" fmla="*/ 0 h 267"/>
                <a:gd name="T40" fmla="*/ 0 w 156"/>
                <a:gd name="T41" fmla="*/ 0 h 267"/>
                <a:gd name="T42" fmla="*/ 0 w 156"/>
                <a:gd name="T43" fmla="*/ 0 h 267"/>
                <a:gd name="T44" fmla="*/ 0 w 156"/>
                <a:gd name="T45" fmla="*/ 0 h 267"/>
                <a:gd name="T46" fmla="*/ 0 w 156"/>
                <a:gd name="T47" fmla="*/ 0 h 267"/>
                <a:gd name="T48" fmla="*/ 0 w 156"/>
                <a:gd name="T49" fmla="*/ 0 h 267"/>
                <a:gd name="T50" fmla="*/ 0 w 156"/>
                <a:gd name="T51" fmla="*/ 0 h 267"/>
                <a:gd name="T52" fmla="*/ 0 w 156"/>
                <a:gd name="T53" fmla="*/ 0 h 267"/>
                <a:gd name="T54" fmla="*/ 0 w 156"/>
                <a:gd name="T55" fmla="*/ 0 h 267"/>
                <a:gd name="T56" fmla="*/ 0 w 156"/>
                <a:gd name="T57" fmla="*/ 0 h 267"/>
                <a:gd name="T58" fmla="*/ 0 w 156"/>
                <a:gd name="T59" fmla="*/ 0 h 267"/>
                <a:gd name="T60" fmla="*/ 0 w 156"/>
                <a:gd name="T61" fmla="*/ 0 h 267"/>
                <a:gd name="T62" fmla="*/ 0 w 156"/>
                <a:gd name="T63" fmla="*/ 0 h 267"/>
                <a:gd name="T64" fmla="*/ 0 w 156"/>
                <a:gd name="T65" fmla="*/ 0 h 267"/>
                <a:gd name="T66" fmla="*/ 0 w 156"/>
                <a:gd name="T67" fmla="*/ 0 h 267"/>
                <a:gd name="T68" fmla="*/ 0 w 156"/>
                <a:gd name="T69" fmla="*/ 0 h 267"/>
                <a:gd name="T70" fmla="*/ 0 w 156"/>
                <a:gd name="T71" fmla="*/ 0 h 267"/>
                <a:gd name="T72" fmla="*/ 0 w 156"/>
                <a:gd name="T73" fmla="*/ 0 h 267"/>
                <a:gd name="T74" fmla="*/ 0 w 156"/>
                <a:gd name="T75" fmla="*/ 0 h 267"/>
                <a:gd name="T76" fmla="*/ 0 w 156"/>
                <a:gd name="T77" fmla="*/ 0 h 267"/>
                <a:gd name="T78" fmla="*/ 0 w 156"/>
                <a:gd name="T79" fmla="*/ 0 h 267"/>
                <a:gd name="T80" fmla="*/ 0 w 156"/>
                <a:gd name="T81" fmla="*/ 0 h 267"/>
                <a:gd name="T82" fmla="*/ 0 w 156"/>
                <a:gd name="T83" fmla="*/ 0 h 267"/>
                <a:gd name="T84" fmla="*/ 0 w 156"/>
                <a:gd name="T85" fmla="*/ 0 h 267"/>
                <a:gd name="T86" fmla="*/ 0 w 156"/>
                <a:gd name="T87" fmla="*/ 0 h 267"/>
                <a:gd name="T88" fmla="*/ 0 w 156"/>
                <a:gd name="T89" fmla="*/ 0 h 267"/>
                <a:gd name="T90" fmla="*/ 0 w 156"/>
                <a:gd name="T91" fmla="*/ 0 h 267"/>
                <a:gd name="T92" fmla="*/ 0 w 156"/>
                <a:gd name="T93" fmla="*/ 0 h 267"/>
                <a:gd name="T94" fmla="*/ 0 w 156"/>
                <a:gd name="T95" fmla="*/ 0 h 267"/>
                <a:gd name="T96" fmla="*/ 0 w 156"/>
                <a:gd name="T97" fmla="*/ 0 h 267"/>
                <a:gd name="T98" fmla="*/ 0 w 156"/>
                <a:gd name="T99" fmla="*/ 0 h 267"/>
                <a:gd name="T100" fmla="*/ 0 w 156"/>
                <a:gd name="T101" fmla="*/ 0 h 2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56" h="267">
                  <a:moveTo>
                    <a:pt x="28" y="7"/>
                  </a:moveTo>
                  <a:lnTo>
                    <a:pt x="36" y="4"/>
                  </a:lnTo>
                  <a:lnTo>
                    <a:pt x="44" y="2"/>
                  </a:lnTo>
                  <a:lnTo>
                    <a:pt x="53" y="1"/>
                  </a:lnTo>
                  <a:lnTo>
                    <a:pt x="61" y="0"/>
                  </a:lnTo>
                  <a:lnTo>
                    <a:pt x="69" y="1"/>
                  </a:lnTo>
                  <a:lnTo>
                    <a:pt x="77" y="2"/>
                  </a:lnTo>
                  <a:lnTo>
                    <a:pt x="85" y="3"/>
                  </a:lnTo>
                  <a:lnTo>
                    <a:pt x="93" y="7"/>
                  </a:lnTo>
                  <a:lnTo>
                    <a:pt x="105" y="16"/>
                  </a:lnTo>
                  <a:lnTo>
                    <a:pt x="115" y="27"/>
                  </a:lnTo>
                  <a:lnTo>
                    <a:pt x="121" y="41"/>
                  </a:lnTo>
                  <a:lnTo>
                    <a:pt x="124" y="55"/>
                  </a:lnTo>
                  <a:lnTo>
                    <a:pt x="124" y="71"/>
                  </a:lnTo>
                  <a:lnTo>
                    <a:pt x="121" y="87"/>
                  </a:lnTo>
                  <a:lnTo>
                    <a:pt x="115" y="102"/>
                  </a:lnTo>
                  <a:lnTo>
                    <a:pt x="106" y="114"/>
                  </a:lnTo>
                  <a:lnTo>
                    <a:pt x="96" y="125"/>
                  </a:lnTo>
                  <a:lnTo>
                    <a:pt x="84" y="136"/>
                  </a:lnTo>
                  <a:lnTo>
                    <a:pt x="72" y="147"/>
                  </a:lnTo>
                  <a:lnTo>
                    <a:pt x="62" y="159"/>
                  </a:lnTo>
                  <a:lnTo>
                    <a:pt x="53" y="171"/>
                  </a:lnTo>
                  <a:lnTo>
                    <a:pt x="48" y="184"/>
                  </a:lnTo>
                  <a:lnTo>
                    <a:pt x="48" y="197"/>
                  </a:lnTo>
                  <a:lnTo>
                    <a:pt x="55" y="211"/>
                  </a:lnTo>
                  <a:lnTo>
                    <a:pt x="62" y="219"/>
                  </a:lnTo>
                  <a:lnTo>
                    <a:pt x="69" y="227"/>
                  </a:lnTo>
                  <a:lnTo>
                    <a:pt x="78" y="235"/>
                  </a:lnTo>
                  <a:lnTo>
                    <a:pt x="88" y="240"/>
                  </a:lnTo>
                  <a:lnTo>
                    <a:pt x="98" y="245"/>
                  </a:lnTo>
                  <a:lnTo>
                    <a:pt x="110" y="247"/>
                  </a:lnTo>
                  <a:lnTo>
                    <a:pt x="121" y="247"/>
                  </a:lnTo>
                  <a:lnTo>
                    <a:pt x="132" y="245"/>
                  </a:lnTo>
                  <a:lnTo>
                    <a:pt x="128" y="247"/>
                  </a:lnTo>
                  <a:lnTo>
                    <a:pt x="122" y="250"/>
                  </a:lnTo>
                  <a:lnTo>
                    <a:pt x="118" y="253"/>
                  </a:lnTo>
                  <a:lnTo>
                    <a:pt x="112" y="255"/>
                  </a:lnTo>
                  <a:lnTo>
                    <a:pt x="127" y="226"/>
                  </a:lnTo>
                  <a:lnTo>
                    <a:pt x="127" y="201"/>
                  </a:lnTo>
                  <a:lnTo>
                    <a:pt x="117" y="178"/>
                  </a:lnTo>
                  <a:lnTo>
                    <a:pt x="98" y="158"/>
                  </a:lnTo>
                  <a:lnTo>
                    <a:pt x="75" y="139"/>
                  </a:lnTo>
                  <a:lnTo>
                    <a:pt x="50" y="122"/>
                  </a:lnTo>
                  <a:lnTo>
                    <a:pt x="25" y="105"/>
                  </a:lnTo>
                  <a:lnTo>
                    <a:pt x="3" y="89"/>
                  </a:lnTo>
                  <a:lnTo>
                    <a:pt x="1" y="84"/>
                  </a:lnTo>
                  <a:lnTo>
                    <a:pt x="0" y="78"/>
                  </a:lnTo>
                  <a:lnTo>
                    <a:pt x="1" y="70"/>
                  </a:lnTo>
                  <a:lnTo>
                    <a:pt x="1" y="63"/>
                  </a:lnTo>
                  <a:lnTo>
                    <a:pt x="28" y="44"/>
                  </a:lnTo>
                  <a:lnTo>
                    <a:pt x="28" y="51"/>
                  </a:lnTo>
                  <a:lnTo>
                    <a:pt x="27" y="58"/>
                  </a:lnTo>
                  <a:lnTo>
                    <a:pt x="28" y="65"/>
                  </a:lnTo>
                  <a:lnTo>
                    <a:pt x="30" y="70"/>
                  </a:lnTo>
                  <a:lnTo>
                    <a:pt x="46" y="85"/>
                  </a:lnTo>
                  <a:lnTo>
                    <a:pt x="65" y="97"/>
                  </a:lnTo>
                  <a:lnTo>
                    <a:pt x="85" y="109"/>
                  </a:lnTo>
                  <a:lnTo>
                    <a:pt x="104" y="119"/>
                  </a:lnTo>
                  <a:lnTo>
                    <a:pt x="122" y="131"/>
                  </a:lnTo>
                  <a:lnTo>
                    <a:pt x="138" y="146"/>
                  </a:lnTo>
                  <a:lnTo>
                    <a:pt x="149" y="164"/>
                  </a:lnTo>
                  <a:lnTo>
                    <a:pt x="156" y="186"/>
                  </a:lnTo>
                  <a:lnTo>
                    <a:pt x="156" y="200"/>
                  </a:lnTo>
                  <a:lnTo>
                    <a:pt x="154" y="212"/>
                  </a:lnTo>
                  <a:lnTo>
                    <a:pt x="149" y="225"/>
                  </a:lnTo>
                  <a:lnTo>
                    <a:pt x="144" y="236"/>
                  </a:lnTo>
                  <a:lnTo>
                    <a:pt x="135" y="246"/>
                  </a:lnTo>
                  <a:lnTo>
                    <a:pt x="124" y="254"/>
                  </a:lnTo>
                  <a:lnTo>
                    <a:pt x="112" y="261"/>
                  </a:lnTo>
                  <a:lnTo>
                    <a:pt x="98" y="265"/>
                  </a:lnTo>
                  <a:lnTo>
                    <a:pt x="88" y="267"/>
                  </a:lnTo>
                  <a:lnTo>
                    <a:pt x="78" y="265"/>
                  </a:lnTo>
                  <a:lnTo>
                    <a:pt x="68" y="263"/>
                  </a:lnTo>
                  <a:lnTo>
                    <a:pt x="57" y="260"/>
                  </a:lnTo>
                  <a:lnTo>
                    <a:pt x="48" y="254"/>
                  </a:lnTo>
                  <a:lnTo>
                    <a:pt x="40" y="247"/>
                  </a:lnTo>
                  <a:lnTo>
                    <a:pt x="33" y="240"/>
                  </a:lnTo>
                  <a:lnTo>
                    <a:pt x="27" y="231"/>
                  </a:lnTo>
                  <a:lnTo>
                    <a:pt x="21" y="218"/>
                  </a:lnTo>
                  <a:lnTo>
                    <a:pt x="21" y="204"/>
                  </a:lnTo>
                  <a:lnTo>
                    <a:pt x="26" y="191"/>
                  </a:lnTo>
                  <a:lnTo>
                    <a:pt x="34" y="179"/>
                  </a:lnTo>
                  <a:lnTo>
                    <a:pt x="44" y="167"/>
                  </a:lnTo>
                  <a:lnTo>
                    <a:pt x="56" y="156"/>
                  </a:lnTo>
                  <a:lnTo>
                    <a:pt x="68" y="145"/>
                  </a:lnTo>
                  <a:lnTo>
                    <a:pt x="78" y="135"/>
                  </a:lnTo>
                  <a:lnTo>
                    <a:pt x="87" y="121"/>
                  </a:lnTo>
                  <a:lnTo>
                    <a:pt x="93" y="107"/>
                  </a:lnTo>
                  <a:lnTo>
                    <a:pt x="96" y="92"/>
                  </a:lnTo>
                  <a:lnTo>
                    <a:pt x="96" y="75"/>
                  </a:lnTo>
                  <a:lnTo>
                    <a:pt x="94" y="60"/>
                  </a:lnTo>
                  <a:lnTo>
                    <a:pt x="87" y="46"/>
                  </a:lnTo>
                  <a:lnTo>
                    <a:pt x="78" y="35"/>
                  </a:lnTo>
                  <a:lnTo>
                    <a:pt x="64" y="26"/>
                  </a:lnTo>
                  <a:lnTo>
                    <a:pt x="56" y="23"/>
                  </a:lnTo>
                  <a:lnTo>
                    <a:pt x="50" y="21"/>
                  </a:lnTo>
                  <a:lnTo>
                    <a:pt x="42" y="20"/>
                  </a:lnTo>
                  <a:lnTo>
                    <a:pt x="33" y="19"/>
                  </a:lnTo>
                  <a:lnTo>
                    <a:pt x="25" y="20"/>
                  </a:lnTo>
                  <a:lnTo>
                    <a:pt x="17" y="21"/>
                  </a:lnTo>
                  <a:lnTo>
                    <a:pt x="9" y="24"/>
                  </a:lnTo>
                  <a:lnTo>
                    <a:pt x="1" y="26"/>
                  </a:lnTo>
                  <a:lnTo>
                    <a:pt x="2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7" name="Freeform 56">
              <a:extLst>
                <a:ext uri="{FF2B5EF4-FFF2-40B4-BE49-F238E27FC236}">
                  <a16:creationId xmlns:a16="http://schemas.microsoft.com/office/drawing/2014/main" id="{46AA0DEB-6432-481B-BA43-CCD17C855976}"/>
                </a:ext>
              </a:extLst>
            </p:cNvPr>
            <p:cNvSpPr>
              <a:spLocks/>
            </p:cNvSpPr>
            <p:nvPr/>
          </p:nvSpPr>
          <p:spPr bwMode="auto">
            <a:xfrm>
              <a:off x="2074" y="3737"/>
              <a:ext cx="11" cy="84"/>
            </a:xfrm>
            <a:custGeom>
              <a:avLst/>
              <a:gdLst>
                <a:gd name="T0" fmla="*/ 0 w 33"/>
                <a:gd name="T1" fmla="*/ 0 h 252"/>
                <a:gd name="T2" fmla="*/ 0 w 33"/>
                <a:gd name="T3" fmla="*/ 0 h 252"/>
                <a:gd name="T4" fmla="*/ 0 w 33"/>
                <a:gd name="T5" fmla="*/ 0 h 252"/>
                <a:gd name="T6" fmla="*/ 0 w 33"/>
                <a:gd name="T7" fmla="*/ 0 h 252"/>
                <a:gd name="T8" fmla="*/ 0 w 33"/>
                <a:gd name="T9" fmla="*/ 0 h 252"/>
                <a:gd name="T10" fmla="*/ 0 w 33"/>
                <a:gd name="T11" fmla="*/ 0 h 252"/>
                <a:gd name="T12" fmla="*/ 0 w 33"/>
                <a:gd name="T13" fmla="*/ 0 h 252"/>
                <a:gd name="T14" fmla="*/ 0 w 33"/>
                <a:gd name="T15" fmla="*/ 0 h 252"/>
                <a:gd name="T16" fmla="*/ 0 w 33"/>
                <a:gd name="T17" fmla="*/ 0 h 252"/>
                <a:gd name="T18" fmla="*/ 0 w 33"/>
                <a:gd name="T19" fmla="*/ 0 h 252"/>
                <a:gd name="T20" fmla="*/ 0 w 33"/>
                <a:gd name="T21" fmla="*/ 0 h 2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252">
                  <a:moveTo>
                    <a:pt x="27" y="0"/>
                  </a:moveTo>
                  <a:lnTo>
                    <a:pt x="32" y="58"/>
                  </a:lnTo>
                  <a:lnTo>
                    <a:pt x="33" y="116"/>
                  </a:lnTo>
                  <a:lnTo>
                    <a:pt x="33" y="175"/>
                  </a:lnTo>
                  <a:lnTo>
                    <a:pt x="33" y="233"/>
                  </a:lnTo>
                  <a:lnTo>
                    <a:pt x="6" y="252"/>
                  </a:lnTo>
                  <a:lnTo>
                    <a:pt x="6" y="194"/>
                  </a:lnTo>
                  <a:lnTo>
                    <a:pt x="5" y="136"/>
                  </a:lnTo>
                  <a:lnTo>
                    <a:pt x="3" y="78"/>
                  </a:lnTo>
                  <a:lnTo>
                    <a:pt x="0" y="19"/>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8" name="Freeform 57">
              <a:extLst>
                <a:ext uri="{FF2B5EF4-FFF2-40B4-BE49-F238E27FC236}">
                  <a16:creationId xmlns:a16="http://schemas.microsoft.com/office/drawing/2014/main" id="{3496C4AA-7FFB-47FA-AC0D-D8E7E8921943}"/>
                </a:ext>
              </a:extLst>
            </p:cNvPr>
            <p:cNvSpPr>
              <a:spLocks/>
            </p:cNvSpPr>
            <p:nvPr/>
          </p:nvSpPr>
          <p:spPr bwMode="auto">
            <a:xfrm>
              <a:off x="2092" y="3734"/>
              <a:ext cx="41" cy="86"/>
            </a:xfrm>
            <a:custGeom>
              <a:avLst/>
              <a:gdLst>
                <a:gd name="T0" fmla="*/ 0 w 121"/>
                <a:gd name="T1" fmla="*/ 0 h 257"/>
                <a:gd name="T2" fmla="*/ 0 w 121"/>
                <a:gd name="T3" fmla="*/ 0 h 257"/>
                <a:gd name="T4" fmla="*/ 0 w 121"/>
                <a:gd name="T5" fmla="*/ 0 h 257"/>
                <a:gd name="T6" fmla="*/ 0 w 121"/>
                <a:gd name="T7" fmla="*/ 0 h 257"/>
                <a:gd name="T8" fmla="*/ 0 w 121"/>
                <a:gd name="T9" fmla="*/ 0 h 257"/>
                <a:gd name="T10" fmla="*/ 0 w 121"/>
                <a:gd name="T11" fmla="*/ 0 h 257"/>
                <a:gd name="T12" fmla="*/ 0 w 121"/>
                <a:gd name="T13" fmla="*/ 0 h 257"/>
                <a:gd name="T14" fmla="*/ 0 w 121"/>
                <a:gd name="T15" fmla="*/ 0 h 257"/>
                <a:gd name="T16" fmla="*/ 0 w 121"/>
                <a:gd name="T17" fmla="*/ 0 h 257"/>
                <a:gd name="T18" fmla="*/ 0 w 121"/>
                <a:gd name="T19" fmla="*/ 0 h 257"/>
                <a:gd name="T20" fmla="*/ 0 w 121"/>
                <a:gd name="T21" fmla="*/ 0 h 257"/>
                <a:gd name="T22" fmla="*/ 0 w 121"/>
                <a:gd name="T23" fmla="*/ 0 h 257"/>
                <a:gd name="T24" fmla="*/ 0 w 121"/>
                <a:gd name="T25" fmla="*/ 0 h 257"/>
                <a:gd name="T26" fmla="*/ 0 w 121"/>
                <a:gd name="T27" fmla="*/ 0 h 257"/>
                <a:gd name="T28" fmla="*/ 0 w 121"/>
                <a:gd name="T29" fmla="*/ 0 h 257"/>
                <a:gd name="T30" fmla="*/ 0 w 121"/>
                <a:gd name="T31" fmla="*/ 0 h 257"/>
                <a:gd name="T32" fmla="*/ 0 w 121"/>
                <a:gd name="T33" fmla="*/ 0 h 257"/>
                <a:gd name="T34" fmla="*/ 0 w 121"/>
                <a:gd name="T35" fmla="*/ 0 h 257"/>
                <a:gd name="T36" fmla="*/ 0 w 121"/>
                <a:gd name="T37" fmla="*/ 0 h 257"/>
                <a:gd name="T38" fmla="*/ 0 w 121"/>
                <a:gd name="T39" fmla="*/ 0 h 257"/>
                <a:gd name="T40" fmla="*/ 0 w 121"/>
                <a:gd name="T41" fmla="*/ 0 h 257"/>
                <a:gd name="T42" fmla="*/ 0 w 121"/>
                <a:gd name="T43" fmla="*/ 0 h 257"/>
                <a:gd name="T44" fmla="*/ 0 w 121"/>
                <a:gd name="T45" fmla="*/ 0 h 257"/>
                <a:gd name="T46" fmla="*/ 0 w 121"/>
                <a:gd name="T47" fmla="*/ 0 h 257"/>
                <a:gd name="T48" fmla="*/ 0 w 121"/>
                <a:gd name="T49" fmla="*/ 0 h 257"/>
                <a:gd name="T50" fmla="*/ 0 w 121"/>
                <a:gd name="T51" fmla="*/ 0 h 257"/>
                <a:gd name="T52" fmla="*/ 0 w 121"/>
                <a:gd name="T53" fmla="*/ 0 h 257"/>
                <a:gd name="T54" fmla="*/ 0 w 121"/>
                <a:gd name="T55" fmla="*/ 0 h 257"/>
                <a:gd name="T56" fmla="*/ 0 w 121"/>
                <a:gd name="T57" fmla="*/ 0 h 257"/>
                <a:gd name="T58" fmla="*/ 0 w 121"/>
                <a:gd name="T59" fmla="*/ 0 h 257"/>
                <a:gd name="T60" fmla="*/ 0 w 121"/>
                <a:gd name="T61" fmla="*/ 0 h 257"/>
                <a:gd name="T62" fmla="*/ 0 w 121"/>
                <a:gd name="T63" fmla="*/ 0 h 257"/>
                <a:gd name="T64" fmla="*/ 0 w 121"/>
                <a:gd name="T65" fmla="*/ 0 h 257"/>
                <a:gd name="T66" fmla="*/ 0 w 121"/>
                <a:gd name="T67" fmla="*/ 0 h 257"/>
                <a:gd name="T68" fmla="*/ 0 w 121"/>
                <a:gd name="T69" fmla="*/ 0 h 257"/>
                <a:gd name="T70" fmla="*/ 0 w 121"/>
                <a:gd name="T71" fmla="*/ 0 h 257"/>
                <a:gd name="T72" fmla="*/ 0 w 121"/>
                <a:gd name="T73" fmla="*/ 0 h 257"/>
                <a:gd name="T74" fmla="*/ 0 w 121"/>
                <a:gd name="T75" fmla="*/ 0 h 257"/>
                <a:gd name="T76" fmla="*/ 0 w 121"/>
                <a:gd name="T77" fmla="*/ 0 h 25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1" h="257">
                  <a:moveTo>
                    <a:pt x="84" y="31"/>
                  </a:moveTo>
                  <a:lnTo>
                    <a:pt x="60" y="42"/>
                  </a:lnTo>
                  <a:lnTo>
                    <a:pt x="39" y="59"/>
                  </a:lnTo>
                  <a:lnTo>
                    <a:pt x="24" y="79"/>
                  </a:lnTo>
                  <a:lnTo>
                    <a:pt x="13" y="101"/>
                  </a:lnTo>
                  <a:lnTo>
                    <a:pt x="6" y="126"/>
                  </a:lnTo>
                  <a:lnTo>
                    <a:pt x="2" y="151"/>
                  </a:lnTo>
                  <a:lnTo>
                    <a:pt x="0" y="177"/>
                  </a:lnTo>
                  <a:lnTo>
                    <a:pt x="1" y="203"/>
                  </a:lnTo>
                  <a:lnTo>
                    <a:pt x="2" y="212"/>
                  </a:lnTo>
                  <a:lnTo>
                    <a:pt x="4" y="220"/>
                  </a:lnTo>
                  <a:lnTo>
                    <a:pt x="6" y="229"/>
                  </a:lnTo>
                  <a:lnTo>
                    <a:pt x="11" y="237"/>
                  </a:lnTo>
                  <a:lnTo>
                    <a:pt x="15" y="244"/>
                  </a:lnTo>
                  <a:lnTo>
                    <a:pt x="21" y="250"/>
                  </a:lnTo>
                  <a:lnTo>
                    <a:pt x="28" y="254"/>
                  </a:lnTo>
                  <a:lnTo>
                    <a:pt x="36" y="257"/>
                  </a:lnTo>
                  <a:lnTo>
                    <a:pt x="44" y="257"/>
                  </a:lnTo>
                  <a:lnTo>
                    <a:pt x="52" y="254"/>
                  </a:lnTo>
                  <a:lnTo>
                    <a:pt x="59" y="251"/>
                  </a:lnTo>
                  <a:lnTo>
                    <a:pt x="66" y="245"/>
                  </a:lnTo>
                  <a:lnTo>
                    <a:pt x="72" y="240"/>
                  </a:lnTo>
                  <a:lnTo>
                    <a:pt x="79" y="234"/>
                  </a:lnTo>
                  <a:lnTo>
                    <a:pt x="86" y="228"/>
                  </a:lnTo>
                  <a:lnTo>
                    <a:pt x="93" y="223"/>
                  </a:lnTo>
                  <a:lnTo>
                    <a:pt x="87" y="227"/>
                  </a:lnTo>
                  <a:lnTo>
                    <a:pt x="81" y="231"/>
                  </a:lnTo>
                  <a:lnTo>
                    <a:pt x="77" y="235"/>
                  </a:lnTo>
                  <a:lnTo>
                    <a:pt x="71" y="239"/>
                  </a:lnTo>
                  <a:lnTo>
                    <a:pt x="94" y="216"/>
                  </a:lnTo>
                  <a:lnTo>
                    <a:pt x="108" y="187"/>
                  </a:lnTo>
                  <a:lnTo>
                    <a:pt x="118" y="156"/>
                  </a:lnTo>
                  <a:lnTo>
                    <a:pt x="121" y="122"/>
                  </a:lnTo>
                  <a:lnTo>
                    <a:pt x="118" y="88"/>
                  </a:lnTo>
                  <a:lnTo>
                    <a:pt x="108" y="56"/>
                  </a:lnTo>
                  <a:lnTo>
                    <a:pt x="94" y="25"/>
                  </a:lnTo>
                  <a:lnTo>
                    <a:pt x="73" y="0"/>
                  </a:lnTo>
                  <a:lnTo>
                    <a:pt x="45" y="20"/>
                  </a:lnTo>
                  <a:lnTo>
                    <a:pt x="64" y="42"/>
                  </a:lnTo>
                  <a:lnTo>
                    <a:pt x="78" y="67"/>
                  </a:lnTo>
                  <a:lnTo>
                    <a:pt x="87" y="96"/>
                  </a:lnTo>
                  <a:lnTo>
                    <a:pt x="91" y="124"/>
                  </a:lnTo>
                  <a:lnTo>
                    <a:pt x="91" y="153"/>
                  </a:lnTo>
                  <a:lnTo>
                    <a:pt x="87" y="183"/>
                  </a:lnTo>
                  <a:lnTo>
                    <a:pt x="80" y="211"/>
                  </a:lnTo>
                  <a:lnTo>
                    <a:pt x="71" y="239"/>
                  </a:lnTo>
                  <a:lnTo>
                    <a:pt x="77" y="235"/>
                  </a:lnTo>
                  <a:lnTo>
                    <a:pt x="81" y="231"/>
                  </a:lnTo>
                  <a:lnTo>
                    <a:pt x="87" y="227"/>
                  </a:lnTo>
                  <a:lnTo>
                    <a:pt x="93" y="223"/>
                  </a:lnTo>
                  <a:lnTo>
                    <a:pt x="87" y="227"/>
                  </a:lnTo>
                  <a:lnTo>
                    <a:pt x="81" y="231"/>
                  </a:lnTo>
                  <a:lnTo>
                    <a:pt x="76" y="235"/>
                  </a:lnTo>
                  <a:lnTo>
                    <a:pt x="70" y="239"/>
                  </a:lnTo>
                  <a:lnTo>
                    <a:pt x="64" y="243"/>
                  </a:lnTo>
                  <a:lnTo>
                    <a:pt x="59" y="248"/>
                  </a:lnTo>
                  <a:lnTo>
                    <a:pt x="53" y="251"/>
                  </a:lnTo>
                  <a:lnTo>
                    <a:pt x="47" y="256"/>
                  </a:lnTo>
                  <a:lnTo>
                    <a:pt x="52" y="251"/>
                  </a:lnTo>
                  <a:lnTo>
                    <a:pt x="56" y="248"/>
                  </a:lnTo>
                  <a:lnTo>
                    <a:pt x="60" y="243"/>
                  </a:lnTo>
                  <a:lnTo>
                    <a:pt x="64" y="240"/>
                  </a:lnTo>
                  <a:lnTo>
                    <a:pt x="45" y="219"/>
                  </a:lnTo>
                  <a:lnTo>
                    <a:pt x="34" y="195"/>
                  </a:lnTo>
                  <a:lnTo>
                    <a:pt x="28" y="168"/>
                  </a:lnTo>
                  <a:lnTo>
                    <a:pt x="28" y="140"/>
                  </a:lnTo>
                  <a:lnTo>
                    <a:pt x="32" y="111"/>
                  </a:lnTo>
                  <a:lnTo>
                    <a:pt x="42" y="83"/>
                  </a:lnTo>
                  <a:lnTo>
                    <a:pt x="54" y="58"/>
                  </a:lnTo>
                  <a:lnTo>
                    <a:pt x="69" y="35"/>
                  </a:lnTo>
                  <a:lnTo>
                    <a:pt x="64" y="39"/>
                  </a:lnTo>
                  <a:lnTo>
                    <a:pt x="60" y="42"/>
                  </a:lnTo>
                  <a:lnTo>
                    <a:pt x="54" y="47"/>
                  </a:lnTo>
                  <a:lnTo>
                    <a:pt x="49" y="50"/>
                  </a:lnTo>
                  <a:lnTo>
                    <a:pt x="51" y="50"/>
                  </a:lnTo>
                  <a:lnTo>
                    <a:pt x="53" y="50"/>
                  </a:lnTo>
                  <a:lnTo>
                    <a:pt x="54" y="50"/>
                  </a:lnTo>
                  <a:lnTo>
                    <a:pt x="55" y="50"/>
                  </a:lnTo>
                  <a:lnTo>
                    <a:pt x="84"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9" name="Freeform 58">
              <a:extLst>
                <a:ext uri="{FF2B5EF4-FFF2-40B4-BE49-F238E27FC236}">
                  <a16:creationId xmlns:a16="http://schemas.microsoft.com/office/drawing/2014/main" id="{3E447F56-8B2F-453F-A58B-EC909BBE8888}"/>
                </a:ext>
              </a:extLst>
            </p:cNvPr>
            <p:cNvSpPr>
              <a:spLocks/>
            </p:cNvSpPr>
            <p:nvPr/>
          </p:nvSpPr>
          <p:spPr bwMode="auto">
            <a:xfrm>
              <a:off x="1981" y="3879"/>
              <a:ext cx="378" cy="259"/>
            </a:xfrm>
            <a:custGeom>
              <a:avLst/>
              <a:gdLst>
                <a:gd name="T0" fmla="*/ 0 w 1136"/>
                <a:gd name="T1" fmla="*/ 0 h 777"/>
                <a:gd name="T2" fmla="*/ 0 w 1136"/>
                <a:gd name="T3" fmla="*/ 0 h 777"/>
                <a:gd name="T4" fmla="*/ 0 w 1136"/>
                <a:gd name="T5" fmla="*/ 0 h 777"/>
                <a:gd name="T6" fmla="*/ 0 w 1136"/>
                <a:gd name="T7" fmla="*/ 0 h 777"/>
                <a:gd name="T8" fmla="*/ 0 w 1136"/>
                <a:gd name="T9" fmla="*/ 0 h 777"/>
                <a:gd name="T10" fmla="*/ 0 w 1136"/>
                <a:gd name="T11" fmla="*/ 0 h 777"/>
                <a:gd name="T12" fmla="*/ 0 w 1136"/>
                <a:gd name="T13" fmla="*/ 0 h 777"/>
                <a:gd name="T14" fmla="*/ 0 w 1136"/>
                <a:gd name="T15" fmla="*/ 0 h 777"/>
                <a:gd name="T16" fmla="*/ 0 w 1136"/>
                <a:gd name="T17" fmla="*/ 0 h 777"/>
                <a:gd name="T18" fmla="*/ 0 w 1136"/>
                <a:gd name="T19" fmla="*/ 0 h 777"/>
                <a:gd name="T20" fmla="*/ 0 w 1136"/>
                <a:gd name="T21" fmla="*/ 0 h 777"/>
                <a:gd name="T22" fmla="*/ 0 w 1136"/>
                <a:gd name="T23" fmla="*/ 0 h 777"/>
                <a:gd name="T24" fmla="*/ 0 w 1136"/>
                <a:gd name="T25" fmla="*/ 0 h 777"/>
                <a:gd name="T26" fmla="*/ 0 w 1136"/>
                <a:gd name="T27" fmla="*/ 0 h 777"/>
                <a:gd name="T28" fmla="*/ 0 w 1136"/>
                <a:gd name="T29" fmla="*/ 0 h 777"/>
                <a:gd name="T30" fmla="*/ 0 w 1136"/>
                <a:gd name="T31" fmla="*/ 0 h 777"/>
                <a:gd name="T32" fmla="*/ 0 w 1136"/>
                <a:gd name="T33" fmla="*/ 0 h 777"/>
                <a:gd name="T34" fmla="*/ 0 w 1136"/>
                <a:gd name="T35" fmla="*/ 0 h 777"/>
                <a:gd name="T36" fmla="*/ 0 w 1136"/>
                <a:gd name="T37" fmla="*/ 0 h 777"/>
                <a:gd name="T38" fmla="*/ 0 w 1136"/>
                <a:gd name="T39" fmla="*/ 0 h 777"/>
                <a:gd name="T40" fmla="*/ 0 w 1136"/>
                <a:gd name="T41" fmla="*/ 0 h 777"/>
                <a:gd name="T42" fmla="*/ 0 w 1136"/>
                <a:gd name="T43" fmla="*/ 0 h 777"/>
                <a:gd name="T44" fmla="*/ 0 w 1136"/>
                <a:gd name="T45" fmla="*/ 0 h 777"/>
                <a:gd name="T46" fmla="*/ 0 w 1136"/>
                <a:gd name="T47" fmla="*/ 0 h 777"/>
                <a:gd name="T48" fmla="*/ 0 w 1136"/>
                <a:gd name="T49" fmla="*/ 0 h 777"/>
                <a:gd name="T50" fmla="*/ 0 w 1136"/>
                <a:gd name="T51" fmla="*/ 0 h 777"/>
                <a:gd name="T52" fmla="*/ 0 w 1136"/>
                <a:gd name="T53" fmla="*/ 0 h 777"/>
                <a:gd name="T54" fmla="*/ 0 w 1136"/>
                <a:gd name="T55" fmla="*/ 0 h 777"/>
                <a:gd name="T56" fmla="*/ 0 w 1136"/>
                <a:gd name="T57" fmla="*/ 0 h 777"/>
                <a:gd name="T58" fmla="*/ 0 w 1136"/>
                <a:gd name="T59" fmla="*/ 0 h 777"/>
                <a:gd name="T60" fmla="*/ 0 w 1136"/>
                <a:gd name="T61" fmla="*/ 0 h 777"/>
                <a:gd name="T62" fmla="*/ 0 w 1136"/>
                <a:gd name="T63" fmla="*/ 0 h 777"/>
                <a:gd name="T64" fmla="*/ 0 w 1136"/>
                <a:gd name="T65" fmla="*/ 0 h 777"/>
                <a:gd name="T66" fmla="*/ 0 w 1136"/>
                <a:gd name="T67" fmla="*/ 0 h 777"/>
                <a:gd name="T68" fmla="*/ 0 w 1136"/>
                <a:gd name="T69" fmla="*/ 0 h 777"/>
                <a:gd name="T70" fmla="*/ 0 w 1136"/>
                <a:gd name="T71" fmla="*/ 0 h 777"/>
                <a:gd name="T72" fmla="*/ 0 w 1136"/>
                <a:gd name="T73" fmla="*/ 0 h 777"/>
                <a:gd name="T74" fmla="*/ 0 w 1136"/>
                <a:gd name="T75" fmla="*/ 0 h 777"/>
                <a:gd name="T76" fmla="*/ 0 w 1136"/>
                <a:gd name="T77" fmla="*/ 0 h 777"/>
                <a:gd name="T78" fmla="*/ 0 w 1136"/>
                <a:gd name="T79" fmla="*/ 0 h 7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136" h="777">
                  <a:moveTo>
                    <a:pt x="0" y="0"/>
                  </a:moveTo>
                  <a:lnTo>
                    <a:pt x="0" y="6"/>
                  </a:lnTo>
                  <a:lnTo>
                    <a:pt x="0" y="20"/>
                  </a:lnTo>
                  <a:lnTo>
                    <a:pt x="0" y="45"/>
                  </a:lnTo>
                  <a:lnTo>
                    <a:pt x="2" y="77"/>
                  </a:lnTo>
                  <a:lnTo>
                    <a:pt x="7" y="115"/>
                  </a:lnTo>
                  <a:lnTo>
                    <a:pt x="13" y="159"/>
                  </a:lnTo>
                  <a:lnTo>
                    <a:pt x="25" y="207"/>
                  </a:lnTo>
                  <a:lnTo>
                    <a:pt x="39" y="258"/>
                  </a:lnTo>
                  <a:lnTo>
                    <a:pt x="60" y="310"/>
                  </a:lnTo>
                  <a:lnTo>
                    <a:pt x="85" y="363"/>
                  </a:lnTo>
                  <a:lnTo>
                    <a:pt x="118" y="417"/>
                  </a:lnTo>
                  <a:lnTo>
                    <a:pt x="157" y="468"/>
                  </a:lnTo>
                  <a:lnTo>
                    <a:pt x="205" y="516"/>
                  </a:lnTo>
                  <a:lnTo>
                    <a:pt x="261" y="561"/>
                  </a:lnTo>
                  <a:lnTo>
                    <a:pt x="327" y="600"/>
                  </a:lnTo>
                  <a:lnTo>
                    <a:pt x="401" y="633"/>
                  </a:lnTo>
                  <a:lnTo>
                    <a:pt x="481" y="659"/>
                  </a:lnTo>
                  <a:lnTo>
                    <a:pt x="557" y="681"/>
                  </a:lnTo>
                  <a:lnTo>
                    <a:pt x="628" y="696"/>
                  </a:lnTo>
                  <a:lnTo>
                    <a:pt x="698" y="707"/>
                  </a:lnTo>
                  <a:lnTo>
                    <a:pt x="762" y="713"/>
                  </a:lnTo>
                  <a:lnTo>
                    <a:pt x="823" y="716"/>
                  </a:lnTo>
                  <a:lnTo>
                    <a:pt x="879" y="715"/>
                  </a:lnTo>
                  <a:lnTo>
                    <a:pt x="930" y="713"/>
                  </a:lnTo>
                  <a:lnTo>
                    <a:pt x="976" y="708"/>
                  </a:lnTo>
                  <a:lnTo>
                    <a:pt x="1017" y="703"/>
                  </a:lnTo>
                  <a:lnTo>
                    <a:pt x="1052" y="696"/>
                  </a:lnTo>
                  <a:lnTo>
                    <a:pt x="1081" y="689"/>
                  </a:lnTo>
                  <a:lnTo>
                    <a:pt x="1105" y="683"/>
                  </a:lnTo>
                  <a:lnTo>
                    <a:pt x="1122" y="678"/>
                  </a:lnTo>
                  <a:lnTo>
                    <a:pt x="1132" y="674"/>
                  </a:lnTo>
                  <a:lnTo>
                    <a:pt x="1136" y="673"/>
                  </a:lnTo>
                  <a:lnTo>
                    <a:pt x="1135" y="674"/>
                  </a:lnTo>
                  <a:lnTo>
                    <a:pt x="1131" y="675"/>
                  </a:lnTo>
                  <a:lnTo>
                    <a:pt x="1126" y="679"/>
                  </a:lnTo>
                  <a:lnTo>
                    <a:pt x="1118" y="682"/>
                  </a:lnTo>
                  <a:lnTo>
                    <a:pt x="1109" y="687"/>
                  </a:lnTo>
                  <a:lnTo>
                    <a:pt x="1097" y="692"/>
                  </a:lnTo>
                  <a:lnTo>
                    <a:pt x="1084" y="699"/>
                  </a:lnTo>
                  <a:lnTo>
                    <a:pt x="1068" y="705"/>
                  </a:lnTo>
                  <a:lnTo>
                    <a:pt x="1052" y="712"/>
                  </a:lnTo>
                  <a:lnTo>
                    <a:pt x="1033" y="720"/>
                  </a:lnTo>
                  <a:lnTo>
                    <a:pt x="1013" y="726"/>
                  </a:lnTo>
                  <a:lnTo>
                    <a:pt x="992" y="733"/>
                  </a:lnTo>
                  <a:lnTo>
                    <a:pt x="968" y="740"/>
                  </a:lnTo>
                  <a:lnTo>
                    <a:pt x="944" y="747"/>
                  </a:lnTo>
                  <a:lnTo>
                    <a:pt x="918" y="754"/>
                  </a:lnTo>
                  <a:lnTo>
                    <a:pt x="892" y="759"/>
                  </a:lnTo>
                  <a:lnTo>
                    <a:pt x="863" y="765"/>
                  </a:lnTo>
                  <a:lnTo>
                    <a:pt x="835" y="770"/>
                  </a:lnTo>
                  <a:lnTo>
                    <a:pt x="806" y="773"/>
                  </a:lnTo>
                  <a:lnTo>
                    <a:pt x="775" y="775"/>
                  </a:lnTo>
                  <a:lnTo>
                    <a:pt x="743" y="777"/>
                  </a:lnTo>
                  <a:lnTo>
                    <a:pt x="711" y="777"/>
                  </a:lnTo>
                  <a:lnTo>
                    <a:pt x="678" y="776"/>
                  </a:lnTo>
                  <a:lnTo>
                    <a:pt x="645" y="774"/>
                  </a:lnTo>
                  <a:lnTo>
                    <a:pt x="611" y="770"/>
                  </a:lnTo>
                  <a:lnTo>
                    <a:pt x="577" y="764"/>
                  </a:lnTo>
                  <a:lnTo>
                    <a:pt x="542" y="756"/>
                  </a:lnTo>
                  <a:lnTo>
                    <a:pt x="508" y="746"/>
                  </a:lnTo>
                  <a:lnTo>
                    <a:pt x="473" y="734"/>
                  </a:lnTo>
                  <a:lnTo>
                    <a:pt x="438" y="720"/>
                  </a:lnTo>
                  <a:lnTo>
                    <a:pt x="403" y="704"/>
                  </a:lnTo>
                  <a:lnTo>
                    <a:pt x="367" y="684"/>
                  </a:lnTo>
                  <a:lnTo>
                    <a:pt x="302" y="641"/>
                  </a:lnTo>
                  <a:lnTo>
                    <a:pt x="245" y="594"/>
                  </a:lnTo>
                  <a:lnTo>
                    <a:pt x="195" y="541"/>
                  </a:lnTo>
                  <a:lnTo>
                    <a:pt x="153" y="487"/>
                  </a:lnTo>
                  <a:lnTo>
                    <a:pt x="117" y="430"/>
                  </a:lnTo>
                  <a:lnTo>
                    <a:pt x="87" y="373"/>
                  </a:lnTo>
                  <a:lnTo>
                    <a:pt x="63" y="317"/>
                  </a:lnTo>
                  <a:lnTo>
                    <a:pt x="44" y="262"/>
                  </a:lnTo>
                  <a:lnTo>
                    <a:pt x="29" y="209"/>
                  </a:lnTo>
                  <a:lnTo>
                    <a:pt x="18" y="160"/>
                  </a:lnTo>
                  <a:lnTo>
                    <a:pt x="10" y="116"/>
                  </a:lnTo>
                  <a:lnTo>
                    <a:pt x="4" y="77"/>
                  </a:lnTo>
                  <a:lnTo>
                    <a:pt x="2" y="44"/>
                  </a:lnTo>
                  <a:lnTo>
                    <a:pt x="0" y="20"/>
                  </a:lnTo>
                  <a:lnTo>
                    <a:pt x="0" y="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0" name="Freeform 59">
              <a:extLst>
                <a:ext uri="{FF2B5EF4-FFF2-40B4-BE49-F238E27FC236}">
                  <a16:creationId xmlns:a16="http://schemas.microsoft.com/office/drawing/2014/main" id="{1610C504-CA5A-4BBB-B599-4860CD617922}"/>
                </a:ext>
              </a:extLst>
            </p:cNvPr>
            <p:cNvSpPr>
              <a:spLocks/>
            </p:cNvSpPr>
            <p:nvPr/>
          </p:nvSpPr>
          <p:spPr bwMode="auto">
            <a:xfrm>
              <a:off x="2297" y="3555"/>
              <a:ext cx="209" cy="187"/>
            </a:xfrm>
            <a:custGeom>
              <a:avLst/>
              <a:gdLst>
                <a:gd name="T0" fmla="*/ 0 w 628"/>
                <a:gd name="T1" fmla="*/ 0 h 561"/>
                <a:gd name="T2" fmla="*/ 0 w 628"/>
                <a:gd name="T3" fmla="*/ 0 h 561"/>
                <a:gd name="T4" fmla="*/ 0 w 628"/>
                <a:gd name="T5" fmla="*/ 0 h 561"/>
                <a:gd name="T6" fmla="*/ 0 w 628"/>
                <a:gd name="T7" fmla="*/ 0 h 561"/>
                <a:gd name="T8" fmla="*/ 0 w 628"/>
                <a:gd name="T9" fmla="*/ 0 h 561"/>
                <a:gd name="T10" fmla="*/ 0 w 628"/>
                <a:gd name="T11" fmla="*/ 0 h 561"/>
                <a:gd name="T12" fmla="*/ 0 w 628"/>
                <a:gd name="T13" fmla="*/ 0 h 561"/>
                <a:gd name="T14" fmla="*/ 0 w 628"/>
                <a:gd name="T15" fmla="*/ 0 h 561"/>
                <a:gd name="T16" fmla="*/ 0 w 628"/>
                <a:gd name="T17" fmla="*/ 0 h 561"/>
                <a:gd name="T18" fmla="*/ 0 w 628"/>
                <a:gd name="T19" fmla="*/ 0 h 561"/>
                <a:gd name="T20" fmla="*/ 0 w 628"/>
                <a:gd name="T21" fmla="*/ 0 h 561"/>
                <a:gd name="T22" fmla="*/ 0 w 628"/>
                <a:gd name="T23" fmla="*/ 0 h 561"/>
                <a:gd name="T24" fmla="*/ 0 w 628"/>
                <a:gd name="T25" fmla="*/ 0 h 561"/>
                <a:gd name="T26" fmla="*/ 0 w 628"/>
                <a:gd name="T27" fmla="*/ 0 h 561"/>
                <a:gd name="T28" fmla="*/ 0 w 628"/>
                <a:gd name="T29" fmla="*/ 0 h 561"/>
                <a:gd name="T30" fmla="*/ 0 w 628"/>
                <a:gd name="T31" fmla="*/ 0 h 561"/>
                <a:gd name="T32" fmla="*/ 0 w 628"/>
                <a:gd name="T33" fmla="*/ 0 h 561"/>
                <a:gd name="T34" fmla="*/ 0 w 628"/>
                <a:gd name="T35" fmla="*/ 0 h 561"/>
                <a:gd name="T36" fmla="*/ 0 w 628"/>
                <a:gd name="T37" fmla="*/ 0 h 561"/>
                <a:gd name="T38" fmla="*/ 0 w 628"/>
                <a:gd name="T39" fmla="*/ 0 h 561"/>
                <a:gd name="T40" fmla="*/ 0 w 628"/>
                <a:gd name="T41" fmla="*/ 0 h 561"/>
                <a:gd name="T42" fmla="*/ 0 w 628"/>
                <a:gd name="T43" fmla="*/ 0 h 561"/>
                <a:gd name="T44" fmla="*/ 0 w 628"/>
                <a:gd name="T45" fmla="*/ 0 h 561"/>
                <a:gd name="T46" fmla="*/ 0 w 628"/>
                <a:gd name="T47" fmla="*/ 0 h 561"/>
                <a:gd name="T48" fmla="*/ 0 w 628"/>
                <a:gd name="T49" fmla="*/ 0 h 561"/>
                <a:gd name="T50" fmla="*/ 0 w 628"/>
                <a:gd name="T51" fmla="*/ 0 h 561"/>
                <a:gd name="T52" fmla="*/ 0 w 628"/>
                <a:gd name="T53" fmla="*/ 0 h 561"/>
                <a:gd name="T54" fmla="*/ 0 w 628"/>
                <a:gd name="T55" fmla="*/ 0 h 561"/>
                <a:gd name="T56" fmla="*/ 0 w 628"/>
                <a:gd name="T57" fmla="*/ 0 h 561"/>
                <a:gd name="T58" fmla="*/ 0 w 628"/>
                <a:gd name="T59" fmla="*/ 0 h 561"/>
                <a:gd name="T60" fmla="*/ 0 w 628"/>
                <a:gd name="T61" fmla="*/ 0 h 561"/>
                <a:gd name="T62" fmla="*/ 0 w 628"/>
                <a:gd name="T63" fmla="*/ 0 h 561"/>
                <a:gd name="T64" fmla="*/ 0 w 628"/>
                <a:gd name="T65" fmla="*/ 0 h 561"/>
                <a:gd name="T66" fmla="*/ 0 w 628"/>
                <a:gd name="T67" fmla="*/ 0 h 561"/>
                <a:gd name="T68" fmla="*/ 0 w 628"/>
                <a:gd name="T69" fmla="*/ 0 h 561"/>
                <a:gd name="T70" fmla="*/ 0 w 628"/>
                <a:gd name="T71" fmla="*/ 0 h 561"/>
                <a:gd name="T72" fmla="*/ 0 w 628"/>
                <a:gd name="T73" fmla="*/ 0 h 561"/>
                <a:gd name="T74" fmla="*/ 0 w 628"/>
                <a:gd name="T75" fmla="*/ 0 h 561"/>
                <a:gd name="T76" fmla="*/ 0 w 628"/>
                <a:gd name="T77" fmla="*/ 0 h 561"/>
                <a:gd name="T78" fmla="*/ 0 w 628"/>
                <a:gd name="T79" fmla="*/ 0 h 561"/>
                <a:gd name="T80" fmla="*/ 0 w 628"/>
                <a:gd name="T81" fmla="*/ 0 h 561"/>
                <a:gd name="T82" fmla="*/ 0 w 628"/>
                <a:gd name="T83" fmla="*/ 0 h 561"/>
                <a:gd name="T84" fmla="*/ 0 w 628"/>
                <a:gd name="T85" fmla="*/ 0 h 561"/>
                <a:gd name="T86" fmla="*/ 0 w 628"/>
                <a:gd name="T87" fmla="*/ 0 h 561"/>
                <a:gd name="T88" fmla="*/ 0 w 628"/>
                <a:gd name="T89" fmla="*/ 0 h 561"/>
                <a:gd name="T90" fmla="*/ 0 w 628"/>
                <a:gd name="T91" fmla="*/ 0 h 561"/>
                <a:gd name="T92" fmla="*/ 0 w 628"/>
                <a:gd name="T93" fmla="*/ 0 h 561"/>
                <a:gd name="T94" fmla="*/ 0 w 628"/>
                <a:gd name="T95" fmla="*/ 0 h 561"/>
                <a:gd name="T96" fmla="*/ 0 w 628"/>
                <a:gd name="T97" fmla="*/ 0 h 561"/>
                <a:gd name="T98" fmla="*/ 0 w 628"/>
                <a:gd name="T99" fmla="*/ 0 h 561"/>
                <a:gd name="T100" fmla="*/ 0 w 628"/>
                <a:gd name="T101" fmla="*/ 0 h 561"/>
                <a:gd name="T102" fmla="*/ 0 w 628"/>
                <a:gd name="T103" fmla="*/ 0 h 561"/>
                <a:gd name="T104" fmla="*/ 0 w 628"/>
                <a:gd name="T105" fmla="*/ 0 h 561"/>
                <a:gd name="T106" fmla="*/ 0 w 628"/>
                <a:gd name="T107" fmla="*/ 0 h 561"/>
                <a:gd name="T108" fmla="*/ 0 w 628"/>
                <a:gd name="T109" fmla="*/ 0 h 561"/>
                <a:gd name="T110" fmla="*/ 0 w 628"/>
                <a:gd name="T111" fmla="*/ 0 h 561"/>
                <a:gd name="T112" fmla="*/ 0 w 628"/>
                <a:gd name="T113" fmla="*/ 0 h 56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28" h="561">
                  <a:moveTo>
                    <a:pt x="0" y="0"/>
                  </a:moveTo>
                  <a:lnTo>
                    <a:pt x="3" y="0"/>
                  </a:lnTo>
                  <a:lnTo>
                    <a:pt x="14" y="3"/>
                  </a:lnTo>
                  <a:lnTo>
                    <a:pt x="32" y="5"/>
                  </a:lnTo>
                  <a:lnTo>
                    <a:pt x="56" y="9"/>
                  </a:lnTo>
                  <a:lnTo>
                    <a:pt x="85" y="16"/>
                  </a:lnTo>
                  <a:lnTo>
                    <a:pt x="116" y="24"/>
                  </a:lnTo>
                  <a:lnTo>
                    <a:pt x="152" y="34"/>
                  </a:lnTo>
                  <a:lnTo>
                    <a:pt x="190" y="46"/>
                  </a:lnTo>
                  <a:lnTo>
                    <a:pt x="230" y="62"/>
                  </a:lnTo>
                  <a:lnTo>
                    <a:pt x="271" y="79"/>
                  </a:lnTo>
                  <a:lnTo>
                    <a:pt x="312" y="99"/>
                  </a:lnTo>
                  <a:lnTo>
                    <a:pt x="351" y="122"/>
                  </a:lnTo>
                  <a:lnTo>
                    <a:pt x="389" y="148"/>
                  </a:lnTo>
                  <a:lnTo>
                    <a:pt x="425" y="179"/>
                  </a:lnTo>
                  <a:lnTo>
                    <a:pt x="458" y="211"/>
                  </a:lnTo>
                  <a:lnTo>
                    <a:pt x="486" y="249"/>
                  </a:lnTo>
                  <a:lnTo>
                    <a:pt x="533" y="323"/>
                  </a:lnTo>
                  <a:lnTo>
                    <a:pt x="568" y="386"/>
                  </a:lnTo>
                  <a:lnTo>
                    <a:pt x="593" y="440"/>
                  </a:lnTo>
                  <a:lnTo>
                    <a:pt x="610" y="484"/>
                  </a:lnTo>
                  <a:lnTo>
                    <a:pt x="620" y="518"/>
                  </a:lnTo>
                  <a:lnTo>
                    <a:pt x="626" y="542"/>
                  </a:lnTo>
                  <a:lnTo>
                    <a:pt x="628" y="557"/>
                  </a:lnTo>
                  <a:lnTo>
                    <a:pt x="628" y="561"/>
                  </a:lnTo>
                  <a:lnTo>
                    <a:pt x="627" y="558"/>
                  </a:lnTo>
                  <a:lnTo>
                    <a:pt x="623" y="549"/>
                  </a:lnTo>
                  <a:lnTo>
                    <a:pt x="615" y="534"/>
                  </a:lnTo>
                  <a:lnTo>
                    <a:pt x="604" y="516"/>
                  </a:lnTo>
                  <a:lnTo>
                    <a:pt x="593" y="492"/>
                  </a:lnTo>
                  <a:lnTo>
                    <a:pt x="578" y="466"/>
                  </a:lnTo>
                  <a:lnTo>
                    <a:pt x="562" y="437"/>
                  </a:lnTo>
                  <a:lnTo>
                    <a:pt x="544" y="407"/>
                  </a:lnTo>
                  <a:lnTo>
                    <a:pt x="525" y="375"/>
                  </a:lnTo>
                  <a:lnTo>
                    <a:pt x="503" y="342"/>
                  </a:lnTo>
                  <a:lnTo>
                    <a:pt x="482" y="310"/>
                  </a:lnTo>
                  <a:lnTo>
                    <a:pt x="459" y="278"/>
                  </a:lnTo>
                  <a:lnTo>
                    <a:pt x="435" y="249"/>
                  </a:lnTo>
                  <a:lnTo>
                    <a:pt x="412" y="221"/>
                  </a:lnTo>
                  <a:lnTo>
                    <a:pt x="387" y="197"/>
                  </a:lnTo>
                  <a:lnTo>
                    <a:pt x="363" y="175"/>
                  </a:lnTo>
                  <a:lnTo>
                    <a:pt x="337" y="157"/>
                  </a:lnTo>
                  <a:lnTo>
                    <a:pt x="309" y="139"/>
                  </a:lnTo>
                  <a:lnTo>
                    <a:pt x="281" y="122"/>
                  </a:lnTo>
                  <a:lnTo>
                    <a:pt x="250" y="105"/>
                  </a:lnTo>
                  <a:lnTo>
                    <a:pt x="221" y="90"/>
                  </a:lnTo>
                  <a:lnTo>
                    <a:pt x="190" y="75"/>
                  </a:lnTo>
                  <a:lnTo>
                    <a:pt x="161" y="62"/>
                  </a:lnTo>
                  <a:lnTo>
                    <a:pt x="132" y="50"/>
                  </a:lnTo>
                  <a:lnTo>
                    <a:pt x="105" y="39"/>
                  </a:lnTo>
                  <a:lnTo>
                    <a:pt x="80" y="29"/>
                  </a:lnTo>
                  <a:lnTo>
                    <a:pt x="57" y="21"/>
                  </a:lnTo>
                  <a:lnTo>
                    <a:pt x="38" y="14"/>
                  </a:lnTo>
                  <a:lnTo>
                    <a:pt x="22" y="8"/>
                  </a:lnTo>
                  <a:lnTo>
                    <a:pt x="10" y="4"/>
                  </a:lnTo>
                  <a:lnTo>
                    <a:pt x="2"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10245" name="Picture 21" descr="C:\WINDOWS\Desktop\PESO logo2c.jpg">
            <a:extLst>
              <a:ext uri="{FF2B5EF4-FFF2-40B4-BE49-F238E27FC236}">
                <a16:creationId xmlns:a16="http://schemas.microsoft.com/office/drawing/2014/main" id="{D5FF566C-62B4-429B-8476-3BB410EB8D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6038" y="627063"/>
            <a:ext cx="1627187"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 Box 2">
            <a:extLst>
              <a:ext uri="{FF2B5EF4-FFF2-40B4-BE49-F238E27FC236}">
                <a16:creationId xmlns:a16="http://schemas.microsoft.com/office/drawing/2014/main" id="{9C5FC6D7-2CAA-4D6F-BAD2-74E21D49C0BF}"/>
              </a:ext>
            </a:extLst>
          </p:cNvPr>
          <p:cNvSpPr txBox="1">
            <a:spLocks noChangeArrowheads="1"/>
          </p:cNvSpPr>
          <p:nvPr/>
        </p:nvSpPr>
        <p:spPr bwMode="auto">
          <a:xfrm>
            <a:off x="796925" y="7502525"/>
            <a:ext cx="5251450" cy="101441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spcBef>
                <a:spcPct val="50000"/>
              </a:spcBef>
            </a:pPr>
            <a:r>
              <a:rPr lang="en-US" altLang="en-US" sz="1200" b="1"/>
              <a:t>Note:</a:t>
            </a:r>
            <a:r>
              <a:rPr lang="en-US" altLang="en-US" sz="1200"/>
              <a:t>  This educational material or any other material used to inform employers and workers of compliance requirements of Oregon OSHA standards through simplification of the regulations should not be considered a substitute for any provisions of the Oregon Safe Employment Act or for any standards issued by Oregon OSHA.</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3">
            <a:extLst>
              <a:ext uri="{FF2B5EF4-FFF2-40B4-BE49-F238E27FC236}">
                <a16:creationId xmlns:a16="http://schemas.microsoft.com/office/drawing/2014/main" id="{2366F824-B0AF-4E36-9BBA-08E90FA8CA46}"/>
              </a:ext>
            </a:extLst>
          </p:cNvPr>
          <p:cNvSpPr txBox="1">
            <a:spLocks noChangeArrowheads="1"/>
          </p:cNvSpPr>
          <p:nvPr/>
        </p:nvSpPr>
        <p:spPr bwMode="auto">
          <a:xfrm>
            <a:off x="417513" y="439738"/>
            <a:ext cx="64404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US" altLang="en-US" sz="2400" b="1"/>
              <a:t>Practice</a:t>
            </a:r>
          </a:p>
        </p:txBody>
      </p:sp>
      <p:sp>
        <p:nvSpPr>
          <p:cNvPr id="81923" name="AutoShape 2">
            <a:extLst>
              <a:ext uri="{FF2B5EF4-FFF2-40B4-BE49-F238E27FC236}">
                <a16:creationId xmlns:a16="http://schemas.microsoft.com/office/drawing/2014/main" id="{DBB75EAE-75B4-410E-A9D5-D357341788C8}"/>
              </a:ext>
            </a:extLst>
          </p:cNvPr>
          <p:cNvSpPr>
            <a:spLocks noChangeArrowheads="1"/>
          </p:cNvSpPr>
          <p:nvPr/>
        </p:nvSpPr>
        <p:spPr bwMode="auto">
          <a:xfrm>
            <a:off x="412750" y="796925"/>
            <a:ext cx="621665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pic>
        <p:nvPicPr>
          <p:cNvPr id="81924" name="Picture 12" descr="MC900434859[1]">
            <a:extLst>
              <a:ext uri="{FF2B5EF4-FFF2-40B4-BE49-F238E27FC236}">
                <a16:creationId xmlns:a16="http://schemas.microsoft.com/office/drawing/2014/main" id="{3AA66116-D3B1-4A14-AEB7-4C458D640F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919288"/>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5" name="Text Box 20">
            <a:extLst>
              <a:ext uri="{FF2B5EF4-FFF2-40B4-BE49-F238E27FC236}">
                <a16:creationId xmlns:a16="http://schemas.microsoft.com/office/drawing/2014/main" id="{32DC95BA-076A-417E-A0AD-0BD4C44C3DAB}"/>
              </a:ext>
            </a:extLst>
          </p:cNvPr>
          <p:cNvSpPr txBox="1">
            <a:spLocks noChangeArrowheads="1"/>
          </p:cNvSpPr>
          <p:nvPr/>
        </p:nvSpPr>
        <p:spPr bwMode="auto">
          <a:xfrm>
            <a:off x="576263" y="1563688"/>
            <a:ext cx="3324225" cy="2246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spcBef>
                <a:spcPct val="50000"/>
              </a:spcBef>
            </a:pPr>
            <a:r>
              <a:rPr lang="en-US" altLang="en-US" b="1"/>
              <a:t>Using an SDS and a Label of a Hazardous Chemical, verify that workers know how to read the information on the SDS and Label.</a:t>
            </a:r>
          </a:p>
          <a:p>
            <a:pPr eaLnBrk="1" hangingPunct="1">
              <a:spcBef>
                <a:spcPct val="50000"/>
              </a:spcBef>
            </a:pPr>
            <a:endParaRPr lang="en-US" altLang="en-US" b="1"/>
          </a:p>
          <a:p>
            <a:pPr eaLnBrk="1" hangingPunct="1">
              <a:spcBef>
                <a:spcPct val="50000"/>
              </a:spcBef>
            </a:pPr>
            <a:r>
              <a:rPr lang="en-US" altLang="en-US" b="1"/>
              <a:t>Workers who have difficulty reading and understanding the information on the SDS and the label should know who to ask for help.</a:t>
            </a:r>
          </a:p>
        </p:txBody>
      </p:sp>
      <p:sp>
        <p:nvSpPr>
          <p:cNvPr id="81926" name="Text Box 8">
            <a:extLst>
              <a:ext uri="{FF2B5EF4-FFF2-40B4-BE49-F238E27FC236}">
                <a16:creationId xmlns:a16="http://schemas.microsoft.com/office/drawing/2014/main" id="{96909AF4-7C67-49DC-BADB-CA879698E0C0}"/>
              </a:ext>
            </a:extLst>
          </p:cNvPr>
          <p:cNvSpPr txBox="1">
            <a:spLocks noChangeArrowheads="1"/>
          </p:cNvSpPr>
          <p:nvPr/>
        </p:nvSpPr>
        <p:spPr bwMode="auto">
          <a:xfrm>
            <a:off x="1751013" y="5614988"/>
            <a:ext cx="4724400" cy="246221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buSzPct val="125000"/>
              <a:buFont typeface="Wingdings" panose="05000000000000000000" pitchFamily="2" charset="2"/>
              <a:buChar char=""/>
            </a:pPr>
            <a:r>
              <a:rPr lang="en-US" altLang="en-US"/>
              <a:t>Health and Physical hazards of the hazardous chemical.</a:t>
            </a:r>
          </a:p>
          <a:p>
            <a:pPr eaLnBrk="1" hangingPunct="1">
              <a:buSzPct val="125000"/>
              <a:buFont typeface="Wingdings" panose="05000000000000000000" pitchFamily="2" charset="2"/>
              <a:buChar char=""/>
            </a:pPr>
            <a:endParaRPr lang="en-US" altLang="en-US"/>
          </a:p>
          <a:p>
            <a:pPr eaLnBrk="1" hangingPunct="1">
              <a:buSzPct val="125000"/>
              <a:buFont typeface="Wingdings" panose="05000000000000000000" pitchFamily="2" charset="2"/>
              <a:buChar char=""/>
            </a:pPr>
            <a:endParaRPr lang="en-US" altLang="en-US"/>
          </a:p>
          <a:p>
            <a:pPr eaLnBrk="1" hangingPunct="1">
              <a:buSzPct val="125000"/>
              <a:buFont typeface="Wingdings" panose="05000000000000000000" pitchFamily="2" charset="2"/>
              <a:buChar char=""/>
            </a:pPr>
            <a:r>
              <a:rPr lang="en-US" altLang="en-US"/>
              <a:t>How employees can protect themselves from exposure to these hazardous chemicals through use of engineering controls/work practices and personal protective equipment.</a:t>
            </a:r>
          </a:p>
          <a:p>
            <a:pPr eaLnBrk="1" hangingPunct="1">
              <a:buSzPct val="125000"/>
              <a:buFont typeface="Wingdings" panose="05000000000000000000" pitchFamily="2" charset="2"/>
              <a:buChar char=""/>
            </a:pPr>
            <a:endParaRPr lang="en-US" altLang="en-US"/>
          </a:p>
          <a:p>
            <a:pPr eaLnBrk="1" hangingPunct="1">
              <a:buSzPct val="125000"/>
              <a:buFont typeface="Wingdings" panose="05000000000000000000" pitchFamily="2" charset="2"/>
              <a:buChar char=""/>
            </a:pPr>
            <a:endParaRPr lang="en-US" altLang="en-US"/>
          </a:p>
          <a:p>
            <a:pPr eaLnBrk="1" hangingPunct="1">
              <a:buSzPct val="125000"/>
              <a:buFont typeface="Wingdings" panose="05000000000000000000" pitchFamily="2" charset="2"/>
              <a:buChar char=""/>
            </a:pPr>
            <a:r>
              <a:rPr lang="en-US" altLang="en-US"/>
              <a:t>Emergency procedures if an employee is exposed to these chemicals. </a:t>
            </a:r>
          </a:p>
        </p:txBody>
      </p:sp>
      <p:sp>
        <p:nvSpPr>
          <p:cNvPr id="81927" name="Text Box 20">
            <a:extLst>
              <a:ext uri="{FF2B5EF4-FFF2-40B4-BE49-F238E27FC236}">
                <a16:creationId xmlns:a16="http://schemas.microsoft.com/office/drawing/2014/main" id="{0E7C4D67-B601-4F1A-9937-BB37B6DD1266}"/>
              </a:ext>
            </a:extLst>
          </p:cNvPr>
          <p:cNvSpPr txBox="1">
            <a:spLocks noChangeArrowheads="1"/>
          </p:cNvSpPr>
          <p:nvPr/>
        </p:nvSpPr>
        <p:spPr bwMode="auto">
          <a:xfrm>
            <a:off x="1751013" y="4765675"/>
            <a:ext cx="3111500"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spcBef>
                <a:spcPct val="50000"/>
              </a:spcBef>
            </a:pPr>
            <a:r>
              <a:rPr lang="es-ES_tradnl" altLang="en-US" b="1"/>
              <a:t>At a minimum, wokers should know these things about the chemicals they use:</a:t>
            </a:r>
            <a:endParaRPr lang="en-US" altLang="en-US" b="1"/>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AutoShape 2">
            <a:extLst>
              <a:ext uri="{FF2B5EF4-FFF2-40B4-BE49-F238E27FC236}">
                <a16:creationId xmlns:a16="http://schemas.microsoft.com/office/drawing/2014/main" id="{93C58FF5-D6C0-404F-876A-9F837A931268}"/>
              </a:ext>
            </a:extLst>
          </p:cNvPr>
          <p:cNvSpPr>
            <a:spLocks noChangeArrowheads="1"/>
          </p:cNvSpPr>
          <p:nvPr/>
        </p:nvSpPr>
        <p:spPr bwMode="auto">
          <a:xfrm>
            <a:off x="412750" y="796925"/>
            <a:ext cx="621665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83971" name="Text Box 3">
            <a:extLst>
              <a:ext uri="{FF2B5EF4-FFF2-40B4-BE49-F238E27FC236}">
                <a16:creationId xmlns:a16="http://schemas.microsoft.com/office/drawing/2014/main" id="{54A1DD04-282C-4D7F-94AE-0610EA909868}"/>
              </a:ext>
            </a:extLst>
          </p:cNvPr>
          <p:cNvSpPr txBox="1">
            <a:spLocks noChangeArrowheads="1"/>
          </p:cNvSpPr>
          <p:nvPr/>
        </p:nvSpPr>
        <p:spPr bwMode="auto">
          <a:xfrm>
            <a:off x="417513" y="439738"/>
            <a:ext cx="64404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US" altLang="en-US" sz="2400" b="1"/>
              <a:t>Práctica</a:t>
            </a:r>
          </a:p>
        </p:txBody>
      </p:sp>
      <p:sp>
        <p:nvSpPr>
          <p:cNvPr id="83972" name="Text Box 8">
            <a:extLst>
              <a:ext uri="{FF2B5EF4-FFF2-40B4-BE49-F238E27FC236}">
                <a16:creationId xmlns:a16="http://schemas.microsoft.com/office/drawing/2014/main" id="{A06123A8-79C7-4DA4-B684-C4469EAFFB6D}"/>
              </a:ext>
            </a:extLst>
          </p:cNvPr>
          <p:cNvSpPr txBox="1">
            <a:spLocks noChangeArrowheads="1"/>
          </p:cNvSpPr>
          <p:nvPr/>
        </p:nvSpPr>
        <p:spPr bwMode="auto">
          <a:xfrm>
            <a:off x="1905000" y="5767388"/>
            <a:ext cx="4724400" cy="246221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buSzPct val="125000"/>
              <a:buFont typeface="Wingdings" panose="05000000000000000000" pitchFamily="2" charset="2"/>
              <a:buChar char=""/>
            </a:pPr>
            <a:r>
              <a:rPr lang="es-ES" altLang="en-US"/>
              <a:t>Peligros Físicos y a la Salud del producto químico peligroso.</a:t>
            </a:r>
          </a:p>
          <a:p>
            <a:pPr eaLnBrk="1" hangingPunct="1">
              <a:buSzPct val="125000"/>
              <a:buFont typeface="Wingdings" panose="05000000000000000000" pitchFamily="2" charset="2"/>
              <a:buChar char=""/>
            </a:pPr>
            <a:endParaRPr lang="es-ES" altLang="en-US"/>
          </a:p>
          <a:p>
            <a:pPr eaLnBrk="1" hangingPunct="1">
              <a:buSzPct val="125000"/>
              <a:buFont typeface="Wingdings" panose="05000000000000000000" pitchFamily="2" charset="2"/>
              <a:buChar char=""/>
            </a:pPr>
            <a:endParaRPr lang="es-ES" altLang="en-US"/>
          </a:p>
          <a:p>
            <a:pPr eaLnBrk="1" hangingPunct="1">
              <a:buSzPct val="125000"/>
              <a:buFont typeface="Wingdings" panose="05000000000000000000" pitchFamily="2" charset="2"/>
              <a:buChar char=""/>
            </a:pPr>
            <a:r>
              <a:rPr lang="es-ES" altLang="en-US"/>
              <a:t>Como se pueden proteger los trabajadores a si mismos de estas exposiciones a productos químicos peligrosos por medio de controles tecnicos prácticas laborales seguras, y equipo de protección personal.</a:t>
            </a:r>
          </a:p>
          <a:p>
            <a:pPr eaLnBrk="1" hangingPunct="1">
              <a:buSzPct val="125000"/>
              <a:buFont typeface="Wingdings" panose="05000000000000000000" pitchFamily="2" charset="2"/>
              <a:buChar char=""/>
            </a:pPr>
            <a:endParaRPr lang="es-ES" altLang="en-US"/>
          </a:p>
          <a:p>
            <a:pPr eaLnBrk="1" hangingPunct="1">
              <a:buSzPct val="125000"/>
              <a:buFont typeface="Wingdings" panose="05000000000000000000" pitchFamily="2" charset="2"/>
              <a:buChar char=""/>
            </a:pPr>
            <a:r>
              <a:rPr lang="es-ES" altLang="en-US"/>
              <a:t>Procedimientos de emergencia si un trabajador se expone a estos productos químicos.</a:t>
            </a:r>
          </a:p>
        </p:txBody>
      </p:sp>
      <p:sp>
        <p:nvSpPr>
          <p:cNvPr id="83973" name="Text Box 20">
            <a:extLst>
              <a:ext uri="{FF2B5EF4-FFF2-40B4-BE49-F238E27FC236}">
                <a16:creationId xmlns:a16="http://schemas.microsoft.com/office/drawing/2014/main" id="{29C152F8-1215-49B3-A4DB-A7D17B0587A4}"/>
              </a:ext>
            </a:extLst>
          </p:cNvPr>
          <p:cNvSpPr txBox="1">
            <a:spLocks noChangeArrowheads="1"/>
          </p:cNvSpPr>
          <p:nvPr/>
        </p:nvSpPr>
        <p:spPr bwMode="auto">
          <a:xfrm>
            <a:off x="1905000" y="4918075"/>
            <a:ext cx="3111500"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spcBef>
                <a:spcPct val="50000"/>
              </a:spcBef>
            </a:pPr>
            <a:r>
              <a:rPr lang="es-ES_tradnl" altLang="en-US" b="1"/>
              <a:t>Por lo menos, los trabajadores deberían saber estas cosas de las sustancias químicas que usan:</a:t>
            </a:r>
            <a:endParaRPr lang="en-US" altLang="en-US" b="1"/>
          </a:p>
        </p:txBody>
      </p:sp>
      <p:pic>
        <p:nvPicPr>
          <p:cNvPr id="83974" name="Picture 12" descr="MC900434859[1]">
            <a:extLst>
              <a:ext uri="{FF2B5EF4-FFF2-40B4-BE49-F238E27FC236}">
                <a16:creationId xmlns:a16="http://schemas.microsoft.com/office/drawing/2014/main" id="{7BE40210-FDFB-404C-8B9B-B2C74CA53D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919288"/>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5" name="Text Box 20">
            <a:extLst>
              <a:ext uri="{FF2B5EF4-FFF2-40B4-BE49-F238E27FC236}">
                <a16:creationId xmlns:a16="http://schemas.microsoft.com/office/drawing/2014/main" id="{C4958217-8BE0-4D0C-9AA7-E6A5DA4557C4}"/>
              </a:ext>
            </a:extLst>
          </p:cNvPr>
          <p:cNvSpPr txBox="1">
            <a:spLocks noChangeArrowheads="1"/>
          </p:cNvSpPr>
          <p:nvPr/>
        </p:nvSpPr>
        <p:spPr bwMode="auto">
          <a:xfrm>
            <a:off x="576263" y="1563688"/>
            <a:ext cx="3324225" cy="2246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spcBef>
                <a:spcPct val="50000"/>
              </a:spcBef>
            </a:pPr>
            <a:r>
              <a:rPr lang="es-ES_tradnl" altLang="en-US" b="1"/>
              <a:t>Use una FDS y una Etiqueta de un producto químico peligroso. Verifique que los trabajadores saben como leer la información en las FDS y la Etiqueta.  </a:t>
            </a:r>
          </a:p>
          <a:p>
            <a:pPr eaLnBrk="1" hangingPunct="1">
              <a:spcBef>
                <a:spcPct val="50000"/>
              </a:spcBef>
            </a:pPr>
            <a:endParaRPr lang="es-ES_tradnl" altLang="en-US" b="1"/>
          </a:p>
          <a:p>
            <a:pPr eaLnBrk="1" hangingPunct="1">
              <a:spcBef>
                <a:spcPct val="50000"/>
              </a:spcBef>
            </a:pPr>
            <a:r>
              <a:rPr lang="es-ES_tradnl" altLang="en-US" b="1"/>
              <a:t>Trabajadores que tienen dificultad en leer y entender la información en las FDS y la etiqueta, deben saber a quién preguntar para recibir ayuda.</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14">
            <a:extLst>
              <a:ext uri="{FF2B5EF4-FFF2-40B4-BE49-F238E27FC236}">
                <a16:creationId xmlns:a16="http://schemas.microsoft.com/office/drawing/2014/main" id="{52FCF9DC-B406-4BC1-935A-6B7E75103636}"/>
              </a:ext>
            </a:extLst>
          </p:cNvPr>
          <p:cNvSpPr txBox="1">
            <a:spLocks noChangeArrowheads="1"/>
          </p:cNvSpPr>
          <p:nvPr/>
        </p:nvSpPr>
        <p:spPr bwMode="auto">
          <a:xfrm>
            <a:off x="533400" y="2462213"/>
            <a:ext cx="5949950" cy="3568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571500">
              <a:tabLst>
                <a:tab pos="457200" algn="l"/>
                <a:tab pos="2971800" algn="l"/>
                <a:tab pos="3771900" algn="l"/>
              </a:tabLst>
              <a:defRPr sz="1400">
                <a:solidFill>
                  <a:schemeClr val="tx1"/>
                </a:solidFill>
                <a:latin typeface="Times New Roman" panose="02020603050405020304" pitchFamily="18" charset="0"/>
              </a:defRPr>
            </a:lvl1pPr>
            <a:lvl2pPr marL="742950" indent="-285750" defTabSz="571500">
              <a:tabLst>
                <a:tab pos="457200" algn="l"/>
                <a:tab pos="2971800" algn="l"/>
                <a:tab pos="3771900" algn="l"/>
              </a:tabLst>
              <a:defRPr sz="1400">
                <a:solidFill>
                  <a:schemeClr val="tx1"/>
                </a:solidFill>
                <a:latin typeface="Times New Roman" panose="02020603050405020304" pitchFamily="18" charset="0"/>
              </a:defRPr>
            </a:lvl2pPr>
            <a:lvl3pPr marL="1143000" indent="-228600" defTabSz="571500">
              <a:tabLst>
                <a:tab pos="457200" algn="l"/>
                <a:tab pos="2971800" algn="l"/>
                <a:tab pos="3771900" algn="l"/>
              </a:tabLst>
              <a:defRPr sz="1400">
                <a:solidFill>
                  <a:schemeClr val="tx1"/>
                </a:solidFill>
                <a:latin typeface="Times New Roman" panose="02020603050405020304" pitchFamily="18" charset="0"/>
              </a:defRPr>
            </a:lvl3pPr>
            <a:lvl4pPr marL="1600200" indent="-228600" defTabSz="571500">
              <a:tabLst>
                <a:tab pos="457200" algn="l"/>
                <a:tab pos="2971800" algn="l"/>
                <a:tab pos="3771900" algn="l"/>
              </a:tabLst>
              <a:defRPr sz="1400">
                <a:solidFill>
                  <a:schemeClr val="tx1"/>
                </a:solidFill>
                <a:latin typeface="Times New Roman" panose="02020603050405020304" pitchFamily="18" charset="0"/>
              </a:defRPr>
            </a:lvl4pPr>
            <a:lvl5pPr marL="2057400" indent="-228600" defTabSz="571500">
              <a:tabLst>
                <a:tab pos="457200" algn="l"/>
                <a:tab pos="2971800" algn="l"/>
                <a:tab pos="3771900" algn="l"/>
              </a:tabLst>
              <a:defRPr sz="1400">
                <a:solidFill>
                  <a:schemeClr val="tx1"/>
                </a:solidFill>
                <a:latin typeface="Times New Roman" panose="02020603050405020304" pitchFamily="18" charset="0"/>
              </a:defRPr>
            </a:lvl5pPr>
            <a:lvl6pPr marL="2514600" indent="-228600" defTabSz="571500" eaLnBrk="0" fontAlgn="base" hangingPunct="0">
              <a:spcBef>
                <a:spcPct val="0"/>
              </a:spcBef>
              <a:spcAft>
                <a:spcPct val="0"/>
              </a:spcAft>
              <a:tabLst>
                <a:tab pos="457200" algn="l"/>
                <a:tab pos="2971800" algn="l"/>
                <a:tab pos="3771900" algn="l"/>
              </a:tabLst>
              <a:defRPr sz="1400">
                <a:solidFill>
                  <a:schemeClr val="tx1"/>
                </a:solidFill>
                <a:latin typeface="Times New Roman" panose="02020603050405020304" pitchFamily="18" charset="0"/>
              </a:defRPr>
            </a:lvl6pPr>
            <a:lvl7pPr marL="2971800" indent="-228600" defTabSz="571500" eaLnBrk="0" fontAlgn="base" hangingPunct="0">
              <a:spcBef>
                <a:spcPct val="0"/>
              </a:spcBef>
              <a:spcAft>
                <a:spcPct val="0"/>
              </a:spcAft>
              <a:tabLst>
                <a:tab pos="457200" algn="l"/>
                <a:tab pos="2971800" algn="l"/>
                <a:tab pos="3771900" algn="l"/>
              </a:tabLst>
              <a:defRPr sz="1400">
                <a:solidFill>
                  <a:schemeClr val="tx1"/>
                </a:solidFill>
                <a:latin typeface="Times New Roman" panose="02020603050405020304" pitchFamily="18" charset="0"/>
              </a:defRPr>
            </a:lvl7pPr>
            <a:lvl8pPr marL="3429000" indent="-228600" defTabSz="571500" eaLnBrk="0" fontAlgn="base" hangingPunct="0">
              <a:spcBef>
                <a:spcPct val="0"/>
              </a:spcBef>
              <a:spcAft>
                <a:spcPct val="0"/>
              </a:spcAft>
              <a:tabLst>
                <a:tab pos="457200" algn="l"/>
                <a:tab pos="2971800" algn="l"/>
                <a:tab pos="3771900" algn="l"/>
              </a:tabLst>
              <a:defRPr sz="1400">
                <a:solidFill>
                  <a:schemeClr val="tx1"/>
                </a:solidFill>
                <a:latin typeface="Times New Roman" panose="02020603050405020304" pitchFamily="18" charset="0"/>
              </a:defRPr>
            </a:lvl8pPr>
            <a:lvl9pPr marL="3886200" indent="-228600" defTabSz="571500" eaLnBrk="0" fontAlgn="base" hangingPunct="0">
              <a:spcBef>
                <a:spcPct val="0"/>
              </a:spcBef>
              <a:spcAft>
                <a:spcPct val="0"/>
              </a:spcAft>
              <a:tabLst>
                <a:tab pos="457200" algn="l"/>
                <a:tab pos="2971800" algn="l"/>
                <a:tab pos="3771900" algn="l"/>
              </a:tabLst>
              <a:defRPr sz="1400">
                <a:solidFill>
                  <a:schemeClr val="tx1"/>
                </a:solidFill>
                <a:latin typeface="Times New Roman" panose="02020603050405020304" pitchFamily="18" charset="0"/>
              </a:defRPr>
            </a:lvl9pPr>
          </a:lstStyle>
          <a:p>
            <a:r>
              <a:rPr lang="es-ES_tradnl" altLang="en-US" sz="1200" b="1"/>
              <a:t>OTHER TOPICS INCLUDE	OTROS TEMAS INCLUYEN</a:t>
            </a:r>
            <a:endParaRPr lang="es-ES_tradnl" altLang="en-US" sz="1300" b="1"/>
          </a:p>
          <a:p>
            <a:r>
              <a:rPr lang="es-ES_tradnl" altLang="en-US" sz="1300" b="1"/>
              <a:t>Accident Investigation	Investigación de Accidentes</a:t>
            </a:r>
          </a:p>
          <a:p>
            <a:r>
              <a:rPr lang="es-ES_tradnl" altLang="en-US" sz="1300" b="1"/>
              <a:t>Bloodborne Pathogens	Patógenos de la Sangre</a:t>
            </a:r>
          </a:p>
          <a:p>
            <a:r>
              <a:rPr lang="es-ES_tradnl" altLang="en-US" sz="1300" b="1"/>
              <a:t>Excavations	Excavaciones	</a:t>
            </a:r>
          </a:p>
          <a:p>
            <a:r>
              <a:rPr lang="es-ES_tradnl" altLang="en-US" sz="1300" b="1"/>
              <a:t>Fall Protection	Protección Contra Caídas</a:t>
            </a:r>
          </a:p>
          <a:p>
            <a:r>
              <a:rPr lang="es-ES_tradnl" altLang="en-US" sz="1300" b="1"/>
              <a:t>Hazard Communication	Comunicación de Riesgo</a:t>
            </a:r>
          </a:p>
          <a:p>
            <a:r>
              <a:rPr lang="es-ES_tradnl" altLang="en-US" sz="1300" b="1"/>
              <a:t>Hazard Identification 	Localización de Riesgos</a:t>
            </a:r>
          </a:p>
          <a:p>
            <a:r>
              <a:rPr lang="es-ES_tradnl" altLang="en-US" sz="1300" b="1"/>
              <a:t>Hazardous Energy Control	Control de Energía Peligrosa</a:t>
            </a:r>
          </a:p>
          <a:p>
            <a:r>
              <a:rPr lang="es-ES_tradnl" altLang="en-US" sz="1300" b="1"/>
              <a:t>Industrial Vehicles	Vehículos Industriales</a:t>
            </a:r>
          </a:p>
          <a:p>
            <a:r>
              <a:rPr lang="es-ES_tradnl" altLang="en-US" sz="1300" b="1"/>
              <a:t>Machine Safeguarding	Resguardos de M</a:t>
            </a:r>
            <a:r>
              <a:rPr lang="es-ES" altLang="en-US" sz="1300" b="1"/>
              <a:t>áquinas</a:t>
            </a:r>
            <a:endParaRPr lang="es-ES_tradnl" altLang="en-US" sz="1300" b="1"/>
          </a:p>
          <a:p>
            <a:r>
              <a:rPr lang="es-ES_tradnl" altLang="en-US" sz="1300" b="1"/>
              <a:t>Manual Material Handling  	Manipulación Manual de Cargas</a:t>
            </a:r>
          </a:p>
          <a:p>
            <a:r>
              <a:rPr lang="es-ES_tradnl" altLang="en-US" sz="1300" b="1"/>
              <a:t>Occupational Health 	Higiene Laboral</a:t>
            </a:r>
          </a:p>
          <a:p>
            <a:r>
              <a:rPr lang="es-ES_tradnl" altLang="en-US" sz="1300" b="1"/>
              <a:t>Portable Ladders 	Escaleras Portátiles</a:t>
            </a:r>
          </a:p>
          <a:p>
            <a:r>
              <a:rPr lang="es-ES_tradnl" altLang="en-US" sz="1300" b="1"/>
              <a:t>Restaurant Safety Tip Sheets	Hojas de Consejos para Restaurantes</a:t>
            </a:r>
          </a:p>
          <a:p>
            <a:r>
              <a:rPr lang="es-ES_tradnl" altLang="en-US" sz="1300" b="1"/>
              <a:t>Safety Committees and 	Comités de Seguridad y Reuniones de 	 	Safety Meetings 		Seguridad</a:t>
            </a:r>
          </a:p>
          <a:p>
            <a:r>
              <a:rPr lang="es-ES_tradnl" altLang="en-US" sz="1300" b="1"/>
              <a:t>Scaffolds 	Andamios</a:t>
            </a:r>
            <a:endParaRPr lang="en-US" altLang="en-US" sz="1300" b="1"/>
          </a:p>
        </p:txBody>
      </p:sp>
      <p:sp>
        <p:nvSpPr>
          <p:cNvPr id="86019" name="Rectangle 1216">
            <a:extLst>
              <a:ext uri="{FF2B5EF4-FFF2-40B4-BE49-F238E27FC236}">
                <a16:creationId xmlns:a16="http://schemas.microsoft.com/office/drawing/2014/main" id="{23DE7081-5D2A-4DDB-A957-D770EBF5549D}"/>
              </a:ext>
            </a:extLst>
          </p:cNvPr>
          <p:cNvSpPr>
            <a:spLocks noChangeArrowheads="1"/>
          </p:cNvSpPr>
          <p:nvPr/>
        </p:nvSpPr>
        <p:spPr bwMode="auto">
          <a:xfrm>
            <a:off x="1917700" y="6915150"/>
            <a:ext cx="3179763" cy="647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r>
              <a:rPr lang="en-US" altLang="en-US" sz="1200" b="1"/>
              <a:t>Toll free number in Spanish: 1 (800) 843-8086</a:t>
            </a:r>
          </a:p>
          <a:p>
            <a:r>
              <a:rPr lang="en-US" altLang="en-US" sz="1200" b="1"/>
              <a:t>Toll free number in English: 1 (800) 922-2689</a:t>
            </a:r>
          </a:p>
          <a:p>
            <a:r>
              <a:rPr lang="en-US" altLang="en-US" sz="1200" b="1"/>
              <a:t>Web site:</a:t>
            </a:r>
            <a:r>
              <a:rPr lang="en-US" altLang="en-US" sz="1200" b="1">
                <a:solidFill>
                  <a:schemeClr val="tx2"/>
                </a:solidFill>
              </a:rPr>
              <a:t>  osha.oregon.gov</a:t>
            </a:r>
          </a:p>
        </p:txBody>
      </p:sp>
      <p:pic>
        <p:nvPicPr>
          <p:cNvPr id="86020" name="Picture 21" descr="C:\WINDOWS\Desktop\PESO logo2c.jpg">
            <a:extLst>
              <a:ext uri="{FF2B5EF4-FFF2-40B4-BE49-F238E27FC236}">
                <a16:creationId xmlns:a16="http://schemas.microsoft.com/office/drawing/2014/main" id="{DDFEF3E5-FB88-4D17-A292-5BB1A9A80D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625" y="228600"/>
            <a:ext cx="2190750"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6">
            <a:extLst>
              <a:ext uri="{FF2B5EF4-FFF2-40B4-BE49-F238E27FC236}">
                <a16:creationId xmlns:a16="http://schemas.microsoft.com/office/drawing/2014/main" id="{4129E452-D467-4CF5-85D0-79B558A5C075}"/>
              </a:ext>
            </a:extLst>
          </p:cNvPr>
          <p:cNvSpPr txBox="1">
            <a:spLocks noChangeArrowheads="1"/>
          </p:cNvSpPr>
          <p:nvPr/>
        </p:nvSpPr>
        <p:spPr bwMode="auto">
          <a:xfrm>
            <a:off x="476250" y="1798638"/>
            <a:ext cx="5848350" cy="70802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692150">
              <a:defRPr sz="1400">
                <a:solidFill>
                  <a:schemeClr val="tx1"/>
                </a:solidFill>
                <a:latin typeface="Times New Roman" panose="02020603050405020304" pitchFamily="18" charset="0"/>
              </a:defRPr>
            </a:lvl1pPr>
            <a:lvl2pPr marL="742950" indent="-285750" defTabSz="692150">
              <a:defRPr sz="1400">
                <a:solidFill>
                  <a:schemeClr val="tx1"/>
                </a:solidFill>
                <a:latin typeface="Times New Roman" panose="02020603050405020304" pitchFamily="18" charset="0"/>
              </a:defRPr>
            </a:lvl2pPr>
            <a:lvl3pPr marL="1143000" indent="-228600" defTabSz="692150">
              <a:defRPr sz="1400">
                <a:solidFill>
                  <a:schemeClr val="tx1"/>
                </a:solidFill>
                <a:latin typeface="Times New Roman" panose="02020603050405020304" pitchFamily="18" charset="0"/>
              </a:defRPr>
            </a:lvl3pPr>
            <a:lvl4pPr marL="1600200" indent="-228600" defTabSz="692150">
              <a:defRPr sz="1400">
                <a:solidFill>
                  <a:schemeClr val="tx1"/>
                </a:solidFill>
                <a:latin typeface="Times New Roman" panose="02020603050405020304" pitchFamily="18" charset="0"/>
              </a:defRPr>
            </a:lvl4pPr>
            <a:lvl5pPr marL="2057400" indent="-228600" defTabSz="692150">
              <a:defRPr sz="1400">
                <a:solidFill>
                  <a:schemeClr val="tx1"/>
                </a:solidFill>
                <a:latin typeface="Times New Roman" panose="02020603050405020304" pitchFamily="18" charset="0"/>
              </a:defRPr>
            </a:lvl5pPr>
            <a:lvl6pPr marL="2514600" indent="-228600" defTabSz="69215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defTabSz="69215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defTabSz="69215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defTabSz="69215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s-ES_tradnl" altLang="en-US" sz="2000" b="1"/>
              <a:t>Programa en Español de Seguridad e Higiene en el Trabajo de Oregon OSHA</a:t>
            </a:r>
          </a:p>
        </p:txBody>
      </p:sp>
      <p:sp>
        <p:nvSpPr>
          <p:cNvPr id="11267" name="Text Box 32">
            <a:extLst>
              <a:ext uri="{FF2B5EF4-FFF2-40B4-BE49-F238E27FC236}">
                <a16:creationId xmlns:a16="http://schemas.microsoft.com/office/drawing/2014/main" id="{D457E89A-8929-4F4C-B7FC-32EBECE5EFA0}"/>
              </a:ext>
            </a:extLst>
          </p:cNvPr>
          <p:cNvSpPr txBox="1">
            <a:spLocks noChangeArrowheads="1"/>
          </p:cNvSpPr>
          <p:nvPr/>
        </p:nvSpPr>
        <p:spPr bwMode="auto">
          <a:xfrm>
            <a:off x="2486025" y="4840288"/>
            <a:ext cx="182880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spcBef>
                <a:spcPct val="50000"/>
              </a:spcBef>
            </a:pPr>
            <a:r>
              <a:rPr lang="es-ES" altLang="en-US" sz="1200" b="1"/>
              <a:t>Estos instructivos están diseñados para ser enseñados en 30 a 60 minutos.</a:t>
            </a:r>
            <a:endParaRPr lang="es-ES" altLang="en-US" b="1"/>
          </a:p>
        </p:txBody>
      </p:sp>
      <p:grpSp>
        <p:nvGrpSpPr>
          <p:cNvPr id="11268" name="Group 35">
            <a:extLst>
              <a:ext uri="{FF2B5EF4-FFF2-40B4-BE49-F238E27FC236}">
                <a16:creationId xmlns:a16="http://schemas.microsoft.com/office/drawing/2014/main" id="{B6808298-0901-40A1-ADDE-4D348CD041D1}"/>
              </a:ext>
            </a:extLst>
          </p:cNvPr>
          <p:cNvGrpSpPr>
            <a:grpSpLocks/>
          </p:cNvGrpSpPr>
          <p:nvPr/>
        </p:nvGrpSpPr>
        <p:grpSpPr bwMode="auto">
          <a:xfrm>
            <a:off x="2811463" y="3660775"/>
            <a:ext cx="1176337" cy="1152525"/>
            <a:chOff x="1886" y="3493"/>
            <a:chExt cx="721" cy="706"/>
          </a:xfrm>
        </p:grpSpPr>
        <p:sp>
          <p:nvSpPr>
            <p:cNvPr id="11271" name="Freeform 36">
              <a:extLst>
                <a:ext uri="{FF2B5EF4-FFF2-40B4-BE49-F238E27FC236}">
                  <a16:creationId xmlns:a16="http://schemas.microsoft.com/office/drawing/2014/main" id="{83446682-B065-4A62-85C0-BBB757B6A3A1}"/>
                </a:ext>
              </a:extLst>
            </p:cNvPr>
            <p:cNvSpPr>
              <a:spLocks/>
            </p:cNvSpPr>
            <p:nvPr/>
          </p:nvSpPr>
          <p:spPr bwMode="auto">
            <a:xfrm>
              <a:off x="1886" y="3493"/>
              <a:ext cx="721" cy="706"/>
            </a:xfrm>
            <a:custGeom>
              <a:avLst/>
              <a:gdLst>
                <a:gd name="T0" fmla="*/ 0 w 2162"/>
                <a:gd name="T1" fmla="*/ 0 h 2118"/>
                <a:gd name="T2" fmla="*/ 0 w 2162"/>
                <a:gd name="T3" fmla="*/ 0 h 2118"/>
                <a:gd name="T4" fmla="*/ 0 w 2162"/>
                <a:gd name="T5" fmla="*/ 0 h 2118"/>
                <a:gd name="T6" fmla="*/ 0 w 2162"/>
                <a:gd name="T7" fmla="*/ 0 h 2118"/>
                <a:gd name="T8" fmla="*/ 0 w 2162"/>
                <a:gd name="T9" fmla="*/ 0 h 2118"/>
                <a:gd name="T10" fmla="*/ 0 w 2162"/>
                <a:gd name="T11" fmla="*/ 0 h 2118"/>
                <a:gd name="T12" fmla="*/ 0 w 2162"/>
                <a:gd name="T13" fmla="*/ 0 h 2118"/>
                <a:gd name="T14" fmla="*/ 0 w 2162"/>
                <a:gd name="T15" fmla="*/ 0 h 2118"/>
                <a:gd name="T16" fmla="*/ 0 w 2162"/>
                <a:gd name="T17" fmla="*/ 0 h 2118"/>
                <a:gd name="T18" fmla="*/ 0 w 2162"/>
                <a:gd name="T19" fmla="*/ 0 h 2118"/>
                <a:gd name="T20" fmla="*/ 0 w 2162"/>
                <a:gd name="T21" fmla="*/ 0 h 2118"/>
                <a:gd name="T22" fmla="*/ 0 w 2162"/>
                <a:gd name="T23" fmla="*/ 0 h 2118"/>
                <a:gd name="T24" fmla="*/ 0 w 2162"/>
                <a:gd name="T25" fmla="*/ 0 h 2118"/>
                <a:gd name="T26" fmla="*/ 0 w 2162"/>
                <a:gd name="T27" fmla="*/ 0 h 2118"/>
                <a:gd name="T28" fmla="*/ 0 w 2162"/>
                <a:gd name="T29" fmla="*/ 0 h 2118"/>
                <a:gd name="T30" fmla="*/ 0 w 2162"/>
                <a:gd name="T31" fmla="*/ 0 h 2118"/>
                <a:gd name="T32" fmla="*/ 0 w 2162"/>
                <a:gd name="T33" fmla="*/ 0 h 2118"/>
                <a:gd name="T34" fmla="*/ 0 w 2162"/>
                <a:gd name="T35" fmla="*/ 0 h 2118"/>
                <a:gd name="T36" fmla="*/ 0 w 2162"/>
                <a:gd name="T37" fmla="*/ 0 h 2118"/>
                <a:gd name="T38" fmla="*/ 0 w 2162"/>
                <a:gd name="T39" fmla="*/ 0 h 2118"/>
                <a:gd name="T40" fmla="*/ 0 w 2162"/>
                <a:gd name="T41" fmla="*/ 0 h 2118"/>
                <a:gd name="T42" fmla="*/ 0 w 2162"/>
                <a:gd name="T43" fmla="*/ 0 h 2118"/>
                <a:gd name="T44" fmla="*/ 0 w 2162"/>
                <a:gd name="T45" fmla="*/ 0 h 2118"/>
                <a:gd name="T46" fmla="*/ 0 w 2162"/>
                <a:gd name="T47" fmla="*/ 0 h 2118"/>
                <a:gd name="T48" fmla="*/ 0 w 2162"/>
                <a:gd name="T49" fmla="*/ 0 h 2118"/>
                <a:gd name="T50" fmla="*/ 0 w 2162"/>
                <a:gd name="T51" fmla="*/ 0 h 2118"/>
                <a:gd name="T52" fmla="*/ 0 w 2162"/>
                <a:gd name="T53" fmla="*/ 0 h 2118"/>
                <a:gd name="T54" fmla="*/ 0 w 2162"/>
                <a:gd name="T55" fmla="*/ 0 h 2118"/>
                <a:gd name="T56" fmla="*/ 0 w 2162"/>
                <a:gd name="T57" fmla="*/ 0 h 2118"/>
                <a:gd name="T58" fmla="*/ 0 w 2162"/>
                <a:gd name="T59" fmla="*/ 0 h 2118"/>
                <a:gd name="T60" fmla="*/ 0 w 2162"/>
                <a:gd name="T61" fmla="*/ 0 h 2118"/>
                <a:gd name="T62" fmla="*/ 0 w 2162"/>
                <a:gd name="T63" fmla="*/ 0 h 2118"/>
                <a:gd name="T64" fmla="*/ 0 w 2162"/>
                <a:gd name="T65" fmla="*/ 0 h 2118"/>
                <a:gd name="T66" fmla="*/ 0 w 2162"/>
                <a:gd name="T67" fmla="*/ 0 h 2118"/>
                <a:gd name="T68" fmla="*/ 0 w 2162"/>
                <a:gd name="T69" fmla="*/ 0 h 2118"/>
                <a:gd name="T70" fmla="*/ 0 w 2162"/>
                <a:gd name="T71" fmla="*/ 0 h 2118"/>
                <a:gd name="T72" fmla="*/ 0 w 2162"/>
                <a:gd name="T73" fmla="*/ 0 h 2118"/>
                <a:gd name="T74" fmla="*/ 0 w 2162"/>
                <a:gd name="T75" fmla="*/ 0 h 2118"/>
                <a:gd name="T76" fmla="*/ 0 w 2162"/>
                <a:gd name="T77" fmla="*/ 0 h 2118"/>
                <a:gd name="T78" fmla="*/ 0 w 2162"/>
                <a:gd name="T79" fmla="*/ 0 h 2118"/>
                <a:gd name="T80" fmla="*/ 0 w 2162"/>
                <a:gd name="T81" fmla="*/ 0 h 2118"/>
                <a:gd name="T82" fmla="*/ 0 w 2162"/>
                <a:gd name="T83" fmla="*/ 0 h 2118"/>
                <a:gd name="T84" fmla="*/ 0 w 2162"/>
                <a:gd name="T85" fmla="*/ 0 h 211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62" h="2118">
                  <a:moveTo>
                    <a:pt x="1116" y="0"/>
                  </a:moveTo>
                  <a:lnTo>
                    <a:pt x="1177" y="0"/>
                  </a:lnTo>
                  <a:lnTo>
                    <a:pt x="1237" y="3"/>
                  </a:lnTo>
                  <a:lnTo>
                    <a:pt x="1296" y="9"/>
                  </a:lnTo>
                  <a:lnTo>
                    <a:pt x="1353" y="19"/>
                  </a:lnTo>
                  <a:lnTo>
                    <a:pt x="1408" y="31"/>
                  </a:lnTo>
                  <a:lnTo>
                    <a:pt x="1462" y="47"/>
                  </a:lnTo>
                  <a:lnTo>
                    <a:pt x="1513" y="64"/>
                  </a:lnTo>
                  <a:lnTo>
                    <a:pt x="1563" y="84"/>
                  </a:lnTo>
                  <a:lnTo>
                    <a:pt x="1612" y="107"/>
                  </a:lnTo>
                  <a:lnTo>
                    <a:pt x="1658" y="132"/>
                  </a:lnTo>
                  <a:lnTo>
                    <a:pt x="1702" y="160"/>
                  </a:lnTo>
                  <a:lnTo>
                    <a:pt x="1746" y="190"/>
                  </a:lnTo>
                  <a:lnTo>
                    <a:pt x="1786" y="221"/>
                  </a:lnTo>
                  <a:lnTo>
                    <a:pt x="1825" y="255"/>
                  </a:lnTo>
                  <a:lnTo>
                    <a:pt x="1861" y="291"/>
                  </a:lnTo>
                  <a:lnTo>
                    <a:pt x="1896" y="328"/>
                  </a:lnTo>
                  <a:lnTo>
                    <a:pt x="1929" y="368"/>
                  </a:lnTo>
                  <a:lnTo>
                    <a:pt x="1960" y="409"/>
                  </a:lnTo>
                  <a:lnTo>
                    <a:pt x="1990" y="452"/>
                  </a:lnTo>
                  <a:lnTo>
                    <a:pt x="2016" y="495"/>
                  </a:lnTo>
                  <a:lnTo>
                    <a:pt x="2041" y="540"/>
                  </a:lnTo>
                  <a:lnTo>
                    <a:pt x="2062" y="587"/>
                  </a:lnTo>
                  <a:lnTo>
                    <a:pt x="2083" y="635"/>
                  </a:lnTo>
                  <a:lnTo>
                    <a:pt x="2101" y="683"/>
                  </a:lnTo>
                  <a:lnTo>
                    <a:pt x="2117" y="733"/>
                  </a:lnTo>
                  <a:lnTo>
                    <a:pt x="2130" y="783"/>
                  </a:lnTo>
                  <a:lnTo>
                    <a:pt x="2142" y="834"/>
                  </a:lnTo>
                  <a:lnTo>
                    <a:pt x="2150" y="887"/>
                  </a:lnTo>
                  <a:lnTo>
                    <a:pt x="2156" y="939"/>
                  </a:lnTo>
                  <a:lnTo>
                    <a:pt x="2160" y="992"/>
                  </a:lnTo>
                  <a:lnTo>
                    <a:pt x="2162" y="1045"/>
                  </a:lnTo>
                  <a:lnTo>
                    <a:pt x="2161" y="1099"/>
                  </a:lnTo>
                  <a:lnTo>
                    <a:pt x="2157" y="1152"/>
                  </a:lnTo>
                  <a:lnTo>
                    <a:pt x="2153" y="1204"/>
                  </a:lnTo>
                  <a:lnTo>
                    <a:pt x="2145" y="1257"/>
                  </a:lnTo>
                  <a:lnTo>
                    <a:pt x="2136" y="1308"/>
                  </a:lnTo>
                  <a:lnTo>
                    <a:pt x="2125" y="1358"/>
                  </a:lnTo>
                  <a:lnTo>
                    <a:pt x="2111" y="1406"/>
                  </a:lnTo>
                  <a:lnTo>
                    <a:pt x="2096" y="1455"/>
                  </a:lnTo>
                  <a:lnTo>
                    <a:pt x="2078" y="1502"/>
                  </a:lnTo>
                  <a:lnTo>
                    <a:pt x="2059" y="1547"/>
                  </a:lnTo>
                  <a:lnTo>
                    <a:pt x="2038" y="1592"/>
                  </a:lnTo>
                  <a:lnTo>
                    <a:pt x="2014" y="1636"/>
                  </a:lnTo>
                  <a:lnTo>
                    <a:pt x="1990" y="1678"/>
                  </a:lnTo>
                  <a:lnTo>
                    <a:pt x="1961" y="1718"/>
                  </a:lnTo>
                  <a:lnTo>
                    <a:pt x="1932" y="1757"/>
                  </a:lnTo>
                  <a:lnTo>
                    <a:pt x="1901" y="1794"/>
                  </a:lnTo>
                  <a:lnTo>
                    <a:pt x="1868" y="1830"/>
                  </a:lnTo>
                  <a:lnTo>
                    <a:pt x="1832" y="1864"/>
                  </a:lnTo>
                  <a:lnTo>
                    <a:pt x="1795" y="1897"/>
                  </a:lnTo>
                  <a:lnTo>
                    <a:pt x="1756" y="1926"/>
                  </a:lnTo>
                  <a:lnTo>
                    <a:pt x="1715" y="1955"/>
                  </a:lnTo>
                  <a:lnTo>
                    <a:pt x="1672" y="1981"/>
                  </a:lnTo>
                  <a:lnTo>
                    <a:pt x="1626" y="2006"/>
                  </a:lnTo>
                  <a:lnTo>
                    <a:pt x="1580" y="2027"/>
                  </a:lnTo>
                  <a:lnTo>
                    <a:pt x="1531" y="2048"/>
                  </a:lnTo>
                  <a:lnTo>
                    <a:pt x="1480" y="2065"/>
                  </a:lnTo>
                  <a:lnTo>
                    <a:pt x="1427" y="2079"/>
                  </a:lnTo>
                  <a:lnTo>
                    <a:pt x="1372" y="2093"/>
                  </a:lnTo>
                  <a:lnTo>
                    <a:pt x="1315" y="2103"/>
                  </a:lnTo>
                  <a:lnTo>
                    <a:pt x="1257" y="2110"/>
                  </a:lnTo>
                  <a:lnTo>
                    <a:pt x="1196" y="2116"/>
                  </a:lnTo>
                  <a:lnTo>
                    <a:pt x="1135" y="2118"/>
                  </a:lnTo>
                  <a:lnTo>
                    <a:pt x="1070" y="2117"/>
                  </a:lnTo>
                  <a:lnTo>
                    <a:pt x="1006" y="2113"/>
                  </a:lnTo>
                  <a:lnTo>
                    <a:pt x="943" y="2108"/>
                  </a:lnTo>
                  <a:lnTo>
                    <a:pt x="883" y="2101"/>
                  </a:lnTo>
                  <a:lnTo>
                    <a:pt x="825" y="2091"/>
                  </a:lnTo>
                  <a:lnTo>
                    <a:pt x="768" y="2079"/>
                  </a:lnTo>
                  <a:lnTo>
                    <a:pt x="714" y="2066"/>
                  </a:lnTo>
                  <a:lnTo>
                    <a:pt x="662" y="2050"/>
                  </a:lnTo>
                  <a:lnTo>
                    <a:pt x="611" y="2033"/>
                  </a:lnTo>
                  <a:lnTo>
                    <a:pt x="562" y="2014"/>
                  </a:lnTo>
                  <a:lnTo>
                    <a:pt x="515" y="1992"/>
                  </a:lnTo>
                  <a:lnTo>
                    <a:pt x="471" y="1968"/>
                  </a:lnTo>
                  <a:lnTo>
                    <a:pt x="428" y="1943"/>
                  </a:lnTo>
                  <a:lnTo>
                    <a:pt x="388" y="1916"/>
                  </a:lnTo>
                  <a:lnTo>
                    <a:pt x="350" y="1888"/>
                  </a:lnTo>
                  <a:lnTo>
                    <a:pt x="312" y="1858"/>
                  </a:lnTo>
                  <a:lnTo>
                    <a:pt x="278" y="1825"/>
                  </a:lnTo>
                  <a:lnTo>
                    <a:pt x="245" y="1792"/>
                  </a:lnTo>
                  <a:lnTo>
                    <a:pt x="214" y="1757"/>
                  </a:lnTo>
                  <a:lnTo>
                    <a:pt x="186" y="1720"/>
                  </a:lnTo>
                  <a:lnTo>
                    <a:pt x="160" y="1682"/>
                  </a:lnTo>
                  <a:lnTo>
                    <a:pt x="135" y="1641"/>
                  </a:lnTo>
                  <a:lnTo>
                    <a:pt x="112" y="1600"/>
                  </a:lnTo>
                  <a:lnTo>
                    <a:pt x="92" y="1557"/>
                  </a:lnTo>
                  <a:lnTo>
                    <a:pt x="74" y="1514"/>
                  </a:lnTo>
                  <a:lnTo>
                    <a:pt x="58" y="1469"/>
                  </a:lnTo>
                  <a:lnTo>
                    <a:pt x="43" y="1421"/>
                  </a:lnTo>
                  <a:lnTo>
                    <a:pt x="31" y="1373"/>
                  </a:lnTo>
                  <a:lnTo>
                    <a:pt x="20" y="1323"/>
                  </a:lnTo>
                  <a:lnTo>
                    <a:pt x="12" y="1274"/>
                  </a:lnTo>
                  <a:lnTo>
                    <a:pt x="6" y="1221"/>
                  </a:lnTo>
                  <a:lnTo>
                    <a:pt x="2" y="1169"/>
                  </a:lnTo>
                  <a:lnTo>
                    <a:pt x="0" y="1115"/>
                  </a:lnTo>
                  <a:lnTo>
                    <a:pt x="0" y="1060"/>
                  </a:lnTo>
                  <a:lnTo>
                    <a:pt x="3" y="1007"/>
                  </a:lnTo>
                  <a:lnTo>
                    <a:pt x="9" y="953"/>
                  </a:lnTo>
                  <a:lnTo>
                    <a:pt x="17" y="900"/>
                  </a:lnTo>
                  <a:lnTo>
                    <a:pt x="28" y="848"/>
                  </a:lnTo>
                  <a:lnTo>
                    <a:pt x="42" y="797"/>
                  </a:lnTo>
                  <a:lnTo>
                    <a:pt x="57" y="747"/>
                  </a:lnTo>
                  <a:lnTo>
                    <a:pt x="76" y="697"/>
                  </a:lnTo>
                  <a:lnTo>
                    <a:pt x="96" y="649"/>
                  </a:lnTo>
                  <a:lnTo>
                    <a:pt x="119" y="602"/>
                  </a:lnTo>
                  <a:lnTo>
                    <a:pt x="144" y="555"/>
                  </a:lnTo>
                  <a:lnTo>
                    <a:pt x="171" y="511"/>
                  </a:lnTo>
                  <a:lnTo>
                    <a:pt x="201" y="467"/>
                  </a:lnTo>
                  <a:lnTo>
                    <a:pt x="233" y="425"/>
                  </a:lnTo>
                  <a:lnTo>
                    <a:pt x="267" y="385"/>
                  </a:lnTo>
                  <a:lnTo>
                    <a:pt x="303" y="345"/>
                  </a:lnTo>
                  <a:lnTo>
                    <a:pt x="340" y="308"/>
                  </a:lnTo>
                  <a:lnTo>
                    <a:pt x="380" y="272"/>
                  </a:lnTo>
                  <a:lnTo>
                    <a:pt x="422" y="238"/>
                  </a:lnTo>
                  <a:lnTo>
                    <a:pt x="465" y="207"/>
                  </a:lnTo>
                  <a:lnTo>
                    <a:pt x="511" y="177"/>
                  </a:lnTo>
                  <a:lnTo>
                    <a:pt x="558" y="149"/>
                  </a:lnTo>
                  <a:lnTo>
                    <a:pt x="607" y="123"/>
                  </a:lnTo>
                  <a:lnTo>
                    <a:pt x="658" y="100"/>
                  </a:lnTo>
                  <a:lnTo>
                    <a:pt x="709" y="78"/>
                  </a:lnTo>
                  <a:lnTo>
                    <a:pt x="764" y="59"/>
                  </a:lnTo>
                  <a:lnTo>
                    <a:pt x="818" y="43"/>
                  </a:lnTo>
                  <a:lnTo>
                    <a:pt x="875" y="28"/>
                  </a:lnTo>
                  <a:lnTo>
                    <a:pt x="933" y="17"/>
                  </a:lnTo>
                  <a:lnTo>
                    <a:pt x="993" y="9"/>
                  </a:lnTo>
                  <a:lnTo>
                    <a:pt x="1053" y="3"/>
                  </a:lnTo>
                  <a:lnTo>
                    <a:pt x="11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2" name="Freeform 37">
              <a:extLst>
                <a:ext uri="{FF2B5EF4-FFF2-40B4-BE49-F238E27FC236}">
                  <a16:creationId xmlns:a16="http://schemas.microsoft.com/office/drawing/2014/main" id="{9C35DFEC-42F6-461E-A308-74F321CFC43B}"/>
                </a:ext>
              </a:extLst>
            </p:cNvPr>
            <p:cNvSpPr>
              <a:spLocks/>
            </p:cNvSpPr>
            <p:nvPr/>
          </p:nvSpPr>
          <p:spPr bwMode="auto">
            <a:xfrm>
              <a:off x="1916" y="3509"/>
              <a:ext cx="663" cy="671"/>
            </a:xfrm>
            <a:custGeom>
              <a:avLst/>
              <a:gdLst>
                <a:gd name="T0" fmla="*/ 0 w 1990"/>
                <a:gd name="T1" fmla="*/ 0 h 2011"/>
                <a:gd name="T2" fmla="*/ 0 w 1990"/>
                <a:gd name="T3" fmla="*/ 0 h 2011"/>
                <a:gd name="T4" fmla="*/ 0 w 1990"/>
                <a:gd name="T5" fmla="*/ 0 h 2011"/>
                <a:gd name="T6" fmla="*/ 0 w 1990"/>
                <a:gd name="T7" fmla="*/ 0 h 2011"/>
                <a:gd name="T8" fmla="*/ 0 w 1990"/>
                <a:gd name="T9" fmla="*/ 0 h 2011"/>
                <a:gd name="T10" fmla="*/ 0 w 1990"/>
                <a:gd name="T11" fmla="*/ 0 h 2011"/>
                <a:gd name="T12" fmla="*/ 0 w 1990"/>
                <a:gd name="T13" fmla="*/ 0 h 2011"/>
                <a:gd name="T14" fmla="*/ 0 w 1990"/>
                <a:gd name="T15" fmla="*/ 0 h 2011"/>
                <a:gd name="T16" fmla="*/ 0 w 1990"/>
                <a:gd name="T17" fmla="*/ 0 h 2011"/>
                <a:gd name="T18" fmla="*/ 0 w 1990"/>
                <a:gd name="T19" fmla="*/ 0 h 2011"/>
                <a:gd name="T20" fmla="*/ 0 w 1990"/>
                <a:gd name="T21" fmla="*/ 0 h 2011"/>
                <a:gd name="T22" fmla="*/ 0 w 1990"/>
                <a:gd name="T23" fmla="*/ 0 h 2011"/>
                <a:gd name="T24" fmla="*/ 0 w 1990"/>
                <a:gd name="T25" fmla="*/ 0 h 2011"/>
                <a:gd name="T26" fmla="*/ 0 w 1990"/>
                <a:gd name="T27" fmla="*/ 0 h 2011"/>
                <a:gd name="T28" fmla="*/ 0 w 1990"/>
                <a:gd name="T29" fmla="*/ 0 h 2011"/>
                <a:gd name="T30" fmla="*/ 0 w 1990"/>
                <a:gd name="T31" fmla="*/ 0 h 2011"/>
                <a:gd name="T32" fmla="*/ 0 w 1990"/>
                <a:gd name="T33" fmla="*/ 0 h 2011"/>
                <a:gd name="T34" fmla="*/ 0 w 1990"/>
                <a:gd name="T35" fmla="*/ 0 h 2011"/>
                <a:gd name="T36" fmla="*/ 0 w 1990"/>
                <a:gd name="T37" fmla="*/ 0 h 2011"/>
                <a:gd name="T38" fmla="*/ 0 w 1990"/>
                <a:gd name="T39" fmla="*/ 0 h 2011"/>
                <a:gd name="T40" fmla="*/ 0 w 1990"/>
                <a:gd name="T41" fmla="*/ 0 h 2011"/>
                <a:gd name="T42" fmla="*/ 0 w 1990"/>
                <a:gd name="T43" fmla="*/ 0 h 2011"/>
                <a:gd name="T44" fmla="*/ 0 w 1990"/>
                <a:gd name="T45" fmla="*/ 0 h 2011"/>
                <a:gd name="T46" fmla="*/ 0 w 1990"/>
                <a:gd name="T47" fmla="*/ 0 h 2011"/>
                <a:gd name="T48" fmla="*/ 0 w 1990"/>
                <a:gd name="T49" fmla="*/ 0 h 2011"/>
                <a:gd name="T50" fmla="*/ 0 w 1990"/>
                <a:gd name="T51" fmla="*/ 0 h 2011"/>
                <a:gd name="T52" fmla="*/ 0 w 1990"/>
                <a:gd name="T53" fmla="*/ 0 h 2011"/>
                <a:gd name="T54" fmla="*/ 0 w 1990"/>
                <a:gd name="T55" fmla="*/ 0 h 2011"/>
                <a:gd name="T56" fmla="*/ 0 w 1990"/>
                <a:gd name="T57" fmla="*/ 0 h 2011"/>
                <a:gd name="T58" fmla="*/ 0 w 1990"/>
                <a:gd name="T59" fmla="*/ 0 h 2011"/>
                <a:gd name="T60" fmla="*/ 0 w 1990"/>
                <a:gd name="T61" fmla="*/ 0 h 2011"/>
                <a:gd name="T62" fmla="*/ 0 w 1990"/>
                <a:gd name="T63" fmla="*/ 0 h 2011"/>
                <a:gd name="T64" fmla="*/ 0 w 1990"/>
                <a:gd name="T65" fmla="*/ 0 h 2011"/>
                <a:gd name="T66" fmla="*/ 0 w 1990"/>
                <a:gd name="T67" fmla="*/ 0 h 2011"/>
                <a:gd name="T68" fmla="*/ 0 w 1990"/>
                <a:gd name="T69" fmla="*/ 0 h 2011"/>
                <a:gd name="T70" fmla="*/ 0 w 1990"/>
                <a:gd name="T71" fmla="*/ 0 h 2011"/>
                <a:gd name="T72" fmla="*/ 0 w 1990"/>
                <a:gd name="T73" fmla="*/ 0 h 2011"/>
                <a:gd name="T74" fmla="*/ 0 w 1990"/>
                <a:gd name="T75" fmla="*/ 0 h 2011"/>
                <a:gd name="T76" fmla="*/ 0 w 1990"/>
                <a:gd name="T77" fmla="*/ 0 h 2011"/>
                <a:gd name="T78" fmla="*/ 0 w 1990"/>
                <a:gd name="T79" fmla="*/ 0 h 2011"/>
                <a:gd name="T80" fmla="*/ 0 w 1990"/>
                <a:gd name="T81" fmla="*/ 0 h 2011"/>
                <a:gd name="T82" fmla="*/ 0 w 1990"/>
                <a:gd name="T83" fmla="*/ 0 h 2011"/>
                <a:gd name="T84" fmla="*/ 0 w 1990"/>
                <a:gd name="T85" fmla="*/ 0 h 20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990" h="2011">
                  <a:moveTo>
                    <a:pt x="653" y="78"/>
                  </a:moveTo>
                  <a:lnTo>
                    <a:pt x="707" y="58"/>
                  </a:lnTo>
                  <a:lnTo>
                    <a:pt x="759" y="40"/>
                  </a:lnTo>
                  <a:lnTo>
                    <a:pt x="811" y="26"/>
                  </a:lnTo>
                  <a:lnTo>
                    <a:pt x="863" y="15"/>
                  </a:lnTo>
                  <a:lnTo>
                    <a:pt x="914" y="7"/>
                  </a:lnTo>
                  <a:lnTo>
                    <a:pt x="965" y="2"/>
                  </a:lnTo>
                  <a:lnTo>
                    <a:pt x="1016" y="0"/>
                  </a:lnTo>
                  <a:lnTo>
                    <a:pt x="1066" y="1"/>
                  </a:lnTo>
                  <a:lnTo>
                    <a:pt x="1115" y="5"/>
                  </a:lnTo>
                  <a:lnTo>
                    <a:pt x="1164" y="10"/>
                  </a:lnTo>
                  <a:lnTo>
                    <a:pt x="1212" y="19"/>
                  </a:lnTo>
                  <a:lnTo>
                    <a:pt x="1258" y="31"/>
                  </a:lnTo>
                  <a:lnTo>
                    <a:pt x="1304" y="45"/>
                  </a:lnTo>
                  <a:lnTo>
                    <a:pt x="1349" y="61"/>
                  </a:lnTo>
                  <a:lnTo>
                    <a:pt x="1392" y="79"/>
                  </a:lnTo>
                  <a:lnTo>
                    <a:pt x="1435" y="101"/>
                  </a:lnTo>
                  <a:lnTo>
                    <a:pt x="1477" y="124"/>
                  </a:lnTo>
                  <a:lnTo>
                    <a:pt x="1517" y="149"/>
                  </a:lnTo>
                  <a:lnTo>
                    <a:pt x="1557" y="176"/>
                  </a:lnTo>
                  <a:lnTo>
                    <a:pt x="1594" y="205"/>
                  </a:lnTo>
                  <a:lnTo>
                    <a:pt x="1630" y="236"/>
                  </a:lnTo>
                  <a:lnTo>
                    <a:pt x="1666" y="269"/>
                  </a:lnTo>
                  <a:lnTo>
                    <a:pt x="1699" y="303"/>
                  </a:lnTo>
                  <a:lnTo>
                    <a:pt x="1730" y="339"/>
                  </a:lnTo>
                  <a:lnTo>
                    <a:pt x="1761" y="378"/>
                  </a:lnTo>
                  <a:lnTo>
                    <a:pt x="1789" y="417"/>
                  </a:lnTo>
                  <a:lnTo>
                    <a:pt x="1817" y="457"/>
                  </a:lnTo>
                  <a:lnTo>
                    <a:pt x="1842" y="499"/>
                  </a:lnTo>
                  <a:lnTo>
                    <a:pt x="1865" y="543"/>
                  </a:lnTo>
                  <a:lnTo>
                    <a:pt x="1887" y="588"/>
                  </a:lnTo>
                  <a:lnTo>
                    <a:pt x="1906" y="633"/>
                  </a:lnTo>
                  <a:lnTo>
                    <a:pt x="1923" y="680"/>
                  </a:lnTo>
                  <a:lnTo>
                    <a:pt x="1939" y="728"/>
                  </a:lnTo>
                  <a:lnTo>
                    <a:pt x="1952" y="774"/>
                  </a:lnTo>
                  <a:lnTo>
                    <a:pt x="1963" y="822"/>
                  </a:lnTo>
                  <a:lnTo>
                    <a:pt x="1973" y="869"/>
                  </a:lnTo>
                  <a:lnTo>
                    <a:pt x="1980" y="916"/>
                  </a:lnTo>
                  <a:lnTo>
                    <a:pt x="1986" y="964"/>
                  </a:lnTo>
                  <a:lnTo>
                    <a:pt x="1989" y="1010"/>
                  </a:lnTo>
                  <a:lnTo>
                    <a:pt x="1990" y="1057"/>
                  </a:lnTo>
                  <a:lnTo>
                    <a:pt x="1989" y="1103"/>
                  </a:lnTo>
                  <a:lnTo>
                    <a:pt x="1986" y="1150"/>
                  </a:lnTo>
                  <a:lnTo>
                    <a:pt x="1980" y="1195"/>
                  </a:lnTo>
                  <a:lnTo>
                    <a:pt x="1973" y="1239"/>
                  </a:lnTo>
                  <a:lnTo>
                    <a:pt x="1963" y="1285"/>
                  </a:lnTo>
                  <a:lnTo>
                    <a:pt x="1952" y="1328"/>
                  </a:lnTo>
                  <a:lnTo>
                    <a:pt x="1937" y="1371"/>
                  </a:lnTo>
                  <a:lnTo>
                    <a:pt x="1921" y="1413"/>
                  </a:lnTo>
                  <a:lnTo>
                    <a:pt x="1902" y="1455"/>
                  </a:lnTo>
                  <a:lnTo>
                    <a:pt x="1881" y="1495"/>
                  </a:lnTo>
                  <a:lnTo>
                    <a:pt x="1857" y="1535"/>
                  </a:lnTo>
                  <a:lnTo>
                    <a:pt x="1831" y="1573"/>
                  </a:lnTo>
                  <a:lnTo>
                    <a:pt x="1804" y="1611"/>
                  </a:lnTo>
                  <a:lnTo>
                    <a:pt x="1773" y="1647"/>
                  </a:lnTo>
                  <a:lnTo>
                    <a:pt x="1740" y="1681"/>
                  </a:lnTo>
                  <a:lnTo>
                    <a:pt x="1705" y="1715"/>
                  </a:lnTo>
                  <a:lnTo>
                    <a:pt x="1668" y="1747"/>
                  </a:lnTo>
                  <a:lnTo>
                    <a:pt x="1627" y="1779"/>
                  </a:lnTo>
                  <a:lnTo>
                    <a:pt x="1585" y="1807"/>
                  </a:lnTo>
                  <a:lnTo>
                    <a:pt x="1540" y="1835"/>
                  </a:lnTo>
                  <a:lnTo>
                    <a:pt x="1492" y="1861"/>
                  </a:lnTo>
                  <a:lnTo>
                    <a:pt x="1441" y="1886"/>
                  </a:lnTo>
                  <a:lnTo>
                    <a:pt x="1389" y="1909"/>
                  </a:lnTo>
                  <a:lnTo>
                    <a:pt x="1333" y="1929"/>
                  </a:lnTo>
                  <a:lnTo>
                    <a:pt x="1277" y="1949"/>
                  </a:lnTo>
                  <a:lnTo>
                    <a:pt x="1222" y="1965"/>
                  </a:lnTo>
                  <a:lnTo>
                    <a:pt x="1167" y="1978"/>
                  </a:lnTo>
                  <a:lnTo>
                    <a:pt x="1115" y="1990"/>
                  </a:lnTo>
                  <a:lnTo>
                    <a:pt x="1063" y="1999"/>
                  </a:lnTo>
                  <a:lnTo>
                    <a:pt x="1011" y="2006"/>
                  </a:lnTo>
                  <a:lnTo>
                    <a:pt x="961" y="2009"/>
                  </a:lnTo>
                  <a:lnTo>
                    <a:pt x="912" y="2011"/>
                  </a:lnTo>
                  <a:lnTo>
                    <a:pt x="864" y="2010"/>
                  </a:lnTo>
                  <a:lnTo>
                    <a:pt x="817" y="2008"/>
                  </a:lnTo>
                  <a:lnTo>
                    <a:pt x="771" y="2002"/>
                  </a:lnTo>
                  <a:lnTo>
                    <a:pt x="726" y="1995"/>
                  </a:lnTo>
                  <a:lnTo>
                    <a:pt x="682" y="1985"/>
                  </a:lnTo>
                  <a:lnTo>
                    <a:pt x="640" y="1974"/>
                  </a:lnTo>
                  <a:lnTo>
                    <a:pt x="598" y="1959"/>
                  </a:lnTo>
                  <a:lnTo>
                    <a:pt x="558" y="1943"/>
                  </a:lnTo>
                  <a:lnTo>
                    <a:pt x="518" y="1925"/>
                  </a:lnTo>
                  <a:lnTo>
                    <a:pt x="480" y="1905"/>
                  </a:lnTo>
                  <a:lnTo>
                    <a:pt x="443" y="1883"/>
                  </a:lnTo>
                  <a:lnTo>
                    <a:pt x="407" y="1858"/>
                  </a:lnTo>
                  <a:lnTo>
                    <a:pt x="373" y="1832"/>
                  </a:lnTo>
                  <a:lnTo>
                    <a:pt x="340" y="1804"/>
                  </a:lnTo>
                  <a:lnTo>
                    <a:pt x="307" y="1773"/>
                  </a:lnTo>
                  <a:lnTo>
                    <a:pt x="276" y="1741"/>
                  </a:lnTo>
                  <a:lnTo>
                    <a:pt x="247" y="1707"/>
                  </a:lnTo>
                  <a:lnTo>
                    <a:pt x="220" y="1672"/>
                  </a:lnTo>
                  <a:lnTo>
                    <a:pt x="192" y="1634"/>
                  </a:lnTo>
                  <a:lnTo>
                    <a:pt x="166" y="1595"/>
                  </a:lnTo>
                  <a:lnTo>
                    <a:pt x="143" y="1554"/>
                  </a:lnTo>
                  <a:lnTo>
                    <a:pt x="120" y="1511"/>
                  </a:lnTo>
                  <a:lnTo>
                    <a:pt x="98" y="1466"/>
                  </a:lnTo>
                  <a:lnTo>
                    <a:pt x="78" y="1420"/>
                  </a:lnTo>
                  <a:lnTo>
                    <a:pt x="60" y="1372"/>
                  </a:lnTo>
                  <a:lnTo>
                    <a:pt x="44" y="1325"/>
                  </a:lnTo>
                  <a:lnTo>
                    <a:pt x="30" y="1277"/>
                  </a:lnTo>
                  <a:lnTo>
                    <a:pt x="19" y="1228"/>
                  </a:lnTo>
                  <a:lnTo>
                    <a:pt x="11" y="1179"/>
                  </a:lnTo>
                  <a:lnTo>
                    <a:pt x="5" y="1130"/>
                  </a:lnTo>
                  <a:lnTo>
                    <a:pt x="2" y="1082"/>
                  </a:lnTo>
                  <a:lnTo>
                    <a:pt x="0" y="1033"/>
                  </a:lnTo>
                  <a:lnTo>
                    <a:pt x="1" y="983"/>
                  </a:lnTo>
                  <a:lnTo>
                    <a:pt x="5" y="934"/>
                  </a:lnTo>
                  <a:lnTo>
                    <a:pt x="11" y="886"/>
                  </a:lnTo>
                  <a:lnTo>
                    <a:pt x="19" y="838"/>
                  </a:lnTo>
                  <a:lnTo>
                    <a:pt x="29" y="790"/>
                  </a:lnTo>
                  <a:lnTo>
                    <a:pt x="43" y="743"/>
                  </a:lnTo>
                  <a:lnTo>
                    <a:pt x="57" y="697"/>
                  </a:lnTo>
                  <a:lnTo>
                    <a:pt x="74" y="650"/>
                  </a:lnTo>
                  <a:lnTo>
                    <a:pt x="95" y="606"/>
                  </a:lnTo>
                  <a:lnTo>
                    <a:pt x="116" y="562"/>
                  </a:lnTo>
                  <a:lnTo>
                    <a:pt x="140" y="518"/>
                  </a:lnTo>
                  <a:lnTo>
                    <a:pt x="167" y="476"/>
                  </a:lnTo>
                  <a:lnTo>
                    <a:pt x="196" y="435"/>
                  </a:lnTo>
                  <a:lnTo>
                    <a:pt x="227" y="395"/>
                  </a:lnTo>
                  <a:lnTo>
                    <a:pt x="259" y="355"/>
                  </a:lnTo>
                  <a:lnTo>
                    <a:pt x="295" y="319"/>
                  </a:lnTo>
                  <a:lnTo>
                    <a:pt x="332" y="283"/>
                  </a:lnTo>
                  <a:lnTo>
                    <a:pt x="372" y="249"/>
                  </a:lnTo>
                  <a:lnTo>
                    <a:pt x="414" y="216"/>
                  </a:lnTo>
                  <a:lnTo>
                    <a:pt x="457" y="184"/>
                  </a:lnTo>
                  <a:lnTo>
                    <a:pt x="503" y="154"/>
                  </a:lnTo>
                  <a:lnTo>
                    <a:pt x="551" y="127"/>
                  </a:lnTo>
                  <a:lnTo>
                    <a:pt x="601" y="102"/>
                  </a:lnTo>
                  <a:lnTo>
                    <a:pt x="653" y="78"/>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3" name="Freeform 38">
              <a:extLst>
                <a:ext uri="{FF2B5EF4-FFF2-40B4-BE49-F238E27FC236}">
                  <a16:creationId xmlns:a16="http://schemas.microsoft.com/office/drawing/2014/main" id="{5847F6D4-BB36-4108-911C-D7B848AEB520}"/>
                </a:ext>
              </a:extLst>
            </p:cNvPr>
            <p:cNvSpPr>
              <a:spLocks/>
            </p:cNvSpPr>
            <p:nvPr/>
          </p:nvSpPr>
          <p:spPr bwMode="auto">
            <a:xfrm>
              <a:off x="2014" y="3601"/>
              <a:ext cx="468" cy="483"/>
            </a:xfrm>
            <a:custGeom>
              <a:avLst/>
              <a:gdLst>
                <a:gd name="T0" fmla="*/ 0 w 1404"/>
                <a:gd name="T1" fmla="*/ 0 h 1447"/>
                <a:gd name="T2" fmla="*/ 0 w 1404"/>
                <a:gd name="T3" fmla="*/ 0 h 1447"/>
                <a:gd name="T4" fmla="*/ 0 w 1404"/>
                <a:gd name="T5" fmla="*/ 0 h 1447"/>
                <a:gd name="T6" fmla="*/ 0 w 1404"/>
                <a:gd name="T7" fmla="*/ 0 h 1447"/>
                <a:gd name="T8" fmla="*/ 0 w 1404"/>
                <a:gd name="T9" fmla="*/ 0 h 1447"/>
                <a:gd name="T10" fmla="*/ 0 w 1404"/>
                <a:gd name="T11" fmla="*/ 0 h 1447"/>
                <a:gd name="T12" fmla="*/ 0 w 1404"/>
                <a:gd name="T13" fmla="*/ 0 h 1447"/>
                <a:gd name="T14" fmla="*/ 0 w 1404"/>
                <a:gd name="T15" fmla="*/ 0 h 1447"/>
                <a:gd name="T16" fmla="*/ 0 w 1404"/>
                <a:gd name="T17" fmla="*/ 0 h 1447"/>
                <a:gd name="T18" fmla="*/ 0 w 1404"/>
                <a:gd name="T19" fmla="*/ 0 h 1447"/>
                <a:gd name="T20" fmla="*/ 0 w 1404"/>
                <a:gd name="T21" fmla="*/ 0 h 1447"/>
                <a:gd name="T22" fmla="*/ 0 w 1404"/>
                <a:gd name="T23" fmla="*/ 0 h 1447"/>
                <a:gd name="T24" fmla="*/ 0 w 1404"/>
                <a:gd name="T25" fmla="*/ 0 h 1447"/>
                <a:gd name="T26" fmla="*/ 0 w 1404"/>
                <a:gd name="T27" fmla="*/ 0 h 1447"/>
                <a:gd name="T28" fmla="*/ 0 w 1404"/>
                <a:gd name="T29" fmla="*/ 0 h 1447"/>
                <a:gd name="T30" fmla="*/ 0 w 1404"/>
                <a:gd name="T31" fmla="*/ 0 h 1447"/>
                <a:gd name="T32" fmla="*/ 0 w 1404"/>
                <a:gd name="T33" fmla="*/ 0 h 1447"/>
                <a:gd name="T34" fmla="*/ 0 w 1404"/>
                <a:gd name="T35" fmla="*/ 0 h 1447"/>
                <a:gd name="T36" fmla="*/ 0 w 1404"/>
                <a:gd name="T37" fmla="*/ 0 h 1447"/>
                <a:gd name="T38" fmla="*/ 0 w 1404"/>
                <a:gd name="T39" fmla="*/ 0 h 1447"/>
                <a:gd name="T40" fmla="*/ 0 w 1404"/>
                <a:gd name="T41" fmla="*/ 0 h 1447"/>
                <a:gd name="T42" fmla="*/ 0 w 1404"/>
                <a:gd name="T43" fmla="*/ 0 h 1447"/>
                <a:gd name="T44" fmla="*/ 0 w 1404"/>
                <a:gd name="T45" fmla="*/ 0 h 1447"/>
                <a:gd name="T46" fmla="*/ 0 w 1404"/>
                <a:gd name="T47" fmla="*/ 0 h 1447"/>
                <a:gd name="T48" fmla="*/ 0 w 1404"/>
                <a:gd name="T49" fmla="*/ 0 h 1447"/>
                <a:gd name="T50" fmla="*/ 0 w 1404"/>
                <a:gd name="T51" fmla="*/ 0 h 1447"/>
                <a:gd name="T52" fmla="*/ 0 w 1404"/>
                <a:gd name="T53" fmla="*/ 0 h 1447"/>
                <a:gd name="T54" fmla="*/ 0 w 1404"/>
                <a:gd name="T55" fmla="*/ 0 h 1447"/>
                <a:gd name="T56" fmla="*/ 0 w 1404"/>
                <a:gd name="T57" fmla="*/ 0 h 1447"/>
                <a:gd name="T58" fmla="*/ 0 w 1404"/>
                <a:gd name="T59" fmla="*/ 0 h 1447"/>
                <a:gd name="T60" fmla="*/ 0 w 1404"/>
                <a:gd name="T61" fmla="*/ 0 h 1447"/>
                <a:gd name="T62" fmla="*/ 0 w 1404"/>
                <a:gd name="T63" fmla="*/ 0 h 14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04" h="1447">
                  <a:moveTo>
                    <a:pt x="724" y="0"/>
                  </a:moveTo>
                  <a:lnTo>
                    <a:pt x="803" y="2"/>
                  </a:lnTo>
                  <a:lnTo>
                    <a:pt x="878" y="12"/>
                  </a:lnTo>
                  <a:lnTo>
                    <a:pt x="949" y="30"/>
                  </a:lnTo>
                  <a:lnTo>
                    <a:pt x="1015" y="57"/>
                  </a:lnTo>
                  <a:lnTo>
                    <a:pt x="1077" y="89"/>
                  </a:lnTo>
                  <a:lnTo>
                    <a:pt x="1134" y="129"/>
                  </a:lnTo>
                  <a:lnTo>
                    <a:pt x="1185" y="173"/>
                  </a:lnTo>
                  <a:lnTo>
                    <a:pt x="1232" y="223"/>
                  </a:lnTo>
                  <a:lnTo>
                    <a:pt x="1273" y="279"/>
                  </a:lnTo>
                  <a:lnTo>
                    <a:pt x="1309" y="338"/>
                  </a:lnTo>
                  <a:lnTo>
                    <a:pt x="1340" y="400"/>
                  </a:lnTo>
                  <a:lnTo>
                    <a:pt x="1365" y="466"/>
                  </a:lnTo>
                  <a:lnTo>
                    <a:pt x="1383" y="536"/>
                  </a:lnTo>
                  <a:lnTo>
                    <a:pt x="1397" y="606"/>
                  </a:lnTo>
                  <a:lnTo>
                    <a:pt x="1404" y="679"/>
                  </a:lnTo>
                  <a:lnTo>
                    <a:pt x="1404" y="751"/>
                  </a:lnTo>
                  <a:lnTo>
                    <a:pt x="1398" y="824"/>
                  </a:lnTo>
                  <a:lnTo>
                    <a:pt x="1388" y="894"/>
                  </a:lnTo>
                  <a:lnTo>
                    <a:pt x="1372" y="962"/>
                  </a:lnTo>
                  <a:lnTo>
                    <a:pt x="1350" y="1027"/>
                  </a:lnTo>
                  <a:lnTo>
                    <a:pt x="1323" y="1088"/>
                  </a:lnTo>
                  <a:lnTo>
                    <a:pt x="1292" y="1147"/>
                  </a:lnTo>
                  <a:lnTo>
                    <a:pt x="1255" y="1202"/>
                  </a:lnTo>
                  <a:lnTo>
                    <a:pt x="1213" y="1252"/>
                  </a:lnTo>
                  <a:lnTo>
                    <a:pt x="1165" y="1297"/>
                  </a:lnTo>
                  <a:lnTo>
                    <a:pt x="1113" y="1337"/>
                  </a:lnTo>
                  <a:lnTo>
                    <a:pt x="1056" y="1371"/>
                  </a:lnTo>
                  <a:lnTo>
                    <a:pt x="994" y="1399"/>
                  </a:lnTo>
                  <a:lnTo>
                    <a:pt x="927" y="1422"/>
                  </a:lnTo>
                  <a:lnTo>
                    <a:pt x="854" y="1438"/>
                  </a:lnTo>
                  <a:lnTo>
                    <a:pt x="777" y="1446"/>
                  </a:lnTo>
                  <a:lnTo>
                    <a:pt x="695" y="1447"/>
                  </a:lnTo>
                  <a:lnTo>
                    <a:pt x="613" y="1441"/>
                  </a:lnTo>
                  <a:lnTo>
                    <a:pt x="535" y="1430"/>
                  </a:lnTo>
                  <a:lnTo>
                    <a:pt x="464" y="1413"/>
                  </a:lnTo>
                  <a:lnTo>
                    <a:pt x="397" y="1390"/>
                  </a:lnTo>
                  <a:lnTo>
                    <a:pt x="335" y="1362"/>
                  </a:lnTo>
                  <a:lnTo>
                    <a:pt x="279" y="1329"/>
                  </a:lnTo>
                  <a:lnTo>
                    <a:pt x="227" y="1291"/>
                  </a:lnTo>
                  <a:lnTo>
                    <a:pt x="181" y="1248"/>
                  </a:lnTo>
                  <a:lnTo>
                    <a:pt x="139" y="1202"/>
                  </a:lnTo>
                  <a:lnTo>
                    <a:pt x="104" y="1151"/>
                  </a:lnTo>
                  <a:lnTo>
                    <a:pt x="74" y="1095"/>
                  </a:lnTo>
                  <a:lnTo>
                    <a:pt x="49" y="1035"/>
                  </a:lnTo>
                  <a:lnTo>
                    <a:pt x="28" y="973"/>
                  </a:lnTo>
                  <a:lnTo>
                    <a:pt x="13" y="906"/>
                  </a:lnTo>
                  <a:lnTo>
                    <a:pt x="4" y="835"/>
                  </a:lnTo>
                  <a:lnTo>
                    <a:pt x="0" y="763"/>
                  </a:lnTo>
                  <a:lnTo>
                    <a:pt x="2" y="689"/>
                  </a:lnTo>
                  <a:lnTo>
                    <a:pt x="11" y="616"/>
                  </a:lnTo>
                  <a:lnTo>
                    <a:pt x="27" y="546"/>
                  </a:lnTo>
                  <a:lnTo>
                    <a:pt x="49" y="477"/>
                  </a:lnTo>
                  <a:lnTo>
                    <a:pt x="77" y="412"/>
                  </a:lnTo>
                  <a:lnTo>
                    <a:pt x="112" y="349"/>
                  </a:lnTo>
                  <a:lnTo>
                    <a:pt x="152" y="290"/>
                  </a:lnTo>
                  <a:lnTo>
                    <a:pt x="197" y="236"/>
                  </a:lnTo>
                  <a:lnTo>
                    <a:pt x="247" y="186"/>
                  </a:lnTo>
                  <a:lnTo>
                    <a:pt x="303" y="141"/>
                  </a:lnTo>
                  <a:lnTo>
                    <a:pt x="363" y="102"/>
                  </a:lnTo>
                  <a:lnTo>
                    <a:pt x="426" y="68"/>
                  </a:lnTo>
                  <a:lnTo>
                    <a:pt x="496" y="41"/>
                  </a:lnTo>
                  <a:lnTo>
                    <a:pt x="568" y="19"/>
                  </a:lnTo>
                  <a:lnTo>
                    <a:pt x="644" y="6"/>
                  </a:lnTo>
                  <a:lnTo>
                    <a:pt x="7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4" name="Freeform 39">
              <a:extLst>
                <a:ext uri="{FF2B5EF4-FFF2-40B4-BE49-F238E27FC236}">
                  <a16:creationId xmlns:a16="http://schemas.microsoft.com/office/drawing/2014/main" id="{47DD4B9D-EE41-404A-8B38-38F293F1F8CB}"/>
                </a:ext>
              </a:extLst>
            </p:cNvPr>
            <p:cNvSpPr>
              <a:spLocks/>
            </p:cNvSpPr>
            <p:nvPr/>
          </p:nvSpPr>
          <p:spPr bwMode="auto">
            <a:xfrm>
              <a:off x="2032" y="3602"/>
              <a:ext cx="432" cy="469"/>
            </a:xfrm>
            <a:custGeom>
              <a:avLst/>
              <a:gdLst>
                <a:gd name="T0" fmla="*/ 0 w 1296"/>
                <a:gd name="T1" fmla="*/ 0 h 1406"/>
                <a:gd name="T2" fmla="*/ 0 w 1296"/>
                <a:gd name="T3" fmla="*/ 0 h 1406"/>
                <a:gd name="T4" fmla="*/ 0 w 1296"/>
                <a:gd name="T5" fmla="*/ 0 h 1406"/>
                <a:gd name="T6" fmla="*/ 0 w 1296"/>
                <a:gd name="T7" fmla="*/ 0 h 1406"/>
                <a:gd name="T8" fmla="*/ 0 w 1296"/>
                <a:gd name="T9" fmla="*/ 0 h 1406"/>
                <a:gd name="T10" fmla="*/ 0 w 1296"/>
                <a:gd name="T11" fmla="*/ 0 h 1406"/>
                <a:gd name="T12" fmla="*/ 0 w 1296"/>
                <a:gd name="T13" fmla="*/ 0 h 1406"/>
                <a:gd name="T14" fmla="*/ 0 w 1296"/>
                <a:gd name="T15" fmla="*/ 0 h 1406"/>
                <a:gd name="T16" fmla="*/ 0 w 1296"/>
                <a:gd name="T17" fmla="*/ 0 h 1406"/>
                <a:gd name="T18" fmla="*/ 0 w 1296"/>
                <a:gd name="T19" fmla="*/ 0 h 1406"/>
                <a:gd name="T20" fmla="*/ 0 w 1296"/>
                <a:gd name="T21" fmla="*/ 0 h 1406"/>
                <a:gd name="T22" fmla="*/ 0 w 1296"/>
                <a:gd name="T23" fmla="*/ 0 h 1406"/>
                <a:gd name="T24" fmla="*/ 0 w 1296"/>
                <a:gd name="T25" fmla="*/ 0 h 1406"/>
                <a:gd name="T26" fmla="*/ 0 w 1296"/>
                <a:gd name="T27" fmla="*/ 0 h 1406"/>
                <a:gd name="T28" fmla="*/ 0 w 1296"/>
                <a:gd name="T29" fmla="*/ 0 h 1406"/>
                <a:gd name="T30" fmla="*/ 0 w 1296"/>
                <a:gd name="T31" fmla="*/ 0 h 1406"/>
                <a:gd name="T32" fmla="*/ 0 w 1296"/>
                <a:gd name="T33" fmla="*/ 0 h 1406"/>
                <a:gd name="T34" fmla="*/ 0 w 1296"/>
                <a:gd name="T35" fmla="*/ 0 h 1406"/>
                <a:gd name="T36" fmla="*/ 0 w 1296"/>
                <a:gd name="T37" fmla="*/ 0 h 1406"/>
                <a:gd name="T38" fmla="*/ 0 w 1296"/>
                <a:gd name="T39" fmla="*/ 0 h 1406"/>
                <a:gd name="T40" fmla="*/ 0 w 1296"/>
                <a:gd name="T41" fmla="*/ 0 h 1406"/>
                <a:gd name="T42" fmla="*/ 0 w 1296"/>
                <a:gd name="T43" fmla="*/ 0 h 1406"/>
                <a:gd name="T44" fmla="*/ 0 w 1296"/>
                <a:gd name="T45" fmla="*/ 0 h 1406"/>
                <a:gd name="T46" fmla="*/ 0 w 1296"/>
                <a:gd name="T47" fmla="*/ 0 h 1406"/>
                <a:gd name="T48" fmla="*/ 0 w 1296"/>
                <a:gd name="T49" fmla="*/ 0 h 1406"/>
                <a:gd name="T50" fmla="*/ 0 w 1296"/>
                <a:gd name="T51" fmla="*/ 0 h 1406"/>
                <a:gd name="T52" fmla="*/ 0 w 1296"/>
                <a:gd name="T53" fmla="*/ 0 h 1406"/>
                <a:gd name="T54" fmla="*/ 0 w 1296"/>
                <a:gd name="T55" fmla="*/ 0 h 1406"/>
                <a:gd name="T56" fmla="*/ 0 w 1296"/>
                <a:gd name="T57" fmla="*/ 0 h 1406"/>
                <a:gd name="T58" fmla="*/ 0 w 1296"/>
                <a:gd name="T59" fmla="*/ 0 h 1406"/>
                <a:gd name="T60" fmla="*/ 0 w 1296"/>
                <a:gd name="T61" fmla="*/ 0 h 1406"/>
                <a:gd name="T62" fmla="*/ 0 w 1296"/>
                <a:gd name="T63" fmla="*/ 0 h 1406"/>
                <a:gd name="T64" fmla="*/ 0 w 1296"/>
                <a:gd name="T65" fmla="*/ 0 h 1406"/>
                <a:gd name="T66" fmla="*/ 0 w 1296"/>
                <a:gd name="T67" fmla="*/ 0 h 1406"/>
                <a:gd name="T68" fmla="*/ 0 w 1296"/>
                <a:gd name="T69" fmla="*/ 0 h 1406"/>
                <a:gd name="T70" fmla="*/ 0 w 1296"/>
                <a:gd name="T71" fmla="*/ 0 h 1406"/>
                <a:gd name="T72" fmla="*/ 0 w 1296"/>
                <a:gd name="T73" fmla="*/ 0 h 1406"/>
                <a:gd name="T74" fmla="*/ 0 w 1296"/>
                <a:gd name="T75" fmla="*/ 0 h 1406"/>
                <a:gd name="T76" fmla="*/ 0 w 1296"/>
                <a:gd name="T77" fmla="*/ 0 h 1406"/>
                <a:gd name="T78" fmla="*/ 0 w 1296"/>
                <a:gd name="T79" fmla="*/ 0 h 1406"/>
                <a:gd name="T80" fmla="*/ 0 w 1296"/>
                <a:gd name="T81" fmla="*/ 0 h 1406"/>
                <a:gd name="T82" fmla="*/ 0 w 1296"/>
                <a:gd name="T83" fmla="*/ 0 h 1406"/>
                <a:gd name="T84" fmla="*/ 0 w 1296"/>
                <a:gd name="T85" fmla="*/ 0 h 1406"/>
                <a:gd name="T86" fmla="*/ 0 w 1296"/>
                <a:gd name="T87" fmla="*/ 0 h 1406"/>
                <a:gd name="T88" fmla="*/ 0 w 1296"/>
                <a:gd name="T89" fmla="*/ 0 h 1406"/>
                <a:gd name="T90" fmla="*/ 0 w 1296"/>
                <a:gd name="T91" fmla="*/ 0 h 1406"/>
                <a:gd name="T92" fmla="*/ 0 w 1296"/>
                <a:gd name="T93" fmla="*/ 0 h 1406"/>
                <a:gd name="T94" fmla="*/ 0 w 1296"/>
                <a:gd name="T95" fmla="*/ 0 h 140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296" h="1406">
                  <a:moveTo>
                    <a:pt x="411" y="50"/>
                  </a:moveTo>
                  <a:lnTo>
                    <a:pt x="445" y="37"/>
                  </a:lnTo>
                  <a:lnTo>
                    <a:pt x="480" y="24"/>
                  </a:lnTo>
                  <a:lnTo>
                    <a:pt x="514" y="15"/>
                  </a:lnTo>
                  <a:lnTo>
                    <a:pt x="548" y="8"/>
                  </a:lnTo>
                  <a:lnTo>
                    <a:pt x="582" y="4"/>
                  </a:lnTo>
                  <a:lnTo>
                    <a:pt x="615" y="1"/>
                  </a:lnTo>
                  <a:lnTo>
                    <a:pt x="648" y="0"/>
                  </a:lnTo>
                  <a:lnTo>
                    <a:pt x="681" y="3"/>
                  </a:lnTo>
                  <a:lnTo>
                    <a:pt x="714" y="6"/>
                  </a:lnTo>
                  <a:lnTo>
                    <a:pt x="746" y="12"/>
                  </a:lnTo>
                  <a:lnTo>
                    <a:pt x="778" y="20"/>
                  </a:lnTo>
                  <a:lnTo>
                    <a:pt x="808" y="29"/>
                  </a:lnTo>
                  <a:lnTo>
                    <a:pt x="839" y="40"/>
                  </a:lnTo>
                  <a:lnTo>
                    <a:pt x="870" y="52"/>
                  </a:lnTo>
                  <a:lnTo>
                    <a:pt x="898" y="66"/>
                  </a:lnTo>
                  <a:lnTo>
                    <a:pt x="927" y="82"/>
                  </a:lnTo>
                  <a:lnTo>
                    <a:pt x="955" y="100"/>
                  </a:lnTo>
                  <a:lnTo>
                    <a:pt x="982" y="118"/>
                  </a:lnTo>
                  <a:lnTo>
                    <a:pt x="1008" y="139"/>
                  </a:lnTo>
                  <a:lnTo>
                    <a:pt x="1033" y="160"/>
                  </a:lnTo>
                  <a:lnTo>
                    <a:pt x="1057" y="183"/>
                  </a:lnTo>
                  <a:lnTo>
                    <a:pt x="1081" y="207"/>
                  </a:lnTo>
                  <a:lnTo>
                    <a:pt x="1103" y="232"/>
                  </a:lnTo>
                  <a:lnTo>
                    <a:pt x="1125" y="258"/>
                  </a:lnTo>
                  <a:lnTo>
                    <a:pt x="1144" y="285"/>
                  </a:lnTo>
                  <a:lnTo>
                    <a:pt x="1164" y="313"/>
                  </a:lnTo>
                  <a:lnTo>
                    <a:pt x="1182" y="342"/>
                  </a:lnTo>
                  <a:lnTo>
                    <a:pt x="1199" y="371"/>
                  </a:lnTo>
                  <a:lnTo>
                    <a:pt x="1213" y="402"/>
                  </a:lnTo>
                  <a:lnTo>
                    <a:pt x="1228" y="433"/>
                  </a:lnTo>
                  <a:lnTo>
                    <a:pt x="1241" y="464"/>
                  </a:lnTo>
                  <a:lnTo>
                    <a:pt x="1252" y="496"/>
                  </a:lnTo>
                  <a:lnTo>
                    <a:pt x="1271" y="561"/>
                  </a:lnTo>
                  <a:lnTo>
                    <a:pt x="1285" y="626"/>
                  </a:lnTo>
                  <a:lnTo>
                    <a:pt x="1293" y="690"/>
                  </a:lnTo>
                  <a:lnTo>
                    <a:pt x="1296" y="754"/>
                  </a:lnTo>
                  <a:lnTo>
                    <a:pt x="1293" y="817"/>
                  </a:lnTo>
                  <a:lnTo>
                    <a:pt x="1285" y="879"/>
                  </a:lnTo>
                  <a:lnTo>
                    <a:pt x="1271" y="939"/>
                  </a:lnTo>
                  <a:lnTo>
                    <a:pt x="1251" y="998"/>
                  </a:lnTo>
                  <a:lnTo>
                    <a:pt x="1225" y="1053"/>
                  </a:lnTo>
                  <a:lnTo>
                    <a:pt x="1193" y="1107"/>
                  </a:lnTo>
                  <a:lnTo>
                    <a:pt x="1156" y="1157"/>
                  </a:lnTo>
                  <a:lnTo>
                    <a:pt x="1111" y="1204"/>
                  </a:lnTo>
                  <a:lnTo>
                    <a:pt x="1060" y="1248"/>
                  </a:lnTo>
                  <a:lnTo>
                    <a:pt x="1003" y="1286"/>
                  </a:lnTo>
                  <a:lnTo>
                    <a:pt x="940" y="1321"/>
                  </a:lnTo>
                  <a:lnTo>
                    <a:pt x="870" y="1351"/>
                  </a:lnTo>
                  <a:lnTo>
                    <a:pt x="833" y="1363"/>
                  </a:lnTo>
                  <a:lnTo>
                    <a:pt x="797" y="1375"/>
                  </a:lnTo>
                  <a:lnTo>
                    <a:pt x="762" y="1384"/>
                  </a:lnTo>
                  <a:lnTo>
                    <a:pt x="728" y="1392"/>
                  </a:lnTo>
                  <a:lnTo>
                    <a:pt x="694" y="1399"/>
                  </a:lnTo>
                  <a:lnTo>
                    <a:pt x="661" y="1402"/>
                  </a:lnTo>
                  <a:lnTo>
                    <a:pt x="628" y="1405"/>
                  </a:lnTo>
                  <a:lnTo>
                    <a:pt x="596" y="1406"/>
                  </a:lnTo>
                  <a:lnTo>
                    <a:pt x="564" y="1406"/>
                  </a:lnTo>
                  <a:lnTo>
                    <a:pt x="534" y="1404"/>
                  </a:lnTo>
                  <a:lnTo>
                    <a:pt x="504" y="1401"/>
                  </a:lnTo>
                  <a:lnTo>
                    <a:pt x="475" y="1395"/>
                  </a:lnTo>
                  <a:lnTo>
                    <a:pt x="446" y="1388"/>
                  </a:lnTo>
                  <a:lnTo>
                    <a:pt x="419" y="1380"/>
                  </a:lnTo>
                  <a:lnTo>
                    <a:pt x="392" y="1371"/>
                  </a:lnTo>
                  <a:lnTo>
                    <a:pt x="366" y="1360"/>
                  </a:lnTo>
                  <a:lnTo>
                    <a:pt x="340" y="1347"/>
                  </a:lnTo>
                  <a:lnTo>
                    <a:pt x="315" y="1334"/>
                  </a:lnTo>
                  <a:lnTo>
                    <a:pt x="291" y="1318"/>
                  </a:lnTo>
                  <a:lnTo>
                    <a:pt x="268" y="1302"/>
                  </a:lnTo>
                  <a:lnTo>
                    <a:pt x="245" y="1284"/>
                  </a:lnTo>
                  <a:lnTo>
                    <a:pt x="224" y="1265"/>
                  </a:lnTo>
                  <a:lnTo>
                    <a:pt x="203" y="1243"/>
                  </a:lnTo>
                  <a:lnTo>
                    <a:pt x="183" y="1221"/>
                  </a:lnTo>
                  <a:lnTo>
                    <a:pt x="164" y="1199"/>
                  </a:lnTo>
                  <a:lnTo>
                    <a:pt x="145" y="1174"/>
                  </a:lnTo>
                  <a:lnTo>
                    <a:pt x="128" y="1148"/>
                  </a:lnTo>
                  <a:lnTo>
                    <a:pt x="111" y="1122"/>
                  </a:lnTo>
                  <a:lnTo>
                    <a:pt x="96" y="1093"/>
                  </a:lnTo>
                  <a:lnTo>
                    <a:pt x="81" y="1064"/>
                  </a:lnTo>
                  <a:lnTo>
                    <a:pt x="67" y="1033"/>
                  </a:lnTo>
                  <a:lnTo>
                    <a:pt x="54" y="1001"/>
                  </a:lnTo>
                  <a:lnTo>
                    <a:pt x="31" y="937"/>
                  </a:lnTo>
                  <a:lnTo>
                    <a:pt x="15" y="868"/>
                  </a:lnTo>
                  <a:lnTo>
                    <a:pt x="5" y="800"/>
                  </a:lnTo>
                  <a:lnTo>
                    <a:pt x="0" y="731"/>
                  </a:lnTo>
                  <a:lnTo>
                    <a:pt x="2" y="662"/>
                  </a:lnTo>
                  <a:lnTo>
                    <a:pt x="10" y="594"/>
                  </a:lnTo>
                  <a:lnTo>
                    <a:pt x="24" y="526"/>
                  </a:lnTo>
                  <a:lnTo>
                    <a:pt x="43" y="459"/>
                  </a:lnTo>
                  <a:lnTo>
                    <a:pt x="69" y="394"/>
                  </a:lnTo>
                  <a:lnTo>
                    <a:pt x="101" y="333"/>
                  </a:lnTo>
                  <a:lnTo>
                    <a:pt x="138" y="275"/>
                  </a:lnTo>
                  <a:lnTo>
                    <a:pt x="181" y="219"/>
                  </a:lnTo>
                  <a:lnTo>
                    <a:pt x="229" y="169"/>
                  </a:lnTo>
                  <a:lnTo>
                    <a:pt x="285" y="124"/>
                  </a:lnTo>
                  <a:lnTo>
                    <a:pt x="345" y="84"/>
                  </a:lnTo>
                  <a:lnTo>
                    <a:pt x="411" y="50"/>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5" name="Freeform 40">
              <a:extLst>
                <a:ext uri="{FF2B5EF4-FFF2-40B4-BE49-F238E27FC236}">
                  <a16:creationId xmlns:a16="http://schemas.microsoft.com/office/drawing/2014/main" id="{0E3F094C-3DD5-42C8-AA75-795E3E772563}"/>
                </a:ext>
              </a:extLst>
            </p:cNvPr>
            <p:cNvSpPr>
              <a:spLocks/>
            </p:cNvSpPr>
            <p:nvPr/>
          </p:nvSpPr>
          <p:spPr bwMode="auto">
            <a:xfrm>
              <a:off x="2166" y="3705"/>
              <a:ext cx="116" cy="195"/>
            </a:xfrm>
            <a:custGeom>
              <a:avLst/>
              <a:gdLst>
                <a:gd name="T0" fmla="*/ 0 w 456"/>
                <a:gd name="T1" fmla="*/ 0 h 729"/>
                <a:gd name="T2" fmla="*/ 0 w 456"/>
                <a:gd name="T3" fmla="*/ 0 h 729"/>
                <a:gd name="T4" fmla="*/ 0 w 456"/>
                <a:gd name="T5" fmla="*/ 0 h 729"/>
                <a:gd name="T6" fmla="*/ 0 w 456"/>
                <a:gd name="T7" fmla="*/ 0 h 7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6" h="729">
                  <a:moveTo>
                    <a:pt x="0" y="0"/>
                  </a:moveTo>
                  <a:lnTo>
                    <a:pt x="418" y="729"/>
                  </a:lnTo>
                  <a:lnTo>
                    <a:pt x="456" y="70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6" name="Freeform 41">
              <a:extLst>
                <a:ext uri="{FF2B5EF4-FFF2-40B4-BE49-F238E27FC236}">
                  <a16:creationId xmlns:a16="http://schemas.microsoft.com/office/drawing/2014/main" id="{830CC127-77E2-4AF7-8A10-9FFB5047A4BD}"/>
                </a:ext>
              </a:extLst>
            </p:cNvPr>
            <p:cNvSpPr>
              <a:spLocks/>
            </p:cNvSpPr>
            <p:nvPr/>
          </p:nvSpPr>
          <p:spPr bwMode="auto">
            <a:xfrm rot="9115531">
              <a:off x="2168" y="3871"/>
              <a:ext cx="131" cy="59"/>
            </a:xfrm>
            <a:custGeom>
              <a:avLst/>
              <a:gdLst>
                <a:gd name="T0" fmla="*/ 0 w 514"/>
                <a:gd name="T1" fmla="*/ 0 h 220"/>
                <a:gd name="T2" fmla="*/ 0 w 514"/>
                <a:gd name="T3" fmla="*/ 0 h 220"/>
                <a:gd name="T4" fmla="*/ 0 w 514"/>
                <a:gd name="T5" fmla="*/ 0 h 220"/>
                <a:gd name="T6" fmla="*/ 0 w 514"/>
                <a:gd name="T7" fmla="*/ 0 h 2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4" h="220">
                  <a:moveTo>
                    <a:pt x="0" y="164"/>
                  </a:moveTo>
                  <a:lnTo>
                    <a:pt x="514" y="0"/>
                  </a:lnTo>
                  <a:lnTo>
                    <a:pt x="5" y="220"/>
                  </a:lnTo>
                  <a:lnTo>
                    <a:pt x="0" y="1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7" name="Freeform 42">
              <a:extLst>
                <a:ext uri="{FF2B5EF4-FFF2-40B4-BE49-F238E27FC236}">
                  <a16:creationId xmlns:a16="http://schemas.microsoft.com/office/drawing/2014/main" id="{6D547BA9-7797-462C-8F74-22AF9EE98CEA}"/>
                </a:ext>
              </a:extLst>
            </p:cNvPr>
            <p:cNvSpPr>
              <a:spLocks/>
            </p:cNvSpPr>
            <p:nvPr/>
          </p:nvSpPr>
          <p:spPr bwMode="auto">
            <a:xfrm>
              <a:off x="2223" y="3629"/>
              <a:ext cx="9" cy="61"/>
            </a:xfrm>
            <a:custGeom>
              <a:avLst/>
              <a:gdLst>
                <a:gd name="T0" fmla="*/ 0 w 27"/>
                <a:gd name="T1" fmla="*/ 0 h 181"/>
                <a:gd name="T2" fmla="*/ 0 w 27"/>
                <a:gd name="T3" fmla="*/ 0 h 181"/>
                <a:gd name="T4" fmla="*/ 0 w 27"/>
                <a:gd name="T5" fmla="*/ 0 h 181"/>
                <a:gd name="T6" fmla="*/ 0 w 27"/>
                <a:gd name="T7" fmla="*/ 0 h 181"/>
                <a:gd name="T8" fmla="*/ 0 w 27"/>
                <a:gd name="T9" fmla="*/ 0 h 181"/>
                <a:gd name="T10" fmla="*/ 0 w 27"/>
                <a:gd name="T11" fmla="*/ 0 h 181"/>
                <a:gd name="T12" fmla="*/ 0 w 27"/>
                <a:gd name="T13" fmla="*/ 0 h 181"/>
                <a:gd name="T14" fmla="*/ 0 w 27"/>
                <a:gd name="T15" fmla="*/ 0 h 181"/>
                <a:gd name="T16" fmla="*/ 0 w 27"/>
                <a:gd name="T17" fmla="*/ 0 h 181"/>
                <a:gd name="T18" fmla="*/ 0 w 27"/>
                <a:gd name="T19" fmla="*/ 0 h 181"/>
                <a:gd name="T20" fmla="*/ 0 w 27"/>
                <a:gd name="T21" fmla="*/ 0 h 1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1">
                  <a:moveTo>
                    <a:pt x="27" y="0"/>
                  </a:moveTo>
                  <a:lnTo>
                    <a:pt x="27" y="40"/>
                  </a:lnTo>
                  <a:lnTo>
                    <a:pt x="27" y="80"/>
                  </a:lnTo>
                  <a:lnTo>
                    <a:pt x="27" y="121"/>
                  </a:lnTo>
                  <a:lnTo>
                    <a:pt x="27" y="162"/>
                  </a:lnTo>
                  <a:lnTo>
                    <a:pt x="0" y="181"/>
                  </a:lnTo>
                  <a:lnTo>
                    <a:pt x="0" y="141"/>
                  </a:lnTo>
                  <a:lnTo>
                    <a:pt x="0" y="100"/>
                  </a:lnTo>
                  <a:lnTo>
                    <a:pt x="0" y="60"/>
                  </a:lnTo>
                  <a:lnTo>
                    <a:pt x="0" y="19"/>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8" name="Freeform 43">
              <a:extLst>
                <a:ext uri="{FF2B5EF4-FFF2-40B4-BE49-F238E27FC236}">
                  <a16:creationId xmlns:a16="http://schemas.microsoft.com/office/drawing/2014/main" id="{BB7D9B04-6FF8-4E36-B3A9-4BDBF84FB563}"/>
                </a:ext>
              </a:extLst>
            </p:cNvPr>
            <p:cNvSpPr>
              <a:spLocks/>
            </p:cNvSpPr>
            <p:nvPr/>
          </p:nvSpPr>
          <p:spPr bwMode="auto">
            <a:xfrm>
              <a:off x="2242" y="3632"/>
              <a:ext cx="37" cy="65"/>
            </a:xfrm>
            <a:custGeom>
              <a:avLst/>
              <a:gdLst>
                <a:gd name="T0" fmla="*/ 0 w 110"/>
                <a:gd name="T1" fmla="*/ 0 h 197"/>
                <a:gd name="T2" fmla="*/ 0 w 110"/>
                <a:gd name="T3" fmla="*/ 0 h 197"/>
                <a:gd name="T4" fmla="*/ 0 w 110"/>
                <a:gd name="T5" fmla="*/ 0 h 197"/>
                <a:gd name="T6" fmla="*/ 0 w 110"/>
                <a:gd name="T7" fmla="*/ 0 h 197"/>
                <a:gd name="T8" fmla="*/ 0 w 110"/>
                <a:gd name="T9" fmla="*/ 0 h 197"/>
                <a:gd name="T10" fmla="*/ 0 w 110"/>
                <a:gd name="T11" fmla="*/ 0 h 197"/>
                <a:gd name="T12" fmla="*/ 0 w 110"/>
                <a:gd name="T13" fmla="*/ 0 h 197"/>
                <a:gd name="T14" fmla="*/ 0 w 110"/>
                <a:gd name="T15" fmla="*/ 0 h 197"/>
                <a:gd name="T16" fmla="*/ 0 w 110"/>
                <a:gd name="T17" fmla="*/ 0 h 197"/>
                <a:gd name="T18" fmla="*/ 0 w 110"/>
                <a:gd name="T19" fmla="*/ 0 h 197"/>
                <a:gd name="T20" fmla="*/ 0 w 110"/>
                <a:gd name="T21" fmla="*/ 0 h 197"/>
                <a:gd name="T22" fmla="*/ 0 w 110"/>
                <a:gd name="T23" fmla="*/ 0 h 197"/>
                <a:gd name="T24" fmla="*/ 0 w 110"/>
                <a:gd name="T25" fmla="*/ 0 h 197"/>
                <a:gd name="T26" fmla="*/ 0 w 110"/>
                <a:gd name="T27" fmla="*/ 0 h 197"/>
                <a:gd name="T28" fmla="*/ 0 w 110"/>
                <a:gd name="T29" fmla="*/ 0 h 197"/>
                <a:gd name="T30" fmla="*/ 0 w 110"/>
                <a:gd name="T31" fmla="*/ 0 h 197"/>
                <a:gd name="T32" fmla="*/ 0 w 110"/>
                <a:gd name="T33" fmla="*/ 0 h 197"/>
                <a:gd name="T34" fmla="*/ 0 w 110"/>
                <a:gd name="T35" fmla="*/ 0 h 197"/>
                <a:gd name="T36" fmla="*/ 0 w 110"/>
                <a:gd name="T37" fmla="*/ 0 h 197"/>
                <a:gd name="T38" fmla="*/ 0 w 110"/>
                <a:gd name="T39" fmla="*/ 0 h 197"/>
                <a:gd name="T40" fmla="*/ 0 w 110"/>
                <a:gd name="T41" fmla="*/ 0 h 197"/>
                <a:gd name="T42" fmla="*/ 0 w 110"/>
                <a:gd name="T43" fmla="*/ 0 h 197"/>
                <a:gd name="T44" fmla="*/ 0 w 110"/>
                <a:gd name="T45" fmla="*/ 0 h 197"/>
                <a:gd name="T46" fmla="*/ 0 w 110"/>
                <a:gd name="T47" fmla="*/ 0 h 197"/>
                <a:gd name="T48" fmla="*/ 0 w 110"/>
                <a:gd name="T49" fmla="*/ 0 h 197"/>
                <a:gd name="T50" fmla="*/ 0 w 110"/>
                <a:gd name="T51" fmla="*/ 0 h 197"/>
                <a:gd name="T52" fmla="*/ 0 w 110"/>
                <a:gd name="T53" fmla="*/ 0 h 197"/>
                <a:gd name="T54" fmla="*/ 0 w 110"/>
                <a:gd name="T55" fmla="*/ 0 h 197"/>
                <a:gd name="T56" fmla="*/ 0 w 110"/>
                <a:gd name="T57" fmla="*/ 0 h 197"/>
                <a:gd name="T58" fmla="*/ 0 w 110"/>
                <a:gd name="T59" fmla="*/ 0 h 197"/>
                <a:gd name="T60" fmla="*/ 0 w 110"/>
                <a:gd name="T61" fmla="*/ 0 h 197"/>
                <a:gd name="T62" fmla="*/ 0 w 110"/>
                <a:gd name="T63" fmla="*/ 0 h 197"/>
                <a:gd name="T64" fmla="*/ 0 w 110"/>
                <a:gd name="T65" fmla="*/ 0 h 1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0" h="197">
                  <a:moveTo>
                    <a:pt x="27" y="10"/>
                  </a:moveTo>
                  <a:lnTo>
                    <a:pt x="28" y="9"/>
                  </a:lnTo>
                  <a:lnTo>
                    <a:pt x="31" y="6"/>
                  </a:lnTo>
                  <a:lnTo>
                    <a:pt x="32" y="5"/>
                  </a:lnTo>
                  <a:lnTo>
                    <a:pt x="33" y="4"/>
                  </a:lnTo>
                  <a:lnTo>
                    <a:pt x="27" y="8"/>
                  </a:lnTo>
                  <a:lnTo>
                    <a:pt x="23" y="11"/>
                  </a:lnTo>
                  <a:lnTo>
                    <a:pt x="17" y="14"/>
                  </a:lnTo>
                  <a:lnTo>
                    <a:pt x="11" y="19"/>
                  </a:lnTo>
                  <a:lnTo>
                    <a:pt x="19" y="18"/>
                  </a:lnTo>
                  <a:lnTo>
                    <a:pt x="28" y="19"/>
                  </a:lnTo>
                  <a:lnTo>
                    <a:pt x="36" y="21"/>
                  </a:lnTo>
                  <a:lnTo>
                    <a:pt x="44" y="25"/>
                  </a:lnTo>
                  <a:lnTo>
                    <a:pt x="50" y="30"/>
                  </a:lnTo>
                  <a:lnTo>
                    <a:pt x="56" y="36"/>
                  </a:lnTo>
                  <a:lnTo>
                    <a:pt x="60" y="44"/>
                  </a:lnTo>
                  <a:lnTo>
                    <a:pt x="62" y="52"/>
                  </a:lnTo>
                  <a:lnTo>
                    <a:pt x="52" y="69"/>
                  </a:lnTo>
                  <a:lnTo>
                    <a:pt x="43" y="86"/>
                  </a:lnTo>
                  <a:lnTo>
                    <a:pt x="34" y="104"/>
                  </a:lnTo>
                  <a:lnTo>
                    <a:pt x="26" y="121"/>
                  </a:lnTo>
                  <a:lnTo>
                    <a:pt x="19" y="139"/>
                  </a:lnTo>
                  <a:lnTo>
                    <a:pt x="14" y="159"/>
                  </a:lnTo>
                  <a:lnTo>
                    <a:pt x="9" y="178"/>
                  </a:lnTo>
                  <a:lnTo>
                    <a:pt x="6" y="197"/>
                  </a:lnTo>
                  <a:lnTo>
                    <a:pt x="19" y="193"/>
                  </a:lnTo>
                  <a:lnTo>
                    <a:pt x="33" y="189"/>
                  </a:lnTo>
                  <a:lnTo>
                    <a:pt x="46" y="187"/>
                  </a:lnTo>
                  <a:lnTo>
                    <a:pt x="61" y="185"/>
                  </a:lnTo>
                  <a:lnTo>
                    <a:pt x="75" y="181"/>
                  </a:lnTo>
                  <a:lnTo>
                    <a:pt x="87" y="176"/>
                  </a:lnTo>
                  <a:lnTo>
                    <a:pt x="100" y="169"/>
                  </a:lnTo>
                  <a:lnTo>
                    <a:pt x="110" y="157"/>
                  </a:lnTo>
                  <a:lnTo>
                    <a:pt x="82" y="177"/>
                  </a:lnTo>
                  <a:lnTo>
                    <a:pt x="81" y="178"/>
                  </a:lnTo>
                  <a:lnTo>
                    <a:pt x="79" y="179"/>
                  </a:lnTo>
                  <a:lnTo>
                    <a:pt x="77" y="181"/>
                  </a:lnTo>
                  <a:lnTo>
                    <a:pt x="76" y="182"/>
                  </a:lnTo>
                  <a:lnTo>
                    <a:pt x="81" y="178"/>
                  </a:lnTo>
                  <a:lnTo>
                    <a:pt x="86" y="172"/>
                  </a:lnTo>
                  <a:lnTo>
                    <a:pt x="91" y="168"/>
                  </a:lnTo>
                  <a:lnTo>
                    <a:pt x="95" y="163"/>
                  </a:lnTo>
                  <a:lnTo>
                    <a:pt x="87" y="164"/>
                  </a:lnTo>
                  <a:lnTo>
                    <a:pt x="79" y="165"/>
                  </a:lnTo>
                  <a:lnTo>
                    <a:pt x="71" y="166"/>
                  </a:lnTo>
                  <a:lnTo>
                    <a:pt x="65" y="169"/>
                  </a:lnTo>
                  <a:lnTo>
                    <a:pt x="57" y="171"/>
                  </a:lnTo>
                  <a:lnTo>
                    <a:pt x="49" y="173"/>
                  </a:lnTo>
                  <a:lnTo>
                    <a:pt x="41" y="176"/>
                  </a:lnTo>
                  <a:lnTo>
                    <a:pt x="33" y="178"/>
                  </a:lnTo>
                  <a:lnTo>
                    <a:pt x="36" y="159"/>
                  </a:lnTo>
                  <a:lnTo>
                    <a:pt x="41" y="139"/>
                  </a:lnTo>
                  <a:lnTo>
                    <a:pt x="46" y="120"/>
                  </a:lnTo>
                  <a:lnTo>
                    <a:pt x="53" y="102"/>
                  </a:lnTo>
                  <a:lnTo>
                    <a:pt x="61" y="84"/>
                  </a:lnTo>
                  <a:lnTo>
                    <a:pt x="70" y="67"/>
                  </a:lnTo>
                  <a:lnTo>
                    <a:pt x="81" y="50"/>
                  </a:lnTo>
                  <a:lnTo>
                    <a:pt x="91" y="33"/>
                  </a:lnTo>
                  <a:lnTo>
                    <a:pt x="84" y="18"/>
                  </a:lnTo>
                  <a:lnTo>
                    <a:pt x="74" y="8"/>
                  </a:lnTo>
                  <a:lnTo>
                    <a:pt x="61" y="2"/>
                  </a:lnTo>
                  <a:lnTo>
                    <a:pt x="49" y="0"/>
                  </a:lnTo>
                  <a:lnTo>
                    <a:pt x="34" y="3"/>
                  </a:lnTo>
                  <a:lnTo>
                    <a:pt x="22" y="9"/>
                  </a:lnTo>
                  <a:lnTo>
                    <a:pt x="9" y="18"/>
                  </a:lnTo>
                  <a:lnTo>
                    <a:pt x="0" y="29"/>
                  </a:lnTo>
                  <a:lnTo>
                    <a:pt x="2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9" name="Freeform 44">
              <a:extLst>
                <a:ext uri="{FF2B5EF4-FFF2-40B4-BE49-F238E27FC236}">
                  <a16:creationId xmlns:a16="http://schemas.microsoft.com/office/drawing/2014/main" id="{3914CEF5-B56B-4958-AD4E-F56011015206}"/>
                </a:ext>
              </a:extLst>
            </p:cNvPr>
            <p:cNvSpPr>
              <a:spLocks/>
            </p:cNvSpPr>
            <p:nvPr/>
          </p:nvSpPr>
          <p:spPr bwMode="auto">
            <a:xfrm>
              <a:off x="2228" y="3981"/>
              <a:ext cx="42" cy="74"/>
            </a:xfrm>
            <a:custGeom>
              <a:avLst/>
              <a:gdLst>
                <a:gd name="T0" fmla="*/ 0 w 124"/>
                <a:gd name="T1" fmla="*/ 0 h 222"/>
                <a:gd name="T2" fmla="*/ 0 w 124"/>
                <a:gd name="T3" fmla="*/ 0 h 222"/>
                <a:gd name="T4" fmla="*/ 0 w 124"/>
                <a:gd name="T5" fmla="*/ 0 h 222"/>
                <a:gd name="T6" fmla="*/ 0 w 124"/>
                <a:gd name="T7" fmla="*/ 0 h 222"/>
                <a:gd name="T8" fmla="*/ 0 w 124"/>
                <a:gd name="T9" fmla="*/ 0 h 222"/>
                <a:gd name="T10" fmla="*/ 0 w 124"/>
                <a:gd name="T11" fmla="*/ 0 h 222"/>
                <a:gd name="T12" fmla="*/ 0 w 124"/>
                <a:gd name="T13" fmla="*/ 0 h 222"/>
                <a:gd name="T14" fmla="*/ 0 w 124"/>
                <a:gd name="T15" fmla="*/ 0 h 222"/>
                <a:gd name="T16" fmla="*/ 0 w 124"/>
                <a:gd name="T17" fmla="*/ 0 h 222"/>
                <a:gd name="T18" fmla="*/ 0 w 124"/>
                <a:gd name="T19" fmla="*/ 0 h 222"/>
                <a:gd name="T20" fmla="*/ 0 w 124"/>
                <a:gd name="T21" fmla="*/ 0 h 222"/>
                <a:gd name="T22" fmla="*/ 0 w 124"/>
                <a:gd name="T23" fmla="*/ 0 h 222"/>
                <a:gd name="T24" fmla="*/ 0 w 124"/>
                <a:gd name="T25" fmla="*/ 0 h 222"/>
                <a:gd name="T26" fmla="*/ 0 w 124"/>
                <a:gd name="T27" fmla="*/ 0 h 222"/>
                <a:gd name="T28" fmla="*/ 0 w 124"/>
                <a:gd name="T29" fmla="*/ 0 h 222"/>
                <a:gd name="T30" fmla="*/ 0 w 124"/>
                <a:gd name="T31" fmla="*/ 0 h 222"/>
                <a:gd name="T32" fmla="*/ 0 w 124"/>
                <a:gd name="T33" fmla="*/ 0 h 222"/>
                <a:gd name="T34" fmla="*/ 0 w 124"/>
                <a:gd name="T35" fmla="*/ 0 h 222"/>
                <a:gd name="T36" fmla="*/ 0 w 124"/>
                <a:gd name="T37" fmla="*/ 0 h 222"/>
                <a:gd name="T38" fmla="*/ 0 w 124"/>
                <a:gd name="T39" fmla="*/ 0 h 222"/>
                <a:gd name="T40" fmla="*/ 0 w 124"/>
                <a:gd name="T41" fmla="*/ 0 h 222"/>
                <a:gd name="T42" fmla="*/ 0 w 124"/>
                <a:gd name="T43" fmla="*/ 0 h 222"/>
                <a:gd name="T44" fmla="*/ 0 w 124"/>
                <a:gd name="T45" fmla="*/ 0 h 222"/>
                <a:gd name="T46" fmla="*/ 0 w 124"/>
                <a:gd name="T47" fmla="*/ 0 h 222"/>
                <a:gd name="T48" fmla="*/ 0 w 124"/>
                <a:gd name="T49" fmla="*/ 0 h 222"/>
                <a:gd name="T50" fmla="*/ 0 w 124"/>
                <a:gd name="T51" fmla="*/ 0 h 222"/>
                <a:gd name="T52" fmla="*/ 0 w 124"/>
                <a:gd name="T53" fmla="*/ 0 h 222"/>
                <a:gd name="T54" fmla="*/ 0 w 124"/>
                <a:gd name="T55" fmla="*/ 0 h 222"/>
                <a:gd name="T56" fmla="*/ 0 w 124"/>
                <a:gd name="T57" fmla="*/ 0 h 222"/>
                <a:gd name="T58" fmla="*/ 0 w 124"/>
                <a:gd name="T59" fmla="*/ 0 h 222"/>
                <a:gd name="T60" fmla="*/ 0 w 124"/>
                <a:gd name="T61" fmla="*/ 0 h 222"/>
                <a:gd name="T62" fmla="*/ 0 w 124"/>
                <a:gd name="T63" fmla="*/ 0 h 222"/>
                <a:gd name="T64" fmla="*/ 0 w 124"/>
                <a:gd name="T65" fmla="*/ 0 h 222"/>
                <a:gd name="T66" fmla="*/ 0 w 124"/>
                <a:gd name="T67" fmla="*/ 0 h 222"/>
                <a:gd name="T68" fmla="*/ 0 w 124"/>
                <a:gd name="T69" fmla="*/ 0 h 2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4" h="222">
                  <a:moveTo>
                    <a:pt x="85" y="0"/>
                  </a:moveTo>
                  <a:lnTo>
                    <a:pt x="72" y="20"/>
                  </a:lnTo>
                  <a:lnTo>
                    <a:pt x="59" y="41"/>
                  </a:lnTo>
                  <a:lnTo>
                    <a:pt x="47" y="63"/>
                  </a:lnTo>
                  <a:lnTo>
                    <a:pt x="38" y="86"/>
                  </a:lnTo>
                  <a:lnTo>
                    <a:pt x="32" y="108"/>
                  </a:lnTo>
                  <a:lnTo>
                    <a:pt x="28" y="131"/>
                  </a:lnTo>
                  <a:lnTo>
                    <a:pt x="31" y="154"/>
                  </a:lnTo>
                  <a:lnTo>
                    <a:pt x="39" y="176"/>
                  </a:lnTo>
                  <a:lnTo>
                    <a:pt x="44" y="185"/>
                  </a:lnTo>
                  <a:lnTo>
                    <a:pt x="51" y="192"/>
                  </a:lnTo>
                  <a:lnTo>
                    <a:pt x="60" y="198"/>
                  </a:lnTo>
                  <a:lnTo>
                    <a:pt x="69" y="201"/>
                  </a:lnTo>
                  <a:lnTo>
                    <a:pt x="80" y="203"/>
                  </a:lnTo>
                  <a:lnTo>
                    <a:pt x="90" y="203"/>
                  </a:lnTo>
                  <a:lnTo>
                    <a:pt x="100" y="199"/>
                  </a:lnTo>
                  <a:lnTo>
                    <a:pt x="110" y="195"/>
                  </a:lnTo>
                  <a:lnTo>
                    <a:pt x="106" y="196"/>
                  </a:lnTo>
                  <a:lnTo>
                    <a:pt x="101" y="198"/>
                  </a:lnTo>
                  <a:lnTo>
                    <a:pt x="95" y="199"/>
                  </a:lnTo>
                  <a:lnTo>
                    <a:pt x="91" y="201"/>
                  </a:lnTo>
                  <a:lnTo>
                    <a:pt x="95" y="191"/>
                  </a:lnTo>
                  <a:lnTo>
                    <a:pt x="98" y="180"/>
                  </a:lnTo>
                  <a:lnTo>
                    <a:pt x="98" y="168"/>
                  </a:lnTo>
                  <a:lnTo>
                    <a:pt x="97" y="157"/>
                  </a:lnTo>
                  <a:lnTo>
                    <a:pt x="93" y="147"/>
                  </a:lnTo>
                  <a:lnTo>
                    <a:pt x="89" y="137"/>
                  </a:lnTo>
                  <a:lnTo>
                    <a:pt x="82" y="128"/>
                  </a:lnTo>
                  <a:lnTo>
                    <a:pt x="73" y="120"/>
                  </a:lnTo>
                  <a:lnTo>
                    <a:pt x="64" y="115"/>
                  </a:lnTo>
                  <a:lnTo>
                    <a:pt x="52" y="112"/>
                  </a:lnTo>
                  <a:lnTo>
                    <a:pt x="42" y="113"/>
                  </a:lnTo>
                  <a:lnTo>
                    <a:pt x="31" y="116"/>
                  </a:lnTo>
                  <a:lnTo>
                    <a:pt x="58" y="97"/>
                  </a:lnTo>
                  <a:lnTo>
                    <a:pt x="64" y="95"/>
                  </a:lnTo>
                  <a:lnTo>
                    <a:pt x="70" y="92"/>
                  </a:lnTo>
                  <a:lnTo>
                    <a:pt x="76" y="92"/>
                  </a:lnTo>
                  <a:lnTo>
                    <a:pt x="83" y="92"/>
                  </a:lnTo>
                  <a:lnTo>
                    <a:pt x="89" y="95"/>
                  </a:lnTo>
                  <a:lnTo>
                    <a:pt x="94" y="97"/>
                  </a:lnTo>
                  <a:lnTo>
                    <a:pt x="99" y="100"/>
                  </a:lnTo>
                  <a:lnTo>
                    <a:pt x="103" y="104"/>
                  </a:lnTo>
                  <a:lnTo>
                    <a:pt x="116" y="120"/>
                  </a:lnTo>
                  <a:lnTo>
                    <a:pt x="123" y="137"/>
                  </a:lnTo>
                  <a:lnTo>
                    <a:pt x="124" y="156"/>
                  </a:lnTo>
                  <a:lnTo>
                    <a:pt x="120" y="174"/>
                  </a:lnTo>
                  <a:lnTo>
                    <a:pt x="116" y="185"/>
                  </a:lnTo>
                  <a:lnTo>
                    <a:pt x="109" y="196"/>
                  </a:lnTo>
                  <a:lnTo>
                    <a:pt x="100" y="205"/>
                  </a:lnTo>
                  <a:lnTo>
                    <a:pt x="90" y="212"/>
                  </a:lnTo>
                  <a:lnTo>
                    <a:pt x="78" y="217"/>
                  </a:lnTo>
                  <a:lnTo>
                    <a:pt x="67" y="221"/>
                  </a:lnTo>
                  <a:lnTo>
                    <a:pt x="55" y="222"/>
                  </a:lnTo>
                  <a:lnTo>
                    <a:pt x="42" y="220"/>
                  </a:lnTo>
                  <a:lnTo>
                    <a:pt x="28" y="215"/>
                  </a:lnTo>
                  <a:lnTo>
                    <a:pt x="18" y="207"/>
                  </a:lnTo>
                  <a:lnTo>
                    <a:pt x="10" y="198"/>
                  </a:lnTo>
                  <a:lnTo>
                    <a:pt x="5" y="187"/>
                  </a:lnTo>
                  <a:lnTo>
                    <a:pt x="1" y="175"/>
                  </a:lnTo>
                  <a:lnTo>
                    <a:pt x="0" y="163"/>
                  </a:lnTo>
                  <a:lnTo>
                    <a:pt x="1" y="149"/>
                  </a:lnTo>
                  <a:lnTo>
                    <a:pt x="4" y="137"/>
                  </a:lnTo>
                  <a:lnTo>
                    <a:pt x="8" y="121"/>
                  </a:lnTo>
                  <a:lnTo>
                    <a:pt x="13" y="105"/>
                  </a:lnTo>
                  <a:lnTo>
                    <a:pt x="17" y="89"/>
                  </a:lnTo>
                  <a:lnTo>
                    <a:pt x="24" y="74"/>
                  </a:lnTo>
                  <a:lnTo>
                    <a:pt x="31" y="61"/>
                  </a:lnTo>
                  <a:lnTo>
                    <a:pt x="39" y="46"/>
                  </a:lnTo>
                  <a:lnTo>
                    <a:pt x="48" y="33"/>
                  </a:lnTo>
                  <a:lnTo>
                    <a:pt x="58" y="21"/>
                  </a:lnTo>
                  <a:lnTo>
                    <a:pt x="8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0" name="Freeform 45">
              <a:extLst>
                <a:ext uri="{FF2B5EF4-FFF2-40B4-BE49-F238E27FC236}">
                  <a16:creationId xmlns:a16="http://schemas.microsoft.com/office/drawing/2014/main" id="{463083EA-9555-4508-874F-9A772C9B56B6}"/>
                </a:ext>
              </a:extLst>
            </p:cNvPr>
            <p:cNvSpPr>
              <a:spLocks/>
            </p:cNvSpPr>
            <p:nvPr/>
          </p:nvSpPr>
          <p:spPr bwMode="auto">
            <a:xfrm>
              <a:off x="2050" y="3831"/>
              <a:ext cx="43" cy="71"/>
            </a:xfrm>
            <a:custGeom>
              <a:avLst/>
              <a:gdLst>
                <a:gd name="T0" fmla="*/ 0 w 128"/>
                <a:gd name="T1" fmla="*/ 0 h 212"/>
                <a:gd name="T2" fmla="*/ 0 w 128"/>
                <a:gd name="T3" fmla="*/ 0 h 212"/>
                <a:gd name="T4" fmla="*/ 0 w 128"/>
                <a:gd name="T5" fmla="*/ 0 h 212"/>
                <a:gd name="T6" fmla="*/ 0 w 128"/>
                <a:gd name="T7" fmla="*/ 0 h 212"/>
                <a:gd name="T8" fmla="*/ 0 w 128"/>
                <a:gd name="T9" fmla="*/ 0 h 212"/>
                <a:gd name="T10" fmla="*/ 0 w 128"/>
                <a:gd name="T11" fmla="*/ 0 h 212"/>
                <a:gd name="T12" fmla="*/ 0 w 128"/>
                <a:gd name="T13" fmla="*/ 0 h 212"/>
                <a:gd name="T14" fmla="*/ 0 w 128"/>
                <a:gd name="T15" fmla="*/ 0 h 212"/>
                <a:gd name="T16" fmla="*/ 0 w 128"/>
                <a:gd name="T17" fmla="*/ 0 h 212"/>
                <a:gd name="T18" fmla="*/ 0 w 128"/>
                <a:gd name="T19" fmla="*/ 0 h 212"/>
                <a:gd name="T20" fmla="*/ 0 w 128"/>
                <a:gd name="T21" fmla="*/ 0 h 212"/>
                <a:gd name="T22" fmla="*/ 0 w 128"/>
                <a:gd name="T23" fmla="*/ 0 h 212"/>
                <a:gd name="T24" fmla="*/ 0 w 128"/>
                <a:gd name="T25" fmla="*/ 0 h 212"/>
                <a:gd name="T26" fmla="*/ 0 w 128"/>
                <a:gd name="T27" fmla="*/ 0 h 212"/>
                <a:gd name="T28" fmla="*/ 0 w 128"/>
                <a:gd name="T29" fmla="*/ 0 h 212"/>
                <a:gd name="T30" fmla="*/ 0 w 128"/>
                <a:gd name="T31" fmla="*/ 0 h 212"/>
                <a:gd name="T32" fmla="*/ 0 w 128"/>
                <a:gd name="T33" fmla="*/ 0 h 212"/>
                <a:gd name="T34" fmla="*/ 0 w 128"/>
                <a:gd name="T35" fmla="*/ 0 h 212"/>
                <a:gd name="T36" fmla="*/ 0 w 128"/>
                <a:gd name="T37" fmla="*/ 0 h 212"/>
                <a:gd name="T38" fmla="*/ 0 w 128"/>
                <a:gd name="T39" fmla="*/ 0 h 212"/>
                <a:gd name="T40" fmla="*/ 0 w 128"/>
                <a:gd name="T41" fmla="*/ 0 h 212"/>
                <a:gd name="T42" fmla="*/ 0 w 128"/>
                <a:gd name="T43" fmla="*/ 0 h 212"/>
                <a:gd name="T44" fmla="*/ 0 w 128"/>
                <a:gd name="T45" fmla="*/ 0 h 212"/>
                <a:gd name="T46" fmla="*/ 0 w 128"/>
                <a:gd name="T47" fmla="*/ 0 h 212"/>
                <a:gd name="T48" fmla="*/ 0 w 128"/>
                <a:gd name="T49" fmla="*/ 0 h 212"/>
                <a:gd name="T50" fmla="*/ 0 w 128"/>
                <a:gd name="T51" fmla="*/ 0 h 212"/>
                <a:gd name="T52" fmla="*/ 0 w 128"/>
                <a:gd name="T53" fmla="*/ 0 h 212"/>
                <a:gd name="T54" fmla="*/ 0 w 128"/>
                <a:gd name="T55" fmla="*/ 0 h 212"/>
                <a:gd name="T56" fmla="*/ 0 w 128"/>
                <a:gd name="T57" fmla="*/ 0 h 212"/>
                <a:gd name="T58" fmla="*/ 0 w 128"/>
                <a:gd name="T59" fmla="*/ 0 h 212"/>
                <a:gd name="T60" fmla="*/ 0 w 128"/>
                <a:gd name="T61" fmla="*/ 0 h 212"/>
                <a:gd name="T62" fmla="*/ 0 w 128"/>
                <a:gd name="T63" fmla="*/ 0 h 212"/>
                <a:gd name="T64" fmla="*/ 0 w 128"/>
                <a:gd name="T65" fmla="*/ 0 h 212"/>
                <a:gd name="T66" fmla="*/ 0 w 128"/>
                <a:gd name="T67" fmla="*/ 0 h 212"/>
                <a:gd name="T68" fmla="*/ 0 w 128"/>
                <a:gd name="T69" fmla="*/ 0 h 2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8" h="212">
                  <a:moveTo>
                    <a:pt x="12" y="212"/>
                  </a:moveTo>
                  <a:lnTo>
                    <a:pt x="29" y="195"/>
                  </a:lnTo>
                  <a:lnTo>
                    <a:pt x="46" y="177"/>
                  </a:lnTo>
                  <a:lnTo>
                    <a:pt x="61" y="158"/>
                  </a:lnTo>
                  <a:lnTo>
                    <a:pt x="74" y="137"/>
                  </a:lnTo>
                  <a:lnTo>
                    <a:pt x="86" y="117"/>
                  </a:lnTo>
                  <a:lnTo>
                    <a:pt x="93" y="94"/>
                  </a:lnTo>
                  <a:lnTo>
                    <a:pt x="95" y="71"/>
                  </a:lnTo>
                  <a:lnTo>
                    <a:pt x="91" y="49"/>
                  </a:lnTo>
                  <a:lnTo>
                    <a:pt x="88" y="40"/>
                  </a:lnTo>
                  <a:lnTo>
                    <a:pt x="82" y="31"/>
                  </a:lnTo>
                  <a:lnTo>
                    <a:pt x="74" y="24"/>
                  </a:lnTo>
                  <a:lnTo>
                    <a:pt x="65" y="19"/>
                  </a:lnTo>
                  <a:lnTo>
                    <a:pt x="55" y="16"/>
                  </a:lnTo>
                  <a:lnTo>
                    <a:pt x="45" y="15"/>
                  </a:lnTo>
                  <a:lnTo>
                    <a:pt x="35" y="15"/>
                  </a:lnTo>
                  <a:lnTo>
                    <a:pt x="23" y="18"/>
                  </a:lnTo>
                  <a:lnTo>
                    <a:pt x="29" y="17"/>
                  </a:lnTo>
                  <a:lnTo>
                    <a:pt x="35" y="16"/>
                  </a:lnTo>
                  <a:lnTo>
                    <a:pt x="39" y="16"/>
                  </a:lnTo>
                  <a:lnTo>
                    <a:pt x="45" y="15"/>
                  </a:lnTo>
                  <a:lnTo>
                    <a:pt x="38" y="25"/>
                  </a:lnTo>
                  <a:lnTo>
                    <a:pt x="35" y="35"/>
                  </a:lnTo>
                  <a:lnTo>
                    <a:pt x="32" y="45"/>
                  </a:lnTo>
                  <a:lnTo>
                    <a:pt x="31" y="57"/>
                  </a:lnTo>
                  <a:lnTo>
                    <a:pt x="32" y="68"/>
                  </a:lnTo>
                  <a:lnTo>
                    <a:pt x="35" y="78"/>
                  </a:lnTo>
                  <a:lnTo>
                    <a:pt x="40" y="88"/>
                  </a:lnTo>
                  <a:lnTo>
                    <a:pt x="47" y="98"/>
                  </a:lnTo>
                  <a:lnTo>
                    <a:pt x="55" y="104"/>
                  </a:lnTo>
                  <a:lnTo>
                    <a:pt x="65" y="109"/>
                  </a:lnTo>
                  <a:lnTo>
                    <a:pt x="76" y="110"/>
                  </a:lnTo>
                  <a:lnTo>
                    <a:pt x="88" y="109"/>
                  </a:lnTo>
                  <a:lnTo>
                    <a:pt x="56" y="122"/>
                  </a:lnTo>
                  <a:lnTo>
                    <a:pt x="49" y="124"/>
                  </a:lnTo>
                  <a:lnTo>
                    <a:pt x="44" y="125"/>
                  </a:lnTo>
                  <a:lnTo>
                    <a:pt x="37" y="124"/>
                  </a:lnTo>
                  <a:lnTo>
                    <a:pt x="31" y="121"/>
                  </a:lnTo>
                  <a:lnTo>
                    <a:pt x="26" y="119"/>
                  </a:lnTo>
                  <a:lnTo>
                    <a:pt x="21" y="116"/>
                  </a:lnTo>
                  <a:lnTo>
                    <a:pt x="17" y="111"/>
                  </a:lnTo>
                  <a:lnTo>
                    <a:pt x="12" y="107"/>
                  </a:lnTo>
                  <a:lnTo>
                    <a:pt x="3" y="90"/>
                  </a:lnTo>
                  <a:lnTo>
                    <a:pt x="0" y="71"/>
                  </a:lnTo>
                  <a:lnTo>
                    <a:pt x="2" y="53"/>
                  </a:lnTo>
                  <a:lnTo>
                    <a:pt x="10" y="35"/>
                  </a:lnTo>
                  <a:lnTo>
                    <a:pt x="17" y="25"/>
                  </a:lnTo>
                  <a:lnTo>
                    <a:pt x="26" y="17"/>
                  </a:lnTo>
                  <a:lnTo>
                    <a:pt x="36" y="10"/>
                  </a:lnTo>
                  <a:lnTo>
                    <a:pt x="47" y="4"/>
                  </a:lnTo>
                  <a:lnTo>
                    <a:pt x="60" y="1"/>
                  </a:lnTo>
                  <a:lnTo>
                    <a:pt x="72" y="0"/>
                  </a:lnTo>
                  <a:lnTo>
                    <a:pt x="85" y="1"/>
                  </a:lnTo>
                  <a:lnTo>
                    <a:pt x="96" y="6"/>
                  </a:lnTo>
                  <a:lnTo>
                    <a:pt x="109" y="14"/>
                  </a:lnTo>
                  <a:lnTo>
                    <a:pt x="116" y="23"/>
                  </a:lnTo>
                  <a:lnTo>
                    <a:pt x="123" y="33"/>
                  </a:lnTo>
                  <a:lnTo>
                    <a:pt x="127" y="45"/>
                  </a:lnTo>
                  <a:lnTo>
                    <a:pt x="128" y="58"/>
                  </a:lnTo>
                  <a:lnTo>
                    <a:pt x="127" y="70"/>
                  </a:lnTo>
                  <a:lnTo>
                    <a:pt x="123" y="83"/>
                  </a:lnTo>
                  <a:lnTo>
                    <a:pt x="119" y="95"/>
                  </a:lnTo>
                  <a:lnTo>
                    <a:pt x="112" y="110"/>
                  </a:lnTo>
                  <a:lnTo>
                    <a:pt x="104" y="124"/>
                  </a:lnTo>
                  <a:lnTo>
                    <a:pt x="96" y="137"/>
                  </a:lnTo>
                  <a:lnTo>
                    <a:pt x="87" y="151"/>
                  </a:lnTo>
                  <a:lnTo>
                    <a:pt x="78" y="163"/>
                  </a:lnTo>
                  <a:lnTo>
                    <a:pt x="67" y="176"/>
                  </a:lnTo>
                  <a:lnTo>
                    <a:pt x="55" y="187"/>
                  </a:lnTo>
                  <a:lnTo>
                    <a:pt x="43" y="197"/>
                  </a:lnTo>
                  <a:lnTo>
                    <a:pt x="12" y="2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1" name="Freeform 46">
              <a:extLst>
                <a:ext uri="{FF2B5EF4-FFF2-40B4-BE49-F238E27FC236}">
                  <a16:creationId xmlns:a16="http://schemas.microsoft.com/office/drawing/2014/main" id="{896163E8-0008-4C89-88C0-D964D14C17B3}"/>
                </a:ext>
              </a:extLst>
            </p:cNvPr>
            <p:cNvSpPr>
              <a:spLocks/>
            </p:cNvSpPr>
            <p:nvPr/>
          </p:nvSpPr>
          <p:spPr bwMode="auto">
            <a:xfrm>
              <a:off x="2414" y="3795"/>
              <a:ext cx="40" cy="76"/>
            </a:xfrm>
            <a:custGeom>
              <a:avLst/>
              <a:gdLst>
                <a:gd name="T0" fmla="*/ 0 w 120"/>
                <a:gd name="T1" fmla="*/ 0 h 229"/>
                <a:gd name="T2" fmla="*/ 0 w 120"/>
                <a:gd name="T3" fmla="*/ 0 h 229"/>
                <a:gd name="T4" fmla="*/ 0 w 120"/>
                <a:gd name="T5" fmla="*/ 0 h 229"/>
                <a:gd name="T6" fmla="*/ 0 w 120"/>
                <a:gd name="T7" fmla="*/ 0 h 229"/>
                <a:gd name="T8" fmla="*/ 0 w 120"/>
                <a:gd name="T9" fmla="*/ 0 h 229"/>
                <a:gd name="T10" fmla="*/ 0 w 120"/>
                <a:gd name="T11" fmla="*/ 0 h 229"/>
                <a:gd name="T12" fmla="*/ 0 w 120"/>
                <a:gd name="T13" fmla="*/ 0 h 229"/>
                <a:gd name="T14" fmla="*/ 0 w 120"/>
                <a:gd name="T15" fmla="*/ 0 h 229"/>
                <a:gd name="T16" fmla="*/ 0 w 120"/>
                <a:gd name="T17" fmla="*/ 0 h 229"/>
                <a:gd name="T18" fmla="*/ 0 w 120"/>
                <a:gd name="T19" fmla="*/ 0 h 229"/>
                <a:gd name="T20" fmla="*/ 0 w 120"/>
                <a:gd name="T21" fmla="*/ 0 h 229"/>
                <a:gd name="T22" fmla="*/ 0 w 120"/>
                <a:gd name="T23" fmla="*/ 0 h 229"/>
                <a:gd name="T24" fmla="*/ 0 w 120"/>
                <a:gd name="T25" fmla="*/ 0 h 229"/>
                <a:gd name="T26" fmla="*/ 0 w 120"/>
                <a:gd name="T27" fmla="*/ 0 h 229"/>
                <a:gd name="T28" fmla="*/ 0 w 120"/>
                <a:gd name="T29" fmla="*/ 0 h 229"/>
                <a:gd name="T30" fmla="*/ 0 w 120"/>
                <a:gd name="T31" fmla="*/ 0 h 229"/>
                <a:gd name="T32" fmla="*/ 0 w 120"/>
                <a:gd name="T33" fmla="*/ 0 h 229"/>
                <a:gd name="T34" fmla="*/ 0 w 120"/>
                <a:gd name="T35" fmla="*/ 0 h 229"/>
                <a:gd name="T36" fmla="*/ 0 w 120"/>
                <a:gd name="T37" fmla="*/ 0 h 229"/>
                <a:gd name="T38" fmla="*/ 0 w 120"/>
                <a:gd name="T39" fmla="*/ 0 h 229"/>
                <a:gd name="T40" fmla="*/ 0 w 120"/>
                <a:gd name="T41" fmla="*/ 0 h 229"/>
                <a:gd name="T42" fmla="*/ 0 w 120"/>
                <a:gd name="T43" fmla="*/ 0 h 229"/>
                <a:gd name="T44" fmla="*/ 0 w 120"/>
                <a:gd name="T45" fmla="*/ 0 h 229"/>
                <a:gd name="T46" fmla="*/ 0 w 120"/>
                <a:gd name="T47" fmla="*/ 0 h 229"/>
                <a:gd name="T48" fmla="*/ 0 w 120"/>
                <a:gd name="T49" fmla="*/ 0 h 229"/>
                <a:gd name="T50" fmla="*/ 0 w 120"/>
                <a:gd name="T51" fmla="*/ 0 h 229"/>
                <a:gd name="T52" fmla="*/ 0 w 120"/>
                <a:gd name="T53" fmla="*/ 0 h 229"/>
                <a:gd name="T54" fmla="*/ 0 w 120"/>
                <a:gd name="T55" fmla="*/ 0 h 229"/>
                <a:gd name="T56" fmla="*/ 0 w 120"/>
                <a:gd name="T57" fmla="*/ 0 h 229"/>
                <a:gd name="T58" fmla="*/ 0 w 120"/>
                <a:gd name="T59" fmla="*/ 0 h 229"/>
                <a:gd name="T60" fmla="*/ 0 w 120"/>
                <a:gd name="T61" fmla="*/ 0 h 229"/>
                <a:gd name="T62" fmla="*/ 0 w 120"/>
                <a:gd name="T63" fmla="*/ 0 h 229"/>
                <a:gd name="T64" fmla="*/ 0 w 120"/>
                <a:gd name="T65" fmla="*/ 0 h 229"/>
                <a:gd name="T66" fmla="*/ 0 w 120"/>
                <a:gd name="T67" fmla="*/ 0 h 229"/>
                <a:gd name="T68" fmla="*/ 0 w 120"/>
                <a:gd name="T69" fmla="*/ 0 h 229"/>
                <a:gd name="T70" fmla="*/ 0 w 120"/>
                <a:gd name="T71" fmla="*/ 0 h 229"/>
                <a:gd name="T72" fmla="*/ 0 w 120"/>
                <a:gd name="T73" fmla="*/ 0 h 2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0" h="229">
                  <a:moveTo>
                    <a:pt x="41" y="6"/>
                  </a:moveTo>
                  <a:lnTo>
                    <a:pt x="46" y="4"/>
                  </a:lnTo>
                  <a:lnTo>
                    <a:pt x="50" y="2"/>
                  </a:lnTo>
                  <a:lnTo>
                    <a:pt x="55" y="1"/>
                  </a:lnTo>
                  <a:lnTo>
                    <a:pt x="60" y="0"/>
                  </a:lnTo>
                  <a:lnTo>
                    <a:pt x="64" y="0"/>
                  </a:lnTo>
                  <a:lnTo>
                    <a:pt x="69" y="0"/>
                  </a:lnTo>
                  <a:lnTo>
                    <a:pt x="72" y="1"/>
                  </a:lnTo>
                  <a:lnTo>
                    <a:pt x="77" y="2"/>
                  </a:lnTo>
                  <a:lnTo>
                    <a:pt x="94" y="18"/>
                  </a:lnTo>
                  <a:lnTo>
                    <a:pt x="97" y="41"/>
                  </a:lnTo>
                  <a:lnTo>
                    <a:pt x="91" y="63"/>
                  </a:lnTo>
                  <a:lnTo>
                    <a:pt x="77" y="84"/>
                  </a:lnTo>
                  <a:lnTo>
                    <a:pt x="81" y="84"/>
                  </a:lnTo>
                  <a:lnTo>
                    <a:pt x="86" y="85"/>
                  </a:lnTo>
                  <a:lnTo>
                    <a:pt x="91" y="85"/>
                  </a:lnTo>
                  <a:lnTo>
                    <a:pt x="96" y="84"/>
                  </a:lnTo>
                  <a:lnTo>
                    <a:pt x="100" y="84"/>
                  </a:lnTo>
                  <a:lnTo>
                    <a:pt x="105" y="85"/>
                  </a:lnTo>
                  <a:lnTo>
                    <a:pt x="108" y="86"/>
                  </a:lnTo>
                  <a:lnTo>
                    <a:pt x="111" y="87"/>
                  </a:lnTo>
                  <a:lnTo>
                    <a:pt x="117" y="99"/>
                  </a:lnTo>
                  <a:lnTo>
                    <a:pt x="120" y="111"/>
                  </a:lnTo>
                  <a:lnTo>
                    <a:pt x="119" y="124"/>
                  </a:lnTo>
                  <a:lnTo>
                    <a:pt x="114" y="136"/>
                  </a:lnTo>
                  <a:lnTo>
                    <a:pt x="107" y="150"/>
                  </a:lnTo>
                  <a:lnTo>
                    <a:pt x="99" y="161"/>
                  </a:lnTo>
                  <a:lnTo>
                    <a:pt x="90" y="172"/>
                  </a:lnTo>
                  <a:lnTo>
                    <a:pt x="81" y="183"/>
                  </a:lnTo>
                  <a:lnTo>
                    <a:pt x="72" y="191"/>
                  </a:lnTo>
                  <a:lnTo>
                    <a:pt x="63" y="197"/>
                  </a:lnTo>
                  <a:lnTo>
                    <a:pt x="53" y="204"/>
                  </a:lnTo>
                  <a:lnTo>
                    <a:pt x="42" y="210"/>
                  </a:lnTo>
                  <a:lnTo>
                    <a:pt x="32" y="214"/>
                  </a:lnTo>
                  <a:lnTo>
                    <a:pt x="22" y="220"/>
                  </a:lnTo>
                  <a:lnTo>
                    <a:pt x="11" y="225"/>
                  </a:lnTo>
                  <a:lnTo>
                    <a:pt x="0" y="229"/>
                  </a:lnTo>
                  <a:lnTo>
                    <a:pt x="28" y="210"/>
                  </a:lnTo>
                  <a:lnTo>
                    <a:pt x="33" y="208"/>
                  </a:lnTo>
                  <a:lnTo>
                    <a:pt x="39" y="205"/>
                  </a:lnTo>
                  <a:lnTo>
                    <a:pt x="45" y="203"/>
                  </a:lnTo>
                  <a:lnTo>
                    <a:pt x="52" y="200"/>
                  </a:lnTo>
                  <a:lnTo>
                    <a:pt x="57" y="197"/>
                  </a:lnTo>
                  <a:lnTo>
                    <a:pt x="63" y="195"/>
                  </a:lnTo>
                  <a:lnTo>
                    <a:pt x="69" y="192"/>
                  </a:lnTo>
                  <a:lnTo>
                    <a:pt x="74" y="189"/>
                  </a:lnTo>
                  <a:lnTo>
                    <a:pt x="70" y="193"/>
                  </a:lnTo>
                  <a:lnTo>
                    <a:pt x="64" y="196"/>
                  </a:lnTo>
                  <a:lnTo>
                    <a:pt x="60" y="200"/>
                  </a:lnTo>
                  <a:lnTo>
                    <a:pt x="54" y="203"/>
                  </a:lnTo>
                  <a:lnTo>
                    <a:pt x="62" y="193"/>
                  </a:lnTo>
                  <a:lnTo>
                    <a:pt x="70" y="182"/>
                  </a:lnTo>
                  <a:lnTo>
                    <a:pt x="79" y="170"/>
                  </a:lnTo>
                  <a:lnTo>
                    <a:pt x="86" y="158"/>
                  </a:lnTo>
                  <a:lnTo>
                    <a:pt x="90" y="145"/>
                  </a:lnTo>
                  <a:lnTo>
                    <a:pt x="92" y="133"/>
                  </a:lnTo>
                  <a:lnTo>
                    <a:pt x="90" y="120"/>
                  </a:lnTo>
                  <a:lnTo>
                    <a:pt x="82" y="107"/>
                  </a:lnTo>
                  <a:lnTo>
                    <a:pt x="77" y="103"/>
                  </a:lnTo>
                  <a:lnTo>
                    <a:pt x="69" y="103"/>
                  </a:lnTo>
                  <a:lnTo>
                    <a:pt x="58" y="104"/>
                  </a:lnTo>
                  <a:lnTo>
                    <a:pt x="49" y="103"/>
                  </a:lnTo>
                  <a:lnTo>
                    <a:pt x="63" y="84"/>
                  </a:lnTo>
                  <a:lnTo>
                    <a:pt x="70" y="60"/>
                  </a:lnTo>
                  <a:lnTo>
                    <a:pt x="65" y="39"/>
                  </a:lnTo>
                  <a:lnTo>
                    <a:pt x="48" y="23"/>
                  </a:lnTo>
                  <a:lnTo>
                    <a:pt x="45" y="20"/>
                  </a:lnTo>
                  <a:lnTo>
                    <a:pt x="40" y="20"/>
                  </a:lnTo>
                  <a:lnTo>
                    <a:pt x="36" y="19"/>
                  </a:lnTo>
                  <a:lnTo>
                    <a:pt x="31" y="20"/>
                  </a:lnTo>
                  <a:lnTo>
                    <a:pt x="27" y="22"/>
                  </a:lnTo>
                  <a:lnTo>
                    <a:pt x="22" y="23"/>
                  </a:lnTo>
                  <a:lnTo>
                    <a:pt x="18" y="24"/>
                  </a:lnTo>
                  <a:lnTo>
                    <a:pt x="13" y="26"/>
                  </a:lnTo>
                  <a:lnTo>
                    <a:pt x="4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2" name="Freeform 47">
              <a:extLst>
                <a:ext uri="{FF2B5EF4-FFF2-40B4-BE49-F238E27FC236}">
                  <a16:creationId xmlns:a16="http://schemas.microsoft.com/office/drawing/2014/main" id="{61253570-DE3F-477E-A788-567C129BFB08}"/>
                </a:ext>
              </a:extLst>
            </p:cNvPr>
            <p:cNvSpPr>
              <a:spLocks/>
            </p:cNvSpPr>
            <p:nvPr/>
          </p:nvSpPr>
          <p:spPr bwMode="auto">
            <a:xfrm>
              <a:off x="2332" y="3661"/>
              <a:ext cx="9" cy="62"/>
            </a:xfrm>
            <a:custGeom>
              <a:avLst/>
              <a:gdLst>
                <a:gd name="T0" fmla="*/ 0 w 27"/>
                <a:gd name="T1" fmla="*/ 0 h 186"/>
                <a:gd name="T2" fmla="*/ 0 w 27"/>
                <a:gd name="T3" fmla="*/ 0 h 186"/>
                <a:gd name="T4" fmla="*/ 0 w 27"/>
                <a:gd name="T5" fmla="*/ 0 h 186"/>
                <a:gd name="T6" fmla="*/ 0 w 27"/>
                <a:gd name="T7" fmla="*/ 0 h 186"/>
                <a:gd name="T8" fmla="*/ 0 w 27"/>
                <a:gd name="T9" fmla="*/ 0 h 186"/>
                <a:gd name="T10" fmla="*/ 0 w 27"/>
                <a:gd name="T11" fmla="*/ 0 h 186"/>
                <a:gd name="T12" fmla="*/ 0 w 27"/>
                <a:gd name="T13" fmla="*/ 0 h 186"/>
                <a:gd name="T14" fmla="*/ 0 w 27"/>
                <a:gd name="T15" fmla="*/ 0 h 186"/>
                <a:gd name="T16" fmla="*/ 0 w 27"/>
                <a:gd name="T17" fmla="*/ 0 h 186"/>
                <a:gd name="T18" fmla="*/ 0 w 27"/>
                <a:gd name="T19" fmla="*/ 0 h 186"/>
                <a:gd name="T20" fmla="*/ 0 w 27"/>
                <a:gd name="T21" fmla="*/ 0 h 1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6">
                  <a:moveTo>
                    <a:pt x="27" y="0"/>
                  </a:moveTo>
                  <a:lnTo>
                    <a:pt x="27" y="42"/>
                  </a:lnTo>
                  <a:lnTo>
                    <a:pt x="27" y="83"/>
                  </a:lnTo>
                  <a:lnTo>
                    <a:pt x="27" y="125"/>
                  </a:lnTo>
                  <a:lnTo>
                    <a:pt x="27" y="167"/>
                  </a:lnTo>
                  <a:lnTo>
                    <a:pt x="0" y="186"/>
                  </a:lnTo>
                  <a:lnTo>
                    <a:pt x="0" y="144"/>
                  </a:lnTo>
                  <a:lnTo>
                    <a:pt x="0" y="103"/>
                  </a:lnTo>
                  <a:lnTo>
                    <a:pt x="0" y="63"/>
                  </a:lnTo>
                  <a:lnTo>
                    <a:pt x="0" y="2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3" name="Freeform 48">
              <a:extLst>
                <a:ext uri="{FF2B5EF4-FFF2-40B4-BE49-F238E27FC236}">
                  <a16:creationId xmlns:a16="http://schemas.microsoft.com/office/drawing/2014/main" id="{47F23250-A597-4112-B27F-BC97BA961E71}"/>
                </a:ext>
              </a:extLst>
            </p:cNvPr>
            <p:cNvSpPr>
              <a:spLocks/>
            </p:cNvSpPr>
            <p:nvPr/>
          </p:nvSpPr>
          <p:spPr bwMode="auto">
            <a:xfrm>
              <a:off x="2132" y="3652"/>
              <a:ext cx="10" cy="62"/>
            </a:xfrm>
            <a:custGeom>
              <a:avLst/>
              <a:gdLst>
                <a:gd name="T0" fmla="*/ 0 w 28"/>
                <a:gd name="T1" fmla="*/ 0 h 186"/>
                <a:gd name="T2" fmla="*/ 0 w 28"/>
                <a:gd name="T3" fmla="*/ 0 h 186"/>
                <a:gd name="T4" fmla="*/ 0 w 28"/>
                <a:gd name="T5" fmla="*/ 0 h 186"/>
                <a:gd name="T6" fmla="*/ 0 w 28"/>
                <a:gd name="T7" fmla="*/ 0 h 186"/>
                <a:gd name="T8" fmla="*/ 0 w 28"/>
                <a:gd name="T9" fmla="*/ 0 h 186"/>
                <a:gd name="T10" fmla="*/ 0 w 28"/>
                <a:gd name="T11" fmla="*/ 0 h 186"/>
                <a:gd name="T12" fmla="*/ 0 w 28"/>
                <a:gd name="T13" fmla="*/ 0 h 186"/>
                <a:gd name="T14" fmla="*/ 0 w 28"/>
                <a:gd name="T15" fmla="*/ 0 h 186"/>
                <a:gd name="T16" fmla="*/ 0 w 28"/>
                <a:gd name="T17" fmla="*/ 0 h 186"/>
                <a:gd name="T18" fmla="*/ 0 w 28"/>
                <a:gd name="T19" fmla="*/ 0 h 186"/>
                <a:gd name="T20" fmla="*/ 0 w 28"/>
                <a:gd name="T21" fmla="*/ 0 h 1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 h="186">
                  <a:moveTo>
                    <a:pt x="28" y="0"/>
                  </a:moveTo>
                  <a:lnTo>
                    <a:pt x="28" y="42"/>
                  </a:lnTo>
                  <a:lnTo>
                    <a:pt x="28" y="83"/>
                  </a:lnTo>
                  <a:lnTo>
                    <a:pt x="28" y="125"/>
                  </a:lnTo>
                  <a:lnTo>
                    <a:pt x="28" y="167"/>
                  </a:lnTo>
                  <a:lnTo>
                    <a:pt x="0" y="186"/>
                  </a:lnTo>
                  <a:lnTo>
                    <a:pt x="0" y="144"/>
                  </a:lnTo>
                  <a:lnTo>
                    <a:pt x="0" y="103"/>
                  </a:lnTo>
                  <a:lnTo>
                    <a:pt x="0" y="62"/>
                  </a:lnTo>
                  <a:lnTo>
                    <a:pt x="0" y="2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4" name="Freeform 49">
              <a:extLst>
                <a:ext uri="{FF2B5EF4-FFF2-40B4-BE49-F238E27FC236}">
                  <a16:creationId xmlns:a16="http://schemas.microsoft.com/office/drawing/2014/main" id="{978F0DE7-8008-41F2-8BED-15AC72B3B3D1}"/>
                </a:ext>
              </a:extLst>
            </p:cNvPr>
            <p:cNvSpPr>
              <a:spLocks/>
            </p:cNvSpPr>
            <p:nvPr/>
          </p:nvSpPr>
          <p:spPr bwMode="auto">
            <a:xfrm>
              <a:off x="2157" y="3648"/>
              <a:ext cx="9" cy="62"/>
            </a:xfrm>
            <a:custGeom>
              <a:avLst/>
              <a:gdLst>
                <a:gd name="T0" fmla="*/ 0 w 27"/>
                <a:gd name="T1" fmla="*/ 0 h 187"/>
                <a:gd name="T2" fmla="*/ 0 w 27"/>
                <a:gd name="T3" fmla="*/ 0 h 187"/>
                <a:gd name="T4" fmla="*/ 0 w 27"/>
                <a:gd name="T5" fmla="*/ 0 h 187"/>
                <a:gd name="T6" fmla="*/ 0 w 27"/>
                <a:gd name="T7" fmla="*/ 0 h 187"/>
                <a:gd name="T8" fmla="*/ 0 w 27"/>
                <a:gd name="T9" fmla="*/ 0 h 187"/>
                <a:gd name="T10" fmla="*/ 0 w 27"/>
                <a:gd name="T11" fmla="*/ 0 h 187"/>
                <a:gd name="T12" fmla="*/ 0 w 27"/>
                <a:gd name="T13" fmla="*/ 0 h 187"/>
                <a:gd name="T14" fmla="*/ 0 w 27"/>
                <a:gd name="T15" fmla="*/ 0 h 187"/>
                <a:gd name="T16" fmla="*/ 0 w 27"/>
                <a:gd name="T17" fmla="*/ 0 h 187"/>
                <a:gd name="T18" fmla="*/ 0 w 27"/>
                <a:gd name="T19" fmla="*/ 0 h 187"/>
                <a:gd name="T20" fmla="*/ 0 w 27"/>
                <a:gd name="T21" fmla="*/ 0 h 1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7">
                  <a:moveTo>
                    <a:pt x="27" y="0"/>
                  </a:moveTo>
                  <a:lnTo>
                    <a:pt x="27" y="42"/>
                  </a:lnTo>
                  <a:lnTo>
                    <a:pt x="27" y="83"/>
                  </a:lnTo>
                  <a:lnTo>
                    <a:pt x="27" y="125"/>
                  </a:lnTo>
                  <a:lnTo>
                    <a:pt x="27" y="167"/>
                  </a:lnTo>
                  <a:lnTo>
                    <a:pt x="0" y="187"/>
                  </a:lnTo>
                  <a:lnTo>
                    <a:pt x="0" y="146"/>
                  </a:lnTo>
                  <a:lnTo>
                    <a:pt x="0" y="104"/>
                  </a:lnTo>
                  <a:lnTo>
                    <a:pt x="0" y="63"/>
                  </a:lnTo>
                  <a:lnTo>
                    <a:pt x="0" y="2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5" name="Freeform 50">
              <a:extLst>
                <a:ext uri="{FF2B5EF4-FFF2-40B4-BE49-F238E27FC236}">
                  <a16:creationId xmlns:a16="http://schemas.microsoft.com/office/drawing/2014/main" id="{E90934D9-A570-4D98-91AE-E37C6B377002}"/>
                </a:ext>
              </a:extLst>
            </p:cNvPr>
            <p:cNvSpPr>
              <a:spLocks/>
            </p:cNvSpPr>
            <p:nvPr/>
          </p:nvSpPr>
          <p:spPr bwMode="auto">
            <a:xfrm>
              <a:off x="2377" y="3718"/>
              <a:ext cx="35" cy="59"/>
            </a:xfrm>
            <a:custGeom>
              <a:avLst/>
              <a:gdLst>
                <a:gd name="T0" fmla="*/ 0 w 105"/>
                <a:gd name="T1" fmla="*/ 0 h 177"/>
                <a:gd name="T2" fmla="*/ 0 w 105"/>
                <a:gd name="T3" fmla="*/ 0 h 177"/>
                <a:gd name="T4" fmla="*/ 0 w 105"/>
                <a:gd name="T5" fmla="*/ 0 h 177"/>
                <a:gd name="T6" fmla="*/ 0 w 105"/>
                <a:gd name="T7" fmla="*/ 0 h 177"/>
                <a:gd name="T8" fmla="*/ 0 w 105"/>
                <a:gd name="T9" fmla="*/ 0 h 177"/>
                <a:gd name="T10" fmla="*/ 0 w 105"/>
                <a:gd name="T11" fmla="*/ 0 h 177"/>
                <a:gd name="T12" fmla="*/ 0 w 105"/>
                <a:gd name="T13" fmla="*/ 0 h 177"/>
                <a:gd name="T14" fmla="*/ 0 w 105"/>
                <a:gd name="T15" fmla="*/ 0 h 177"/>
                <a:gd name="T16" fmla="*/ 0 w 105"/>
                <a:gd name="T17" fmla="*/ 0 h 177"/>
                <a:gd name="T18" fmla="*/ 0 w 105"/>
                <a:gd name="T19" fmla="*/ 0 h 177"/>
                <a:gd name="T20" fmla="*/ 0 w 105"/>
                <a:gd name="T21" fmla="*/ 0 h 177"/>
                <a:gd name="T22" fmla="*/ 0 w 105"/>
                <a:gd name="T23" fmla="*/ 0 h 177"/>
                <a:gd name="T24" fmla="*/ 0 w 105"/>
                <a:gd name="T25" fmla="*/ 0 h 177"/>
                <a:gd name="T26" fmla="*/ 0 w 105"/>
                <a:gd name="T27" fmla="*/ 0 h 177"/>
                <a:gd name="T28" fmla="*/ 0 w 105"/>
                <a:gd name="T29" fmla="*/ 0 h 177"/>
                <a:gd name="T30" fmla="*/ 0 w 105"/>
                <a:gd name="T31" fmla="*/ 0 h 177"/>
                <a:gd name="T32" fmla="*/ 0 w 105"/>
                <a:gd name="T33" fmla="*/ 0 h 177"/>
                <a:gd name="T34" fmla="*/ 0 w 105"/>
                <a:gd name="T35" fmla="*/ 0 h 177"/>
                <a:gd name="T36" fmla="*/ 0 w 105"/>
                <a:gd name="T37" fmla="*/ 0 h 177"/>
                <a:gd name="T38" fmla="*/ 0 w 105"/>
                <a:gd name="T39" fmla="*/ 0 h 177"/>
                <a:gd name="T40" fmla="*/ 0 w 105"/>
                <a:gd name="T41" fmla="*/ 0 h 177"/>
                <a:gd name="T42" fmla="*/ 0 w 105"/>
                <a:gd name="T43" fmla="*/ 0 h 177"/>
                <a:gd name="T44" fmla="*/ 0 w 105"/>
                <a:gd name="T45" fmla="*/ 0 h 177"/>
                <a:gd name="T46" fmla="*/ 0 w 105"/>
                <a:gd name="T47" fmla="*/ 0 h 177"/>
                <a:gd name="T48" fmla="*/ 0 w 105"/>
                <a:gd name="T49" fmla="*/ 0 h 177"/>
                <a:gd name="T50" fmla="*/ 0 w 105"/>
                <a:gd name="T51" fmla="*/ 0 h 177"/>
                <a:gd name="T52" fmla="*/ 0 w 105"/>
                <a:gd name="T53" fmla="*/ 0 h 177"/>
                <a:gd name="T54" fmla="*/ 0 w 105"/>
                <a:gd name="T55" fmla="*/ 0 h 177"/>
                <a:gd name="T56" fmla="*/ 0 w 105"/>
                <a:gd name="T57" fmla="*/ 0 h 177"/>
                <a:gd name="T58" fmla="*/ 0 w 105"/>
                <a:gd name="T59" fmla="*/ 0 h 177"/>
                <a:gd name="T60" fmla="*/ 0 w 105"/>
                <a:gd name="T61" fmla="*/ 0 h 177"/>
                <a:gd name="T62" fmla="*/ 0 w 105"/>
                <a:gd name="T63" fmla="*/ 0 h 177"/>
                <a:gd name="T64" fmla="*/ 0 w 105"/>
                <a:gd name="T65" fmla="*/ 0 h 177"/>
                <a:gd name="T66" fmla="*/ 0 w 105"/>
                <a:gd name="T67" fmla="*/ 0 h 177"/>
                <a:gd name="T68" fmla="*/ 0 w 105"/>
                <a:gd name="T69" fmla="*/ 0 h 17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5" h="177">
                  <a:moveTo>
                    <a:pt x="28" y="0"/>
                  </a:moveTo>
                  <a:lnTo>
                    <a:pt x="37" y="0"/>
                  </a:lnTo>
                  <a:lnTo>
                    <a:pt x="45" y="0"/>
                  </a:lnTo>
                  <a:lnTo>
                    <a:pt x="54" y="0"/>
                  </a:lnTo>
                  <a:lnTo>
                    <a:pt x="63" y="0"/>
                  </a:lnTo>
                  <a:lnTo>
                    <a:pt x="71" y="3"/>
                  </a:lnTo>
                  <a:lnTo>
                    <a:pt x="79" y="5"/>
                  </a:lnTo>
                  <a:lnTo>
                    <a:pt x="85" y="9"/>
                  </a:lnTo>
                  <a:lnTo>
                    <a:pt x="92" y="15"/>
                  </a:lnTo>
                  <a:lnTo>
                    <a:pt x="90" y="36"/>
                  </a:lnTo>
                  <a:lnTo>
                    <a:pt x="87" y="55"/>
                  </a:lnTo>
                  <a:lnTo>
                    <a:pt x="80" y="73"/>
                  </a:lnTo>
                  <a:lnTo>
                    <a:pt x="72" y="91"/>
                  </a:lnTo>
                  <a:lnTo>
                    <a:pt x="62" y="109"/>
                  </a:lnTo>
                  <a:lnTo>
                    <a:pt x="51" y="126"/>
                  </a:lnTo>
                  <a:lnTo>
                    <a:pt x="40" y="142"/>
                  </a:lnTo>
                  <a:lnTo>
                    <a:pt x="29" y="158"/>
                  </a:lnTo>
                  <a:lnTo>
                    <a:pt x="37" y="158"/>
                  </a:lnTo>
                  <a:lnTo>
                    <a:pt x="45" y="157"/>
                  </a:lnTo>
                  <a:lnTo>
                    <a:pt x="52" y="156"/>
                  </a:lnTo>
                  <a:lnTo>
                    <a:pt x="60" y="155"/>
                  </a:lnTo>
                  <a:lnTo>
                    <a:pt x="68" y="152"/>
                  </a:lnTo>
                  <a:lnTo>
                    <a:pt x="76" y="151"/>
                  </a:lnTo>
                  <a:lnTo>
                    <a:pt x="84" y="149"/>
                  </a:lnTo>
                  <a:lnTo>
                    <a:pt x="92" y="148"/>
                  </a:lnTo>
                  <a:lnTo>
                    <a:pt x="87" y="151"/>
                  </a:lnTo>
                  <a:lnTo>
                    <a:pt x="82" y="155"/>
                  </a:lnTo>
                  <a:lnTo>
                    <a:pt x="76" y="159"/>
                  </a:lnTo>
                  <a:lnTo>
                    <a:pt x="71" y="163"/>
                  </a:lnTo>
                  <a:lnTo>
                    <a:pt x="75" y="160"/>
                  </a:lnTo>
                  <a:lnTo>
                    <a:pt x="80" y="157"/>
                  </a:lnTo>
                  <a:lnTo>
                    <a:pt x="83" y="155"/>
                  </a:lnTo>
                  <a:lnTo>
                    <a:pt x="88" y="152"/>
                  </a:lnTo>
                  <a:lnTo>
                    <a:pt x="92" y="150"/>
                  </a:lnTo>
                  <a:lnTo>
                    <a:pt x="97" y="147"/>
                  </a:lnTo>
                  <a:lnTo>
                    <a:pt x="100" y="145"/>
                  </a:lnTo>
                  <a:lnTo>
                    <a:pt x="105" y="142"/>
                  </a:lnTo>
                  <a:lnTo>
                    <a:pt x="77" y="162"/>
                  </a:lnTo>
                  <a:lnTo>
                    <a:pt x="76" y="162"/>
                  </a:lnTo>
                  <a:lnTo>
                    <a:pt x="74" y="162"/>
                  </a:lnTo>
                  <a:lnTo>
                    <a:pt x="73" y="163"/>
                  </a:lnTo>
                  <a:lnTo>
                    <a:pt x="71" y="163"/>
                  </a:lnTo>
                  <a:lnTo>
                    <a:pt x="76" y="159"/>
                  </a:lnTo>
                  <a:lnTo>
                    <a:pt x="82" y="155"/>
                  </a:lnTo>
                  <a:lnTo>
                    <a:pt x="87" y="151"/>
                  </a:lnTo>
                  <a:lnTo>
                    <a:pt x="92" y="148"/>
                  </a:lnTo>
                  <a:lnTo>
                    <a:pt x="82" y="155"/>
                  </a:lnTo>
                  <a:lnTo>
                    <a:pt x="72" y="160"/>
                  </a:lnTo>
                  <a:lnTo>
                    <a:pt x="60" y="166"/>
                  </a:lnTo>
                  <a:lnTo>
                    <a:pt x="49" y="171"/>
                  </a:lnTo>
                  <a:lnTo>
                    <a:pt x="38" y="174"/>
                  </a:lnTo>
                  <a:lnTo>
                    <a:pt x="25" y="176"/>
                  </a:lnTo>
                  <a:lnTo>
                    <a:pt x="13" y="177"/>
                  </a:lnTo>
                  <a:lnTo>
                    <a:pt x="0" y="177"/>
                  </a:lnTo>
                  <a:lnTo>
                    <a:pt x="12" y="162"/>
                  </a:lnTo>
                  <a:lnTo>
                    <a:pt x="24" y="146"/>
                  </a:lnTo>
                  <a:lnTo>
                    <a:pt x="34" y="129"/>
                  </a:lnTo>
                  <a:lnTo>
                    <a:pt x="45" y="110"/>
                  </a:lnTo>
                  <a:lnTo>
                    <a:pt x="52" y="92"/>
                  </a:lnTo>
                  <a:lnTo>
                    <a:pt x="59" y="73"/>
                  </a:lnTo>
                  <a:lnTo>
                    <a:pt x="63" y="54"/>
                  </a:lnTo>
                  <a:lnTo>
                    <a:pt x="65" y="34"/>
                  </a:lnTo>
                  <a:lnTo>
                    <a:pt x="58" y="29"/>
                  </a:lnTo>
                  <a:lnTo>
                    <a:pt x="50" y="24"/>
                  </a:lnTo>
                  <a:lnTo>
                    <a:pt x="42" y="22"/>
                  </a:lnTo>
                  <a:lnTo>
                    <a:pt x="34" y="20"/>
                  </a:lnTo>
                  <a:lnTo>
                    <a:pt x="25" y="20"/>
                  </a:lnTo>
                  <a:lnTo>
                    <a:pt x="17" y="20"/>
                  </a:lnTo>
                  <a:lnTo>
                    <a:pt x="8" y="20"/>
                  </a:lnTo>
                  <a:lnTo>
                    <a:pt x="0" y="2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6" name="Freeform 51">
              <a:extLst>
                <a:ext uri="{FF2B5EF4-FFF2-40B4-BE49-F238E27FC236}">
                  <a16:creationId xmlns:a16="http://schemas.microsoft.com/office/drawing/2014/main" id="{442A4234-F3AE-46ED-A64C-C3539FA188F0}"/>
                </a:ext>
              </a:extLst>
            </p:cNvPr>
            <p:cNvSpPr>
              <a:spLocks/>
            </p:cNvSpPr>
            <p:nvPr/>
          </p:nvSpPr>
          <p:spPr bwMode="auto">
            <a:xfrm>
              <a:off x="2381" y="3893"/>
              <a:ext cx="44" cy="55"/>
            </a:xfrm>
            <a:custGeom>
              <a:avLst/>
              <a:gdLst>
                <a:gd name="T0" fmla="*/ 0 w 130"/>
                <a:gd name="T1" fmla="*/ 0 h 166"/>
                <a:gd name="T2" fmla="*/ 0 w 130"/>
                <a:gd name="T3" fmla="*/ 0 h 166"/>
                <a:gd name="T4" fmla="*/ 0 w 130"/>
                <a:gd name="T5" fmla="*/ 0 h 166"/>
                <a:gd name="T6" fmla="*/ 0 w 130"/>
                <a:gd name="T7" fmla="*/ 0 h 166"/>
                <a:gd name="T8" fmla="*/ 0 w 130"/>
                <a:gd name="T9" fmla="*/ 0 h 166"/>
                <a:gd name="T10" fmla="*/ 0 w 130"/>
                <a:gd name="T11" fmla="*/ 0 h 166"/>
                <a:gd name="T12" fmla="*/ 0 w 130"/>
                <a:gd name="T13" fmla="*/ 0 h 166"/>
                <a:gd name="T14" fmla="*/ 0 w 130"/>
                <a:gd name="T15" fmla="*/ 0 h 166"/>
                <a:gd name="T16" fmla="*/ 0 w 130"/>
                <a:gd name="T17" fmla="*/ 0 h 166"/>
                <a:gd name="T18" fmla="*/ 0 w 130"/>
                <a:gd name="T19" fmla="*/ 0 h 166"/>
                <a:gd name="T20" fmla="*/ 0 w 130"/>
                <a:gd name="T21" fmla="*/ 0 h 166"/>
                <a:gd name="T22" fmla="*/ 0 w 130"/>
                <a:gd name="T23" fmla="*/ 0 h 166"/>
                <a:gd name="T24" fmla="*/ 0 w 130"/>
                <a:gd name="T25" fmla="*/ 0 h 166"/>
                <a:gd name="T26" fmla="*/ 0 w 130"/>
                <a:gd name="T27" fmla="*/ 0 h 166"/>
                <a:gd name="T28" fmla="*/ 0 w 130"/>
                <a:gd name="T29" fmla="*/ 0 h 166"/>
                <a:gd name="T30" fmla="*/ 0 w 130"/>
                <a:gd name="T31" fmla="*/ 0 h 166"/>
                <a:gd name="T32" fmla="*/ 0 w 130"/>
                <a:gd name="T33" fmla="*/ 0 h 166"/>
                <a:gd name="T34" fmla="*/ 0 w 130"/>
                <a:gd name="T35" fmla="*/ 0 h 166"/>
                <a:gd name="T36" fmla="*/ 0 w 130"/>
                <a:gd name="T37" fmla="*/ 0 h 166"/>
                <a:gd name="T38" fmla="*/ 0 w 130"/>
                <a:gd name="T39" fmla="*/ 0 h 166"/>
                <a:gd name="T40" fmla="*/ 0 w 130"/>
                <a:gd name="T41" fmla="*/ 0 h 166"/>
                <a:gd name="T42" fmla="*/ 0 w 130"/>
                <a:gd name="T43" fmla="*/ 0 h 166"/>
                <a:gd name="T44" fmla="*/ 0 w 130"/>
                <a:gd name="T45" fmla="*/ 0 h 166"/>
                <a:gd name="T46" fmla="*/ 0 w 130"/>
                <a:gd name="T47" fmla="*/ 0 h 166"/>
                <a:gd name="T48" fmla="*/ 0 w 130"/>
                <a:gd name="T49" fmla="*/ 0 h 166"/>
                <a:gd name="T50" fmla="*/ 0 w 130"/>
                <a:gd name="T51" fmla="*/ 0 h 166"/>
                <a:gd name="T52" fmla="*/ 0 w 130"/>
                <a:gd name="T53" fmla="*/ 0 h 166"/>
                <a:gd name="T54" fmla="*/ 0 w 130"/>
                <a:gd name="T55" fmla="*/ 0 h 166"/>
                <a:gd name="T56" fmla="*/ 0 w 130"/>
                <a:gd name="T57" fmla="*/ 0 h 166"/>
                <a:gd name="T58" fmla="*/ 0 w 130"/>
                <a:gd name="T59" fmla="*/ 0 h 166"/>
                <a:gd name="T60" fmla="*/ 0 w 130"/>
                <a:gd name="T61" fmla="*/ 0 h 166"/>
                <a:gd name="T62" fmla="*/ 0 w 130"/>
                <a:gd name="T63" fmla="*/ 0 h 166"/>
                <a:gd name="T64" fmla="*/ 0 w 130"/>
                <a:gd name="T65" fmla="*/ 0 h 166"/>
                <a:gd name="T66" fmla="*/ 0 w 130"/>
                <a:gd name="T67" fmla="*/ 0 h 166"/>
                <a:gd name="T68" fmla="*/ 0 w 130"/>
                <a:gd name="T69" fmla="*/ 0 h 16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0" h="166">
                  <a:moveTo>
                    <a:pt x="78" y="0"/>
                  </a:moveTo>
                  <a:lnTo>
                    <a:pt x="73" y="18"/>
                  </a:lnTo>
                  <a:lnTo>
                    <a:pt x="68" y="37"/>
                  </a:lnTo>
                  <a:lnTo>
                    <a:pt x="61" y="56"/>
                  </a:lnTo>
                  <a:lnTo>
                    <a:pt x="54" y="73"/>
                  </a:lnTo>
                  <a:lnTo>
                    <a:pt x="46" y="91"/>
                  </a:lnTo>
                  <a:lnTo>
                    <a:pt x="39" y="109"/>
                  </a:lnTo>
                  <a:lnTo>
                    <a:pt x="33" y="128"/>
                  </a:lnTo>
                  <a:lnTo>
                    <a:pt x="27" y="146"/>
                  </a:lnTo>
                  <a:lnTo>
                    <a:pt x="39" y="142"/>
                  </a:lnTo>
                  <a:lnTo>
                    <a:pt x="52" y="137"/>
                  </a:lnTo>
                  <a:lnTo>
                    <a:pt x="65" y="132"/>
                  </a:lnTo>
                  <a:lnTo>
                    <a:pt x="78" y="127"/>
                  </a:lnTo>
                  <a:lnTo>
                    <a:pt x="90" y="124"/>
                  </a:lnTo>
                  <a:lnTo>
                    <a:pt x="104" y="120"/>
                  </a:lnTo>
                  <a:lnTo>
                    <a:pt x="117" y="119"/>
                  </a:lnTo>
                  <a:lnTo>
                    <a:pt x="130" y="119"/>
                  </a:lnTo>
                  <a:lnTo>
                    <a:pt x="102" y="138"/>
                  </a:lnTo>
                  <a:lnTo>
                    <a:pt x="88" y="138"/>
                  </a:lnTo>
                  <a:lnTo>
                    <a:pt x="76" y="139"/>
                  </a:lnTo>
                  <a:lnTo>
                    <a:pt x="62" y="143"/>
                  </a:lnTo>
                  <a:lnTo>
                    <a:pt x="50" y="146"/>
                  </a:lnTo>
                  <a:lnTo>
                    <a:pt x="37" y="151"/>
                  </a:lnTo>
                  <a:lnTo>
                    <a:pt x="25" y="157"/>
                  </a:lnTo>
                  <a:lnTo>
                    <a:pt x="12" y="161"/>
                  </a:lnTo>
                  <a:lnTo>
                    <a:pt x="0" y="166"/>
                  </a:lnTo>
                  <a:lnTo>
                    <a:pt x="5" y="147"/>
                  </a:lnTo>
                  <a:lnTo>
                    <a:pt x="12" y="129"/>
                  </a:lnTo>
                  <a:lnTo>
                    <a:pt x="19" y="111"/>
                  </a:lnTo>
                  <a:lnTo>
                    <a:pt x="26" y="93"/>
                  </a:lnTo>
                  <a:lnTo>
                    <a:pt x="33" y="75"/>
                  </a:lnTo>
                  <a:lnTo>
                    <a:pt x="39" y="57"/>
                  </a:lnTo>
                  <a:lnTo>
                    <a:pt x="45" y="38"/>
                  </a:lnTo>
                  <a:lnTo>
                    <a:pt x="51" y="19"/>
                  </a:lnTo>
                  <a:lnTo>
                    <a:pt x="7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7" name="Freeform 52">
              <a:extLst>
                <a:ext uri="{FF2B5EF4-FFF2-40B4-BE49-F238E27FC236}">
                  <a16:creationId xmlns:a16="http://schemas.microsoft.com/office/drawing/2014/main" id="{C2640062-BBB8-4D14-B8BA-5D3CCC6CA92F}"/>
                </a:ext>
              </a:extLst>
            </p:cNvPr>
            <p:cNvSpPr>
              <a:spLocks/>
            </p:cNvSpPr>
            <p:nvPr/>
          </p:nvSpPr>
          <p:spPr bwMode="auto">
            <a:xfrm>
              <a:off x="2405" y="3908"/>
              <a:ext cx="12" cy="67"/>
            </a:xfrm>
            <a:custGeom>
              <a:avLst/>
              <a:gdLst>
                <a:gd name="T0" fmla="*/ 0 w 35"/>
                <a:gd name="T1" fmla="*/ 0 h 200"/>
                <a:gd name="T2" fmla="*/ 0 w 35"/>
                <a:gd name="T3" fmla="*/ 0 h 200"/>
                <a:gd name="T4" fmla="*/ 0 w 35"/>
                <a:gd name="T5" fmla="*/ 0 h 200"/>
                <a:gd name="T6" fmla="*/ 0 w 35"/>
                <a:gd name="T7" fmla="*/ 0 h 200"/>
                <a:gd name="T8" fmla="*/ 0 w 35"/>
                <a:gd name="T9" fmla="*/ 0 h 200"/>
                <a:gd name="T10" fmla="*/ 0 w 35"/>
                <a:gd name="T11" fmla="*/ 0 h 200"/>
                <a:gd name="T12" fmla="*/ 0 w 35"/>
                <a:gd name="T13" fmla="*/ 0 h 200"/>
                <a:gd name="T14" fmla="*/ 0 w 35"/>
                <a:gd name="T15" fmla="*/ 0 h 200"/>
                <a:gd name="T16" fmla="*/ 0 w 35"/>
                <a:gd name="T17" fmla="*/ 0 h 200"/>
                <a:gd name="T18" fmla="*/ 0 w 35"/>
                <a:gd name="T19" fmla="*/ 0 h 200"/>
                <a:gd name="T20" fmla="*/ 0 w 35"/>
                <a:gd name="T21" fmla="*/ 0 h 2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 h="200">
                  <a:moveTo>
                    <a:pt x="35" y="0"/>
                  </a:moveTo>
                  <a:lnTo>
                    <a:pt x="31" y="46"/>
                  </a:lnTo>
                  <a:lnTo>
                    <a:pt x="28" y="91"/>
                  </a:lnTo>
                  <a:lnTo>
                    <a:pt x="30" y="136"/>
                  </a:lnTo>
                  <a:lnTo>
                    <a:pt x="35" y="181"/>
                  </a:lnTo>
                  <a:lnTo>
                    <a:pt x="7" y="200"/>
                  </a:lnTo>
                  <a:lnTo>
                    <a:pt x="2" y="156"/>
                  </a:lnTo>
                  <a:lnTo>
                    <a:pt x="0" y="110"/>
                  </a:lnTo>
                  <a:lnTo>
                    <a:pt x="2" y="65"/>
                  </a:lnTo>
                  <a:lnTo>
                    <a:pt x="7" y="20"/>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8" name="Freeform 53">
              <a:extLst>
                <a:ext uri="{FF2B5EF4-FFF2-40B4-BE49-F238E27FC236}">
                  <a16:creationId xmlns:a16="http://schemas.microsoft.com/office/drawing/2014/main" id="{74656DA7-4F40-4348-B742-6B23899EB1EA}"/>
                </a:ext>
              </a:extLst>
            </p:cNvPr>
            <p:cNvSpPr>
              <a:spLocks/>
            </p:cNvSpPr>
            <p:nvPr/>
          </p:nvSpPr>
          <p:spPr bwMode="auto">
            <a:xfrm>
              <a:off x="2298" y="3959"/>
              <a:ext cx="43" cy="85"/>
            </a:xfrm>
            <a:custGeom>
              <a:avLst/>
              <a:gdLst>
                <a:gd name="T0" fmla="*/ 0 w 129"/>
                <a:gd name="T1" fmla="*/ 0 h 255"/>
                <a:gd name="T2" fmla="*/ 0 w 129"/>
                <a:gd name="T3" fmla="*/ 0 h 255"/>
                <a:gd name="T4" fmla="*/ 0 w 129"/>
                <a:gd name="T5" fmla="*/ 0 h 255"/>
                <a:gd name="T6" fmla="*/ 0 w 129"/>
                <a:gd name="T7" fmla="*/ 0 h 255"/>
                <a:gd name="T8" fmla="*/ 0 w 129"/>
                <a:gd name="T9" fmla="*/ 0 h 255"/>
                <a:gd name="T10" fmla="*/ 0 w 129"/>
                <a:gd name="T11" fmla="*/ 0 h 255"/>
                <a:gd name="T12" fmla="*/ 0 w 129"/>
                <a:gd name="T13" fmla="*/ 0 h 255"/>
                <a:gd name="T14" fmla="*/ 0 w 129"/>
                <a:gd name="T15" fmla="*/ 0 h 255"/>
                <a:gd name="T16" fmla="*/ 0 w 129"/>
                <a:gd name="T17" fmla="*/ 0 h 255"/>
                <a:gd name="T18" fmla="*/ 0 w 129"/>
                <a:gd name="T19" fmla="*/ 0 h 255"/>
                <a:gd name="T20" fmla="*/ 0 w 129"/>
                <a:gd name="T21" fmla="*/ 0 h 255"/>
                <a:gd name="T22" fmla="*/ 0 w 129"/>
                <a:gd name="T23" fmla="*/ 0 h 255"/>
                <a:gd name="T24" fmla="*/ 0 w 129"/>
                <a:gd name="T25" fmla="*/ 0 h 255"/>
                <a:gd name="T26" fmla="*/ 0 w 129"/>
                <a:gd name="T27" fmla="*/ 0 h 255"/>
                <a:gd name="T28" fmla="*/ 0 w 129"/>
                <a:gd name="T29" fmla="*/ 0 h 255"/>
                <a:gd name="T30" fmla="*/ 0 w 129"/>
                <a:gd name="T31" fmla="*/ 0 h 255"/>
                <a:gd name="T32" fmla="*/ 0 w 129"/>
                <a:gd name="T33" fmla="*/ 0 h 255"/>
                <a:gd name="T34" fmla="*/ 0 w 129"/>
                <a:gd name="T35" fmla="*/ 0 h 255"/>
                <a:gd name="T36" fmla="*/ 0 w 129"/>
                <a:gd name="T37" fmla="*/ 0 h 255"/>
                <a:gd name="T38" fmla="*/ 0 w 129"/>
                <a:gd name="T39" fmla="*/ 0 h 255"/>
                <a:gd name="T40" fmla="*/ 0 w 129"/>
                <a:gd name="T41" fmla="*/ 0 h 255"/>
                <a:gd name="T42" fmla="*/ 0 w 129"/>
                <a:gd name="T43" fmla="*/ 0 h 255"/>
                <a:gd name="T44" fmla="*/ 0 w 129"/>
                <a:gd name="T45" fmla="*/ 0 h 255"/>
                <a:gd name="T46" fmla="*/ 0 w 129"/>
                <a:gd name="T47" fmla="*/ 0 h 255"/>
                <a:gd name="T48" fmla="*/ 0 w 129"/>
                <a:gd name="T49" fmla="*/ 0 h 255"/>
                <a:gd name="T50" fmla="*/ 0 w 129"/>
                <a:gd name="T51" fmla="*/ 0 h 255"/>
                <a:gd name="T52" fmla="*/ 0 w 129"/>
                <a:gd name="T53" fmla="*/ 0 h 255"/>
                <a:gd name="T54" fmla="*/ 0 w 129"/>
                <a:gd name="T55" fmla="*/ 0 h 255"/>
                <a:gd name="T56" fmla="*/ 0 w 129"/>
                <a:gd name="T57" fmla="*/ 0 h 255"/>
                <a:gd name="T58" fmla="*/ 0 w 129"/>
                <a:gd name="T59" fmla="*/ 0 h 255"/>
                <a:gd name="T60" fmla="*/ 0 w 129"/>
                <a:gd name="T61" fmla="*/ 0 h 255"/>
                <a:gd name="T62" fmla="*/ 0 w 129"/>
                <a:gd name="T63" fmla="*/ 0 h 255"/>
                <a:gd name="T64" fmla="*/ 0 w 129"/>
                <a:gd name="T65" fmla="*/ 0 h 255"/>
                <a:gd name="T66" fmla="*/ 0 w 129"/>
                <a:gd name="T67" fmla="*/ 0 h 255"/>
                <a:gd name="T68" fmla="*/ 0 w 129"/>
                <a:gd name="T69" fmla="*/ 0 h 255"/>
                <a:gd name="T70" fmla="*/ 0 w 129"/>
                <a:gd name="T71" fmla="*/ 0 h 255"/>
                <a:gd name="T72" fmla="*/ 0 w 129"/>
                <a:gd name="T73" fmla="*/ 0 h 255"/>
                <a:gd name="T74" fmla="*/ 0 w 129"/>
                <a:gd name="T75" fmla="*/ 0 h 255"/>
                <a:gd name="T76" fmla="*/ 0 w 129"/>
                <a:gd name="T77" fmla="*/ 0 h 255"/>
                <a:gd name="T78" fmla="*/ 0 w 129"/>
                <a:gd name="T79" fmla="*/ 0 h 255"/>
                <a:gd name="T80" fmla="*/ 0 w 129"/>
                <a:gd name="T81" fmla="*/ 0 h 255"/>
                <a:gd name="T82" fmla="*/ 0 w 129"/>
                <a:gd name="T83" fmla="*/ 0 h 255"/>
                <a:gd name="T84" fmla="*/ 0 w 129"/>
                <a:gd name="T85" fmla="*/ 0 h 255"/>
                <a:gd name="T86" fmla="*/ 0 w 129"/>
                <a:gd name="T87" fmla="*/ 0 h 255"/>
                <a:gd name="T88" fmla="*/ 0 w 129"/>
                <a:gd name="T89" fmla="*/ 0 h 255"/>
                <a:gd name="T90" fmla="*/ 0 w 129"/>
                <a:gd name="T91" fmla="*/ 0 h 255"/>
                <a:gd name="T92" fmla="*/ 0 w 129"/>
                <a:gd name="T93" fmla="*/ 0 h 255"/>
                <a:gd name="T94" fmla="*/ 0 w 129"/>
                <a:gd name="T95" fmla="*/ 0 h 255"/>
                <a:gd name="T96" fmla="*/ 0 w 129"/>
                <a:gd name="T97" fmla="*/ 0 h 255"/>
                <a:gd name="T98" fmla="*/ 0 w 129"/>
                <a:gd name="T99" fmla="*/ 0 h 255"/>
                <a:gd name="T100" fmla="*/ 0 w 129"/>
                <a:gd name="T101" fmla="*/ 0 h 255"/>
                <a:gd name="T102" fmla="*/ 0 w 129"/>
                <a:gd name="T103" fmla="*/ 0 h 255"/>
                <a:gd name="T104" fmla="*/ 0 w 129"/>
                <a:gd name="T105" fmla="*/ 0 h 255"/>
                <a:gd name="T106" fmla="*/ 0 w 129"/>
                <a:gd name="T107" fmla="*/ 0 h 255"/>
                <a:gd name="T108" fmla="*/ 0 w 129"/>
                <a:gd name="T109" fmla="*/ 0 h 2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29" h="255">
                  <a:moveTo>
                    <a:pt x="117" y="0"/>
                  </a:moveTo>
                  <a:lnTo>
                    <a:pt x="107" y="12"/>
                  </a:lnTo>
                  <a:lnTo>
                    <a:pt x="95" y="21"/>
                  </a:lnTo>
                  <a:lnTo>
                    <a:pt x="84" y="29"/>
                  </a:lnTo>
                  <a:lnTo>
                    <a:pt x="72" y="34"/>
                  </a:lnTo>
                  <a:lnTo>
                    <a:pt x="58" y="40"/>
                  </a:lnTo>
                  <a:lnTo>
                    <a:pt x="44" y="45"/>
                  </a:lnTo>
                  <a:lnTo>
                    <a:pt x="31" y="49"/>
                  </a:lnTo>
                  <a:lnTo>
                    <a:pt x="17" y="54"/>
                  </a:lnTo>
                  <a:lnTo>
                    <a:pt x="24" y="51"/>
                  </a:lnTo>
                  <a:lnTo>
                    <a:pt x="31" y="49"/>
                  </a:lnTo>
                  <a:lnTo>
                    <a:pt x="38" y="47"/>
                  </a:lnTo>
                  <a:lnTo>
                    <a:pt x="43" y="45"/>
                  </a:lnTo>
                  <a:lnTo>
                    <a:pt x="43" y="57"/>
                  </a:lnTo>
                  <a:lnTo>
                    <a:pt x="43" y="68"/>
                  </a:lnTo>
                  <a:lnTo>
                    <a:pt x="43" y="81"/>
                  </a:lnTo>
                  <a:lnTo>
                    <a:pt x="43" y="93"/>
                  </a:lnTo>
                  <a:lnTo>
                    <a:pt x="51" y="92"/>
                  </a:lnTo>
                  <a:lnTo>
                    <a:pt x="59" y="90"/>
                  </a:lnTo>
                  <a:lnTo>
                    <a:pt x="67" y="88"/>
                  </a:lnTo>
                  <a:lnTo>
                    <a:pt x="75" y="86"/>
                  </a:lnTo>
                  <a:lnTo>
                    <a:pt x="82" y="84"/>
                  </a:lnTo>
                  <a:lnTo>
                    <a:pt x="90" y="83"/>
                  </a:lnTo>
                  <a:lnTo>
                    <a:pt x="97" y="83"/>
                  </a:lnTo>
                  <a:lnTo>
                    <a:pt x="103" y="84"/>
                  </a:lnTo>
                  <a:lnTo>
                    <a:pt x="120" y="97"/>
                  </a:lnTo>
                  <a:lnTo>
                    <a:pt x="128" y="116"/>
                  </a:lnTo>
                  <a:lnTo>
                    <a:pt x="129" y="140"/>
                  </a:lnTo>
                  <a:lnTo>
                    <a:pt x="127" y="163"/>
                  </a:lnTo>
                  <a:lnTo>
                    <a:pt x="125" y="173"/>
                  </a:lnTo>
                  <a:lnTo>
                    <a:pt x="122" y="183"/>
                  </a:lnTo>
                  <a:lnTo>
                    <a:pt x="116" y="192"/>
                  </a:lnTo>
                  <a:lnTo>
                    <a:pt x="109" y="201"/>
                  </a:lnTo>
                  <a:lnTo>
                    <a:pt x="101" y="209"/>
                  </a:lnTo>
                  <a:lnTo>
                    <a:pt x="92" y="216"/>
                  </a:lnTo>
                  <a:lnTo>
                    <a:pt x="82" y="223"/>
                  </a:lnTo>
                  <a:lnTo>
                    <a:pt x="72" y="229"/>
                  </a:lnTo>
                  <a:lnTo>
                    <a:pt x="76" y="226"/>
                  </a:lnTo>
                  <a:lnTo>
                    <a:pt x="80" y="223"/>
                  </a:lnTo>
                  <a:lnTo>
                    <a:pt x="83" y="221"/>
                  </a:lnTo>
                  <a:lnTo>
                    <a:pt x="86" y="218"/>
                  </a:lnTo>
                  <a:lnTo>
                    <a:pt x="78" y="224"/>
                  </a:lnTo>
                  <a:lnTo>
                    <a:pt x="70" y="230"/>
                  </a:lnTo>
                  <a:lnTo>
                    <a:pt x="62" y="235"/>
                  </a:lnTo>
                  <a:lnTo>
                    <a:pt x="55" y="241"/>
                  </a:lnTo>
                  <a:lnTo>
                    <a:pt x="47" y="246"/>
                  </a:lnTo>
                  <a:lnTo>
                    <a:pt x="38" y="249"/>
                  </a:lnTo>
                  <a:lnTo>
                    <a:pt x="28" y="252"/>
                  </a:lnTo>
                  <a:lnTo>
                    <a:pt x="18" y="255"/>
                  </a:lnTo>
                  <a:lnTo>
                    <a:pt x="11" y="255"/>
                  </a:lnTo>
                  <a:lnTo>
                    <a:pt x="6" y="251"/>
                  </a:lnTo>
                  <a:lnTo>
                    <a:pt x="2" y="244"/>
                  </a:lnTo>
                  <a:lnTo>
                    <a:pt x="0" y="238"/>
                  </a:lnTo>
                  <a:lnTo>
                    <a:pt x="27" y="218"/>
                  </a:lnTo>
                  <a:lnTo>
                    <a:pt x="32" y="227"/>
                  </a:lnTo>
                  <a:lnTo>
                    <a:pt x="38" y="233"/>
                  </a:lnTo>
                  <a:lnTo>
                    <a:pt x="45" y="234"/>
                  </a:lnTo>
                  <a:lnTo>
                    <a:pt x="53" y="233"/>
                  </a:lnTo>
                  <a:lnTo>
                    <a:pt x="62" y="231"/>
                  </a:lnTo>
                  <a:lnTo>
                    <a:pt x="70" y="227"/>
                  </a:lnTo>
                  <a:lnTo>
                    <a:pt x="80" y="223"/>
                  </a:lnTo>
                  <a:lnTo>
                    <a:pt x="86" y="218"/>
                  </a:lnTo>
                  <a:lnTo>
                    <a:pt x="83" y="221"/>
                  </a:lnTo>
                  <a:lnTo>
                    <a:pt x="80" y="223"/>
                  </a:lnTo>
                  <a:lnTo>
                    <a:pt x="76" y="226"/>
                  </a:lnTo>
                  <a:lnTo>
                    <a:pt x="72" y="229"/>
                  </a:lnTo>
                  <a:lnTo>
                    <a:pt x="76" y="225"/>
                  </a:lnTo>
                  <a:lnTo>
                    <a:pt x="81" y="223"/>
                  </a:lnTo>
                  <a:lnTo>
                    <a:pt x="85" y="219"/>
                  </a:lnTo>
                  <a:lnTo>
                    <a:pt x="90" y="216"/>
                  </a:lnTo>
                  <a:lnTo>
                    <a:pt x="94" y="213"/>
                  </a:lnTo>
                  <a:lnTo>
                    <a:pt x="99" y="209"/>
                  </a:lnTo>
                  <a:lnTo>
                    <a:pt x="103" y="207"/>
                  </a:lnTo>
                  <a:lnTo>
                    <a:pt x="108" y="204"/>
                  </a:lnTo>
                  <a:lnTo>
                    <a:pt x="102" y="207"/>
                  </a:lnTo>
                  <a:lnTo>
                    <a:pt x="97" y="209"/>
                  </a:lnTo>
                  <a:lnTo>
                    <a:pt x="90" y="213"/>
                  </a:lnTo>
                  <a:lnTo>
                    <a:pt x="84" y="215"/>
                  </a:lnTo>
                  <a:lnTo>
                    <a:pt x="92" y="202"/>
                  </a:lnTo>
                  <a:lnTo>
                    <a:pt x="99" y="188"/>
                  </a:lnTo>
                  <a:lnTo>
                    <a:pt x="102" y="172"/>
                  </a:lnTo>
                  <a:lnTo>
                    <a:pt x="103" y="155"/>
                  </a:lnTo>
                  <a:lnTo>
                    <a:pt x="101" y="139"/>
                  </a:lnTo>
                  <a:lnTo>
                    <a:pt x="97" y="124"/>
                  </a:lnTo>
                  <a:lnTo>
                    <a:pt x="87" y="112"/>
                  </a:lnTo>
                  <a:lnTo>
                    <a:pt x="76" y="104"/>
                  </a:lnTo>
                  <a:lnTo>
                    <a:pt x="69" y="103"/>
                  </a:lnTo>
                  <a:lnTo>
                    <a:pt x="62" y="103"/>
                  </a:lnTo>
                  <a:lnTo>
                    <a:pt x="56" y="104"/>
                  </a:lnTo>
                  <a:lnTo>
                    <a:pt x="48" y="105"/>
                  </a:lnTo>
                  <a:lnTo>
                    <a:pt x="40" y="107"/>
                  </a:lnTo>
                  <a:lnTo>
                    <a:pt x="32" y="109"/>
                  </a:lnTo>
                  <a:lnTo>
                    <a:pt x="24" y="112"/>
                  </a:lnTo>
                  <a:lnTo>
                    <a:pt x="16" y="113"/>
                  </a:lnTo>
                  <a:lnTo>
                    <a:pt x="15" y="98"/>
                  </a:lnTo>
                  <a:lnTo>
                    <a:pt x="14" y="82"/>
                  </a:lnTo>
                  <a:lnTo>
                    <a:pt x="15" y="68"/>
                  </a:lnTo>
                  <a:lnTo>
                    <a:pt x="19" y="56"/>
                  </a:lnTo>
                  <a:lnTo>
                    <a:pt x="28" y="46"/>
                  </a:lnTo>
                  <a:lnTo>
                    <a:pt x="39" y="38"/>
                  </a:lnTo>
                  <a:lnTo>
                    <a:pt x="50" y="32"/>
                  </a:lnTo>
                  <a:lnTo>
                    <a:pt x="64" y="28"/>
                  </a:lnTo>
                  <a:lnTo>
                    <a:pt x="76" y="23"/>
                  </a:lnTo>
                  <a:lnTo>
                    <a:pt x="89" y="19"/>
                  </a:lnTo>
                  <a:lnTo>
                    <a:pt x="101" y="14"/>
                  </a:lnTo>
                  <a:lnTo>
                    <a:pt x="114" y="7"/>
                  </a:lnTo>
                  <a:lnTo>
                    <a:pt x="108" y="11"/>
                  </a:lnTo>
                  <a:lnTo>
                    <a:pt x="102" y="14"/>
                  </a:lnTo>
                  <a:lnTo>
                    <a:pt x="95" y="17"/>
                  </a:lnTo>
                  <a:lnTo>
                    <a:pt x="90" y="21"/>
                  </a:lnTo>
                  <a:lnTo>
                    <a:pt x="1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9" name="Freeform 54">
              <a:extLst>
                <a:ext uri="{FF2B5EF4-FFF2-40B4-BE49-F238E27FC236}">
                  <a16:creationId xmlns:a16="http://schemas.microsoft.com/office/drawing/2014/main" id="{4184598D-7034-4065-87FA-9DA3D9E484A4}"/>
                </a:ext>
              </a:extLst>
            </p:cNvPr>
            <p:cNvSpPr>
              <a:spLocks/>
            </p:cNvSpPr>
            <p:nvPr/>
          </p:nvSpPr>
          <p:spPr bwMode="auto">
            <a:xfrm>
              <a:off x="2153" y="3966"/>
              <a:ext cx="46" cy="73"/>
            </a:xfrm>
            <a:custGeom>
              <a:avLst/>
              <a:gdLst>
                <a:gd name="T0" fmla="*/ 0 w 138"/>
                <a:gd name="T1" fmla="*/ 0 h 219"/>
                <a:gd name="T2" fmla="*/ 0 w 138"/>
                <a:gd name="T3" fmla="*/ 0 h 219"/>
                <a:gd name="T4" fmla="*/ 0 w 138"/>
                <a:gd name="T5" fmla="*/ 0 h 219"/>
                <a:gd name="T6" fmla="*/ 0 w 138"/>
                <a:gd name="T7" fmla="*/ 0 h 219"/>
                <a:gd name="T8" fmla="*/ 0 w 138"/>
                <a:gd name="T9" fmla="*/ 0 h 219"/>
                <a:gd name="T10" fmla="*/ 0 w 138"/>
                <a:gd name="T11" fmla="*/ 0 h 219"/>
                <a:gd name="T12" fmla="*/ 0 w 138"/>
                <a:gd name="T13" fmla="*/ 0 h 219"/>
                <a:gd name="T14" fmla="*/ 0 w 138"/>
                <a:gd name="T15" fmla="*/ 0 h 219"/>
                <a:gd name="T16" fmla="*/ 0 w 138"/>
                <a:gd name="T17" fmla="*/ 0 h 219"/>
                <a:gd name="T18" fmla="*/ 0 w 138"/>
                <a:gd name="T19" fmla="*/ 0 h 219"/>
                <a:gd name="T20" fmla="*/ 0 w 138"/>
                <a:gd name="T21" fmla="*/ 0 h 219"/>
                <a:gd name="T22" fmla="*/ 0 w 138"/>
                <a:gd name="T23" fmla="*/ 0 h 219"/>
                <a:gd name="T24" fmla="*/ 0 w 138"/>
                <a:gd name="T25" fmla="*/ 0 h 219"/>
                <a:gd name="T26" fmla="*/ 0 w 138"/>
                <a:gd name="T27" fmla="*/ 0 h 219"/>
                <a:gd name="T28" fmla="*/ 0 w 138"/>
                <a:gd name="T29" fmla="*/ 0 h 219"/>
                <a:gd name="T30" fmla="*/ 0 w 138"/>
                <a:gd name="T31" fmla="*/ 0 h 219"/>
                <a:gd name="T32" fmla="*/ 0 w 138"/>
                <a:gd name="T33" fmla="*/ 0 h 219"/>
                <a:gd name="T34" fmla="*/ 0 w 138"/>
                <a:gd name="T35" fmla="*/ 0 h 219"/>
                <a:gd name="T36" fmla="*/ 0 w 138"/>
                <a:gd name="T37" fmla="*/ 0 h 219"/>
                <a:gd name="T38" fmla="*/ 0 w 138"/>
                <a:gd name="T39" fmla="*/ 0 h 219"/>
                <a:gd name="T40" fmla="*/ 0 w 138"/>
                <a:gd name="T41" fmla="*/ 0 h 219"/>
                <a:gd name="T42" fmla="*/ 0 w 138"/>
                <a:gd name="T43" fmla="*/ 0 h 219"/>
                <a:gd name="T44" fmla="*/ 0 w 138"/>
                <a:gd name="T45" fmla="*/ 0 h 219"/>
                <a:gd name="T46" fmla="*/ 0 w 138"/>
                <a:gd name="T47" fmla="*/ 0 h 219"/>
                <a:gd name="T48" fmla="*/ 0 w 138"/>
                <a:gd name="T49" fmla="*/ 0 h 219"/>
                <a:gd name="T50" fmla="*/ 0 w 138"/>
                <a:gd name="T51" fmla="*/ 0 h 219"/>
                <a:gd name="T52" fmla="*/ 0 w 138"/>
                <a:gd name="T53" fmla="*/ 0 h 219"/>
                <a:gd name="T54" fmla="*/ 0 w 138"/>
                <a:gd name="T55" fmla="*/ 0 h 219"/>
                <a:gd name="T56" fmla="*/ 0 w 138"/>
                <a:gd name="T57" fmla="*/ 0 h 219"/>
                <a:gd name="T58" fmla="*/ 0 w 138"/>
                <a:gd name="T59" fmla="*/ 0 h 219"/>
                <a:gd name="T60" fmla="*/ 0 w 138"/>
                <a:gd name="T61" fmla="*/ 0 h 219"/>
                <a:gd name="T62" fmla="*/ 0 w 138"/>
                <a:gd name="T63" fmla="*/ 0 h 219"/>
                <a:gd name="T64" fmla="*/ 0 w 138"/>
                <a:gd name="T65" fmla="*/ 0 h 219"/>
                <a:gd name="T66" fmla="*/ 0 w 138"/>
                <a:gd name="T67" fmla="*/ 0 h 219"/>
                <a:gd name="T68" fmla="*/ 0 w 138"/>
                <a:gd name="T69" fmla="*/ 0 h 2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 h="219">
                  <a:moveTo>
                    <a:pt x="27" y="0"/>
                  </a:moveTo>
                  <a:lnTo>
                    <a:pt x="41" y="2"/>
                  </a:lnTo>
                  <a:lnTo>
                    <a:pt x="56" y="3"/>
                  </a:lnTo>
                  <a:lnTo>
                    <a:pt x="69" y="6"/>
                  </a:lnTo>
                  <a:lnTo>
                    <a:pt x="83" y="6"/>
                  </a:lnTo>
                  <a:lnTo>
                    <a:pt x="97" y="7"/>
                  </a:lnTo>
                  <a:lnTo>
                    <a:pt x="110" y="6"/>
                  </a:lnTo>
                  <a:lnTo>
                    <a:pt x="124" y="5"/>
                  </a:lnTo>
                  <a:lnTo>
                    <a:pt x="138" y="2"/>
                  </a:lnTo>
                  <a:lnTo>
                    <a:pt x="119" y="24"/>
                  </a:lnTo>
                  <a:lnTo>
                    <a:pt x="102" y="45"/>
                  </a:lnTo>
                  <a:lnTo>
                    <a:pt x="87" y="69"/>
                  </a:lnTo>
                  <a:lnTo>
                    <a:pt x="74" y="94"/>
                  </a:lnTo>
                  <a:lnTo>
                    <a:pt x="62" y="119"/>
                  </a:lnTo>
                  <a:lnTo>
                    <a:pt x="52" y="145"/>
                  </a:lnTo>
                  <a:lnTo>
                    <a:pt x="46" y="173"/>
                  </a:lnTo>
                  <a:lnTo>
                    <a:pt x="40" y="200"/>
                  </a:lnTo>
                  <a:lnTo>
                    <a:pt x="13" y="219"/>
                  </a:lnTo>
                  <a:lnTo>
                    <a:pt x="18" y="192"/>
                  </a:lnTo>
                  <a:lnTo>
                    <a:pt x="25" y="165"/>
                  </a:lnTo>
                  <a:lnTo>
                    <a:pt x="34" y="139"/>
                  </a:lnTo>
                  <a:lnTo>
                    <a:pt x="47" y="114"/>
                  </a:lnTo>
                  <a:lnTo>
                    <a:pt x="59" y="89"/>
                  </a:lnTo>
                  <a:lnTo>
                    <a:pt x="75" y="65"/>
                  </a:lnTo>
                  <a:lnTo>
                    <a:pt x="92" y="43"/>
                  </a:lnTo>
                  <a:lnTo>
                    <a:pt x="110" y="22"/>
                  </a:lnTo>
                  <a:lnTo>
                    <a:pt x="97" y="24"/>
                  </a:lnTo>
                  <a:lnTo>
                    <a:pt x="82" y="25"/>
                  </a:lnTo>
                  <a:lnTo>
                    <a:pt x="68" y="26"/>
                  </a:lnTo>
                  <a:lnTo>
                    <a:pt x="55" y="26"/>
                  </a:lnTo>
                  <a:lnTo>
                    <a:pt x="41" y="25"/>
                  </a:lnTo>
                  <a:lnTo>
                    <a:pt x="27" y="24"/>
                  </a:lnTo>
                  <a:lnTo>
                    <a:pt x="14" y="22"/>
                  </a:lnTo>
                  <a:lnTo>
                    <a:pt x="0" y="2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0" name="Freeform 55">
              <a:extLst>
                <a:ext uri="{FF2B5EF4-FFF2-40B4-BE49-F238E27FC236}">
                  <a16:creationId xmlns:a16="http://schemas.microsoft.com/office/drawing/2014/main" id="{9877343A-14F2-4C69-9F00-7F913A955BC1}"/>
                </a:ext>
              </a:extLst>
            </p:cNvPr>
            <p:cNvSpPr>
              <a:spLocks/>
            </p:cNvSpPr>
            <p:nvPr/>
          </p:nvSpPr>
          <p:spPr bwMode="auto">
            <a:xfrm>
              <a:off x="2081" y="3910"/>
              <a:ext cx="52" cy="89"/>
            </a:xfrm>
            <a:custGeom>
              <a:avLst/>
              <a:gdLst>
                <a:gd name="T0" fmla="*/ 0 w 156"/>
                <a:gd name="T1" fmla="*/ 0 h 267"/>
                <a:gd name="T2" fmla="*/ 0 w 156"/>
                <a:gd name="T3" fmla="*/ 0 h 267"/>
                <a:gd name="T4" fmla="*/ 0 w 156"/>
                <a:gd name="T5" fmla="*/ 0 h 267"/>
                <a:gd name="T6" fmla="*/ 0 w 156"/>
                <a:gd name="T7" fmla="*/ 0 h 267"/>
                <a:gd name="T8" fmla="*/ 0 w 156"/>
                <a:gd name="T9" fmla="*/ 0 h 267"/>
                <a:gd name="T10" fmla="*/ 0 w 156"/>
                <a:gd name="T11" fmla="*/ 0 h 267"/>
                <a:gd name="T12" fmla="*/ 0 w 156"/>
                <a:gd name="T13" fmla="*/ 0 h 267"/>
                <a:gd name="T14" fmla="*/ 0 w 156"/>
                <a:gd name="T15" fmla="*/ 0 h 267"/>
                <a:gd name="T16" fmla="*/ 0 w 156"/>
                <a:gd name="T17" fmla="*/ 0 h 267"/>
                <a:gd name="T18" fmla="*/ 0 w 156"/>
                <a:gd name="T19" fmla="*/ 0 h 267"/>
                <a:gd name="T20" fmla="*/ 0 w 156"/>
                <a:gd name="T21" fmla="*/ 0 h 267"/>
                <a:gd name="T22" fmla="*/ 0 w 156"/>
                <a:gd name="T23" fmla="*/ 0 h 267"/>
                <a:gd name="T24" fmla="*/ 0 w 156"/>
                <a:gd name="T25" fmla="*/ 0 h 267"/>
                <a:gd name="T26" fmla="*/ 0 w 156"/>
                <a:gd name="T27" fmla="*/ 0 h 267"/>
                <a:gd name="T28" fmla="*/ 0 w 156"/>
                <a:gd name="T29" fmla="*/ 0 h 267"/>
                <a:gd name="T30" fmla="*/ 0 w 156"/>
                <a:gd name="T31" fmla="*/ 0 h 267"/>
                <a:gd name="T32" fmla="*/ 0 w 156"/>
                <a:gd name="T33" fmla="*/ 0 h 267"/>
                <a:gd name="T34" fmla="*/ 0 w 156"/>
                <a:gd name="T35" fmla="*/ 0 h 267"/>
                <a:gd name="T36" fmla="*/ 0 w 156"/>
                <a:gd name="T37" fmla="*/ 0 h 267"/>
                <a:gd name="T38" fmla="*/ 0 w 156"/>
                <a:gd name="T39" fmla="*/ 0 h 267"/>
                <a:gd name="T40" fmla="*/ 0 w 156"/>
                <a:gd name="T41" fmla="*/ 0 h 267"/>
                <a:gd name="T42" fmla="*/ 0 w 156"/>
                <a:gd name="T43" fmla="*/ 0 h 267"/>
                <a:gd name="T44" fmla="*/ 0 w 156"/>
                <a:gd name="T45" fmla="*/ 0 h 267"/>
                <a:gd name="T46" fmla="*/ 0 w 156"/>
                <a:gd name="T47" fmla="*/ 0 h 267"/>
                <a:gd name="T48" fmla="*/ 0 w 156"/>
                <a:gd name="T49" fmla="*/ 0 h 267"/>
                <a:gd name="T50" fmla="*/ 0 w 156"/>
                <a:gd name="T51" fmla="*/ 0 h 267"/>
                <a:gd name="T52" fmla="*/ 0 w 156"/>
                <a:gd name="T53" fmla="*/ 0 h 267"/>
                <a:gd name="T54" fmla="*/ 0 w 156"/>
                <a:gd name="T55" fmla="*/ 0 h 267"/>
                <a:gd name="T56" fmla="*/ 0 w 156"/>
                <a:gd name="T57" fmla="*/ 0 h 267"/>
                <a:gd name="T58" fmla="*/ 0 w 156"/>
                <a:gd name="T59" fmla="*/ 0 h 267"/>
                <a:gd name="T60" fmla="*/ 0 w 156"/>
                <a:gd name="T61" fmla="*/ 0 h 267"/>
                <a:gd name="T62" fmla="*/ 0 w 156"/>
                <a:gd name="T63" fmla="*/ 0 h 267"/>
                <a:gd name="T64" fmla="*/ 0 w 156"/>
                <a:gd name="T65" fmla="*/ 0 h 267"/>
                <a:gd name="T66" fmla="*/ 0 w 156"/>
                <a:gd name="T67" fmla="*/ 0 h 267"/>
                <a:gd name="T68" fmla="*/ 0 w 156"/>
                <a:gd name="T69" fmla="*/ 0 h 267"/>
                <a:gd name="T70" fmla="*/ 0 w 156"/>
                <a:gd name="T71" fmla="*/ 0 h 267"/>
                <a:gd name="T72" fmla="*/ 0 w 156"/>
                <a:gd name="T73" fmla="*/ 0 h 267"/>
                <a:gd name="T74" fmla="*/ 0 w 156"/>
                <a:gd name="T75" fmla="*/ 0 h 267"/>
                <a:gd name="T76" fmla="*/ 0 w 156"/>
                <a:gd name="T77" fmla="*/ 0 h 267"/>
                <a:gd name="T78" fmla="*/ 0 w 156"/>
                <a:gd name="T79" fmla="*/ 0 h 267"/>
                <a:gd name="T80" fmla="*/ 0 w 156"/>
                <a:gd name="T81" fmla="*/ 0 h 267"/>
                <a:gd name="T82" fmla="*/ 0 w 156"/>
                <a:gd name="T83" fmla="*/ 0 h 267"/>
                <a:gd name="T84" fmla="*/ 0 w 156"/>
                <a:gd name="T85" fmla="*/ 0 h 267"/>
                <a:gd name="T86" fmla="*/ 0 w 156"/>
                <a:gd name="T87" fmla="*/ 0 h 267"/>
                <a:gd name="T88" fmla="*/ 0 w 156"/>
                <a:gd name="T89" fmla="*/ 0 h 267"/>
                <a:gd name="T90" fmla="*/ 0 w 156"/>
                <a:gd name="T91" fmla="*/ 0 h 267"/>
                <a:gd name="T92" fmla="*/ 0 w 156"/>
                <a:gd name="T93" fmla="*/ 0 h 267"/>
                <a:gd name="T94" fmla="*/ 0 w 156"/>
                <a:gd name="T95" fmla="*/ 0 h 267"/>
                <a:gd name="T96" fmla="*/ 0 w 156"/>
                <a:gd name="T97" fmla="*/ 0 h 267"/>
                <a:gd name="T98" fmla="*/ 0 w 156"/>
                <a:gd name="T99" fmla="*/ 0 h 267"/>
                <a:gd name="T100" fmla="*/ 0 w 156"/>
                <a:gd name="T101" fmla="*/ 0 h 2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56" h="267">
                  <a:moveTo>
                    <a:pt x="28" y="7"/>
                  </a:moveTo>
                  <a:lnTo>
                    <a:pt x="36" y="4"/>
                  </a:lnTo>
                  <a:lnTo>
                    <a:pt x="44" y="2"/>
                  </a:lnTo>
                  <a:lnTo>
                    <a:pt x="53" y="1"/>
                  </a:lnTo>
                  <a:lnTo>
                    <a:pt x="61" y="0"/>
                  </a:lnTo>
                  <a:lnTo>
                    <a:pt x="69" y="1"/>
                  </a:lnTo>
                  <a:lnTo>
                    <a:pt x="77" y="2"/>
                  </a:lnTo>
                  <a:lnTo>
                    <a:pt x="85" y="3"/>
                  </a:lnTo>
                  <a:lnTo>
                    <a:pt x="93" y="7"/>
                  </a:lnTo>
                  <a:lnTo>
                    <a:pt x="105" y="16"/>
                  </a:lnTo>
                  <a:lnTo>
                    <a:pt x="115" y="27"/>
                  </a:lnTo>
                  <a:lnTo>
                    <a:pt x="121" y="41"/>
                  </a:lnTo>
                  <a:lnTo>
                    <a:pt x="124" y="55"/>
                  </a:lnTo>
                  <a:lnTo>
                    <a:pt x="124" y="71"/>
                  </a:lnTo>
                  <a:lnTo>
                    <a:pt x="121" y="87"/>
                  </a:lnTo>
                  <a:lnTo>
                    <a:pt x="115" y="102"/>
                  </a:lnTo>
                  <a:lnTo>
                    <a:pt x="106" y="114"/>
                  </a:lnTo>
                  <a:lnTo>
                    <a:pt x="96" y="125"/>
                  </a:lnTo>
                  <a:lnTo>
                    <a:pt x="84" y="136"/>
                  </a:lnTo>
                  <a:lnTo>
                    <a:pt x="72" y="147"/>
                  </a:lnTo>
                  <a:lnTo>
                    <a:pt x="62" y="159"/>
                  </a:lnTo>
                  <a:lnTo>
                    <a:pt x="53" y="171"/>
                  </a:lnTo>
                  <a:lnTo>
                    <a:pt x="48" y="184"/>
                  </a:lnTo>
                  <a:lnTo>
                    <a:pt x="48" y="197"/>
                  </a:lnTo>
                  <a:lnTo>
                    <a:pt x="55" y="211"/>
                  </a:lnTo>
                  <a:lnTo>
                    <a:pt x="62" y="219"/>
                  </a:lnTo>
                  <a:lnTo>
                    <a:pt x="69" y="227"/>
                  </a:lnTo>
                  <a:lnTo>
                    <a:pt x="78" y="235"/>
                  </a:lnTo>
                  <a:lnTo>
                    <a:pt x="88" y="240"/>
                  </a:lnTo>
                  <a:lnTo>
                    <a:pt x="98" y="245"/>
                  </a:lnTo>
                  <a:lnTo>
                    <a:pt x="110" y="247"/>
                  </a:lnTo>
                  <a:lnTo>
                    <a:pt x="121" y="247"/>
                  </a:lnTo>
                  <a:lnTo>
                    <a:pt x="132" y="245"/>
                  </a:lnTo>
                  <a:lnTo>
                    <a:pt x="128" y="247"/>
                  </a:lnTo>
                  <a:lnTo>
                    <a:pt x="122" y="250"/>
                  </a:lnTo>
                  <a:lnTo>
                    <a:pt x="118" y="253"/>
                  </a:lnTo>
                  <a:lnTo>
                    <a:pt x="112" y="255"/>
                  </a:lnTo>
                  <a:lnTo>
                    <a:pt x="127" y="226"/>
                  </a:lnTo>
                  <a:lnTo>
                    <a:pt x="127" y="201"/>
                  </a:lnTo>
                  <a:lnTo>
                    <a:pt x="117" y="178"/>
                  </a:lnTo>
                  <a:lnTo>
                    <a:pt x="98" y="158"/>
                  </a:lnTo>
                  <a:lnTo>
                    <a:pt x="75" y="139"/>
                  </a:lnTo>
                  <a:lnTo>
                    <a:pt x="50" y="122"/>
                  </a:lnTo>
                  <a:lnTo>
                    <a:pt x="25" y="105"/>
                  </a:lnTo>
                  <a:lnTo>
                    <a:pt x="3" y="89"/>
                  </a:lnTo>
                  <a:lnTo>
                    <a:pt x="1" y="84"/>
                  </a:lnTo>
                  <a:lnTo>
                    <a:pt x="0" y="78"/>
                  </a:lnTo>
                  <a:lnTo>
                    <a:pt x="1" y="70"/>
                  </a:lnTo>
                  <a:lnTo>
                    <a:pt x="1" y="63"/>
                  </a:lnTo>
                  <a:lnTo>
                    <a:pt x="28" y="44"/>
                  </a:lnTo>
                  <a:lnTo>
                    <a:pt x="28" y="51"/>
                  </a:lnTo>
                  <a:lnTo>
                    <a:pt x="27" y="58"/>
                  </a:lnTo>
                  <a:lnTo>
                    <a:pt x="28" y="65"/>
                  </a:lnTo>
                  <a:lnTo>
                    <a:pt x="30" y="70"/>
                  </a:lnTo>
                  <a:lnTo>
                    <a:pt x="46" y="85"/>
                  </a:lnTo>
                  <a:lnTo>
                    <a:pt x="65" y="97"/>
                  </a:lnTo>
                  <a:lnTo>
                    <a:pt x="85" y="109"/>
                  </a:lnTo>
                  <a:lnTo>
                    <a:pt x="104" y="119"/>
                  </a:lnTo>
                  <a:lnTo>
                    <a:pt x="122" y="131"/>
                  </a:lnTo>
                  <a:lnTo>
                    <a:pt x="138" y="146"/>
                  </a:lnTo>
                  <a:lnTo>
                    <a:pt x="149" y="164"/>
                  </a:lnTo>
                  <a:lnTo>
                    <a:pt x="156" y="186"/>
                  </a:lnTo>
                  <a:lnTo>
                    <a:pt x="156" y="200"/>
                  </a:lnTo>
                  <a:lnTo>
                    <a:pt x="154" y="212"/>
                  </a:lnTo>
                  <a:lnTo>
                    <a:pt x="149" y="225"/>
                  </a:lnTo>
                  <a:lnTo>
                    <a:pt x="144" y="236"/>
                  </a:lnTo>
                  <a:lnTo>
                    <a:pt x="135" y="246"/>
                  </a:lnTo>
                  <a:lnTo>
                    <a:pt x="124" y="254"/>
                  </a:lnTo>
                  <a:lnTo>
                    <a:pt x="112" y="261"/>
                  </a:lnTo>
                  <a:lnTo>
                    <a:pt x="98" y="265"/>
                  </a:lnTo>
                  <a:lnTo>
                    <a:pt x="88" y="267"/>
                  </a:lnTo>
                  <a:lnTo>
                    <a:pt x="78" y="265"/>
                  </a:lnTo>
                  <a:lnTo>
                    <a:pt x="68" y="263"/>
                  </a:lnTo>
                  <a:lnTo>
                    <a:pt x="57" y="260"/>
                  </a:lnTo>
                  <a:lnTo>
                    <a:pt x="48" y="254"/>
                  </a:lnTo>
                  <a:lnTo>
                    <a:pt x="40" y="247"/>
                  </a:lnTo>
                  <a:lnTo>
                    <a:pt x="33" y="240"/>
                  </a:lnTo>
                  <a:lnTo>
                    <a:pt x="27" y="231"/>
                  </a:lnTo>
                  <a:lnTo>
                    <a:pt x="21" y="218"/>
                  </a:lnTo>
                  <a:lnTo>
                    <a:pt x="21" y="204"/>
                  </a:lnTo>
                  <a:lnTo>
                    <a:pt x="26" y="191"/>
                  </a:lnTo>
                  <a:lnTo>
                    <a:pt x="34" y="179"/>
                  </a:lnTo>
                  <a:lnTo>
                    <a:pt x="44" y="167"/>
                  </a:lnTo>
                  <a:lnTo>
                    <a:pt x="56" y="156"/>
                  </a:lnTo>
                  <a:lnTo>
                    <a:pt x="68" y="145"/>
                  </a:lnTo>
                  <a:lnTo>
                    <a:pt x="78" y="135"/>
                  </a:lnTo>
                  <a:lnTo>
                    <a:pt x="87" y="121"/>
                  </a:lnTo>
                  <a:lnTo>
                    <a:pt x="93" y="107"/>
                  </a:lnTo>
                  <a:lnTo>
                    <a:pt x="96" y="92"/>
                  </a:lnTo>
                  <a:lnTo>
                    <a:pt x="96" y="75"/>
                  </a:lnTo>
                  <a:lnTo>
                    <a:pt x="94" y="60"/>
                  </a:lnTo>
                  <a:lnTo>
                    <a:pt x="87" y="46"/>
                  </a:lnTo>
                  <a:lnTo>
                    <a:pt x="78" y="35"/>
                  </a:lnTo>
                  <a:lnTo>
                    <a:pt x="64" y="26"/>
                  </a:lnTo>
                  <a:lnTo>
                    <a:pt x="56" y="23"/>
                  </a:lnTo>
                  <a:lnTo>
                    <a:pt x="50" y="21"/>
                  </a:lnTo>
                  <a:lnTo>
                    <a:pt x="42" y="20"/>
                  </a:lnTo>
                  <a:lnTo>
                    <a:pt x="33" y="19"/>
                  </a:lnTo>
                  <a:lnTo>
                    <a:pt x="25" y="20"/>
                  </a:lnTo>
                  <a:lnTo>
                    <a:pt x="17" y="21"/>
                  </a:lnTo>
                  <a:lnTo>
                    <a:pt x="9" y="24"/>
                  </a:lnTo>
                  <a:lnTo>
                    <a:pt x="1" y="26"/>
                  </a:lnTo>
                  <a:lnTo>
                    <a:pt x="2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1" name="Freeform 56">
              <a:extLst>
                <a:ext uri="{FF2B5EF4-FFF2-40B4-BE49-F238E27FC236}">
                  <a16:creationId xmlns:a16="http://schemas.microsoft.com/office/drawing/2014/main" id="{8A662A44-2AA5-4C11-B8EA-6FA0CF53FCDB}"/>
                </a:ext>
              </a:extLst>
            </p:cNvPr>
            <p:cNvSpPr>
              <a:spLocks/>
            </p:cNvSpPr>
            <p:nvPr/>
          </p:nvSpPr>
          <p:spPr bwMode="auto">
            <a:xfrm>
              <a:off x="2074" y="3737"/>
              <a:ext cx="11" cy="84"/>
            </a:xfrm>
            <a:custGeom>
              <a:avLst/>
              <a:gdLst>
                <a:gd name="T0" fmla="*/ 0 w 33"/>
                <a:gd name="T1" fmla="*/ 0 h 252"/>
                <a:gd name="T2" fmla="*/ 0 w 33"/>
                <a:gd name="T3" fmla="*/ 0 h 252"/>
                <a:gd name="T4" fmla="*/ 0 w 33"/>
                <a:gd name="T5" fmla="*/ 0 h 252"/>
                <a:gd name="T6" fmla="*/ 0 w 33"/>
                <a:gd name="T7" fmla="*/ 0 h 252"/>
                <a:gd name="T8" fmla="*/ 0 w 33"/>
                <a:gd name="T9" fmla="*/ 0 h 252"/>
                <a:gd name="T10" fmla="*/ 0 w 33"/>
                <a:gd name="T11" fmla="*/ 0 h 252"/>
                <a:gd name="T12" fmla="*/ 0 w 33"/>
                <a:gd name="T13" fmla="*/ 0 h 252"/>
                <a:gd name="T14" fmla="*/ 0 w 33"/>
                <a:gd name="T15" fmla="*/ 0 h 252"/>
                <a:gd name="T16" fmla="*/ 0 w 33"/>
                <a:gd name="T17" fmla="*/ 0 h 252"/>
                <a:gd name="T18" fmla="*/ 0 w 33"/>
                <a:gd name="T19" fmla="*/ 0 h 252"/>
                <a:gd name="T20" fmla="*/ 0 w 33"/>
                <a:gd name="T21" fmla="*/ 0 h 2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252">
                  <a:moveTo>
                    <a:pt x="27" y="0"/>
                  </a:moveTo>
                  <a:lnTo>
                    <a:pt x="32" y="58"/>
                  </a:lnTo>
                  <a:lnTo>
                    <a:pt x="33" y="116"/>
                  </a:lnTo>
                  <a:lnTo>
                    <a:pt x="33" y="175"/>
                  </a:lnTo>
                  <a:lnTo>
                    <a:pt x="33" y="233"/>
                  </a:lnTo>
                  <a:lnTo>
                    <a:pt x="6" y="252"/>
                  </a:lnTo>
                  <a:lnTo>
                    <a:pt x="6" y="194"/>
                  </a:lnTo>
                  <a:lnTo>
                    <a:pt x="5" y="136"/>
                  </a:lnTo>
                  <a:lnTo>
                    <a:pt x="3" y="78"/>
                  </a:lnTo>
                  <a:lnTo>
                    <a:pt x="0" y="19"/>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2" name="Freeform 57">
              <a:extLst>
                <a:ext uri="{FF2B5EF4-FFF2-40B4-BE49-F238E27FC236}">
                  <a16:creationId xmlns:a16="http://schemas.microsoft.com/office/drawing/2014/main" id="{F919ED17-1DC6-42E5-8F6B-55B62981C145}"/>
                </a:ext>
              </a:extLst>
            </p:cNvPr>
            <p:cNvSpPr>
              <a:spLocks/>
            </p:cNvSpPr>
            <p:nvPr/>
          </p:nvSpPr>
          <p:spPr bwMode="auto">
            <a:xfrm>
              <a:off x="2092" y="3734"/>
              <a:ext cx="41" cy="86"/>
            </a:xfrm>
            <a:custGeom>
              <a:avLst/>
              <a:gdLst>
                <a:gd name="T0" fmla="*/ 0 w 121"/>
                <a:gd name="T1" fmla="*/ 0 h 257"/>
                <a:gd name="T2" fmla="*/ 0 w 121"/>
                <a:gd name="T3" fmla="*/ 0 h 257"/>
                <a:gd name="T4" fmla="*/ 0 w 121"/>
                <a:gd name="T5" fmla="*/ 0 h 257"/>
                <a:gd name="T6" fmla="*/ 0 w 121"/>
                <a:gd name="T7" fmla="*/ 0 h 257"/>
                <a:gd name="T8" fmla="*/ 0 w 121"/>
                <a:gd name="T9" fmla="*/ 0 h 257"/>
                <a:gd name="T10" fmla="*/ 0 w 121"/>
                <a:gd name="T11" fmla="*/ 0 h 257"/>
                <a:gd name="T12" fmla="*/ 0 w 121"/>
                <a:gd name="T13" fmla="*/ 0 h 257"/>
                <a:gd name="T14" fmla="*/ 0 w 121"/>
                <a:gd name="T15" fmla="*/ 0 h 257"/>
                <a:gd name="T16" fmla="*/ 0 w 121"/>
                <a:gd name="T17" fmla="*/ 0 h 257"/>
                <a:gd name="T18" fmla="*/ 0 w 121"/>
                <a:gd name="T19" fmla="*/ 0 h 257"/>
                <a:gd name="T20" fmla="*/ 0 w 121"/>
                <a:gd name="T21" fmla="*/ 0 h 257"/>
                <a:gd name="T22" fmla="*/ 0 w 121"/>
                <a:gd name="T23" fmla="*/ 0 h 257"/>
                <a:gd name="T24" fmla="*/ 0 w 121"/>
                <a:gd name="T25" fmla="*/ 0 h 257"/>
                <a:gd name="T26" fmla="*/ 0 w 121"/>
                <a:gd name="T27" fmla="*/ 0 h 257"/>
                <a:gd name="T28" fmla="*/ 0 w 121"/>
                <a:gd name="T29" fmla="*/ 0 h 257"/>
                <a:gd name="T30" fmla="*/ 0 w 121"/>
                <a:gd name="T31" fmla="*/ 0 h 257"/>
                <a:gd name="T32" fmla="*/ 0 w 121"/>
                <a:gd name="T33" fmla="*/ 0 h 257"/>
                <a:gd name="T34" fmla="*/ 0 w 121"/>
                <a:gd name="T35" fmla="*/ 0 h 257"/>
                <a:gd name="T36" fmla="*/ 0 w 121"/>
                <a:gd name="T37" fmla="*/ 0 h 257"/>
                <a:gd name="T38" fmla="*/ 0 w 121"/>
                <a:gd name="T39" fmla="*/ 0 h 257"/>
                <a:gd name="T40" fmla="*/ 0 w 121"/>
                <a:gd name="T41" fmla="*/ 0 h 257"/>
                <a:gd name="T42" fmla="*/ 0 w 121"/>
                <a:gd name="T43" fmla="*/ 0 h 257"/>
                <a:gd name="T44" fmla="*/ 0 w 121"/>
                <a:gd name="T45" fmla="*/ 0 h 257"/>
                <a:gd name="T46" fmla="*/ 0 w 121"/>
                <a:gd name="T47" fmla="*/ 0 h 257"/>
                <a:gd name="T48" fmla="*/ 0 w 121"/>
                <a:gd name="T49" fmla="*/ 0 h 257"/>
                <a:gd name="T50" fmla="*/ 0 w 121"/>
                <a:gd name="T51" fmla="*/ 0 h 257"/>
                <a:gd name="T52" fmla="*/ 0 w 121"/>
                <a:gd name="T53" fmla="*/ 0 h 257"/>
                <a:gd name="T54" fmla="*/ 0 w 121"/>
                <a:gd name="T55" fmla="*/ 0 h 257"/>
                <a:gd name="T56" fmla="*/ 0 w 121"/>
                <a:gd name="T57" fmla="*/ 0 h 257"/>
                <a:gd name="T58" fmla="*/ 0 w 121"/>
                <a:gd name="T59" fmla="*/ 0 h 257"/>
                <a:gd name="T60" fmla="*/ 0 w 121"/>
                <a:gd name="T61" fmla="*/ 0 h 257"/>
                <a:gd name="T62" fmla="*/ 0 w 121"/>
                <a:gd name="T63" fmla="*/ 0 h 257"/>
                <a:gd name="T64" fmla="*/ 0 w 121"/>
                <a:gd name="T65" fmla="*/ 0 h 257"/>
                <a:gd name="T66" fmla="*/ 0 w 121"/>
                <a:gd name="T67" fmla="*/ 0 h 257"/>
                <a:gd name="T68" fmla="*/ 0 w 121"/>
                <a:gd name="T69" fmla="*/ 0 h 257"/>
                <a:gd name="T70" fmla="*/ 0 w 121"/>
                <a:gd name="T71" fmla="*/ 0 h 257"/>
                <a:gd name="T72" fmla="*/ 0 w 121"/>
                <a:gd name="T73" fmla="*/ 0 h 257"/>
                <a:gd name="T74" fmla="*/ 0 w 121"/>
                <a:gd name="T75" fmla="*/ 0 h 257"/>
                <a:gd name="T76" fmla="*/ 0 w 121"/>
                <a:gd name="T77" fmla="*/ 0 h 25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1" h="257">
                  <a:moveTo>
                    <a:pt x="84" y="31"/>
                  </a:moveTo>
                  <a:lnTo>
                    <a:pt x="60" y="42"/>
                  </a:lnTo>
                  <a:lnTo>
                    <a:pt x="39" y="59"/>
                  </a:lnTo>
                  <a:lnTo>
                    <a:pt x="24" y="79"/>
                  </a:lnTo>
                  <a:lnTo>
                    <a:pt x="13" y="101"/>
                  </a:lnTo>
                  <a:lnTo>
                    <a:pt x="6" y="126"/>
                  </a:lnTo>
                  <a:lnTo>
                    <a:pt x="2" y="151"/>
                  </a:lnTo>
                  <a:lnTo>
                    <a:pt x="0" y="177"/>
                  </a:lnTo>
                  <a:lnTo>
                    <a:pt x="1" y="203"/>
                  </a:lnTo>
                  <a:lnTo>
                    <a:pt x="2" y="212"/>
                  </a:lnTo>
                  <a:lnTo>
                    <a:pt x="4" y="220"/>
                  </a:lnTo>
                  <a:lnTo>
                    <a:pt x="6" y="229"/>
                  </a:lnTo>
                  <a:lnTo>
                    <a:pt x="11" y="237"/>
                  </a:lnTo>
                  <a:lnTo>
                    <a:pt x="15" y="244"/>
                  </a:lnTo>
                  <a:lnTo>
                    <a:pt x="21" y="250"/>
                  </a:lnTo>
                  <a:lnTo>
                    <a:pt x="28" y="254"/>
                  </a:lnTo>
                  <a:lnTo>
                    <a:pt x="36" y="257"/>
                  </a:lnTo>
                  <a:lnTo>
                    <a:pt x="44" y="257"/>
                  </a:lnTo>
                  <a:lnTo>
                    <a:pt x="52" y="254"/>
                  </a:lnTo>
                  <a:lnTo>
                    <a:pt x="59" y="251"/>
                  </a:lnTo>
                  <a:lnTo>
                    <a:pt x="66" y="245"/>
                  </a:lnTo>
                  <a:lnTo>
                    <a:pt x="72" y="240"/>
                  </a:lnTo>
                  <a:lnTo>
                    <a:pt x="79" y="234"/>
                  </a:lnTo>
                  <a:lnTo>
                    <a:pt x="86" y="228"/>
                  </a:lnTo>
                  <a:lnTo>
                    <a:pt x="93" y="223"/>
                  </a:lnTo>
                  <a:lnTo>
                    <a:pt x="87" y="227"/>
                  </a:lnTo>
                  <a:lnTo>
                    <a:pt x="81" y="231"/>
                  </a:lnTo>
                  <a:lnTo>
                    <a:pt x="77" y="235"/>
                  </a:lnTo>
                  <a:lnTo>
                    <a:pt x="71" y="239"/>
                  </a:lnTo>
                  <a:lnTo>
                    <a:pt x="94" y="216"/>
                  </a:lnTo>
                  <a:lnTo>
                    <a:pt x="108" y="187"/>
                  </a:lnTo>
                  <a:lnTo>
                    <a:pt x="118" y="156"/>
                  </a:lnTo>
                  <a:lnTo>
                    <a:pt x="121" y="122"/>
                  </a:lnTo>
                  <a:lnTo>
                    <a:pt x="118" y="88"/>
                  </a:lnTo>
                  <a:lnTo>
                    <a:pt x="108" y="56"/>
                  </a:lnTo>
                  <a:lnTo>
                    <a:pt x="94" y="25"/>
                  </a:lnTo>
                  <a:lnTo>
                    <a:pt x="73" y="0"/>
                  </a:lnTo>
                  <a:lnTo>
                    <a:pt x="45" y="20"/>
                  </a:lnTo>
                  <a:lnTo>
                    <a:pt x="64" y="42"/>
                  </a:lnTo>
                  <a:lnTo>
                    <a:pt x="78" y="67"/>
                  </a:lnTo>
                  <a:lnTo>
                    <a:pt x="87" y="96"/>
                  </a:lnTo>
                  <a:lnTo>
                    <a:pt x="91" y="124"/>
                  </a:lnTo>
                  <a:lnTo>
                    <a:pt x="91" y="153"/>
                  </a:lnTo>
                  <a:lnTo>
                    <a:pt x="87" y="183"/>
                  </a:lnTo>
                  <a:lnTo>
                    <a:pt x="80" y="211"/>
                  </a:lnTo>
                  <a:lnTo>
                    <a:pt x="71" y="239"/>
                  </a:lnTo>
                  <a:lnTo>
                    <a:pt x="77" y="235"/>
                  </a:lnTo>
                  <a:lnTo>
                    <a:pt x="81" y="231"/>
                  </a:lnTo>
                  <a:lnTo>
                    <a:pt x="87" y="227"/>
                  </a:lnTo>
                  <a:lnTo>
                    <a:pt x="93" y="223"/>
                  </a:lnTo>
                  <a:lnTo>
                    <a:pt x="87" y="227"/>
                  </a:lnTo>
                  <a:lnTo>
                    <a:pt x="81" y="231"/>
                  </a:lnTo>
                  <a:lnTo>
                    <a:pt x="76" y="235"/>
                  </a:lnTo>
                  <a:lnTo>
                    <a:pt x="70" y="239"/>
                  </a:lnTo>
                  <a:lnTo>
                    <a:pt x="64" y="243"/>
                  </a:lnTo>
                  <a:lnTo>
                    <a:pt x="59" y="248"/>
                  </a:lnTo>
                  <a:lnTo>
                    <a:pt x="53" y="251"/>
                  </a:lnTo>
                  <a:lnTo>
                    <a:pt x="47" y="256"/>
                  </a:lnTo>
                  <a:lnTo>
                    <a:pt x="52" y="251"/>
                  </a:lnTo>
                  <a:lnTo>
                    <a:pt x="56" y="248"/>
                  </a:lnTo>
                  <a:lnTo>
                    <a:pt x="60" y="243"/>
                  </a:lnTo>
                  <a:lnTo>
                    <a:pt x="64" y="240"/>
                  </a:lnTo>
                  <a:lnTo>
                    <a:pt x="45" y="219"/>
                  </a:lnTo>
                  <a:lnTo>
                    <a:pt x="34" y="195"/>
                  </a:lnTo>
                  <a:lnTo>
                    <a:pt x="28" y="168"/>
                  </a:lnTo>
                  <a:lnTo>
                    <a:pt x="28" y="140"/>
                  </a:lnTo>
                  <a:lnTo>
                    <a:pt x="32" y="111"/>
                  </a:lnTo>
                  <a:lnTo>
                    <a:pt x="42" y="83"/>
                  </a:lnTo>
                  <a:lnTo>
                    <a:pt x="54" y="58"/>
                  </a:lnTo>
                  <a:lnTo>
                    <a:pt x="69" y="35"/>
                  </a:lnTo>
                  <a:lnTo>
                    <a:pt x="64" y="39"/>
                  </a:lnTo>
                  <a:lnTo>
                    <a:pt x="60" y="42"/>
                  </a:lnTo>
                  <a:lnTo>
                    <a:pt x="54" y="47"/>
                  </a:lnTo>
                  <a:lnTo>
                    <a:pt x="49" y="50"/>
                  </a:lnTo>
                  <a:lnTo>
                    <a:pt x="51" y="50"/>
                  </a:lnTo>
                  <a:lnTo>
                    <a:pt x="53" y="50"/>
                  </a:lnTo>
                  <a:lnTo>
                    <a:pt x="54" y="50"/>
                  </a:lnTo>
                  <a:lnTo>
                    <a:pt x="55" y="50"/>
                  </a:lnTo>
                  <a:lnTo>
                    <a:pt x="84"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3" name="Freeform 58">
              <a:extLst>
                <a:ext uri="{FF2B5EF4-FFF2-40B4-BE49-F238E27FC236}">
                  <a16:creationId xmlns:a16="http://schemas.microsoft.com/office/drawing/2014/main" id="{D198C80A-9D5D-4994-9303-A7DAD65C6D06}"/>
                </a:ext>
              </a:extLst>
            </p:cNvPr>
            <p:cNvSpPr>
              <a:spLocks/>
            </p:cNvSpPr>
            <p:nvPr/>
          </p:nvSpPr>
          <p:spPr bwMode="auto">
            <a:xfrm>
              <a:off x="1981" y="3879"/>
              <a:ext cx="378" cy="259"/>
            </a:xfrm>
            <a:custGeom>
              <a:avLst/>
              <a:gdLst>
                <a:gd name="T0" fmla="*/ 0 w 1136"/>
                <a:gd name="T1" fmla="*/ 0 h 777"/>
                <a:gd name="T2" fmla="*/ 0 w 1136"/>
                <a:gd name="T3" fmla="*/ 0 h 777"/>
                <a:gd name="T4" fmla="*/ 0 w 1136"/>
                <a:gd name="T5" fmla="*/ 0 h 777"/>
                <a:gd name="T6" fmla="*/ 0 w 1136"/>
                <a:gd name="T7" fmla="*/ 0 h 777"/>
                <a:gd name="T8" fmla="*/ 0 w 1136"/>
                <a:gd name="T9" fmla="*/ 0 h 777"/>
                <a:gd name="T10" fmla="*/ 0 w 1136"/>
                <a:gd name="T11" fmla="*/ 0 h 777"/>
                <a:gd name="T12" fmla="*/ 0 w 1136"/>
                <a:gd name="T13" fmla="*/ 0 h 777"/>
                <a:gd name="T14" fmla="*/ 0 w 1136"/>
                <a:gd name="T15" fmla="*/ 0 h 777"/>
                <a:gd name="T16" fmla="*/ 0 w 1136"/>
                <a:gd name="T17" fmla="*/ 0 h 777"/>
                <a:gd name="T18" fmla="*/ 0 w 1136"/>
                <a:gd name="T19" fmla="*/ 0 h 777"/>
                <a:gd name="T20" fmla="*/ 0 w 1136"/>
                <a:gd name="T21" fmla="*/ 0 h 777"/>
                <a:gd name="T22" fmla="*/ 0 w 1136"/>
                <a:gd name="T23" fmla="*/ 0 h 777"/>
                <a:gd name="T24" fmla="*/ 0 w 1136"/>
                <a:gd name="T25" fmla="*/ 0 h 777"/>
                <a:gd name="T26" fmla="*/ 0 w 1136"/>
                <a:gd name="T27" fmla="*/ 0 h 777"/>
                <a:gd name="T28" fmla="*/ 0 w 1136"/>
                <a:gd name="T29" fmla="*/ 0 h 777"/>
                <a:gd name="T30" fmla="*/ 0 w 1136"/>
                <a:gd name="T31" fmla="*/ 0 h 777"/>
                <a:gd name="T32" fmla="*/ 0 w 1136"/>
                <a:gd name="T33" fmla="*/ 0 h 777"/>
                <a:gd name="T34" fmla="*/ 0 w 1136"/>
                <a:gd name="T35" fmla="*/ 0 h 777"/>
                <a:gd name="T36" fmla="*/ 0 w 1136"/>
                <a:gd name="T37" fmla="*/ 0 h 777"/>
                <a:gd name="T38" fmla="*/ 0 w 1136"/>
                <a:gd name="T39" fmla="*/ 0 h 777"/>
                <a:gd name="T40" fmla="*/ 0 w 1136"/>
                <a:gd name="T41" fmla="*/ 0 h 777"/>
                <a:gd name="T42" fmla="*/ 0 w 1136"/>
                <a:gd name="T43" fmla="*/ 0 h 777"/>
                <a:gd name="T44" fmla="*/ 0 w 1136"/>
                <a:gd name="T45" fmla="*/ 0 h 777"/>
                <a:gd name="T46" fmla="*/ 0 w 1136"/>
                <a:gd name="T47" fmla="*/ 0 h 777"/>
                <a:gd name="T48" fmla="*/ 0 w 1136"/>
                <a:gd name="T49" fmla="*/ 0 h 777"/>
                <a:gd name="T50" fmla="*/ 0 w 1136"/>
                <a:gd name="T51" fmla="*/ 0 h 777"/>
                <a:gd name="T52" fmla="*/ 0 w 1136"/>
                <a:gd name="T53" fmla="*/ 0 h 777"/>
                <a:gd name="T54" fmla="*/ 0 w 1136"/>
                <a:gd name="T55" fmla="*/ 0 h 777"/>
                <a:gd name="T56" fmla="*/ 0 w 1136"/>
                <a:gd name="T57" fmla="*/ 0 h 777"/>
                <a:gd name="T58" fmla="*/ 0 w 1136"/>
                <a:gd name="T59" fmla="*/ 0 h 777"/>
                <a:gd name="T60" fmla="*/ 0 w 1136"/>
                <a:gd name="T61" fmla="*/ 0 h 777"/>
                <a:gd name="T62" fmla="*/ 0 w 1136"/>
                <a:gd name="T63" fmla="*/ 0 h 777"/>
                <a:gd name="T64" fmla="*/ 0 w 1136"/>
                <a:gd name="T65" fmla="*/ 0 h 777"/>
                <a:gd name="T66" fmla="*/ 0 w 1136"/>
                <a:gd name="T67" fmla="*/ 0 h 777"/>
                <a:gd name="T68" fmla="*/ 0 w 1136"/>
                <a:gd name="T69" fmla="*/ 0 h 777"/>
                <a:gd name="T70" fmla="*/ 0 w 1136"/>
                <a:gd name="T71" fmla="*/ 0 h 777"/>
                <a:gd name="T72" fmla="*/ 0 w 1136"/>
                <a:gd name="T73" fmla="*/ 0 h 777"/>
                <a:gd name="T74" fmla="*/ 0 w 1136"/>
                <a:gd name="T75" fmla="*/ 0 h 777"/>
                <a:gd name="T76" fmla="*/ 0 w 1136"/>
                <a:gd name="T77" fmla="*/ 0 h 777"/>
                <a:gd name="T78" fmla="*/ 0 w 1136"/>
                <a:gd name="T79" fmla="*/ 0 h 7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136" h="777">
                  <a:moveTo>
                    <a:pt x="0" y="0"/>
                  </a:moveTo>
                  <a:lnTo>
                    <a:pt x="0" y="6"/>
                  </a:lnTo>
                  <a:lnTo>
                    <a:pt x="0" y="20"/>
                  </a:lnTo>
                  <a:lnTo>
                    <a:pt x="0" y="45"/>
                  </a:lnTo>
                  <a:lnTo>
                    <a:pt x="2" y="77"/>
                  </a:lnTo>
                  <a:lnTo>
                    <a:pt x="7" y="115"/>
                  </a:lnTo>
                  <a:lnTo>
                    <a:pt x="13" y="159"/>
                  </a:lnTo>
                  <a:lnTo>
                    <a:pt x="25" y="207"/>
                  </a:lnTo>
                  <a:lnTo>
                    <a:pt x="39" y="258"/>
                  </a:lnTo>
                  <a:lnTo>
                    <a:pt x="60" y="310"/>
                  </a:lnTo>
                  <a:lnTo>
                    <a:pt x="85" y="363"/>
                  </a:lnTo>
                  <a:lnTo>
                    <a:pt x="118" y="417"/>
                  </a:lnTo>
                  <a:lnTo>
                    <a:pt x="157" y="468"/>
                  </a:lnTo>
                  <a:lnTo>
                    <a:pt x="205" y="516"/>
                  </a:lnTo>
                  <a:lnTo>
                    <a:pt x="261" y="561"/>
                  </a:lnTo>
                  <a:lnTo>
                    <a:pt x="327" y="600"/>
                  </a:lnTo>
                  <a:lnTo>
                    <a:pt x="401" y="633"/>
                  </a:lnTo>
                  <a:lnTo>
                    <a:pt x="481" y="659"/>
                  </a:lnTo>
                  <a:lnTo>
                    <a:pt x="557" y="681"/>
                  </a:lnTo>
                  <a:lnTo>
                    <a:pt x="628" y="696"/>
                  </a:lnTo>
                  <a:lnTo>
                    <a:pt x="698" y="707"/>
                  </a:lnTo>
                  <a:lnTo>
                    <a:pt x="762" y="713"/>
                  </a:lnTo>
                  <a:lnTo>
                    <a:pt x="823" y="716"/>
                  </a:lnTo>
                  <a:lnTo>
                    <a:pt x="879" y="715"/>
                  </a:lnTo>
                  <a:lnTo>
                    <a:pt x="930" y="713"/>
                  </a:lnTo>
                  <a:lnTo>
                    <a:pt x="976" y="708"/>
                  </a:lnTo>
                  <a:lnTo>
                    <a:pt x="1017" y="703"/>
                  </a:lnTo>
                  <a:lnTo>
                    <a:pt x="1052" y="696"/>
                  </a:lnTo>
                  <a:lnTo>
                    <a:pt x="1081" y="689"/>
                  </a:lnTo>
                  <a:lnTo>
                    <a:pt x="1105" y="683"/>
                  </a:lnTo>
                  <a:lnTo>
                    <a:pt x="1122" y="678"/>
                  </a:lnTo>
                  <a:lnTo>
                    <a:pt x="1132" y="674"/>
                  </a:lnTo>
                  <a:lnTo>
                    <a:pt x="1136" y="673"/>
                  </a:lnTo>
                  <a:lnTo>
                    <a:pt x="1135" y="674"/>
                  </a:lnTo>
                  <a:lnTo>
                    <a:pt x="1131" y="675"/>
                  </a:lnTo>
                  <a:lnTo>
                    <a:pt x="1126" y="679"/>
                  </a:lnTo>
                  <a:lnTo>
                    <a:pt x="1118" y="682"/>
                  </a:lnTo>
                  <a:lnTo>
                    <a:pt x="1109" y="687"/>
                  </a:lnTo>
                  <a:lnTo>
                    <a:pt x="1097" y="692"/>
                  </a:lnTo>
                  <a:lnTo>
                    <a:pt x="1084" y="699"/>
                  </a:lnTo>
                  <a:lnTo>
                    <a:pt x="1068" y="705"/>
                  </a:lnTo>
                  <a:lnTo>
                    <a:pt x="1052" y="712"/>
                  </a:lnTo>
                  <a:lnTo>
                    <a:pt x="1033" y="720"/>
                  </a:lnTo>
                  <a:lnTo>
                    <a:pt x="1013" y="726"/>
                  </a:lnTo>
                  <a:lnTo>
                    <a:pt x="992" y="733"/>
                  </a:lnTo>
                  <a:lnTo>
                    <a:pt x="968" y="740"/>
                  </a:lnTo>
                  <a:lnTo>
                    <a:pt x="944" y="747"/>
                  </a:lnTo>
                  <a:lnTo>
                    <a:pt x="918" y="754"/>
                  </a:lnTo>
                  <a:lnTo>
                    <a:pt x="892" y="759"/>
                  </a:lnTo>
                  <a:lnTo>
                    <a:pt x="863" y="765"/>
                  </a:lnTo>
                  <a:lnTo>
                    <a:pt x="835" y="770"/>
                  </a:lnTo>
                  <a:lnTo>
                    <a:pt x="806" y="773"/>
                  </a:lnTo>
                  <a:lnTo>
                    <a:pt x="775" y="775"/>
                  </a:lnTo>
                  <a:lnTo>
                    <a:pt x="743" y="777"/>
                  </a:lnTo>
                  <a:lnTo>
                    <a:pt x="711" y="777"/>
                  </a:lnTo>
                  <a:lnTo>
                    <a:pt x="678" y="776"/>
                  </a:lnTo>
                  <a:lnTo>
                    <a:pt x="645" y="774"/>
                  </a:lnTo>
                  <a:lnTo>
                    <a:pt x="611" y="770"/>
                  </a:lnTo>
                  <a:lnTo>
                    <a:pt x="577" y="764"/>
                  </a:lnTo>
                  <a:lnTo>
                    <a:pt x="542" y="756"/>
                  </a:lnTo>
                  <a:lnTo>
                    <a:pt x="508" y="746"/>
                  </a:lnTo>
                  <a:lnTo>
                    <a:pt x="473" y="734"/>
                  </a:lnTo>
                  <a:lnTo>
                    <a:pt x="438" y="720"/>
                  </a:lnTo>
                  <a:lnTo>
                    <a:pt x="403" y="704"/>
                  </a:lnTo>
                  <a:lnTo>
                    <a:pt x="367" y="684"/>
                  </a:lnTo>
                  <a:lnTo>
                    <a:pt x="302" y="641"/>
                  </a:lnTo>
                  <a:lnTo>
                    <a:pt x="245" y="594"/>
                  </a:lnTo>
                  <a:lnTo>
                    <a:pt x="195" y="541"/>
                  </a:lnTo>
                  <a:lnTo>
                    <a:pt x="153" y="487"/>
                  </a:lnTo>
                  <a:lnTo>
                    <a:pt x="117" y="430"/>
                  </a:lnTo>
                  <a:lnTo>
                    <a:pt x="87" y="373"/>
                  </a:lnTo>
                  <a:lnTo>
                    <a:pt x="63" y="317"/>
                  </a:lnTo>
                  <a:lnTo>
                    <a:pt x="44" y="262"/>
                  </a:lnTo>
                  <a:lnTo>
                    <a:pt x="29" y="209"/>
                  </a:lnTo>
                  <a:lnTo>
                    <a:pt x="18" y="160"/>
                  </a:lnTo>
                  <a:lnTo>
                    <a:pt x="10" y="116"/>
                  </a:lnTo>
                  <a:lnTo>
                    <a:pt x="4" y="77"/>
                  </a:lnTo>
                  <a:lnTo>
                    <a:pt x="2" y="44"/>
                  </a:lnTo>
                  <a:lnTo>
                    <a:pt x="0" y="20"/>
                  </a:lnTo>
                  <a:lnTo>
                    <a:pt x="0" y="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4" name="Freeform 59">
              <a:extLst>
                <a:ext uri="{FF2B5EF4-FFF2-40B4-BE49-F238E27FC236}">
                  <a16:creationId xmlns:a16="http://schemas.microsoft.com/office/drawing/2014/main" id="{744FF793-56B6-4410-AA2F-B71A3CE80357}"/>
                </a:ext>
              </a:extLst>
            </p:cNvPr>
            <p:cNvSpPr>
              <a:spLocks/>
            </p:cNvSpPr>
            <p:nvPr/>
          </p:nvSpPr>
          <p:spPr bwMode="auto">
            <a:xfrm>
              <a:off x="2297" y="3555"/>
              <a:ext cx="209" cy="187"/>
            </a:xfrm>
            <a:custGeom>
              <a:avLst/>
              <a:gdLst>
                <a:gd name="T0" fmla="*/ 0 w 628"/>
                <a:gd name="T1" fmla="*/ 0 h 561"/>
                <a:gd name="T2" fmla="*/ 0 w 628"/>
                <a:gd name="T3" fmla="*/ 0 h 561"/>
                <a:gd name="T4" fmla="*/ 0 w 628"/>
                <a:gd name="T5" fmla="*/ 0 h 561"/>
                <a:gd name="T6" fmla="*/ 0 w 628"/>
                <a:gd name="T7" fmla="*/ 0 h 561"/>
                <a:gd name="T8" fmla="*/ 0 w 628"/>
                <a:gd name="T9" fmla="*/ 0 h 561"/>
                <a:gd name="T10" fmla="*/ 0 w 628"/>
                <a:gd name="T11" fmla="*/ 0 h 561"/>
                <a:gd name="T12" fmla="*/ 0 w 628"/>
                <a:gd name="T13" fmla="*/ 0 h 561"/>
                <a:gd name="T14" fmla="*/ 0 w 628"/>
                <a:gd name="T15" fmla="*/ 0 h 561"/>
                <a:gd name="T16" fmla="*/ 0 w 628"/>
                <a:gd name="T17" fmla="*/ 0 h 561"/>
                <a:gd name="T18" fmla="*/ 0 w 628"/>
                <a:gd name="T19" fmla="*/ 0 h 561"/>
                <a:gd name="T20" fmla="*/ 0 w 628"/>
                <a:gd name="T21" fmla="*/ 0 h 561"/>
                <a:gd name="T22" fmla="*/ 0 w 628"/>
                <a:gd name="T23" fmla="*/ 0 h 561"/>
                <a:gd name="T24" fmla="*/ 0 w 628"/>
                <a:gd name="T25" fmla="*/ 0 h 561"/>
                <a:gd name="T26" fmla="*/ 0 w 628"/>
                <a:gd name="T27" fmla="*/ 0 h 561"/>
                <a:gd name="T28" fmla="*/ 0 w 628"/>
                <a:gd name="T29" fmla="*/ 0 h 561"/>
                <a:gd name="T30" fmla="*/ 0 w 628"/>
                <a:gd name="T31" fmla="*/ 0 h 561"/>
                <a:gd name="T32" fmla="*/ 0 w 628"/>
                <a:gd name="T33" fmla="*/ 0 h 561"/>
                <a:gd name="T34" fmla="*/ 0 w 628"/>
                <a:gd name="T35" fmla="*/ 0 h 561"/>
                <a:gd name="T36" fmla="*/ 0 w 628"/>
                <a:gd name="T37" fmla="*/ 0 h 561"/>
                <a:gd name="T38" fmla="*/ 0 w 628"/>
                <a:gd name="T39" fmla="*/ 0 h 561"/>
                <a:gd name="T40" fmla="*/ 0 w 628"/>
                <a:gd name="T41" fmla="*/ 0 h 561"/>
                <a:gd name="T42" fmla="*/ 0 w 628"/>
                <a:gd name="T43" fmla="*/ 0 h 561"/>
                <a:gd name="T44" fmla="*/ 0 w 628"/>
                <a:gd name="T45" fmla="*/ 0 h 561"/>
                <a:gd name="T46" fmla="*/ 0 w 628"/>
                <a:gd name="T47" fmla="*/ 0 h 561"/>
                <a:gd name="T48" fmla="*/ 0 w 628"/>
                <a:gd name="T49" fmla="*/ 0 h 561"/>
                <a:gd name="T50" fmla="*/ 0 w 628"/>
                <a:gd name="T51" fmla="*/ 0 h 561"/>
                <a:gd name="T52" fmla="*/ 0 w 628"/>
                <a:gd name="T53" fmla="*/ 0 h 561"/>
                <a:gd name="T54" fmla="*/ 0 w 628"/>
                <a:gd name="T55" fmla="*/ 0 h 561"/>
                <a:gd name="T56" fmla="*/ 0 w 628"/>
                <a:gd name="T57" fmla="*/ 0 h 561"/>
                <a:gd name="T58" fmla="*/ 0 w 628"/>
                <a:gd name="T59" fmla="*/ 0 h 561"/>
                <a:gd name="T60" fmla="*/ 0 w 628"/>
                <a:gd name="T61" fmla="*/ 0 h 561"/>
                <a:gd name="T62" fmla="*/ 0 w 628"/>
                <a:gd name="T63" fmla="*/ 0 h 561"/>
                <a:gd name="T64" fmla="*/ 0 w 628"/>
                <a:gd name="T65" fmla="*/ 0 h 561"/>
                <a:gd name="T66" fmla="*/ 0 w 628"/>
                <a:gd name="T67" fmla="*/ 0 h 561"/>
                <a:gd name="T68" fmla="*/ 0 w 628"/>
                <a:gd name="T69" fmla="*/ 0 h 561"/>
                <a:gd name="T70" fmla="*/ 0 w 628"/>
                <a:gd name="T71" fmla="*/ 0 h 561"/>
                <a:gd name="T72" fmla="*/ 0 w 628"/>
                <a:gd name="T73" fmla="*/ 0 h 561"/>
                <a:gd name="T74" fmla="*/ 0 w 628"/>
                <a:gd name="T75" fmla="*/ 0 h 561"/>
                <a:gd name="T76" fmla="*/ 0 w 628"/>
                <a:gd name="T77" fmla="*/ 0 h 561"/>
                <a:gd name="T78" fmla="*/ 0 w 628"/>
                <a:gd name="T79" fmla="*/ 0 h 561"/>
                <a:gd name="T80" fmla="*/ 0 w 628"/>
                <a:gd name="T81" fmla="*/ 0 h 561"/>
                <a:gd name="T82" fmla="*/ 0 w 628"/>
                <a:gd name="T83" fmla="*/ 0 h 561"/>
                <a:gd name="T84" fmla="*/ 0 w 628"/>
                <a:gd name="T85" fmla="*/ 0 h 561"/>
                <a:gd name="T86" fmla="*/ 0 w 628"/>
                <a:gd name="T87" fmla="*/ 0 h 561"/>
                <a:gd name="T88" fmla="*/ 0 w 628"/>
                <a:gd name="T89" fmla="*/ 0 h 561"/>
                <a:gd name="T90" fmla="*/ 0 w 628"/>
                <a:gd name="T91" fmla="*/ 0 h 561"/>
                <a:gd name="T92" fmla="*/ 0 w 628"/>
                <a:gd name="T93" fmla="*/ 0 h 561"/>
                <a:gd name="T94" fmla="*/ 0 w 628"/>
                <a:gd name="T95" fmla="*/ 0 h 561"/>
                <a:gd name="T96" fmla="*/ 0 w 628"/>
                <a:gd name="T97" fmla="*/ 0 h 561"/>
                <a:gd name="T98" fmla="*/ 0 w 628"/>
                <a:gd name="T99" fmla="*/ 0 h 561"/>
                <a:gd name="T100" fmla="*/ 0 w 628"/>
                <a:gd name="T101" fmla="*/ 0 h 561"/>
                <a:gd name="T102" fmla="*/ 0 w 628"/>
                <a:gd name="T103" fmla="*/ 0 h 561"/>
                <a:gd name="T104" fmla="*/ 0 w 628"/>
                <a:gd name="T105" fmla="*/ 0 h 561"/>
                <a:gd name="T106" fmla="*/ 0 w 628"/>
                <a:gd name="T107" fmla="*/ 0 h 561"/>
                <a:gd name="T108" fmla="*/ 0 w 628"/>
                <a:gd name="T109" fmla="*/ 0 h 561"/>
                <a:gd name="T110" fmla="*/ 0 w 628"/>
                <a:gd name="T111" fmla="*/ 0 h 561"/>
                <a:gd name="T112" fmla="*/ 0 w 628"/>
                <a:gd name="T113" fmla="*/ 0 h 56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28" h="561">
                  <a:moveTo>
                    <a:pt x="0" y="0"/>
                  </a:moveTo>
                  <a:lnTo>
                    <a:pt x="3" y="0"/>
                  </a:lnTo>
                  <a:lnTo>
                    <a:pt x="14" y="3"/>
                  </a:lnTo>
                  <a:lnTo>
                    <a:pt x="32" y="5"/>
                  </a:lnTo>
                  <a:lnTo>
                    <a:pt x="56" y="9"/>
                  </a:lnTo>
                  <a:lnTo>
                    <a:pt x="85" y="16"/>
                  </a:lnTo>
                  <a:lnTo>
                    <a:pt x="116" y="24"/>
                  </a:lnTo>
                  <a:lnTo>
                    <a:pt x="152" y="34"/>
                  </a:lnTo>
                  <a:lnTo>
                    <a:pt x="190" y="46"/>
                  </a:lnTo>
                  <a:lnTo>
                    <a:pt x="230" y="62"/>
                  </a:lnTo>
                  <a:lnTo>
                    <a:pt x="271" y="79"/>
                  </a:lnTo>
                  <a:lnTo>
                    <a:pt x="312" y="99"/>
                  </a:lnTo>
                  <a:lnTo>
                    <a:pt x="351" y="122"/>
                  </a:lnTo>
                  <a:lnTo>
                    <a:pt x="389" y="148"/>
                  </a:lnTo>
                  <a:lnTo>
                    <a:pt x="425" y="179"/>
                  </a:lnTo>
                  <a:lnTo>
                    <a:pt x="458" y="211"/>
                  </a:lnTo>
                  <a:lnTo>
                    <a:pt x="486" y="249"/>
                  </a:lnTo>
                  <a:lnTo>
                    <a:pt x="533" y="323"/>
                  </a:lnTo>
                  <a:lnTo>
                    <a:pt x="568" y="386"/>
                  </a:lnTo>
                  <a:lnTo>
                    <a:pt x="593" y="440"/>
                  </a:lnTo>
                  <a:lnTo>
                    <a:pt x="610" y="484"/>
                  </a:lnTo>
                  <a:lnTo>
                    <a:pt x="620" y="518"/>
                  </a:lnTo>
                  <a:lnTo>
                    <a:pt x="626" y="542"/>
                  </a:lnTo>
                  <a:lnTo>
                    <a:pt x="628" y="557"/>
                  </a:lnTo>
                  <a:lnTo>
                    <a:pt x="628" y="561"/>
                  </a:lnTo>
                  <a:lnTo>
                    <a:pt x="627" y="558"/>
                  </a:lnTo>
                  <a:lnTo>
                    <a:pt x="623" y="549"/>
                  </a:lnTo>
                  <a:lnTo>
                    <a:pt x="615" y="534"/>
                  </a:lnTo>
                  <a:lnTo>
                    <a:pt x="604" y="516"/>
                  </a:lnTo>
                  <a:lnTo>
                    <a:pt x="593" y="492"/>
                  </a:lnTo>
                  <a:lnTo>
                    <a:pt x="578" y="466"/>
                  </a:lnTo>
                  <a:lnTo>
                    <a:pt x="562" y="437"/>
                  </a:lnTo>
                  <a:lnTo>
                    <a:pt x="544" y="407"/>
                  </a:lnTo>
                  <a:lnTo>
                    <a:pt x="525" y="375"/>
                  </a:lnTo>
                  <a:lnTo>
                    <a:pt x="503" y="342"/>
                  </a:lnTo>
                  <a:lnTo>
                    <a:pt x="482" y="310"/>
                  </a:lnTo>
                  <a:lnTo>
                    <a:pt x="459" y="278"/>
                  </a:lnTo>
                  <a:lnTo>
                    <a:pt x="435" y="249"/>
                  </a:lnTo>
                  <a:lnTo>
                    <a:pt x="412" y="221"/>
                  </a:lnTo>
                  <a:lnTo>
                    <a:pt x="387" y="197"/>
                  </a:lnTo>
                  <a:lnTo>
                    <a:pt x="363" y="175"/>
                  </a:lnTo>
                  <a:lnTo>
                    <a:pt x="337" y="157"/>
                  </a:lnTo>
                  <a:lnTo>
                    <a:pt x="309" y="139"/>
                  </a:lnTo>
                  <a:lnTo>
                    <a:pt x="281" y="122"/>
                  </a:lnTo>
                  <a:lnTo>
                    <a:pt x="250" y="105"/>
                  </a:lnTo>
                  <a:lnTo>
                    <a:pt x="221" y="90"/>
                  </a:lnTo>
                  <a:lnTo>
                    <a:pt x="190" y="75"/>
                  </a:lnTo>
                  <a:lnTo>
                    <a:pt x="161" y="62"/>
                  </a:lnTo>
                  <a:lnTo>
                    <a:pt x="132" y="50"/>
                  </a:lnTo>
                  <a:lnTo>
                    <a:pt x="105" y="39"/>
                  </a:lnTo>
                  <a:lnTo>
                    <a:pt x="80" y="29"/>
                  </a:lnTo>
                  <a:lnTo>
                    <a:pt x="57" y="21"/>
                  </a:lnTo>
                  <a:lnTo>
                    <a:pt x="38" y="14"/>
                  </a:lnTo>
                  <a:lnTo>
                    <a:pt x="22" y="8"/>
                  </a:lnTo>
                  <a:lnTo>
                    <a:pt x="10" y="4"/>
                  </a:lnTo>
                  <a:lnTo>
                    <a:pt x="2"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11269" name="Picture 21" descr="C:\WINDOWS\Desktop\PESO logo2c.jpg">
            <a:extLst>
              <a:ext uri="{FF2B5EF4-FFF2-40B4-BE49-F238E27FC236}">
                <a16:creationId xmlns:a16="http://schemas.microsoft.com/office/drawing/2014/main" id="{FDB6BE74-A065-4F4C-92BB-F607A965E3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6038" y="627063"/>
            <a:ext cx="1627187"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 Box 2">
            <a:extLst>
              <a:ext uri="{FF2B5EF4-FFF2-40B4-BE49-F238E27FC236}">
                <a16:creationId xmlns:a16="http://schemas.microsoft.com/office/drawing/2014/main" id="{57C16296-4814-4F2D-9B6D-2B90523B1882}"/>
              </a:ext>
            </a:extLst>
          </p:cNvPr>
          <p:cNvSpPr txBox="1">
            <a:spLocks noChangeArrowheads="1"/>
          </p:cNvSpPr>
          <p:nvPr/>
        </p:nvSpPr>
        <p:spPr bwMode="auto">
          <a:xfrm>
            <a:off x="498475" y="7502525"/>
            <a:ext cx="5572125" cy="101441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s-ES" altLang="en-US" sz="1200"/>
              <a:t>Nota:  Este material educativo o cualquier otro material utilizado para adiestrar a patrones y empleados de los requisitos de cumplimiento de los reglamentos de Oregon OSHA por conducto de la simplificación de los reglamentos, no se considerará substituto de cualquiera de las previsiones de la Ley de Seguridad en el Trabajo de Oregon, o por cualquiera de las normas dictaminadas por Oregon OSHA.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a:extLst>
              <a:ext uri="{FF2B5EF4-FFF2-40B4-BE49-F238E27FC236}">
                <a16:creationId xmlns:a16="http://schemas.microsoft.com/office/drawing/2014/main" id="{05456168-DDF7-47E2-B008-695521F1F693}"/>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12291" name="Text Box 4">
            <a:extLst>
              <a:ext uri="{FF2B5EF4-FFF2-40B4-BE49-F238E27FC236}">
                <a16:creationId xmlns:a16="http://schemas.microsoft.com/office/drawing/2014/main" id="{C02905F9-49D2-46DC-9FA2-4D04E9BA9995}"/>
              </a:ext>
            </a:extLst>
          </p:cNvPr>
          <p:cNvSpPr txBox="1">
            <a:spLocks noChangeArrowheads="1"/>
          </p:cNvSpPr>
          <p:nvPr/>
        </p:nvSpPr>
        <p:spPr bwMode="auto">
          <a:xfrm>
            <a:off x="620713" y="1447800"/>
            <a:ext cx="5715000" cy="461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511175" indent="-225425">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r>
              <a:rPr lang="es-ES_tradnl" altLang="en-US" sz="2400" b="1"/>
              <a:t>The Goal</a:t>
            </a:r>
          </a:p>
          <a:p>
            <a:r>
              <a:rPr lang="es-ES_tradnl" altLang="en-US" sz="1800" b="1"/>
              <a:t>The goal of this module is to cover the Hazard Communication Rule aligned with the Globally Harmonized System of Classification and Labeling of Chemicals (GHS).</a:t>
            </a:r>
          </a:p>
          <a:p>
            <a:endParaRPr lang="es-ES_tradnl" altLang="en-US" sz="1800" b="1"/>
          </a:p>
          <a:p>
            <a:endParaRPr lang="es-ES_tradnl" altLang="en-US" sz="1800" b="1"/>
          </a:p>
          <a:p>
            <a:pPr lvl="1">
              <a:buFont typeface="Wingdings" panose="05000000000000000000" pitchFamily="2" charset="2"/>
              <a:buChar char=""/>
            </a:pPr>
            <a:r>
              <a:rPr lang="es-ES_tradnl" altLang="en-US" sz="1800" b="1"/>
              <a:t>  Labels</a:t>
            </a:r>
          </a:p>
          <a:p>
            <a:pPr lvl="1">
              <a:buFont typeface="Wingdings" panose="05000000000000000000" pitchFamily="2" charset="2"/>
              <a:buChar char=""/>
            </a:pPr>
            <a:endParaRPr lang="es-ES_tradnl" altLang="en-US" sz="1800" b="1"/>
          </a:p>
          <a:p>
            <a:pPr lvl="1">
              <a:buFont typeface="Wingdings" panose="05000000000000000000" pitchFamily="2" charset="2"/>
              <a:buChar char=""/>
            </a:pPr>
            <a:r>
              <a:rPr lang="es-ES_tradnl" altLang="en-US" sz="1800" b="1"/>
              <a:t>  Pictograms</a:t>
            </a:r>
          </a:p>
          <a:p>
            <a:pPr lvl="1">
              <a:buFont typeface="Wingdings" panose="05000000000000000000" pitchFamily="2" charset="2"/>
              <a:buChar char=""/>
            </a:pPr>
            <a:endParaRPr lang="es-ES_tradnl" altLang="en-US" sz="1800" b="1"/>
          </a:p>
          <a:p>
            <a:pPr lvl="1">
              <a:buFont typeface="Wingdings" panose="05000000000000000000" pitchFamily="2" charset="2"/>
              <a:buChar char=""/>
            </a:pPr>
            <a:r>
              <a:rPr lang="es-ES_tradnl" altLang="en-US" sz="1800" b="1"/>
              <a:t>  Safety Data Sheets</a:t>
            </a:r>
          </a:p>
          <a:p>
            <a:pPr lvl="1">
              <a:buFont typeface="Wingdings" panose="05000000000000000000" pitchFamily="2" charset="2"/>
              <a:buChar char=""/>
            </a:pPr>
            <a:endParaRPr lang="es-ES_tradnl" altLang="en-US" sz="1800" b="1"/>
          </a:p>
          <a:p>
            <a:pPr lvl="1">
              <a:buFont typeface="Wingdings" panose="05000000000000000000" pitchFamily="2" charset="2"/>
              <a:buChar char=""/>
            </a:pPr>
            <a:r>
              <a:rPr lang="es-ES_tradnl" altLang="en-US" sz="1800" b="1"/>
              <a:t>  Written Program</a:t>
            </a:r>
          </a:p>
          <a:p>
            <a:pPr lvl="1">
              <a:buFont typeface="Wingdings" panose="05000000000000000000" pitchFamily="2" charset="2"/>
              <a:buChar char=""/>
            </a:pPr>
            <a:endParaRPr lang="es-ES_tradnl" altLang="en-US" sz="1800" b="1"/>
          </a:p>
          <a:p>
            <a:pPr lvl="1">
              <a:buFont typeface="Wingdings" panose="05000000000000000000" pitchFamily="2" charset="2"/>
              <a:buChar char=""/>
            </a:pPr>
            <a:r>
              <a:rPr lang="es-ES_tradnl" altLang="en-US" sz="1800" b="1"/>
              <a:t>  Training</a:t>
            </a:r>
          </a:p>
        </p:txBody>
      </p:sp>
      <p:sp>
        <p:nvSpPr>
          <p:cNvPr id="12292" name="Text Box 46">
            <a:extLst>
              <a:ext uri="{FF2B5EF4-FFF2-40B4-BE49-F238E27FC236}">
                <a16:creationId xmlns:a16="http://schemas.microsoft.com/office/drawing/2014/main" id="{97105FBD-2397-4935-AC93-4128D5276E04}"/>
              </a:ext>
            </a:extLst>
          </p:cNvPr>
          <p:cNvSpPr txBox="1">
            <a:spLocks noChangeArrowheads="1"/>
          </p:cNvSpPr>
          <p:nvPr/>
        </p:nvSpPr>
        <p:spPr bwMode="auto">
          <a:xfrm>
            <a:off x="241300" y="520700"/>
            <a:ext cx="25908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800" b="1"/>
              <a:t>Welcome!</a:t>
            </a:r>
          </a:p>
        </p:txBody>
      </p:sp>
      <p:pic>
        <p:nvPicPr>
          <p:cNvPr id="12293" name="Picture 2">
            <a:extLst>
              <a:ext uri="{FF2B5EF4-FFF2-40B4-BE49-F238E27FC236}">
                <a16:creationId xmlns:a16="http://schemas.microsoft.com/office/drawing/2014/main" id="{A3ED8A88-43C6-443E-AC3E-E3430FAA67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1425" y="7078663"/>
            <a:ext cx="1654175" cy="154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4" name="Text Box 4">
            <a:extLst>
              <a:ext uri="{FF2B5EF4-FFF2-40B4-BE49-F238E27FC236}">
                <a16:creationId xmlns:a16="http://schemas.microsoft.com/office/drawing/2014/main" id="{8D38D8DE-D3F8-492D-A304-FBFE7541AD62}"/>
              </a:ext>
            </a:extLst>
          </p:cNvPr>
          <p:cNvSpPr txBox="1">
            <a:spLocks noChangeArrowheads="1"/>
          </p:cNvSpPr>
          <p:nvPr/>
        </p:nvSpPr>
        <p:spPr bwMode="auto">
          <a:xfrm>
            <a:off x="400050" y="7145338"/>
            <a:ext cx="340995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511175" indent="-225425">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r>
              <a:rPr lang="en-US" altLang="en-US" sz="1800" b="1"/>
              <a:t>The United Nations (UN) developed the GHS so that chemical information would be globally understood.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a:extLst>
              <a:ext uri="{FF2B5EF4-FFF2-40B4-BE49-F238E27FC236}">
                <a16:creationId xmlns:a16="http://schemas.microsoft.com/office/drawing/2014/main" id="{1ACF470F-9413-4A6D-AA53-F7D5FF2203E0}"/>
              </a:ext>
            </a:extLst>
          </p:cNvPr>
          <p:cNvSpPr txBox="1">
            <a:spLocks noChangeArrowheads="1"/>
          </p:cNvSpPr>
          <p:nvPr/>
        </p:nvSpPr>
        <p:spPr bwMode="auto">
          <a:xfrm>
            <a:off x="620713" y="1447800"/>
            <a:ext cx="5715000" cy="461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itchFamily="18" charset="0"/>
              </a:defRPr>
            </a:lvl1pPr>
            <a:lvl2pPr indent="3175">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a:defRPr/>
            </a:pPr>
            <a:r>
              <a:rPr lang="es-ES_tradnl" altLang="en-US" sz="2400" b="1" dirty="0"/>
              <a:t>La Meta</a:t>
            </a:r>
          </a:p>
          <a:p>
            <a:pPr>
              <a:defRPr/>
            </a:pPr>
            <a:r>
              <a:rPr lang="es-ES_tradnl" altLang="en-US" sz="1800" b="1" dirty="0"/>
              <a:t>La meta de este instructivo es abarcar la Regla Comunicación de Riesgo alineada con el Sistema Globalmente Armonizado de Clasificación y Etiquetado de Productos Químicos (SGA).</a:t>
            </a:r>
          </a:p>
          <a:p>
            <a:pPr>
              <a:defRPr/>
            </a:pPr>
            <a:endParaRPr lang="es-ES_tradnl" altLang="en-US" sz="1800" b="1" dirty="0"/>
          </a:p>
          <a:p>
            <a:pPr lvl="1">
              <a:defRPr/>
            </a:pPr>
            <a:endParaRPr lang="es-ES_tradnl" altLang="en-US" sz="1800" b="1" dirty="0"/>
          </a:p>
          <a:p>
            <a:pPr marL="511175" lvl="1" indent="-225425">
              <a:buFont typeface="Wingdings" panose="05000000000000000000" pitchFamily="2" charset="2"/>
              <a:buChar char=""/>
              <a:defRPr/>
            </a:pPr>
            <a:r>
              <a:rPr lang="es-ES_tradnl" altLang="en-US" sz="1800" b="1" dirty="0"/>
              <a:t>  Etiquetas</a:t>
            </a:r>
          </a:p>
          <a:p>
            <a:pPr marL="511175" lvl="1" indent="-225425">
              <a:buFont typeface="Wingdings" panose="05000000000000000000" pitchFamily="2" charset="2"/>
              <a:buChar char=""/>
              <a:defRPr/>
            </a:pPr>
            <a:endParaRPr lang="es-ES_tradnl" altLang="en-US" sz="1800" b="1" dirty="0"/>
          </a:p>
          <a:p>
            <a:pPr marL="511175" lvl="1" indent="-225425">
              <a:buFont typeface="Wingdings" panose="05000000000000000000" pitchFamily="2" charset="2"/>
              <a:buChar char=""/>
              <a:defRPr/>
            </a:pPr>
            <a:r>
              <a:rPr lang="es-ES_tradnl" altLang="en-US" sz="1800" b="1" dirty="0"/>
              <a:t>  Pictogramas</a:t>
            </a:r>
          </a:p>
          <a:p>
            <a:pPr marL="511175" lvl="1" indent="-225425">
              <a:buFont typeface="Wingdings" panose="05000000000000000000" pitchFamily="2" charset="2"/>
              <a:buChar char=""/>
              <a:defRPr/>
            </a:pPr>
            <a:endParaRPr lang="es-ES_tradnl" altLang="en-US" sz="1800" b="1" dirty="0"/>
          </a:p>
          <a:p>
            <a:pPr marL="511175" lvl="1" indent="-225425">
              <a:buFont typeface="Wingdings" panose="05000000000000000000" pitchFamily="2" charset="2"/>
              <a:buChar char=""/>
              <a:defRPr/>
            </a:pPr>
            <a:r>
              <a:rPr lang="es-ES_tradnl" altLang="en-US" sz="1800" b="1" dirty="0"/>
              <a:t>  Fichas de Datos de Seguridad</a:t>
            </a:r>
          </a:p>
          <a:p>
            <a:pPr marL="511175" lvl="1" indent="-225425">
              <a:buFont typeface="Wingdings" panose="05000000000000000000" pitchFamily="2" charset="2"/>
              <a:buChar char=""/>
              <a:defRPr/>
            </a:pPr>
            <a:endParaRPr lang="es-ES_tradnl" altLang="en-US" sz="1800" b="1" dirty="0"/>
          </a:p>
          <a:p>
            <a:pPr marL="511175" lvl="1" indent="-225425">
              <a:buFont typeface="Wingdings" panose="05000000000000000000" pitchFamily="2" charset="2"/>
              <a:buChar char=""/>
              <a:defRPr/>
            </a:pPr>
            <a:r>
              <a:rPr lang="es-ES_tradnl" altLang="en-US" sz="1800" b="1" dirty="0"/>
              <a:t>  Programa Escrito</a:t>
            </a:r>
          </a:p>
          <a:p>
            <a:pPr marL="511175" lvl="1" indent="-225425">
              <a:buFont typeface="Wingdings" panose="05000000000000000000" pitchFamily="2" charset="2"/>
              <a:buChar char=""/>
              <a:defRPr/>
            </a:pPr>
            <a:endParaRPr lang="es-ES_tradnl" altLang="en-US" sz="1800" b="1" dirty="0"/>
          </a:p>
          <a:p>
            <a:pPr marL="511175" lvl="1" indent="-225425">
              <a:buFont typeface="Wingdings" panose="05000000000000000000" pitchFamily="2" charset="2"/>
              <a:buChar char=""/>
              <a:defRPr/>
            </a:pPr>
            <a:r>
              <a:rPr lang="es-ES_tradnl" altLang="en-US" sz="1800" b="1" dirty="0"/>
              <a:t>  Adiestramiento</a:t>
            </a:r>
          </a:p>
        </p:txBody>
      </p:sp>
      <p:sp>
        <p:nvSpPr>
          <p:cNvPr id="14339" name="AutoShape 2">
            <a:extLst>
              <a:ext uri="{FF2B5EF4-FFF2-40B4-BE49-F238E27FC236}">
                <a16:creationId xmlns:a16="http://schemas.microsoft.com/office/drawing/2014/main" id="{A30C5E56-9CEA-4F45-8993-9D967FF84D3B}"/>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14340" name="Text Box 46">
            <a:extLst>
              <a:ext uri="{FF2B5EF4-FFF2-40B4-BE49-F238E27FC236}">
                <a16:creationId xmlns:a16="http://schemas.microsoft.com/office/drawing/2014/main" id="{E51619AC-5310-44E5-A598-9AC9CDCAE4D2}"/>
              </a:ext>
            </a:extLst>
          </p:cNvPr>
          <p:cNvSpPr txBox="1">
            <a:spLocks noChangeArrowheads="1"/>
          </p:cNvSpPr>
          <p:nvPr/>
        </p:nvSpPr>
        <p:spPr bwMode="auto">
          <a:xfrm>
            <a:off x="241300" y="520700"/>
            <a:ext cx="2590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2800" b="1"/>
              <a:t>¡Bienvenidos!</a:t>
            </a:r>
          </a:p>
        </p:txBody>
      </p:sp>
      <p:pic>
        <p:nvPicPr>
          <p:cNvPr id="14341" name="Picture 2">
            <a:extLst>
              <a:ext uri="{FF2B5EF4-FFF2-40B4-BE49-F238E27FC236}">
                <a16:creationId xmlns:a16="http://schemas.microsoft.com/office/drawing/2014/main" id="{3927FB9D-AF2F-40B0-8072-B19814498F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1425" y="7078663"/>
            <a:ext cx="1654175" cy="154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2" name="Text Box 4">
            <a:extLst>
              <a:ext uri="{FF2B5EF4-FFF2-40B4-BE49-F238E27FC236}">
                <a16:creationId xmlns:a16="http://schemas.microsoft.com/office/drawing/2014/main" id="{F63A1736-9913-4E45-B9D7-6DC7D6E757FA}"/>
              </a:ext>
            </a:extLst>
          </p:cNvPr>
          <p:cNvSpPr txBox="1">
            <a:spLocks noChangeArrowheads="1"/>
          </p:cNvSpPr>
          <p:nvPr/>
        </p:nvSpPr>
        <p:spPr bwMode="auto">
          <a:xfrm>
            <a:off x="400050" y="7145338"/>
            <a:ext cx="3409950" cy="147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511175" indent="-225425">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r>
              <a:rPr lang="es-ES" altLang="en-US" sz="1800" b="1"/>
              <a:t>Las Organización de las Naciones Unidas (ONU) desarrolló el SGA para que la información sobre los químicos se entendiera globalmente.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a:extLst>
              <a:ext uri="{FF2B5EF4-FFF2-40B4-BE49-F238E27FC236}">
                <a16:creationId xmlns:a16="http://schemas.microsoft.com/office/drawing/2014/main" id="{58127A2A-7C42-43E0-84F8-F434327B2FF6}"/>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16387" name="TextBox 1">
            <a:extLst>
              <a:ext uri="{FF2B5EF4-FFF2-40B4-BE49-F238E27FC236}">
                <a16:creationId xmlns:a16="http://schemas.microsoft.com/office/drawing/2014/main" id="{AF4FE228-97A3-40E4-AF18-184A82A9DDE0}"/>
              </a:ext>
            </a:extLst>
          </p:cNvPr>
          <p:cNvSpPr txBox="1">
            <a:spLocks noChangeArrowheads="1"/>
          </p:cNvSpPr>
          <p:nvPr/>
        </p:nvSpPr>
        <p:spPr bwMode="auto">
          <a:xfrm>
            <a:off x="381000" y="533400"/>
            <a:ext cx="6324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US" altLang="en-US" sz="2400" b="1"/>
              <a:t>Hazard Communication Aligned with GHS</a:t>
            </a:r>
            <a:endParaRPr lang="en-US" altLang="en-US" sz="2400"/>
          </a:p>
        </p:txBody>
      </p:sp>
      <p:sp>
        <p:nvSpPr>
          <p:cNvPr id="16388" name="Text Box 6">
            <a:extLst>
              <a:ext uri="{FF2B5EF4-FFF2-40B4-BE49-F238E27FC236}">
                <a16:creationId xmlns:a16="http://schemas.microsoft.com/office/drawing/2014/main" id="{C3FCB533-1069-4C3A-BC29-088F1A2502DE}"/>
              </a:ext>
            </a:extLst>
          </p:cNvPr>
          <p:cNvSpPr txBox="1">
            <a:spLocks noChangeArrowheads="1"/>
          </p:cNvSpPr>
          <p:nvPr/>
        </p:nvSpPr>
        <p:spPr bwMode="auto">
          <a:xfrm>
            <a:off x="265113" y="1524000"/>
            <a:ext cx="6269037"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tIns="0" bIns="0">
            <a:spAutoFit/>
          </a:bodyPr>
          <a:lstStyle>
            <a:lvl1pPr>
              <a:tabLst>
                <a:tab pos="347663" algn="l"/>
              </a:tabLst>
              <a:defRPr sz="1400">
                <a:solidFill>
                  <a:schemeClr val="tx1"/>
                </a:solidFill>
                <a:latin typeface="Times New Roman" panose="02020603050405020304" pitchFamily="18" charset="0"/>
              </a:defRPr>
            </a:lvl1pPr>
            <a:lvl2pPr marL="742950" indent="-285750">
              <a:tabLst>
                <a:tab pos="347663" algn="l"/>
              </a:tabLst>
              <a:defRPr sz="1400">
                <a:solidFill>
                  <a:schemeClr val="tx1"/>
                </a:solidFill>
                <a:latin typeface="Times New Roman" panose="02020603050405020304" pitchFamily="18" charset="0"/>
              </a:defRPr>
            </a:lvl2pPr>
            <a:lvl3pPr marL="1143000" indent="-228600">
              <a:tabLst>
                <a:tab pos="347663" algn="l"/>
              </a:tabLst>
              <a:defRPr sz="1400">
                <a:solidFill>
                  <a:schemeClr val="tx1"/>
                </a:solidFill>
                <a:latin typeface="Times New Roman" panose="02020603050405020304" pitchFamily="18" charset="0"/>
              </a:defRPr>
            </a:lvl3pPr>
            <a:lvl4pPr marL="1600200" indent="-228600">
              <a:tabLst>
                <a:tab pos="347663" algn="l"/>
              </a:tabLst>
              <a:defRPr sz="1400">
                <a:solidFill>
                  <a:schemeClr val="tx1"/>
                </a:solidFill>
                <a:latin typeface="Times New Roman" panose="02020603050405020304" pitchFamily="18" charset="0"/>
              </a:defRPr>
            </a:lvl4pPr>
            <a:lvl5pPr marL="2057400" indent="-228600">
              <a:tabLst>
                <a:tab pos="347663" algn="l"/>
              </a:tabLst>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347663" algn="l"/>
              </a:tabLs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347663" algn="l"/>
              </a:tabLs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347663" algn="l"/>
              </a:tabLs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347663" algn="l"/>
              </a:tabLst>
              <a:defRPr sz="1400">
                <a:solidFill>
                  <a:schemeClr val="tx1"/>
                </a:solidFill>
                <a:latin typeface="Times New Roman" panose="02020603050405020304" pitchFamily="18" charset="0"/>
              </a:defRPr>
            </a:lvl9pPr>
          </a:lstStyle>
          <a:p>
            <a:pPr algn="ctr" eaLnBrk="1" hangingPunct="1"/>
            <a:r>
              <a:rPr lang="en-US" altLang="en-US" sz="2000" b="1"/>
              <a:t>ADVANTAGES</a:t>
            </a:r>
          </a:p>
          <a:p>
            <a:pPr algn="ctr" eaLnBrk="1" hangingPunct="1"/>
            <a:endParaRPr lang="en-US" altLang="en-US" sz="2000" b="1"/>
          </a:p>
          <a:p>
            <a:pPr algn="ctr" eaLnBrk="1" hangingPunct="1"/>
            <a:endParaRPr lang="en-US" altLang="en-US" b="1"/>
          </a:p>
          <a:p>
            <a:pPr eaLnBrk="1" hangingPunct="1"/>
            <a:r>
              <a:rPr lang="en-US" altLang="en-US"/>
              <a:t> </a:t>
            </a:r>
          </a:p>
          <a:p>
            <a:pPr eaLnBrk="1" hangingPunct="1"/>
            <a:r>
              <a:rPr lang="en-US" altLang="en-US"/>
              <a:t>It will make</a:t>
            </a:r>
          </a:p>
          <a:p>
            <a:pPr eaLnBrk="1" hangingPunct="1"/>
            <a:r>
              <a:rPr lang="en-US" altLang="en-US"/>
              <a:t>it </a:t>
            </a:r>
            <a:r>
              <a:rPr lang="en-US" altLang="en-US" b="1"/>
              <a:t>easier</a:t>
            </a:r>
          </a:p>
          <a:p>
            <a:pPr eaLnBrk="1" hangingPunct="1"/>
            <a:r>
              <a:rPr lang="en-US" altLang="en-US"/>
              <a:t>for low literacy</a:t>
            </a:r>
          </a:p>
          <a:p>
            <a:pPr eaLnBrk="1" hangingPunct="1"/>
            <a:r>
              <a:rPr lang="en-US" altLang="en-US"/>
              <a:t>workers</a:t>
            </a:r>
          </a:p>
          <a:p>
            <a:pPr eaLnBrk="1" hangingPunct="1"/>
            <a:r>
              <a:rPr lang="en-US" altLang="en-US"/>
              <a:t>to </a:t>
            </a:r>
            <a:r>
              <a:rPr lang="en-US" altLang="en-US" b="1"/>
              <a:t>understand</a:t>
            </a:r>
          </a:p>
          <a:p>
            <a:pPr eaLnBrk="1" hangingPunct="1"/>
            <a:r>
              <a:rPr lang="en-US" altLang="en-US" b="1"/>
              <a:t>the hazards</a:t>
            </a:r>
            <a:r>
              <a:rPr lang="en-US" altLang="en-US"/>
              <a:t>. </a:t>
            </a:r>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s-ES_tradnl" altLang="en-US"/>
          </a:p>
          <a:p>
            <a:pPr eaLnBrk="1" hangingPunct="1"/>
            <a:endParaRPr lang="en-US" altLang="en-US"/>
          </a:p>
          <a:p>
            <a:pPr eaLnBrk="1" hangingPunct="1"/>
            <a:endParaRPr lang="en-US" altLang="en-US"/>
          </a:p>
          <a:p>
            <a:pPr algn="r" eaLnBrk="1" hangingPunct="1"/>
            <a:r>
              <a:rPr lang="en-US" altLang="en-US"/>
              <a:t>The U.S. Department of Labor</a:t>
            </a:r>
          </a:p>
          <a:p>
            <a:pPr algn="r" eaLnBrk="1" hangingPunct="1"/>
            <a:r>
              <a:rPr lang="en-US" altLang="en-US"/>
              <a:t>estimates that</a:t>
            </a:r>
          </a:p>
          <a:p>
            <a:pPr algn="r" eaLnBrk="1" hangingPunct="1"/>
            <a:r>
              <a:rPr lang="en-US" altLang="en-US"/>
              <a:t>across the country,</a:t>
            </a:r>
          </a:p>
          <a:p>
            <a:pPr algn="r" eaLnBrk="1" hangingPunct="1"/>
            <a:r>
              <a:rPr lang="en-US" altLang="en-US"/>
              <a:t>aligning the</a:t>
            </a:r>
          </a:p>
          <a:p>
            <a:pPr algn="r" eaLnBrk="1" hangingPunct="1"/>
            <a:r>
              <a:rPr lang="en-US" altLang="en-US"/>
              <a:t>rule with</a:t>
            </a:r>
          </a:p>
          <a:p>
            <a:pPr algn="r" eaLnBrk="1" hangingPunct="1"/>
            <a:r>
              <a:rPr lang="en-US" altLang="en-US"/>
              <a:t>GHS will</a:t>
            </a:r>
          </a:p>
          <a:p>
            <a:pPr algn="r" eaLnBrk="1" hangingPunct="1"/>
            <a:r>
              <a:rPr lang="en-US" altLang="en-US" b="1"/>
              <a:t>prevent 43 </a:t>
            </a:r>
          </a:p>
          <a:p>
            <a:pPr algn="r" eaLnBrk="1" hangingPunct="1"/>
            <a:r>
              <a:rPr lang="en-US" altLang="en-US" b="1"/>
              <a:t>deaths and</a:t>
            </a:r>
          </a:p>
          <a:p>
            <a:pPr algn="r" eaLnBrk="1" hangingPunct="1"/>
            <a:r>
              <a:rPr lang="en-US" altLang="en-US" b="1"/>
              <a:t>585 injuries</a:t>
            </a:r>
          </a:p>
          <a:p>
            <a:pPr algn="r" eaLnBrk="1" hangingPunct="1"/>
            <a:r>
              <a:rPr lang="en-US" altLang="en-US" b="1"/>
              <a:t>each year</a:t>
            </a:r>
            <a:r>
              <a:rPr lang="en-US" altLang="en-US"/>
              <a:t>. </a:t>
            </a:r>
          </a:p>
        </p:txBody>
      </p:sp>
      <p:pic>
        <p:nvPicPr>
          <p:cNvPr id="16389" name="Picture 11">
            <a:extLst>
              <a:ext uri="{FF2B5EF4-FFF2-40B4-BE49-F238E27FC236}">
                <a16:creationId xmlns:a16="http://schemas.microsoft.com/office/drawing/2014/main" id="{88CD7829-D560-4C32-9317-16315E708F4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133600"/>
            <a:ext cx="2243138" cy="20986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6390" name="Picture 21">
            <a:extLst>
              <a:ext uri="{FF2B5EF4-FFF2-40B4-BE49-F238E27FC236}">
                <a16:creationId xmlns:a16="http://schemas.microsoft.com/office/drawing/2014/main" id="{C27D2ECA-8687-4611-B3A9-03E0A9DEAE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8838" y="5948363"/>
            <a:ext cx="2397125" cy="185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91" name="Picture 13">
            <a:extLst>
              <a:ext uri="{FF2B5EF4-FFF2-40B4-BE49-F238E27FC236}">
                <a16:creationId xmlns:a16="http://schemas.microsoft.com/office/drawing/2014/main" id="{177CECF4-6D9A-4D05-B12B-53A338D72A5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2895600"/>
            <a:ext cx="4114800"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6">
            <a:extLst>
              <a:ext uri="{FF2B5EF4-FFF2-40B4-BE49-F238E27FC236}">
                <a16:creationId xmlns:a16="http://schemas.microsoft.com/office/drawing/2014/main" id="{CA11E1C7-417F-4E40-A613-1E37F980C8D6}"/>
              </a:ext>
            </a:extLst>
          </p:cNvPr>
          <p:cNvSpPr txBox="1">
            <a:spLocks noChangeArrowheads="1"/>
          </p:cNvSpPr>
          <p:nvPr/>
        </p:nvSpPr>
        <p:spPr bwMode="auto">
          <a:xfrm>
            <a:off x="265113" y="1524000"/>
            <a:ext cx="6269037"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tIns="0" bIns="0">
            <a:spAutoFit/>
          </a:bodyPr>
          <a:lstStyle>
            <a:lvl1pPr>
              <a:tabLst>
                <a:tab pos="347663" algn="l"/>
              </a:tabLst>
              <a:defRPr sz="1400">
                <a:solidFill>
                  <a:schemeClr val="tx1"/>
                </a:solidFill>
                <a:latin typeface="Times New Roman" panose="02020603050405020304" pitchFamily="18" charset="0"/>
              </a:defRPr>
            </a:lvl1pPr>
            <a:lvl2pPr marL="742950" indent="-285750">
              <a:tabLst>
                <a:tab pos="347663" algn="l"/>
              </a:tabLst>
              <a:defRPr sz="1400">
                <a:solidFill>
                  <a:schemeClr val="tx1"/>
                </a:solidFill>
                <a:latin typeface="Times New Roman" panose="02020603050405020304" pitchFamily="18" charset="0"/>
              </a:defRPr>
            </a:lvl2pPr>
            <a:lvl3pPr marL="1143000" indent="-228600">
              <a:tabLst>
                <a:tab pos="347663" algn="l"/>
              </a:tabLst>
              <a:defRPr sz="1400">
                <a:solidFill>
                  <a:schemeClr val="tx1"/>
                </a:solidFill>
                <a:latin typeface="Times New Roman" panose="02020603050405020304" pitchFamily="18" charset="0"/>
              </a:defRPr>
            </a:lvl3pPr>
            <a:lvl4pPr marL="1600200" indent="-228600">
              <a:tabLst>
                <a:tab pos="347663" algn="l"/>
              </a:tabLst>
              <a:defRPr sz="1400">
                <a:solidFill>
                  <a:schemeClr val="tx1"/>
                </a:solidFill>
                <a:latin typeface="Times New Roman" panose="02020603050405020304" pitchFamily="18" charset="0"/>
              </a:defRPr>
            </a:lvl4pPr>
            <a:lvl5pPr marL="2057400" indent="-228600">
              <a:tabLst>
                <a:tab pos="347663" algn="l"/>
              </a:tabLst>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347663" algn="l"/>
              </a:tabLs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347663" algn="l"/>
              </a:tabLs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347663" algn="l"/>
              </a:tabLs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347663" algn="l"/>
              </a:tabLst>
              <a:defRPr sz="1400">
                <a:solidFill>
                  <a:schemeClr val="tx1"/>
                </a:solidFill>
                <a:latin typeface="Times New Roman" panose="02020603050405020304" pitchFamily="18" charset="0"/>
              </a:defRPr>
            </a:lvl9pPr>
          </a:lstStyle>
          <a:p>
            <a:pPr algn="ctr" eaLnBrk="1" hangingPunct="1"/>
            <a:r>
              <a:rPr lang="en-US" altLang="en-US" sz="2000" b="1"/>
              <a:t>VENTAJAS</a:t>
            </a:r>
          </a:p>
          <a:p>
            <a:pPr algn="ctr" eaLnBrk="1" hangingPunct="1"/>
            <a:endParaRPr lang="en-US" altLang="en-US" sz="2000" b="1"/>
          </a:p>
          <a:p>
            <a:pPr algn="ctr" eaLnBrk="1" hangingPunct="1"/>
            <a:endParaRPr lang="en-US" altLang="en-US" b="1"/>
          </a:p>
          <a:p>
            <a:pPr eaLnBrk="1" hangingPunct="1"/>
            <a:r>
              <a:rPr lang="en-US" altLang="en-US"/>
              <a:t> </a:t>
            </a:r>
          </a:p>
          <a:p>
            <a:pPr eaLnBrk="1" hangingPunct="1"/>
            <a:r>
              <a:rPr lang="en-US" altLang="en-US"/>
              <a:t>Será más </a:t>
            </a:r>
            <a:r>
              <a:rPr lang="en-US" altLang="en-US" b="1"/>
              <a:t>fácil</a:t>
            </a:r>
          </a:p>
          <a:p>
            <a:pPr eaLnBrk="1" hangingPunct="1"/>
            <a:r>
              <a:rPr lang="en-US" altLang="en-US"/>
              <a:t>para que</a:t>
            </a:r>
          </a:p>
          <a:p>
            <a:pPr eaLnBrk="1" hangingPunct="1"/>
            <a:r>
              <a:rPr lang="es-ES_tradnl" altLang="en-US"/>
              <a:t>trabajadores</a:t>
            </a:r>
          </a:p>
          <a:p>
            <a:pPr eaLnBrk="1" hangingPunct="1"/>
            <a:r>
              <a:rPr lang="es-ES_tradnl" altLang="en-US"/>
              <a:t>de bajo nivel de</a:t>
            </a:r>
          </a:p>
          <a:p>
            <a:pPr eaLnBrk="1" hangingPunct="1"/>
            <a:r>
              <a:rPr lang="es-ES_tradnl" altLang="en-US"/>
              <a:t>lectura </a:t>
            </a:r>
            <a:r>
              <a:rPr lang="es-ES_tradnl" altLang="en-US" b="1"/>
              <a:t>entiendan</a:t>
            </a:r>
          </a:p>
          <a:p>
            <a:pPr eaLnBrk="1" hangingPunct="1"/>
            <a:r>
              <a:rPr lang="es-ES_tradnl" altLang="en-US" b="1"/>
              <a:t>los peligros.</a:t>
            </a:r>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s-ES_tradnl" altLang="en-US"/>
          </a:p>
          <a:p>
            <a:pPr eaLnBrk="1" hangingPunct="1"/>
            <a:endParaRPr lang="en-US" altLang="en-US"/>
          </a:p>
          <a:p>
            <a:pPr eaLnBrk="1" hangingPunct="1"/>
            <a:endParaRPr lang="en-US" altLang="en-US"/>
          </a:p>
          <a:p>
            <a:pPr algn="r" eaLnBrk="1" hangingPunct="1"/>
            <a:r>
              <a:rPr lang="en-US" altLang="en-US"/>
              <a:t>El Departamento de Labor</a:t>
            </a:r>
          </a:p>
          <a:p>
            <a:pPr algn="r" eaLnBrk="1" hangingPunct="1"/>
            <a:r>
              <a:rPr lang="en-US" altLang="en-US"/>
              <a:t>de los EEUU </a:t>
            </a:r>
          </a:p>
          <a:p>
            <a:pPr algn="r" eaLnBrk="1" hangingPunct="1"/>
            <a:r>
              <a:rPr lang="en-US" altLang="en-US"/>
              <a:t>calcula que en</a:t>
            </a:r>
          </a:p>
          <a:p>
            <a:pPr algn="r" eaLnBrk="1" hangingPunct="1"/>
            <a:r>
              <a:rPr lang="en-US" altLang="en-US"/>
              <a:t>todo el país,</a:t>
            </a:r>
          </a:p>
          <a:p>
            <a:pPr algn="r" eaLnBrk="1" hangingPunct="1"/>
            <a:r>
              <a:rPr lang="en-US" altLang="en-US"/>
              <a:t>alineando la</a:t>
            </a:r>
          </a:p>
          <a:p>
            <a:pPr algn="r" eaLnBrk="1" hangingPunct="1"/>
            <a:r>
              <a:rPr lang="en-US" altLang="en-US"/>
              <a:t>regla con SGA</a:t>
            </a:r>
          </a:p>
          <a:p>
            <a:pPr algn="r" eaLnBrk="1" hangingPunct="1"/>
            <a:r>
              <a:rPr lang="en-US" altLang="en-US"/>
              <a:t>evitará</a:t>
            </a:r>
          </a:p>
          <a:p>
            <a:pPr algn="r" eaLnBrk="1" hangingPunct="1"/>
            <a:r>
              <a:rPr lang="en-US" altLang="en-US" b="1"/>
              <a:t>43 muertes</a:t>
            </a:r>
          </a:p>
          <a:p>
            <a:pPr algn="r" eaLnBrk="1" hangingPunct="1"/>
            <a:r>
              <a:rPr lang="en-US" altLang="en-US" b="1"/>
              <a:t>y 585 lesiones</a:t>
            </a:r>
          </a:p>
          <a:p>
            <a:pPr algn="r" eaLnBrk="1" hangingPunct="1"/>
            <a:r>
              <a:rPr lang="en-US" altLang="en-US" b="1"/>
              <a:t>cada año</a:t>
            </a:r>
            <a:r>
              <a:rPr lang="en-US" altLang="en-US"/>
              <a:t>.</a:t>
            </a:r>
          </a:p>
        </p:txBody>
      </p:sp>
      <p:pic>
        <p:nvPicPr>
          <p:cNvPr id="18435" name="Picture 5">
            <a:extLst>
              <a:ext uri="{FF2B5EF4-FFF2-40B4-BE49-F238E27FC236}">
                <a16:creationId xmlns:a16="http://schemas.microsoft.com/office/drawing/2014/main" id="{CB3D7564-E1FD-41CB-AB33-D7875586252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133600"/>
            <a:ext cx="2243138" cy="20986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8436" name="Picture 21">
            <a:extLst>
              <a:ext uri="{FF2B5EF4-FFF2-40B4-BE49-F238E27FC236}">
                <a16:creationId xmlns:a16="http://schemas.microsoft.com/office/drawing/2014/main" id="{22E5C2DB-E0FC-437A-B070-F81AFF1608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8838" y="5948363"/>
            <a:ext cx="2397125" cy="185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437" name="AutoShape 2">
            <a:extLst>
              <a:ext uri="{FF2B5EF4-FFF2-40B4-BE49-F238E27FC236}">
                <a16:creationId xmlns:a16="http://schemas.microsoft.com/office/drawing/2014/main" id="{A8C08C79-4D82-4F17-B4E7-0230737B6C8E}"/>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endParaRPr lang="en-US" altLang="en-US"/>
          </a:p>
        </p:txBody>
      </p:sp>
      <p:sp>
        <p:nvSpPr>
          <p:cNvPr id="18438" name="TextBox 10">
            <a:extLst>
              <a:ext uri="{FF2B5EF4-FFF2-40B4-BE49-F238E27FC236}">
                <a16:creationId xmlns:a16="http://schemas.microsoft.com/office/drawing/2014/main" id="{90D2708A-3D24-4182-999D-59C0F6DAEB0D}"/>
              </a:ext>
            </a:extLst>
          </p:cNvPr>
          <p:cNvSpPr txBox="1">
            <a:spLocks noChangeArrowheads="1"/>
          </p:cNvSpPr>
          <p:nvPr/>
        </p:nvSpPr>
        <p:spPr bwMode="auto">
          <a:xfrm>
            <a:off x="381000" y="533400"/>
            <a:ext cx="6324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US" altLang="en-US" sz="2400" b="1"/>
              <a:t>Comunicaci</a:t>
            </a:r>
            <a:r>
              <a:rPr lang="es-ES_tradnl" altLang="en-US" sz="2400" b="1"/>
              <a:t>ón de Riesgo Alineado con SGA</a:t>
            </a:r>
            <a:endParaRPr lang="en-US" altLang="en-US" sz="2400" b="1"/>
          </a:p>
        </p:txBody>
      </p:sp>
      <p:pic>
        <p:nvPicPr>
          <p:cNvPr id="18439" name="Picture 9">
            <a:extLst>
              <a:ext uri="{FF2B5EF4-FFF2-40B4-BE49-F238E27FC236}">
                <a16:creationId xmlns:a16="http://schemas.microsoft.com/office/drawing/2014/main" id="{BA997058-9EBC-4EAB-9C25-83607246777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2895600"/>
            <a:ext cx="4114800"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raining" ma:contentTypeID="0x010100854524CC3423A244BB56938E3F8ABE270067817B4706841944893504266FF3AFD0" ma:contentTypeVersion="25" ma:contentTypeDescription="Training and education materials" ma:contentTypeScope="" ma:versionID="34d1da808c0373fcd75ca49a86825732">
  <xsd:schema xmlns:xsd="http://www.w3.org/2001/XMLSchema" xmlns:xs="http://www.w3.org/2001/XMLSchema" xmlns:p="http://schemas.microsoft.com/office/2006/metadata/properties" xmlns:ns1="http://schemas.microsoft.com/sharepoint/v3" xmlns:ns2="4abed4e2-db5c-4e78-ae88-7ca7a6241065" xmlns:ns3="http://schemas.microsoft.com/sharepoint/v4" targetNamespace="http://schemas.microsoft.com/office/2006/metadata/properties" ma:root="true" ma:fieldsID="2d08b5255158c9f14c10f9c2e24a5b9c" ns1:_="" ns2:_="" ns3:_="">
    <xsd:import namespace="http://schemas.microsoft.com/sharepoint/v3"/>
    <xsd:import namespace="4abed4e2-db5c-4e78-ae88-7ca7a6241065"/>
    <xsd:import namespace="http://schemas.microsoft.com/sharepoint/v4"/>
    <xsd:element name="properties">
      <xsd:complexType>
        <xsd:sequence>
          <xsd:element name="documentManagement">
            <xsd:complexType>
              <xsd:all>
                <xsd:element ref="ns2:AdditionalTitle" minOccurs="0"/>
                <xsd:element ref="ns2:TrainingType" minOccurs="0"/>
                <xsd:element ref="ns2:TrainingFormat" minOccurs="0"/>
                <xsd:element ref="ns2:DateRevised" minOccurs="0"/>
                <xsd:element ref="ns1:Language" minOccurs="0"/>
                <xsd:element ref="ns2:Description1" minOccurs="0"/>
                <xsd:element ref="ns2:Topic" minOccurs="0"/>
                <xsd:element ref="ns2:SharedWithUsers"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6" nillable="true" ma:displayName="Language" ma:default="English" ma:format="Dropdown" ma:internalName="Language" ma:readOnly="false">
      <xsd:simpleType>
        <xsd:union memberTypes="dms:Text">
          <xsd:simpleType>
            <xsd:restriction base="dms:Choice">
              <xsd:enumeration value="Arabic"/>
              <xsd:enumeration value="Bulgarian"/>
              <xsd:enumeration value="Chinese"/>
              <xsd:enumeration value="Croatian"/>
              <xsd:enumeration value="Czech"/>
              <xsd:enumeration value="Danish"/>
              <xsd:enumeration value="Dutch"/>
              <xsd:enumeration value="English"/>
              <xsd:enumeration value="Estonian"/>
              <xsd:enumeration value="Finnish"/>
              <xsd:enumeration value="French"/>
              <xsd:enumeration value="German"/>
              <xsd:enumeration value="Greek"/>
              <xsd:enumeration value="Hebrew"/>
              <xsd:enumeration value="Hindi"/>
              <xsd:enumeration value="Hungarian"/>
              <xsd:enumeration value="Indonesian"/>
              <xsd:enumeration value="Italian"/>
              <xsd:enumeration value="Japanese"/>
              <xsd:enumeration value="Korean"/>
              <xsd:enumeration value="Latvian"/>
              <xsd:enumeration value="Lithuanian"/>
              <xsd:enumeration value="Malay"/>
              <xsd:enumeration value="Norwegian"/>
              <xsd:enumeration value="Polish"/>
              <xsd:enumeration value="Portuguese"/>
              <xsd:enumeration value="Romanian"/>
              <xsd:enumeration value="Russian"/>
              <xsd:enumeration value="Serbian"/>
              <xsd:enumeration value="Slovak"/>
              <xsd:enumeration value="Slovenian"/>
              <xsd:enumeration value="Spanish"/>
              <xsd:enumeration value="Swedish"/>
              <xsd:enumeration value="Thai"/>
              <xsd:enumeration value="Turkish"/>
              <xsd:enumeration value="Ukrainian"/>
              <xsd:enumeration value="Urdu"/>
              <xsd:enumeration value="Vietnamese"/>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4abed4e2-db5c-4e78-ae88-7ca7a6241065" elementFormDefault="qualified">
    <xsd:import namespace="http://schemas.microsoft.com/office/2006/documentManagement/types"/>
    <xsd:import namespace="http://schemas.microsoft.com/office/infopath/2007/PartnerControls"/>
    <xsd:element name="AdditionalTitle" ma:index="2" nillable="true" ma:displayName="Additional Title" ma:description="Secondary title - typically the English language title if the item has a title in another language" ma:internalName="AdditionalTitle" ma:readOnly="false">
      <xsd:simpleType>
        <xsd:restriction base="dms:Text">
          <xsd:maxLength value="255"/>
        </xsd:restriction>
      </xsd:simpleType>
    </xsd:element>
    <xsd:element name="TrainingType" ma:index="3" nillable="true" ma:displayName="Training Type" ma:description="Pick a type for this training material" ma:format="Dropdown" ma:internalName="TrainingType" ma:readOnly="false">
      <xsd:simpleType>
        <xsd:restriction base="dms:Choice">
          <xsd:enumeration value="Curriculum"/>
          <xsd:enumeration value="Grant program"/>
          <xsd:enumeration value="Online course"/>
          <xsd:enumeration value="PESO"/>
          <xsd:enumeration value="Presentation"/>
          <xsd:enumeration value="Resources"/>
          <xsd:enumeration value="Workshop"/>
        </xsd:restriction>
      </xsd:simpleType>
    </xsd:element>
    <xsd:element name="TrainingFormat" ma:index="4" nillable="true" ma:displayName="Training Format" ma:default="  " ma:description="Pick a format for this training" ma:format="Dropdown" ma:internalName="TrainingFormat" ma:readOnly="false">
      <xsd:simpleType>
        <xsd:restriction base="dms:Choice">
          <xsd:enumeration value=""/>
          <xsd:enumeration value="Instructor Guide"/>
          <xsd:enumeration value="Online course"/>
          <xsd:enumeration value="Overhead"/>
          <xsd:enumeration value="Tailgate"/>
          <xsd:enumeration value="Training program"/>
          <xsd:enumeration value="Video"/>
          <xsd:enumeration value="Workbook"/>
        </xsd:restriction>
      </xsd:simpleType>
    </xsd:element>
    <xsd:element name="DateRevised" ma:index="5" nillable="true" ma:displayName="New or Revised Date" ma:format="DateOnly" ma:internalName="DateRevised" ma:readOnly="false">
      <xsd:simpleType>
        <xsd:restriction base="dms:DateTime"/>
      </xsd:simpleType>
    </xsd:element>
    <xsd:element name="Description1" ma:index="7" nillable="true" ma:displayName="Description" ma:internalName="Description1" ma:readOnly="false">
      <xsd:simpleType>
        <xsd:restriction base="dms:Note"/>
      </xsd:simpleType>
    </xsd:element>
    <xsd:element name="Topic" ma:index="8" nillable="true" ma:displayName="Topic" ma:description="Pick associated topics" ma:list="{913132ca-d302-4b93-9158-b48ece0e0b4d}" ma:internalName="Topic" ma:readOnly="false" ma:showField="Title" ma:web="4abed4e2-db5c-4e78-ae88-7ca7a6241065">
      <xsd:complexType>
        <xsd:complexContent>
          <xsd:extension base="dms:MultiChoiceLookup">
            <xsd:sequence>
              <xsd:element name="Value" type="dms:Lookup" maxOccurs="unbounded" minOccurs="0" nillable="true"/>
            </xsd:sequence>
          </xsd:extension>
        </xsd:complexContent>
      </xsd:complex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6" nillable="true" ma:displayName="IconOverlay"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http://schemas.microsoft.com/sharepoint/v3">English Spanish</Language>
    <Description1 xmlns="4abed4e2-db5c-4e78-ae88-7ca7a6241065" xsi:nil="true"/>
    <TrainingFormat xmlns="4abed4e2-db5c-4e78-ae88-7ca7a6241065">Workbook</TrainingFormat>
    <Topic xmlns="4abed4e2-db5c-4e78-ae88-7ca7a6241065">
      <Value>244</Value>
    </Topic>
    <TrainingType xmlns="4abed4e2-db5c-4e78-ae88-7ca7a6241065">PESO</TrainingType>
    <DateRevised xmlns="4abed4e2-db5c-4e78-ae88-7ca7a6241065">2022-11-14T08:00:00+00:00</DateRevised>
    <AdditionalTitle xmlns="4abed4e2-db5c-4e78-ae88-7ca7a6241065">Comunicación de Riesgo Alineada con SGA</AdditionalTitle>
    <IconOverlay xmlns="http://schemas.microsoft.com/sharepoint/v4" xsi:nil="true"/>
  </documentManagement>
</p:properties>
</file>

<file path=customXml/itemProps1.xml><?xml version="1.0" encoding="utf-8"?>
<ds:datastoreItem xmlns:ds="http://schemas.openxmlformats.org/officeDocument/2006/customXml" ds:itemID="{67538E98-E9E4-404C-8B9E-ADFFE0063E3D}"/>
</file>

<file path=customXml/itemProps2.xml><?xml version="1.0" encoding="utf-8"?>
<ds:datastoreItem xmlns:ds="http://schemas.openxmlformats.org/officeDocument/2006/customXml" ds:itemID="{0FA0CBF5-0615-4C2D-AF86-8B2B383E77E8}"/>
</file>

<file path=customXml/itemProps3.xml><?xml version="1.0" encoding="utf-8"?>
<ds:datastoreItem xmlns:ds="http://schemas.openxmlformats.org/officeDocument/2006/customXml" ds:itemID="{018233BC-04D0-4810-AA9B-C8C183E4AB8D}"/>
</file>

<file path=docProps/app.xml><?xml version="1.0" encoding="utf-8"?>
<Properties xmlns="http://schemas.openxmlformats.org/officeDocument/2006/extended-properties" xmlns:vt="http://schemas.openxmlformats.org/officeDocument/2006/docPropsVTypes">
  <TotalTime>0</TotalTime>
  <Words>3600</Words>
  <Application>Microsoft Office PowerPoint</Application>
  <PresentationFormat>On-screen Show (4:3)</PresentationFormat>
  <Paragraphs>726</Paragraphs>
  <Slides>42</Slides>
  <Notes>40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9" baseType="lpstr">
      <vt:lpstr>Arial</vt:lpstr>
      <vt:lpstr>Calibri</vt:lpstr>
      <vt:lpstr>Tahoma</vt:lpstr>
      <vt:lpstr>Times New Roman</vt:lpstr>
      <vt:lpstr>Wingdings</vt:lpstr>
      <vt:lpstr>Default Design</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https://osha.oregon.gov</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Hazard Communication Aligned with GHS (pptx)</dc:title>
  <dc:subject>PESO workbook PowerPoint about hazard communication aligned with GHS</dc:subject>
  <dc:creator/>
  <cp:lastModifiedBy/>
  <cp:revision>1</cp:revision>
  <dcterms:created xsi:type="dcterms:W3CDTF">2021-09-29T21:40:41Z</dcterms:created>
  <dcterms:modified xsi:type="dcterms:W3CDTF">2022-11-22T00:50:11Z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0x010100854524CC3423A244BB56938E3F8ABE270067817B4706841944893504266FF3AFD0</vt:lpwstr>
  </property>
</Properties>
</file>